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emf" ContentType="image/x-emf"/>
  <Default Extension="mp3" ContentType="audio/mp3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3.4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71" r:id="rId2"/>
  </p:sldMasterIdLst>
  <p:notesMasterIdLst>
    <p:notesMasterId r:id="rId3"/>
  </p:notesMasterIdLst>
  <p:sldIdLst>
    <p:sldId id="683" r:id="rId4"/>
    <p:sldId id="685" r:id="rId5"/>
    <p:sldId id="688" r:id="rId6"/>
    <p:sldId id="687" r:id="rId7"/>
    <p:sldId id="689" r:id="rId8"/>
    <p:sldId id="690" r:id="rId9"/>
    <p:sldId id="691" r:id="rId10"/>
    <p:sldId id="698" r:id="rId11"/>
    <p:sldId id="701" r:id="rId12"/>
    <p:sldId id="702" r:id="rId13"/>
    <p:sldId id="703" r:id="rId14"/>
    <p:sldId id="704" r:id="rId15"/>
    <p:sldId id="699" r:id="rId16"/>
    <p:sldId id="724" r:id="rId17"/>
    <p:sldId id="725" r:id="rId18"/>
    <p:sldId id="727" r:id="rId19"/>
    <p:sldId id="726" r:id="rId20"/>
    <p:sldId id="729" r:id="rId21"/>
    <p:sldId id="728" r:id="rId22"/>
    <p:sldId id="730" r:id="rId23"/>
    <p:sldId id="731" r:id="rId24"/>
    <p:sldId id="735" r:id="rId25"/>
    <p:sldId id="736" r:id="rId26"/>
    <p:sldId id="745" r:id="rId27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54" autoAdjust="0"/>
    <p:restoredTop sz="96424" autoAdjust="0"/>
  </p:normalViewPr>
  <p:slideViewPr>
    <p:cSldViewPr snapToGrid="0" showGuides="1">
      <p:cViewPr varScale="1">
        <p:scale>
          <a:sx n="110" d="100"/>
          <a:sy n="110" d="100"/>
        </p:scale>
        <p:origin x="45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tags" Target="tags/tag65.xml" /><Relationship Id="rId29" Type="http://schemas.openxmlformats.org/officeDocument/2006/relationships/presProps" Target="presProps.xml" /><Relationship Id="rId3" Type="http://schemas.openxmlformats.org/officeDocument/2006/relationships/notesMaster" Target="notesMasters/notesMaster1.xml" /><Relationship Id="rId30" Type="http://schemas.openxmlformats.org/officeDocument/2006/relationships/viewProps" Target="viewProps.xml" /><Relationship Id="rId31" Type="http://schemas.openxmlformats.org/officeDocument/2006/relationships/theme" Target="theme/theme1.xml" /><Relationship Id="rId32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charts/_rels/chart1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.xlsx" /><Relationship Id="rId2" Type="http://schemas.microsoft.com/office/2011/relationships/chartColorStyle" Target="colors1.xml" /><Relationship Id="rId3" Type="http://schemas.microsoft.com/office/2011/relationships/chartStyle" Target="style1.xml" /></Relationships>
</file>

<file path=ppt/charts/chart1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4BADBD"/>
            </a:solidFill>
            <a:ln>
              <a:noFill/>
            </a:ln>
            <a:effectLst/>
          </c:spPr>
          <c:invertIfNegative val="0"/>
          <c:dLbls>
            <c:dLbl>
              <c:idx val="0"/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p>
                  <a:pPr>
                    <a:defRPr lang="zh-CN" sz="1400" b="0" i="0" u="none" strike="noStrike" kern="1200" baseline="0" smtId="4294967295">
                      <a:solidFill>
                        <a:schemeClr val="bg1">
                          <a:lumMod val="9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 sz="1400" b="0" i="0" u="none" strike="noStrike" kern="1200" baseline="0" smtId="4294967295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1"/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p>
                  <a:pPr>
                    <a:defRPr lang="zh-CN" sz="1400" b="0" i="0" u="none" strike="noStrike" kern="1200" baseline="0" smtId="4294967295">
                      <a:solidFill>
                        <a:schemeClr val="bg1">
                          <a:lumMod val="9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 sz="1400" b="0" i="0" u="none" strike="noStrike" kern="1200" baseline="0" smtId="4294967295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p>
                  <a:pPr>
                    <a:defRPr lang="zh-CN" sz="1400" b="0" i="0" u="none" strike="noStrike" kern="1200" baseline="0" smtId="4294967295">
                      <a:solidFill>
                        <a:schemeClr val="bg1">
                          <a:lumMod val="9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 sz="1400" b="0" i="0" u="none" strike="noStrike" kern="1200" baseline="0" smtId="4294967295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3"/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p>
                  <a:pPr>
                    <a:defRPr lang="zh-CN" sz="1400" b="0" i="0" u="none" strike="noStrike" kern="1200" baseline="0" smtId="4294967295">
                      <a:solidFill>
                        <a:schemeClr val="bg1">
                          <a:lumMod val="9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defRPr>
                  </a:pPr>
                  <a:endParaRPr lang="zh-CN" sz="1400" b="0" i="0" u="none" strike="noStrike" kern="1200" baseline="0" smtId="4294967295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p>
                <a:pPr>
                  <a:defRPr lang="zh-CN" sz="1400" b="0" i="0" u="none" strike="noStrike" kern="1200" baseline="0" smtId="4294967295">
                    <a:solidFill>
                      <a:schemeClr val="bg1">
                        <a:lumMod val="9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pPr>
                <a:endParaRPr lang="zh-CN" sz="1400" b="0" i="0" u="none" strike="noStrike" kern="1200" baseline="0" smtId="4294967295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254"/>
        <c:overlap val="100"/>
        <c:axId val="695252272"/>
        <c:axId val="695252832"/>
      </c:barChart>
      <c:catAx>
        <c:axId val="695252272"/>
        <c:scaling>
          <c:orientation/>
        </c:scaling>
        <c:delete val="0"/>
        <c:axPos val="l"/>
        <c:numFmt formatCode="General" sourceLinked="1"/>
        <c:majorTickMark val="none"/>
        <c:minorTickMark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p>
            <a:pPr>
              <a:defRPr lang="zh-CN" sz="1600" b="0" i="0" u="none" strike="noStrike" kern="1200" baseline="0" smtId="429496729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 sz="1600" b="0" i="0" u="none" strike="noStrike" kern="1200" baseline="0" smtId="4294967295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c:txPr>
        <c:crossAx val="695252832"/>
        <c:crosses val="autoZero"/>
        <c:auto val="0"/>
        <c:lblAlgn val="ctr"/>
        <c:lblOffset/>
        <c:noMultiLvlLbl val="0"/>
      </c:catAx>
      <c:valAx>
        <c:axId val="695252832"/>
        <c:scaling>
          <c:orientation/>
        </c:scaling>
        <c:delete val="1"/>
        <c:axPos val="b"/>
        <c:numFmt formatCode="General" sourceLinked="1"/>
        <c:majorTickMark val="none"/>
        <c:minorTickMark val="none"/>
        <c:txPr>
          <a:bodyPr rot="-60000000" spcFirstLastPara="0" vertOverflow="ellipsis" vert="horz" wrap="square" anchor="ctr" anchorCtr="1"/>
          <a:p>
            <a:pPr>
              <a:defRPr lang="zh-CN" sz="1195" b="0" i="0" u="none" strike="noStrike" kern="1200" baseline="0" smtId="4294967295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pPr>
            <a:endParaRPr lang="zh-CN" sz="1195" b="0" i="0" u="none" strike="noStrike" kern="1200" baseline="0" smtId="4294967295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c:txPr>
        <c:crossAx val="695252272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p>
      <a:pPr>
        <a:defRPr lang="zh-CN" smtId="4294967295">
          <a:solidFill>
            <a:schemeClr val="bg1">
              <a:lumMod val="95000"/>
            </a:schemeClr>
          </a:solidFill>
          <a:latin typeface="微软雅黑" panose="020b0503020204020204" pitchFamily="34" charset="-122"/>
          <a:ea typeface="微软雅黑" panose="020b0503020204020204" pitchFamily="34" charset="-122"/>
        </a:defRPr>
      </a:pPr>
      <a:endParaRPr lang="zh-CN" smtId="4294967295">
        <a:solidFill>
          <a:schemeClr val="bg1">
            <a:lumMod val="95000"/>
          </a:schemeClr>
        </a:solidFill>
        <a:latin typeface="微软雅黑" panose="020b0503020204020204" pitchFamily="34" charset="-122"/>
        <a:ea typeface="微软雅黑" panose="020b0503020204020204" pitchFamily="34" charset="-122"/>
      </a:endParaRPr>
    </a:p>
  </c:txPr>
  <c:externalData r:id="rId1">
    <c:autoUpdate val="0"/>
  </c:externalData>
</c:chartSpace>
</file>

<file path=ppt/charts/colors1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a="http://schemas.openxmlformats.org/drawingml/2006/main" xmlns:r="http://schemas.openxmlformats.org/officeDocument/2006/relationships" xmlns:cs="http://schemas.microsoft.com/office/drawing/2012/chartStyle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3E272-A017-45D1-BF50-E01C56DEC43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DD8BC-D6FC-4DC7-95EE-0B21F35818F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23</a:t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24</a:t>
            </a:fld>
            <a:endParaRPr lang="zh-CN" altLang="en-US" sz="12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500">
        <p:checker/>
      </p:transition>
    </mc:Choice>
    <mc:Fallback>
      <p:transition spd="slow" advClick="0" advTm="0">
        <p:checker/>
      </p:transition>
    </mc:Fallback>
  </mc:AlternateContent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500">
        <p:checker/>
      </p:transition>
    </mc:Choice>
    <mc:Fallback>
      <p:transition spd="slow" advClick="0" advTm="0">
        <p:checker/>
      </p:transition>
    </mc:Fallback>
  </mc:AlternateContent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500">
        <p:checker/>
      </p:transition>
    </mc:Choice>
    <mc:Fallback>
      <p:transition spd="slow" advClick="0" advTm="0">
        <p:checker/>
      </p:transition>
    </mc:Fallback>
  </mc:AlternateContent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500">
        <p:checker/>
      </p:transition>
    </mc:Choice>
    <mc:Fallback>
      <p:transition spd="slow" advClick="0" advTm="0">
        <p:checker/>
      </p:transition>
    </mc:Fallback>
  </mc:AlternateContent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500">
        <p:checker/>
      </p:transition>
    </mc:Choice>
    <mc:Fallback>
      <p:transition spd="slow" advClick="0" advTm="0">
        <p:checker/>
      </p:transition>
    </mc:Fallback>
  </mc:AlternateContent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500">
        <p:checker/>
      </p:transition>
    </mc:Choice>
    <mc:Fallback>
      <p:transition spd="slow" advClick="0" advTm="0">
        <p:checker/>
      </p:transition>
    </mc:Fallback>
  </mc:AlternateContent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500">
        <p:checker/>
      </p:transition>
    </mc:Choice>
    <mc:Fallback>
      <p:transition spd="slow" advClick="0" advTm="0">
        <p:checker/>
      </p:transition>
    </mc:Fallback>
  </mc:AlternateContent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500">
        <p:checker/>
      </p:transition>
    </mc:Choice>
    <mc:Fallback>
      <p:transition spd="slow" advClick="0" advTm="0">
        <p:checker/>
      </p:transition>
    </mc:Fallback>
  </mc:AlternateContent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500">
        <p:checker/>
      </p:transition>
    </mc:Choice>
    <mc:Fallback>
      <p:transition spd="slow" advClick="0" advTm="0">
        <p:checker/>
      </p:transition>
    </mc:Fallback>
  </mc:AlternateContent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500">
        <p:checker/>
      </p:transition>
    </mc:Choice>
    <mc:Fallback>
      <p:transition spd="slow" advClick="0" advTm="0">
        <p:checker/>
      </p:transition>
    </mc:Fallback>
  </mc:AlternateContent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500">
        <p:checker/>
      </p:transition>
    </mc:Choice>
    <mc:Fallback>
      <p:transition spd="slow" advClick="0" advTm="0">
        <p:checker/>
      </p:transition>
    </mc:Fallback>
  </mc:AlternateContent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ags" Target="../tags/tag57.xml" /><Relationship Id="rId13" Type="http://schemas.openxmlformats.org/officeDocument/2006/relationships/tags" Target="../tags/tag58.xml" /><Relationship Id="rId14" Type="http://schemas.openxmlformats.org/officeDocument/2006/relationships/tags" Target="../tags/tag59.xml" /><Relationship Id="rId15" Type="http://schemas.openxmlformats.org/officeDocument/2006/relationships/tags" Target="../tags/tag60.xml" /><Relationship Id="rId16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C1BB4-362A-4FA9-8DB1-67ED03367B5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A68BC-99F0-46F7-8FC8-CC50DBF267E9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xmlns:p14="http://schemas.microsoft.com/office/powerpoint/2010/main" Requires="p14">
      <p:transition spd="slow" advClick="0" advTm="0" p14:dur="2500">
        <p:checker/>
      </p:transition>
    </mc:Choice>
    <mc:Fallback>
      <p:transition spd="slow" advClick="0" advTm="0">
        <p:checker/>
      </p:transition>
    </mc:Fallback>
  </mc:AlternateContent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35"/>
            <a:ext cx="12193270" cy="6856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jpeg" /><Relationship Id="rId4" Type="http://schemas.openxmlformats.org/officeDocument/2006/relationships/image" Target="../media/image2.png" /><Relationship Id="rId5" Type="http://schemas.microsoft.com/office/2007/relationships/media" Target="../media/media1.mp3" /><Relationship Id="rId6" Type="http://schemas.microsoft.com/office/2007/relationships/media" Target="../media/media1.mp3" TargetMode="Interna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6.jpeg" /><Relationship Id="rId4" Type="http://schemas.openxmlformats.org/officeDocument/2006/relationships/image" Target="../media/image7.jpeg" /><Relationship Id="rId5" Type="http://schemas.openxmlformats.org/officeDocument/2006/relationships/image" Target="../media/image4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8.jpeg" /><Relationship Id="rId4" Type="http://schemas.openxmlformats.org/officeDocument/2006/relationships/image" Target="../media/image9.emf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4.jpeg" /><Relationship Id="rId4" Type="http://schemas.openxmlformats.org/officeDocument/2006/relationships/tags" Target="../tags/tag6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5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4.jpeg" /><Relationship Id="rId4" Type="http://schemas.openxmlformats.org/officeDocument/2006/relationships/tags" Target="../tags/tag64.xml" /><Relationship Id="rId5" Type="http://schemas.openxmlformats.org/officeDocument/2006/relationships/image" Target="../media/image10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3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0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1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1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23.xml" /><Relationship Id="rId3" Type="http://schemas.openxmlformats.org/officeDocument/2006/relationships/hyperlink" Target="https://www.ppthui.com/jingpin/" TargetMode="External" /><Relationship Id="rId4" Type="http://schemas.openxmlformats.org/officeDocument/2006/relationships/hyperlink" Target="https://www.ppthui.com/hangye/" TargetMode="External" /><Relationship Id="rId5" Type="http://schemas.openxmlformats.org/officeDocument/2006/relationships/hyperlink" Target="https://www.ppthui.com/gongzuo/" TargetMode="External" /><Relationship Id="rId6" Type="http://schemas.openxmlformats.org/officeDocument/2006/relationships/hyperlink" Target="https://www.ppthui.com/jieri/" TargetMode="External" /><Relationship Id="rId7" Type="http://schemas.openxmlformats.org/officeDocument/2006/relationships/hyperlink" Target="https://www.ppthui.com/beijing/" TargetMode="External" /><Relationship Id="rId8" Type="http://schemas.openxmlformats.org/officeDocument/2006/relationships/hyperlink" Target="https://www.ppthui.com/kejian/" TargetMode="External" /><Relationship Id="rId9" Type="http://schemas.openxmlformats.org/officeDocument/2006/relationships/image" Target="../media/image11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10" Type="http://schemas.openxmlformats.org/officeDocument/2006/relationships/image" Target="../media/image11.png" /><Relationship Id="rId11" Type="http://schemas.openxmlformats.org/officeDocument/2006/relationships/hyperlink" Target="https://www.ppthui.com/jianjie/" TargetMode="External" /><Relationship Id="rId12" Type="http://schemas.openxmlformats.org/officeDocument/2006/relationships/hyperlink" Target="https://www.ppthui.com/shangwu/" TargetMode="External" /><Relationship Id="rId13" Type="http://schemas.openxmlformats.org/officeDocument/2006/relationships/hyperlink" Target="https://www.ppthui.com/fengjing/" TargetMode="External" /><Relationship Id="rId14" Type="http://schemas.openxmlformats.org/officeDocument/2006/relationships/hyperlink" Target="https://www.ppthui.com/shishang/" TargetMode="External" /><Relationship Id="rId15" Type="http://schemas.openxmlformats.org/officeDocument/2006/relationships/hyperlink" Target="https://www.ppthui.com/gudian/" TargetMode="External" /><Relationship Id="rId16" Type="http://schemas.openxmlformats.org/officeDocument/2006/relationships/hyperlink" Target="https://www.ppthui.com/aiqing/" TargetMode="External" /><Relationship Id="rId17" Type="http://schemas.openxmlformats.org/officeDocument/2006/relationships/hyperlink" Target="https://www.ppthui.com/dongman/" TargetMode="External" /><Relationship Id="rId18" Type="http://schemas.openxmlformats.org/officeDocument/2006/relationships/hyperlink" Target="https://www.ppthui.com/sheji/" TargetMode="External" /><Relationship Id="rId19" Type="http://schemas.openxmlformats.org/officeDocument/2006/relationships/hyperlink" Target="https://www.ppthui.com/search/&#20027;&#39064;&#29677;&#20250;.html" TargetMode="External" /><Relationship Id="rId2" Type="http://schemas.openxmlformats.org/officeDocument/2006/relationships/notesSlide" Target="../notesSlides/notesSlide24.xml" /><Relationship Id="rId20" Type="http://schemas.openxmlformats.org/officeDocument/2006/relationships/hyperlink" Target="https://www.ppthui.com/search/&#32972;&#26223;&#22270;&#29255;.html" TargetMode="External" /><Relationship Id="rId21" Type="http://schemas.openxmlformats.org/officeDocument/2006/relationships/hyperlink" Target="https://www.ppthui.com/dangzheng/" TargetMode="External" /><Relationship Id="rId22" Type="http://schemas.openxmlformats.org/officeDocument/2006/relationships/hyperlink" Target="https://www.ppthui.com/keji/" TargetMode="External" /><Relationship Id="rId23" Type="http://schemas.openxmlformats.org/officeDocument/2006/relationships/hyperlink" Target="https://www.ppthui.com/gongye/" TargetMode="External" /><Relationship Id="rId24" Type="http://schemas.openxmlformats.org/officeDocument/2006/relationships/hyperlink" Target="https://www.ppthui.com/yixue/" TargetMode="External" /><Relationship Id="rId25" Type="http://schemas.openxmlformats.org/officeDocument/2006/relationships/hyperlink" Target="https://www.ppthui.com/lvyou/" TargetMode="External" /><Relationship Id="rId26" Type="http://schemas.openxmlformats.org/officeDocument/2006/relationships/hyperlink" Target="https://www.ppthui.com/jinrong/" TargetMode="External" /><Relationship Id="rId27" Type="http://schemas.openxmlformats.org/officeDocument/2006/relationships/hyperlink" Target="https://www.ppthui.com/canyin/" TargetMode="External" /><Relationship Id="rId28" Type="http://schemas.openxmlformats.org/officeDocument/2006/relationships/hyperlink" Target="https://www.ppthui.com/jiaoyu/" TargetMode="External" /><Relationship Id="rId29" Type="http://schemas.openxmlformats.org/officeDocument/2006/relationships/hyperlink" Target="https://www.ppthui.com/search/&#25945;&#23398;&#35828;&#35838;.html" TargetMode="External" /><Relationship Id="rId3" Type="http://schemas.openxmlformats.org/officeDocument/2006/relationships/hyperlink" Target="https://www.ppthui.com" TargetMode="External" /><Relationship Id="rId30" Type="http://schemas.openxmlformats.org/officeDocument/2006/relationships/hyperlink" Target="https://www.ppthui.com/search/&#38144;&#21806;.html" TargetMode="External" /><Relationship Id="rId31" Type="http://schemas.openxmlformats.org/officeDocument/2006/relationships/hyperlink" Target="https://www.ppthui.com/huibao/" TargetMode="External" /><Relationship Id="rId32" Type="http://schemas.openxmlformats.org/officeDocument/2006/relationships/hyperlink" Target="https://www.ppthui.com/biye/" TargetMode="External" /><Relationship Id="rId33" Type="http://schemas.openxmlformats.org/officeDocument/2006/relationships/hyperlink" Target="https://www.ppthui.com/peixun/" TargetMode="External" /><Relationship Id="rId34" Type="http://schemas.openxmlformats.org/officeDocument/2006/relationships/hyperlink" Target="https://www.ppthui.com/shuzhi/" TargetMode="External" /><Relationship Id="rId35" Type="http://schemas.openxmlformats.org/officeDocument/2006/relationships/hyperlink" Target="https://www.ppthui.com/fenxi/" TargetMode="External" /><Relationship Id="rId36" Type="http://schemas.openxmlformats.org/officeDocument/2006/relationships/hyperlink" Target="https://www.ppthui.com/jianli/" TargetMode="External" /><Relationship Id="rId37" Type="http://schemas.openxmlformats.org/officeDocument/2006/relationships/hyperlink" Target="https://www.ppthui.com/gongsi/" TargetMode="External" /><Relationship Id="rId38" Type="http://schemas.openxmlformats.org/officeDocument/2006/relationships/hyperlink" Target="https://www.ppthui.com/search/&#24037;&#20316;&#24635;&#32467;.html" TargetMode="External" /><Relationship Id="rId39" Type="http://schemas.openxmlformats.org/officeDocument/2006/relationships/hyperlink" Target="https://www.ppthui.com/search/&#22242;&#38431;.html" TargetMode="External" /><Relationship Id="rId4" Type="http://schemas.openxmlformats.org/officeDocument/2006/relationships/hyperlink" Target="https://www.ppthui.com/jingpin/" TargetMode="External" /><Relationship Id="rId5" Type="http://schemas.openxmlformats.org/officeDocument/2006/relationships/hyperlink" Target="https://www.ppthui.com/hangye/" TargetMode="External" /><Relationship Id="rId6" Type="http://schemas.openxmlformats.org/officeDocument/2006/relationships/hyperlink" Target="https://www.ppthui.com/gongzuo/" TargetMode="External" /><Relationship Id="rId7" Type="http://schemas.openxmlformats.org/officeDocument/2006/relationships/hyperlink" Target="https://www.ppthui.com/jieri/" TargetMode="External" /><Relationship Id="rId8" Type="http://schemas.openxmlformats.org/officeDocument/2006/relationships/hyperlink" Target="http://www.ppthui.com/dangzheng/" TargetMode="External" /><Relationship Id="rId9" Type="http://schemas.openxmlformats.org/officeDocument/2006/relationships/hyperlink" Target="http://www.ppthui.com/jiaoyu/" TargetMode="Ex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4.jpeg" /><Relationship Id="rId4" Type="http://schemas.openxmlformats.org/officeDocument/2006/relationships/tags" Target="../tags/tag61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5.xml" /><Relationship Id="rId3" Type="http://schemas.openxmlformats.org/officeDocument/2006/relationships/chart" Target="../charts/chart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5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4.jpeg" /><Relationship Id="rId4" Type="http://schemas.openxmlformats.org/officeDocument/2006/relationships/tags" Target="../tags/tag6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矩形 1"/>
          <p:cNvSpPr/>
          <p:nvPr/>
        </p:nvSpPr>
        <p:spPr>
          <a:xfrm>
            <a:off x="-66675" y="-149678"/>
            <a:ext cx="12245972" cy="7018931"/>
          </a:xfrm>
          <a:prstGeom prst="rect">
            <a:avLst/>
          </a:prstGeom>
          <a:solidFill>
            <a:srgbClr val="4BA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-66675" y="-149678"/>
            <a:ext cx="7788275" cy="5878966"/>
            <a:chOff x="-58057" y="-149678"/>
            <a:chExt cx="7779657" cy="5849257"/>
          </a:xfrm>
          <a:blipFill>
            <a:blip r:embed="rId3"/>
            <a:stretch>
              <a:fillRect/>
            </a:stretch>
          </a:blipFill>
        </p:grpSpPr>
        <p:sp>
          <p:nvSpPr>
            <p:cNvPr id="4" name="任意多边形 3"/>
            <p:cNvSpPr/>
            <p:nvPr/>
          </p:nvSpPr>
          <p:spPr>
            <a:xfrm>
              <a:off x="-58057" y="-149678"/>
              <a:ext cx="7779657" cy="5849257"/>
            </a:xfrm>
            <a:custGeom>
              <a:gdLst>
                <a:gd name="connsiteX0" fmla="*/ 0 w 7779657"/>
                <a:gd name="connsiteY0" fmla="*/ 29029 h 5849257"/>
                <a:gd name="connsiteX1" fmla="*/ 14514 w 7779657"/>
                <a:gd name="connsiteY1" fmla="*/ 5849257 h 5849257"/>
                <a:gd name="connsiteX2" fmla="*/ 7779657 w 7779657"/>
                <a:gd name="connsiteY2" fmla="*/ 0 h 5849257"/>
                <a:gd name="connsiteX3" fmla="*/ 0 w 7779657"/>
                <a:gd name="connsiteY3" fmla="*/ 29029 h 584925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9657" h="5849257">
                  <a:moveTo>
                    <a:pt x="0" y="29029"/>
                  </a:moveTo>
                  <a:lnTo>
                    <a:pt x="14514" y="5849257"/>
                  </a:lnTo>
                  <a:lnTo>
                    <a:pt x="7779657" y="0"/>
                  </a:lnTo>
                  <a:lnTo>
                    <a:pt x="0" y="2902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2758550" y="4246450"/>
              <a:ext cx="2160000" cy="1118100"/>
            </a:xfrm>
            <a:custGeom>
              <a:gdLst>
                <a:gd name="connsiteX0" fmla="*/ 0 w 2160000"/>
                <a:gd name="connsiteY0" fmla="*/ 1080000 h 1080000"/>
                <a:gd name="connsiteX1" fmla="*/ 1080000 w 2160000"/>
                <a:gd name="connsiteY1" fmla="*/ 0 h 1080000"/>
                <a:gd name="connsiteX2" fmla="*/ 2160000 w 2160000"/>
                <a:gd name="connsiteY2" fmla="*/ 1080000 h 1080000"/>
                <a:gd name="connsiteX3" fmla="*/ 0 w 2160000"/>
                <a:gd name="connsiteY3" fmla="*/ 1080000 h 1080000"/>
                <a:gd name="connsiteX0-1" fmla="*/ 0 w 2160000"/>
                <a:gd name="connsiteY0-2" fmla="*/ 1118100 h 1118100"/>
                <a:gd name="connsiteX1-3" fmla="*/ 1695950 w 2160000"/>
                <a:gd name="connsiteY1-4" fmla="*/ 0 h 1118100"/>
                <a:gd name="connsiteX2-5" fmla="*/ 2160000 w 2160000"/>
                <a:gd name="connsiteY2-6" fmla="*/ 1118100 h 1118100"/>
                <a:gd name="connsiteX3-7" fmla="*/ 0 w 2160000"/>
                <a:gd name="connsiteY3-8" fmla="*/ 1118100 h 11181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60000" h="1118100">
                  <a:moveTo>
                    <a:pt x="0" y="1118100"/>
                  </a:moveTo>
                  <a:lnTo>
                    <a:pt x="1695950" y="0"/>
                  </a:lnTo>
                  <a:lnTo>
                    <a:pt x="2160000" y="1118100"/>
                  </a:lnTo>
                  <a:lnTo>
                    <a:pt x="0" y="11181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任意多边形 7"/>
          <p:cNvSpPr/>
          <p:nvPr/>
        </p:nvSpPr>
        <p:spPr>
          <a:xfrm>
            <a:off x="-171450" y="-1162050"/>
            <a:ext cx="8667750" cy="6972300"/>
          </a:xfrm>
          <a:custGeom>
            <a:gdLst>
              <a:gd name="connsiteX0" fmla="*/ 0 w 8667750"/>
              <a:gd name="connsiteY0" fmla="*/ 6972300 h 6972300"/>
              <a:gd name="connsiteX1" fmla="*/ 4953000 w 8667750"/>
              <a:gd name="connsiteY1" fmla="*/ 4743450 h 6972300"/>
              <a:gd name="connsiteX2" fmla="*/ 8667750 w 8667750"/>
              <a:gd name="connsiteY2" fmla="*/ 0 h 6972300"/>
              <a:gd name="connsiteX3" fmla="*/ 7353300 w 8667750"/>
              <a:gd name="connsiteY3" fmla="*/ 723900 h 6972300"/>
              <a:gd name="connsiteX4" fmla="*/ 4648200 w 8667750"/>
              <a:gd name="connsiteY4" fmla="*/ 3676650 h 6972300"/>
              <a:gd name="connsiteX5" fmla="*/ 0 w 8667750"/>
              <a:gd name="connsiteY5" fmla="*/ 6972300 h 69723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7750" h="6972300">
                <a:moveTo>
                  <a:pt x="0" y="6972300"/>
                </a:moveTo>
                <a:lnTo>
                  <a:pt x="4953000" y="4743450"/>
                </a:lnTo>
                <a:lnTo>
                  <a:pt x="8667750" y="0"/>
                </a:lnTo>
                <a:lnTo>
                  <a:pt x="7353300" y="723900"/>
                </a:lnTo>
                <a:lnTo>
                  <a:pt x="4648200" y="3676650"/>
                </a:lnTo>
                <a:lnTo>
                  <a:pt x="0" y="69723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-180975" y="-72571"/>
            <a:ext cx="9992632" cy="5873296"/>
          </a:xfrm>
          <a:custGeom>
            <a:gdLst>
              <a:gd name="connsiteX0" fmla="*/ 0 w 9869714"/>
              <a:gd name="connsiteY0" fmla="*/ 5805714 h 5805714"/>
              <a:gd name="connsiteX1" fmla="*/ 7590971 w 9869714"/>
              <a:gd name="connsiteY1" fmla="*/ 0 h 5805714"/>
              <a:gd name="connsiteX2" fmla="*/ 9869714 w 9869714"/>
              <a:gd name="connsiteY2" fmla="*/ 0 h 5805714"/>
              <a:gd name="connsiteX3" fmla="*/ 0 w 9869714"/>
              <a:gd name="connsiteY3" fmla="*/ 5805714 h 580571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69714" h="5805714">
                <a:moveTo>
                  <a:pt x="0" y="5805714"/>
                </a:moveTo>
                <a:lnTo>
                  <a:pt x="7590971" y="0"/>
                </a:lnTo>
                <a:lnTo>
                  <a:pt x="9869714" y="0"/>
                </a:lnTo>
                <a:lnTo>
                  <a:pt x="0" y="580571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2" y="5562600"/>
            <a:ext cx="1581151" cy="1306653"/>
            <a:chOff x="-2" y="5562600"/>
            <a:chExt cx="1581151" cy="1306653"/>
          </a:xfrm>
        </p:grpSpPr>
        <p:sp>
          <p:nvSpPr>
            <p:cNvPr id="9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EC7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等腰三角形 10"/>
          <p:cNvSpPr/>
          <p:nvPr/>
        </p:nvSpPr>
        <p:spPr>
          <a:xfrm rot="164224">
            <a:off x="3506540" y="5042651"/>
            <a:ext cx="1085960" cy="496658"/>
          </a:xfrm>
          <a:custGeom>
            <a:gdLst>
              <a:gd name="connsiteX0" fmla="*/ 0 w 2160000"/>
              <a:gd name="connsiteY0" fmla="*/ 1080000 h 1080000"/>
              <a:gd name="connsiteX1" fmla="*/ 1080000 w 2160000"/>
              <a:gd name="connsiteY1" fmla="*/ 0 h 1080000"/>
              <a:gd name="connsiteX2" fmla="*/ 2160000 w 2160000"/>
              <a:gd name="connsiteY2" fmla="*/ 1080000 h 1080000"/>
              <a:gd name="connsiteX3" fmla="*/ 0 w 2160000"/>
              <a:gd name="connsiteY3" fmla="*/ 1080000 h 1080000"/>
              <a:gd name="connsiteX0-1" fmla="*/ 0 w 2160000"/>
              <a:gd name="connsiteY0-2" fmla="*/ 1118100 h 1118100"/>
              <a:gd name="connsiteX1-3" fmla="*/ 1695950 w 2160000"/>
              <a:gd name="connsiteY1-4" fmla="*/ 0 h 1118100"/>
              <a:gd name="connsiteX2-5" fmla="*/ 2160000 w 2160000"/>
              <a:gd name="connsiteY2-6" fmla="*/ 1118100 h 1118100"/>
              <a:gd name="connsiteX3-7" fmla="*/ 0 w 2160000"/>
              <a:gd name="connsiteY3-8" fmla="*/ 1118100 h 111810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160000" h="1118100">
                <a:moveTo>
                  <a:pt x="0" y="1118100"/>
                </a:moveTo>
                <a:lnTo>
                  <a:pt x="1695950" y="0"/>
                </a:lnTo>
                <a:lnTo>
                  <a:pt x="2160000" y="1118100"/>
                </a:lnTo>
                <a:lnTo>
                  <a:pt x="0" y="11181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TextBox 70"/>
          <p:cNvSpPr txBox="1"/>
          <p:nvPr/>
        </p:nvSpPr>
        <p:spPr>
          <a:xfrm>
            <a:off x="5596287" y="4097850"/>
            <a:ext cx="6111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65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员工执行力培训</a:t>
            </a:r>
            <a:r>
              <a:rPr lang="en-US" altLang="zh-CN" sz="4265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PPT</a:t>
            </a:r>
            <a:r>
              <a:rPr lang="zh-CN" altLang="en-US" sz="4265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模板</a:t>
            </a:r>
            <a:endParaRPr lang="zh-CN" altLang="en-US" sz="4265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文本框 22"/>
          <p:cNvSpPr txBox="1"/>
          <p:nvPr/>
        </p:nvSpPr>
        <p:spPr>
          <a:xfrm>
            <a:off x="6871624" y="2562209"/>
            <a:ext cx="3216910" cy="1732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defTabSz="685800">
              <a:defRPr sz="3600" b="1" spc="-110">
                <a:solidFill>
                  <a:srgbClr val="1D2649"/>
                </a:solidFill>
                <a:latin typeface="NanLiHei_Eurostile" panose="02010600030101010101" pitchFamily="2" charset="-122"/>
                <a:ea typeface="NanLiHei_Eurostile" panose="02010600030101010101" pitchFamily="2" charset="-122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altLang="zh-CN" sz="10665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 Unicode MS" panose="020b0604020202020204" pitchFamily="34" charset="-122"/>
              </a:rPr>
              <a:t>202X</a:t>
            </a:r>
            <a:endParaRPr lang="zh-CN" altLang="en-US" sz="10665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700793" y="4887276"/>
            <a:ext cx="4460111" cy="549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6660">
              <a:lnSpc>
                <a:spcPts val="1900"/>
              </a:lnSpc>
            </a:pPr>
            <a:r>
              <a:rPr lang="zh-CN" altLang="en-US" sz="105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请在此处添加具体内容，请言简意赅，简单说明即可，不必繁琐。请在此处添加具体内容，请言简意赅，简单说明即可，不必繁琐。</a:t>
            </a:r>
            <a:endParaRPr lang="zh-CN" altLang="en-US" sz="1050">
              <a:solidFill>
                <a:schemeClr val="bg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5" name="William Joseph - Radioactive">
            <a:hlinkClick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2925" y="-10509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advTm="0" p14:dur="250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3" grpId="0" animBg="1"/>
      <p:bldP spid="12" grpId="0" animBg="1"/>
      <p:bldP spid="18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" name="矩形 58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4BA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577856" y="342784"/>
            <a:ext cx="582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58595B"/>
                </a:solidFill>
                <a:latin typeface="Agency FB" panose="020b0503020202020204" pitchFamily="34" charset="0"/>
              </a:rPr>
              <a:t>PART TWO </a:t>
            </a:r>
            <a:r>
              <a:rPr lang="zh-CN" altLang="en-US" sz="3600">
                <a:solidFill>
                  <a:srgbClr val="58595B"/>
                </a:solidFill>
                <a:latin typeface="Agency FB" panose="020b0503020202020204" pitchFamily="34" charset="0"/>
              </a:rPr>
              <a:t>执行过程 </a:t>
            </a:r>
            <a:endParaRPr lang="en-US" altLang="zh-CN" sz="360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椭圆 45"/>
          <p:cNvSpPr>
            <a:spLocks noChangeArrowheads="1"/>
          </p:cNvSpPr>
          <p:nvPr/>
        </p:nvSpPr>
        <p:spPr bwMode="auto">
          <a:xfrm>
            <a:off x="8331228" y="2114747"/>
            <a:ext cx="2952750" cy="2952750"/>
          </a:xfrm>
          <a:prstGeom prst="ellipse">
            <a:avLst/>
          </a:prstGeom>
          <a:blipFill dpi="0" rotWithShape="1">
            <a:blip r:embed="rId3"/>
            <a:stretch>
              <a:fillRect/>
            </a:stretch>
          </a:blipFill>
          <a:ln w="25400" cap="flat" cmpd="sng">
            <a:noFill/>
            <a:beve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" name="椭圆 44"/>
          <p:cNvSpPr>
            <a:spLocks noChangeArrowheads="1"/>
          </p:cNvSpPr>
          <p:nvPr/>
        </p:nvSpPr>
        <p:spPr bwMode="auto">
          <a:xfrm>
            <a:off x="790711" y="2114747"/>
            <a:ext cx="2951162" cy="2952750"/>
          </a:xfrm>
          <a:prstGeom prst="ellipse">
            <a:avLst/>
          </a:prstGeom>
          <a:blipFill dpi="0" rotWithShape="1">
            <a:blip r:embed="rId4"/>
            <a:stretch>
              <a:fillRect/>
            </a:stretch>
          </a:blipFill>
          <a:ln w="25400" cap="flat" cmpd="sng">
            <a:noFill/>
            <a:beve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" name="椭圆 45"/>
          <p:cNvSpPr>
            <a:spLocks noChangeArrowheads="1"/>
          </p:cNvSpPr>
          <p:nvPr/>
        </p:nvSpPr>
        <p:spPr bwMode="auto">
          <a:xfrm>
            <a:off x="4678498" y="2114747"/>
            <a:ext cx="2952750" cy="2952750"/>
          </a:xfrm>
          <a:prstGeom prst="ellipse">
            <a:avLst/>
          </a:prstGeom>
          <a:blipFill dpi="0" rotWithShape="1">
            <a:blip r:embed="rId5"/>
            <a:stretch>
              <a:fillRect/>
            </a:stretch>
          </a:blipFill>
          <a:ln w="25400" cap="flat" cmpd="sng">
            <a:noFill/>
            <a:bevel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椭圆 46"/>
          <p:cNvSpPr>
            <a:spLocks noChangeArrowheads="1"/>
          </p:cNvSpPr>
          <p:nvPr/>
        </p:nvSpPr>
        <p:spPr bwMode="auto">
          <a:xfrm>
            <a:off x="3454536" y="2835472"/>
            <a:ext cx="1512887" cy="1511300"/>
          </a:xfrm>
          <a:prstGeom prst="ellipse">
            <a:avLst/>
          </a:prstGeom>
          <a:solidFill>
            <a:srgbClr val="4BADBD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28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46"/>
          <p:cNvSpPr>
            <a:spLocks noChangeArrowheads="1"/>
          </p:cNvSpPr>
          <p:nvPr/>
        </p:nvSpPr>
        <p:spPr bwMode="auto">
          <a:xfrm>
            <a:off x="7119810" y="2835472"/>
            <a:ext cx="1512887" cy="1511300"/>
          </a:xfrm>
          <a:prstGeom prst="ellipse">
            <a:avLst/>
          </a:prstGeom>
          <a:solidFill>
            <a:srgbClr val="4BADBD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zh-CN" altLang="en-US" sz="28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280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22697" y="5389234"/>
            <a:ext cx="8533900" cy="797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6660">
              <a:lnSpc>
                <a:spcPts val="1900"/>
              </a:lnSpc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请在此处添加具体内容，请言简意赅，简单说明即可，不必繁琐。请在此处添加具体内容，请言简意赅，简单说明即可，不必繁琐。请在此处添加具体内容，请言简意赅，简单说明即可，不必繁琐。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defTabSz="1216660">
              <a:lnSpc>
                <a:spcPts val="1900"/>
              </a:lnSpc>
            </a:pP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400">
        <p14:ripple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" name="矩形 58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4BA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577856" y="342784"/>
            <a:ext cx="582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58595B"/>
                </a:solidFill>
                <a:latin typeface="Agency FB" panose="020b0503020202020204" pitchFamily="34" charset="0"/>
              </a:rPr>
              <a:t>PART TWO </a:t>
            </a:r>
            <a:r>
              <a:rPr lang="zh-CN" altLang="en-US" sz="3600">
                <a:solidFill>
                  <a:srgbClr val="58595B"/>
                </a:solidFill>
                <a:latin typeface="Agency FB" panose="020b0503020202020204" pitchFamily="34" charset="0"/>
              </a:rPr>
              <a:t>执行过程 </a:t>
            </a:r>
            <a:endParaRPr lang="en-US" altLang="zh-CN" sz="360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69078" y="1543937"/>
            <a:ext cx="2816301" cy="2010911"/>
            <a:chOff x="1169078" y="1543937"/>
            <a:chExt cx="2816301" cy="2010911"/>
          </a:xfrm>
        </p:grpSpPr>
        <p:sp>
          <p:nvSpPr>
            <p:cNvPr id="7" name="稻壳儿小白白(http://dwz.cn/Wu2UP)"/>
            <p:cNvSpPr>
              <a:spLocks noChangeArrowheads="1"/>
            </p:cNvSpPr>
            <p:nvPr/>
          </p:nvSpPr>
          <p:spPr bwMode="auto">
            <a:xfrm flipV="1">
              <a:off x="2146223" y="1543937"/>
              <a:ext cx="862013" cy="862012"/>
            </a:xfrm>
            <a:prstGeom prst="ellipse">
              <a:avLst/>
            </a:prstGeom>
            <a:solidFill>
              <a:srgbClr val="4BADBD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ru-RU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稻壳儿小白白(http://dwz.cn/Wu2UP)"/>
            <p:cNvSpPr/>
            <p:nvPr/>
          </p:nvSpPr>
          <p:spPr bwMode="auto">
            <a:xfrm>
              <a:off x="2428798" y="1799524"/>
              <a:ext cx="277813" cy="339725"/>
            </a:xfrm>
            <a:custGeom>
              <a:gdLst>
                <a:gd name="T0" fmla="*/ 114170426 w 337"/>
                <a:gd name="T1" fmla="*/ 0 h 409"/>
                <a:gd name="T2" fmla="*/ 114170426 w 337"/>
                <a:gd name="T3" fmla="*/ 0 h 409"/>
                <a:gd name="T4" fmla="*/ 0 w 337"/>
                <a:gd name="T5" fmla="*/ 42776278 h 409"/>
                <a:gd name="T6" fmla="*/ 23785574 w 337"/>
                <a:gd name="T7" fmla="*/ 250446267 h 409"/>
                <a:gd name="T8" fmla="*/ 114170426 w 337"/>
                <a:gd name="T9" fmla="*/ 281493311 h 409"/>
                <a:gd name="T10" fmla="*/ 204556103 w 337"/>
                <a:gd name="T11" fmla="*/ 250446267 h 409"/>
                <a:gd name="T12" fmla="*/ 228341677 w 337"/>
                <a:gd name="T13" fmla="*/ 42776278 h 409"/>
                <a:gd name="T14" fmla="*/ 114170426 w 337"/>
                <a:gd name="T15" fmla="*/ 0 h 409"/>
                <a:gd name="T16" fmla="*/ 114170426 w 337"/>
                <a:gd name="T17" fmla="*/ 73823322 h 409"/>
                <a:gd name="T18" fmla="*/ 114170426 w 337"/>
                <a:gd name="T19" fmla="*/ 73823322 h 409"/>
                <a:gd name="T20" fmla="*/ 23785574 w 337"/>
                <a:gd name="T21" fmla="*/ 48985189 h 409"/>
                <a:gd name="T22" fmla="*/ 114170426 w 337"/>
                <a:gd name="T23" fmla="*/ 24837303 h 409"/>
                <a:gd name="T24" fmla="*/ 204556103 w 337"/>
                <a:gd name="T25" fmla="*/ 48985189 h 409"/>
                <a:gd name="T26" fmla="*/ 114170426 w 337"/>
                <a:gd name="T27" fmla="*/ 73823322 h 40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7" h="409">
                  <a:moveTo>
                    <a:pt x="168" y="0"/>
                  </a:moveTo>
                  <a:lnTo>
                    <a:pt x="168" y="0"/>
                  </a:lnTo>
                  <a:cubicBezTo>
                    <a:pt x="62" y="0"/>
                    <a:pt x="0" y="36"/>
                    <a:pt x="0" y="62"/>
                  </a:cubicBezTo>
                  <a:cubicBezTo>
                    <a:pt x="35" y="363"/>
                    <a:pt x="35" y="363"/>
                    <a:pt x="35" y="363"/>
                  </a:cubicBezTo>
                  <a:cubicBezTo>
                    <a:pt x="35" y="372"/>
                    <a:pt x="88" y="408"/>
                    <a:pt x="168" y="408"/>
                  </a:cubicBezTo>
                  <a:cubicBezTo>
                    <a:pt x="248" y="408"/>
                    <a:pt x="301" y="372"/>
                    <a:pt x="301" y="363"/>
                  </a:cubicBezTo>
                  <a:cubicBezTo>
                    <a:pt x="336" y="62"/>
                    <a:pt x="336" y="62"/>
                    <a:pt x="336" y="62"/>
                  </a:cubicBezTo>
                  <a:cubicBezTo>
                    <a:pt x="336" y="36"/>
                    <a:pt x="274" y="0"/>
                    <a:pt x="168" y="0"/>
                  </a:cubicBezTo>
                  <a:close/>
                  <a:moveTo>
                    <a:pt x="168" y="107"/>
                  </a:moveTo>
                  <a:lnTo>
                    <a:pt x="168" y="107"/>
                  </a:lnTo>
                  <a:cubicBezTo>
                    <a:pt x="88" y="107"/>
                    <a:pt x="35" y="80"/>
                    <a:pt x="35" y="71"/>
                  </a:cubicBezTo>
                  <a:cubicBezTo>
                    <a:pt x="35" y="62"/>
                    <a:pt x="88" y="36"/>
                    <a:pt x="168" y="36"/>
                  </a:cubicBezTo>
                  <a:cubicBezTo>
                    <a:pt x="248" y="36"/>
                    <a:pt x="301" y="62"/>
                    <a:pt x="301" y="71"/>
                  </a:cubicBezTo>
                  <a:cubicBezTo>
                    <a:pt x="301" y="80"/>
                    <a:pt x="248" y="107"/>
                    <a:pt x="168" y="10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TextBox 76"/>
            <p:cNvSpPr txBox="1"/>
            <p:nvPr/>
          </p:nvSpPr>
          <p:spPr>
            <a:xfrm>
              <a:off x="1731744" y="2583917"/>
              <a:ext cx="1733670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69078" y="2975202"/>
              <a:ext cx="2816301" cy="5796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1216660">
                <a:lnSpc>
                  <a:spcPts val="1900"/>
                </a:lnSpc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387399" y="3906137"/>
            <a:ext cx="2424892" cy="2263392"/>
            <a:chOff x="1387399" y="3906137"/>
            <a:chExt cx="2424892" cy="2263392"/>
          </a:xfrm>
        </p:grpSpPr>
        <p:sp>
          <p:nvSpPr>
            <p:cNvPr id="10" name="稻壳儿小白白(http://dwz.cn/Wu2UP)"/>
            <p:cNvSpPr>
              <a:spLocks noChangeArrowheads="1"/>
            </p:cNvSpPr>
            <p:nvPr/>
          </p:nvSpPr>
          <p:spPr bwMode="auto">
            <a:xfrm flipV="1">
              <a:off x="2146223" y="3906137"/>
              <a:ext cx="862013" cy="862012"/>
            </a:xfrm>
            <a:prstGeom prst="ellipse">
              <a:avLst/>
            </a:prstGeom>
            <a:solidFill>
              <a:srgbClr val="FFC000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ru-RU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稻壳儿小白白(http://dwz.cn/Wu2UP)"/>
            <p:cNvSpPr/>
            <p:nvPr/>
          </p:nvSpPr>
          <p:spPr bwMode="auto">
            <a:xfrm>
              <a:off x="2392286" y="4198237"/>
              <a:ext cx="369887" cy="311150"/>
            </a:xfrm>
            <a:custGeom>
              <a:gdLst>
                <a:gd name="T0" fmla="*/ 301204649 w 444"/>
                <a:gd name="T1" fmla="*/ 148218346 h 373"/>
                <a:gd name="T2" fmla="*/ 301204649 w 444"/>
                <a:gd name="T3" fmla="*/ 148218346 h 373"/>
                <a:gd name="T4" fmla="*/ 245683277 w 444"/>
                <a:gd name="T5" fmla="*/ 18788288 h 373"/>
                <a:gd name="T6" fmla="*/ 221392365 w 444"/>
                <a:gd name="T7" fmla="*/ 0 h 373"/>
                <a:gd name="T8" fmla="*/ 86058709 w 444"/>
                <a:gd name="T9" fmla="*/ 0 h 373"/>
                <a:gd name="T10" fmla="*/ 55521372 w 444"/>
                <a:gd name="T11" fmla="*/ 18788288 h 373"/>
                <a:gd name="T12" fmla="*/ 6246425 w 444"/>
                <a:gd name="T13" fmla="*/ 148218346 h 373"/>
                <a:gd name="T14" fmla="*/ 0 w 444"/>
                <a:gd name="T15" fmla="*/ 178836174 h 373"/>
                <a:gd name="T16" fmla="*/ 12492017 w 444"/>
                <a:gd name="T17" fmla="*/ 240071828 h 373"/>
                <a:gd name="T18" fmla="*/ 31231292 w 444"/>
                <a:gd name="T19" fmla="*/ 258860116 h 373"/>
                <a:gd name="T20" fmla="*/ 276913737 w 444"/>
                <a:gd name="T21" fmla="*/ 258860116 h 373"/>
                <a:gd name="T22" fmla="*/ 294959057 w 444"/>
                <a:gd name="T23" fmla="*/ 240071828 h 373"/>
                <a:gd name="T24" fmla="*/ 307451074 w 444"/>
                <a:gd name="T25" fmla="*/ 178836174 h 373"/>
                <a:gd name="T26" fmla="*/ 301204649 w 444"/>
                <a:gd name="T27" fmla="*/ 148218346 h 373"/>
                <a:gd name="T28" fmla="*/ 276913737 w 444"/>
                <a:gd name="T29" fmla="*/ 191361421 h 373"/>
                <a:gd name="T30" fmla="*/ 276913737 w 444"/>
                <a:gd name="T31" fmla="*/ 191361421 h 373"/>
                <a:gd name="T32" fmla="*/ 276913737 w 444"/>
                <a:gd name="T33" fmla="*/ 215717042 h 373"/>
                <a:gd name="T34" fmla="*/ 258175294 w 444"/>
                <a:gd name="T35" fmla="*/ 234504496 h 373"/>
                <a:gd name="T36" fmla="*/ 49275780 w 444"/>
                <a:gd name="T37" fmla="*/ 234504496 h 373"/>
                <a:gd name="T38" fmla="*/ 31231292 w 444"/>
                <a:gd name="T39" fmla="*/ 215717042 h 373"/>
                <a:gd name="T40" fmla="*/ 24290912 w 444"/>
                <a:gd name="T41" fmla="*/ 191361421 h 373"/>
                <a:gd name="T42" fmla="*/ 43029355 w 444"/>
                <a:gd name="T43" fmla="*/ 172573133 h 373"/>
                <a:gd name="T44" fmla="*/ 264421720 w 444"/>
                <a:gd name="T45" fmla="*/ 172573133 h 373"/>
                <a:gd name="T46" fmla="*/ 276913737 w 444"/>
                <a:gd name="T47" fmla="*/ 191361421 h 3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443" h="373">
                  <a:moveTo>
                    <a:pt x="434" y="213"/>
                  </a:moveTo>
                  <a:lnTo>
                    <a:pt x="434" y="213"/>
                  </a:lnTo>
                  <a:cubicBezTo>
                    <a:pt x="354" y="27"/>
                    <a:pt x="354" y="27"/>
                    <a:pt x="354" y="27"/>
                  </a:cubicBezTo>
                  <a:cubicBezTo>
                    <a:pt x="354" y="9"/>
                    <a:pt x="337" y="0"/>
                    <a:pt x="31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06" y="0"/>
                    <a:pt x="89" y="9"/>
                    <a:pt x="80" y="27"/>
                  </a:cubicBezTo>
                  <a:cubicBezTo>
                    <a:pt x="9" y="213"/>
                    <a:pt x="9" y="213"/>
                    <a:pt x="9" y="213"/>
                  </a:cubicBezTo>
                  <a:cubicBezTo>
                    <a:pt x="0" y="222"/>
                    <a:pt x="0" y="248"/>
                    <a:pt x="0" y="257"/>
                  </a:cubicBezTo>
                  <a:cubicBezTo>
                    <a:pt x="18" y="345"/>
                    <a:pt x="18" y="345"/>
                    <a:pt x="18" y="345"/>
                  </a:cubicBezTo>
                  <a:cubicBezTo>
                    <a:pt x="18" y="363"/>
                    <a:pt x="35" y="372"/>
                    <a:pt x="45" y="372"/>
                  </a:cubicBezTo>
                  <a:cubicBezTo>
                    <a:pt x="399" y="372"/>
                    <a:pt x="399" y="372"/>
                    <a:pt x="399" y="372"/>
                  </a:cubicBezTo>
                  <a:cubicBezTo>
                    <a:pt x="408" y="372"/>
                    <a:pt x="425" y="363"/>
                    <a:pt x="425" y="345"/>
                  </a:cubicBezTo>
                  <a:cubicBezTo>
                    <a:pt x="443" y="257"/>
                    <a:pt x="443" y="257"/>
                    <a:pt x="443" y="257"/>
                  </a:cubicBezTo>
                  <a:cubicBezTo>
                    <a:pt x="443" y="248"/>
                    <a:pt x="443" y="222"/>
                    <a:pt x="434" y="213"/>
                  </a:cubicBezTo>
                  <a:close/>
                  <a:moveTo>
                    <a:pt x="399" y="275"/>
                  </a:moveTo>
                  <a:lnTo>
                    <a:pt x="399" y="275"/>
                  </a:lnTo>
                  <a:cubicBezTo>
                    <a:pt x="399" y="310"/>
                    <a:pt x="399" y="310"/>
                    <a:pt x="399" y="310"/>
                  </a:cubicBezTo>
                  <a:cubicBezTo>
                    <a:pt x="399" y="328"/>
                    <a:pt x="381" y="337"/>
                    <a:pt x="372" y="337"/>
                  </a:cubicBezTo>
                  <a:cubicBezTo>
                    <a:pt x="71" y="337"/>
                    <a:pt x="71" y="337"/>
                    <a:pt x="71" y="337"/>
                  </a:cubicBezTo>
                  <a:cubicBezTo>
                    <a:pt x="62" y="337"/>
                    <a:pt x="45" y="328"/>
                    <a:pt x="45" y="310"/>
                  </a:cubicBezTo>
                  <a:cubicBezTo>
                    <a:pt x="35" y="275"/>
                    <a:pt x="35" y="275"/>
                    <a:pt x="35" y="275"/>
                  </a:cubicBezTo>
                  <a:cubicBezTo>
                    <a:pt x="35" y="266"/>
                    <a:pt x="45" y="248"/>
                    <a:pt x="62" y="248"/>
                  </a:cubicBezTo>
                  <a:cubicBezTo>
                    <a:pt x="381" y="248"/>
                    <a:pt x="381" y="248"/>
                    <a:pt x="381" y="248"/>
                  </a:cubicBezTo>
                  <a:cubicBezTo>
                    <a:pt x="399" y="248"/>
                    <a:pt x="408" y="266"/>
                    <a:pt x="399" y="275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TextBox 76"/>
            <p:cNvSpPr txBox="1"/>
            <p:nvPr/>
          </p:nvSpPr>
          <p:spPr>
            <a:xfrm>
              <a:off x="1731744" y="4970114"/>
              <a:ext cx="1733670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387399" y="5346227"/>
              <a:ext cx="2424892" cy="82330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 defTabSz="1216660">
                <a:lnSpc>
                  <a:spcPts val="19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r>
                <a:rPr lang="zh-CN" altLang="en-US"/>
                <a:t>请在此处添加具体内容，请言简意赅，简单说明即可，不必繁琐。</a:t>
              </a:r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886696" y="1543937"/>
            <a:ext cx="2424892" cy="1995739"/>
            <a:chOff x="4886696" y="1543937"/>
            <a:chExt cx="2424892" cy="1995739"/>
          </a:xfrm>
        </p:grpSpPr>
        <p:sp>
          <p:nvSpPr>
            <p:cNvPr id="8" name="稻壳儿小白白(http://dwz.cn/Wu2UP)"/>
            <p:cNvSpPr>
              <a:spLocks noChangeArrowheads="1"/>
            </p:cNvSpPr>
            <p:nvPr/>
          </p:nvSpPr>
          <p:spPr bwMode="auto">
            <a:xfrm flipV="1">
              <a:off x="5662539" y="1543937"/>
              <a:ext cx="862013" cy="862012"/>
            </a:xfrm>
            <a:prstGeom prst="ellipse">
              <a:avLst/>
            </a:prstGeom>
            <a:solidFill>
              <a:srgbClr val="4BADBD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ru-RU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稻壳儿小白白(http://dwz.cn/Wu2UP)"/>
            <p:cNvSpPr/>
            <p:nvPr/>
          </p:nvSpPr>
          <p:spPr bwMode="auto">
            <a:xfrm>
              <a:off x="5880027" y="1763012"/>
              <a:ext cx="428625" cy="412750"/>
            </a:xfrm>
            <a:custGeom>
              <a:gdLst>
                <a:gd name="T0" fmla="*/ 54722512 w 515"/>
                <a:gd name="T1" fmla="*/ 231497219 h 498"/>
                <a:gd name="T2" fmla="*/ 54722512 w 515"/>
                <a:gd name="T3" fmla="*/ 231497219 h 498"/>
                <a:gd name="T4" fmla="*/ 12468410 w 515"/>
                <a:gd name="T5" fmla="*/ 322859183 h 498"/>
                <a:gd name="T6" fmla="*/ 117065394 w 515"/>
                <a:gd name="T7" fmla="*/ 298129822 h 498"/>
                <a:gd name="T8" fmla="*/ 110830773 w 515"/>
                <a:gd name="T9" fmla="*/ 237679352 h 498"/>
                <a:gd name="T10" fmla="*/ 54722512 w 515"/>
                <a:gd name="T11" fmla="*/ 231497219 h 498"/>
                <a:gd name="T12" fmla="*/ 343575813 w 515"/>
                <a:gd name="T13" fmla="*/ 12365095 h 498"/>
                <a:gd name="T14" fmla="*/ 343575813 w 515"/>
                <a:gd name="T15" fmla="*/ 12365095 h 498"/>
                <a:gd name="T16" fmla="*/ 135075135 w 515"/>
                <a:gd name="T17" fmla="*/ 158681655 h 498"/>
                <a:gd name="T18" fmla="*/ 97669905 w 515"/>
                <a:gd name="T19" fmla="*/ 201271984 h 498"/>
                <a:gd name="T20" fmla="*/ 103903694 w 515"/>
                <a:gd name="T21" fmla="*/ 206767030 h 498"/>
                <a:gd name="T22" fmla="*/ 128840514 w 515"/>
                <a:gd name="T23" fmla="*/ 225314258 h 498"/>
                <a:gd name="T24" fmla="*/ 141308924 w 515"/>
                <a:gd name="T25" fmla="*/ 243175226 h 498"/>
                <a:gd name="T26" fmla="*/ 147543545 w 515"/>
                <a:gd name="T27" fmla="*/ 249357359 h 498"/>
                <a:gd name="T28" fmla="*/ 190490105 w 515"/>
                <a:gd name="T29" fmla="*/ 212949991 h 498"/>
                <a:gd name="T30" fmla="*/ 343575813 w 515"/>
                <a:gd name="T31" fmla="*/ 12365095 h 49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15" h="498">
                  <a:moveTo>
                    <a:pt x="79" y="337"/>
                  </a:moveTo>
                  <a:lnTo>
                    <a:pt x="79" y="337"/>
                  </a:lnTo>
                  <a:cubicBezTo>
                    <a:pt x="44" y="372"/>
                    <a:pt x="71" y="416"/>
                    <a:pt x="18" y="470"/>
                  </a:cubicBezTo>
                  <a:cubicBezTo>
                    <a:pt x="0" y="497"/>
                    <a:pt x="116" y="487"/>
                    <a:pt x="169" y="434"/>
                  </a:cubicBezTo>
                  <a:cubicBezTo>
                    <a:pt x="195" y="407"/>
                    <a:pt x="186" y="372"/>
                    <a:pt x="160" y="346"/>
                  </a:cubicBezTo>
                  <a:cubicBezTo>
                    <a:pt x="132" y="319"/>
                    <a:pt x="97" y="319"/>
                    <a:pt x="79" y="337"/>
                  </a:cubicBezTo>
                  <a:close/>
                  <a:moveTo>
                    <a:pt x="496" y="18"/>
                  </a:moveTo>
                  <a:lnTo>
                    <a:pt x="496" y="18"/>
                  </a:lnTo>
                  <a:cubicBezTo>
                    <a:pt x="479" y="0"/>
                    <a:pt x="257" y="168"/>
                    <a:pt x="195" y="231"/>
                  </a:cubicBezTo>
                  <a:cubicBezTo>
                    <a:pt x="169" y="266"/>
                    <a:pt x="160" y="284"/>
                    <a:pt x="141" y="293"/>
                  </a:cubicBezTo>
                  <a:cubicBezTo>
                    <a:pt x="141" y="301"/>
                    <a:pt x="150" y="301"/>
                    <a:pt x="150" y="301"/>
                  </a:cubicBezTo>
                  <a:cubicBezTo>
                    <a:pt x="160" y="310"/>
                    <a:pt x="169" y="310"/>
                    <a:pt x="186" y="328"/>
                  </a:cubicBezTo>
                  <a:cubicBezTo>
                    <a:pt x="195" y="337"/>
                    <a:pt x="204" y="346"/>
                    <a:pt x="204" y="354"/>
                  </a:cubicBezTo>
                  <a:cubicBezTo>
                    <a:pt x="204" y="363"/>
                    <a:pt x="213" y="363"/>
                    <a:pt x="213" y="363"/>
                  </a:cubicBezTo>
                  <a:cubicBezTo>
                    <a:pt x="230" y="354"/>
                    <a:pt x="248" y="337"/>
                    <a:pt x="275" y="310"/>
                  </a:cubicBezTo>
                  <a:cubicBezTo>
                    <a:pt x="336" y="248"/>
                    <a:pt x="514" y="35"/>
                    <a:pt x="496" y="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TextBox 76"/>
            <p:cNvSpPr txBox="1"/>
            <p:nvPr/>
          </p:nvSpPr>
          <p:spPr>
            <a:xfrm>
              <a:off x="5231041" y="2583917"/>
              <a:ext cx="1733670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886696" y="2960030"/>
              <a:ext cx="2424892" cy="5796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 defTabSz="1216660">
                <a:lnSpc>
                  <a:spcPts val="19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r>
                <a:rPr lang="zh-CN" altLang="en-US"/>
                <a:t>请在此处添加具体内容，请言简意赅，简单说明即可，不必繁琐。</a:t>
              </a:r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886696" y="3906137"/>
            <a:ext cx="2424892" cy="2263392"/>
            <a:chOff x="4886696" y="3906137"/>
            <a:chExt cx="2424892" cy="2263392"/>
          </a:xfrm>
        </p:grpSpPr>
        <p:sp>
          <p:nvSpPr>
            <p:cNvPr id="11" name="稻壳儿小白白(http://dwz.cn/Wu2UP)"/>
            <p:cNvSpPr>
              <a:spLocks noChangeArrowheads="1"/>
            </p:cNvSpPr>
            <p:nvPr/>
          </p:nvSpPr>
          <p:spPr bwMode="auto">
            <a:xfrm flipV="1">
              <a:off x="5662539" y="3906137"/>
              <a:ext cx="862013" cy="862012"/>
            </a:xfrm>
            <a:prstGeom prst="ellipse">
              <a:avLst/>
            </a:prstGeom>
            <a:solidFill>
              <a:srgbClr val="4BADBD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ru-RU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稻壳儿小白白(http://dwz.cn/Wu2UP)"/>
            <p:cNvSpPr/>
            <p:nvPr/>
          </p:nvSpPr>
          <p:spPr bwMode="auto">
            <a:xfrm>
              <a:off x="5880027" y="4179187"/>
              <a:ext cx="376237" cy="384175"/>
            </a:xfrm>
            <a:custGeom>
              <a:gdLst>
                <a:gd name="T0" fmla="*/ 190536572 w 452"/>
                <a:gd name="T1" fmla="*/ 208133043 h 462"/>
                <a:gd name="T2" fmla="*/ 190536572 w 452"/>
                <a:gd name="T3" fmla="*/ 208133043 h 462"/>
                <a:gd name="T4" fmla="*/ 300701596 w 452"/>
                <a:gd name="T5" fmla="*/ 17978060 h 462"/>
                <a:gd name="T6" fmla="*/ 300701596 w 452"/>
                <a:gd name="T7" fmla="*/ 12446605 h 462"/>
                <a:gd name="T8" fmla="*/ 294466216 w 452"/>
                <a:gd name="T9" fmla="*/ 12446605 h 462"/>
                <a:gd name="T10" fmla="*/ 110165024 w 452"/>
                <a:gd name="T11" fmla="*/ 123081521 h 462"/>
                <a:gd name="T12" fmla="*/ 6235379 w 452"/>
                <a:gd name="T13" fmla="*/ 208133043 h 462"/>
                <a:gd name="T14" fmla="*/ 24249806 w 452"/>
                <a:gd name="T15" fmla="*/ 226802950 h 462"/>
                <a:gd name="T16" fmla="*/ 60972036 w 452"/>
                <a:gd name="T17" fmla="*/ 214356345 h 462"/>
                <a:gd name="T18" fmla="*/ 104622187 w 452"/>
                <a:gd name="T19" fmla="*/ 257227614 h 462"/>
                <a:gd name="T20" fmla="*/ 92150596 w 452"/>
                <a:gd name="T21" fmla="*/ 293875581 h 462"/>
                <a:gd name="T22" fmla="*/ 104622187 w 452"/>
                <a:gd name="T23" fmla="*/ 312545488 h 462"/>
                <a:gd name="T24" fmla="*/ 190536572 w 452"/>
                <a:gd name="T25" fmla="*/ 208133043 h 462"/>
                <a:gd name="T26" fmla="*/ 208550999 w 452"/>
                <a:gd name="T27" fmla="*/ 103720598 h 462"/>
                <a:gd name="T28" fmla="*/ 208550999 w 452"/>
                <a:gd name="T29" fmla="*/ 103720598 h 462"/>
                <a:gd name="T30" fmla="*/ 208550999 w 452"/>
                <a:gd name="T31" fmla="*/ 67072631 h 462"/>
                <a:gd name="T32" fmla="*/ 245272396 w 452"/>
                <a:gd name="T33" fmla="*/ 67072631 h 462"/>
                <a:gd name="T34" fmla="*/ 245272396 w 452"/>
                <a:gd name="T35" fmla="*/ 103720598 h 462"/>
                <a:gd name="T36" fmla="*/ 208550999 w 452"/>
                <a:gd name="T37" fmla="*/ 103720598 h 4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52" h="462">
                  <a:moveTo>
                    <a:pt x="275" y="301"/>
                  </a:moveTo>
                  <a:lnTo>
                    <a:pt x="275" y="301"/>
                  </a:lnTo>
                  <a:cubicBezTo>
                    <a:pt x="275" y="301"/>
                    <a:pt x="451" y="169"/>
                    <a:pt x="434" y="26"/>
                  </a:cubicBezTo>
                  <a:lnTo>
                    <a:pt x="434" y="18"/>
                  </a:lnTo>
                  <a:cubicBezTo>
                    <a:pt x="425" y="18"/>
                    <a:pt x="425" y="18"/>
                    <a:pt x="425" y="18"/>
                  </a:cubicBezTo>
                  <a:cubicBezTo>
                    <a:pt x="284" y="0"/>
                    <a:pt x="159" y="178"/>
                    <a:pt x="159" y="178"/>
                  </a:cubicBezTo>
                  <a:cubicBezTo>
                    <a:pt x="53" y="159"/>
                    <a:pt x="62" y="186"/>
                    <a:pt x="9" y="301"/>
                  </a:cubicBezTo>
                  <a:cubicBezTo>
                    <a:pt x="0" y="328"/>
                    <a:pt x="18" y="328"/>
                    <a:pt x="35" y="328"/>
                  </a:cubicBezTo>
                  <a:cubicBezTo>
                    <a:pt x="53" y="319"/>
                    <a:pt x="88" y="310"/>
                    <a:pt x="88" y="310"/>
                  </a:cubicBezTo>
                  <a:cubicBezTo>
                    <a:pt x="151" y="372"/>
                    <a:pt x="151" y="372"/>
                    <a:pt x="151" y="372"/>
                  </a:cubicBezTo>
                  <a:cubicBezTo>
                    <a:pt x="151" y="372"/>
                    <a:pt x="141" y="407"/>
                    <a:pt x="133" y="425"/>
                  </a:cubicBezTo>
                  <a:cubicBezTo>
                    <a:pt x="124" y="443"/>
                    <a:pt x="133" y="461"/>
                    <a:pt x="151" y="452"/>
                  </a:cubicBezTo>
                  <a:cubicBezTo>
                    <a:pt x="266" y="398"/>
                    <a:pt x="292" y="407"/>
                    <a:pt x="275" y="301"/>
                  </a:cubicBezTo>
                  <a:close/>
                  <a:moveTo>
                    <a:pt x="301" y="150"/>
                  </a:moveTo>
                  <a:lnTo>
                    <a:pt x="301" y="150"/>
                  </a:lnTo>
                  <a:cubicBezTo>
                    <a:pt x="284" y="133"/>
                    <a:pt x="284" y="115"/>
                    <a:pt x="301" y="97"/>
                  </a:cubicBezTo>
                  <a:cubicBezTo>
                    <a:pt x="319" y="80"/>
                    <a:pt x="345" y="80"/>
                    <a:pt x="354" y="97"/>
                  </a:cubicBezTo>
                  <a:cubicBezTo>
                    <a:pt x="372" y="115"/>
                    <a:pt x="372" y="133"/>
                    <a:pt x="354" y="150"/>
                  </a:cubicBezTo>
                  <a:cubicBezTo>
                    <a:pt x="345" y="169"/>
                    <a:pt x="319" y="169"/>
                    <a:pt x="301" y="15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TextBox 76"/>
            <p:cNvSpPr txBox="1"/>
            <p:nvPr/>
          </p:nvSpPr>
          <p:spPr>
            <a:xfrm>
              <a:off x="5231041" y="4970114"/>
              <a:ext cx="1733670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4886696" y="5346227"/>
              <a:ext cx="2424892" cy="82330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 defTabSz="1216660">
                <a:lnSpc>
                  <a:spcPts val="19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r>
                <a:rPr lang="zh-CN" altLang="en-US"/>
                <a:t>请在此处添加具体内容，请言简意赅，简单说明即可，不必繁琐。</a:t>
              </a:r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383461" y="1543937"/>
            <a:ext cx="2424892" cy="1995739"/>
            <a:chOff x="8383461" y="1543937"/>
            <a:chExt cx="2424892" cy="1995739"/>
          </a:xfrm>
        </p:grpSpPr>
        <p:sp>
          <p:nvSpPr>
            <p:cNvPr id="9" name="稻壳儿小白白(http://dwz.cn/Wu2UP)"/>
            <p:cNvSpPr>
              <a:spLocks noChangeArrowheads="1"/>
            </p:cNvSpPr>
            <p:nvPr/>
          </p:nvSpPr>
          <p:spPr bwMode="auto">
            <a:xfrm flipV="1">
              <a:off x="9158280" y="1543937"/>
              <a:ext cx="860425" cy="862012"/>
            </a:xfrm>
            <a:prstGeom prst="ellipse">
              <a:avLst/>
            </a:prstGeom>
            <a:solidFill>
              <a:srgbClr val="FFC000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ru-RU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稻壳儿小白白(http://dwz.cn/Wu2UP)"/>
            <p:cNvSpPr/>
            <p:nvPr/>
          </p:nvSpPr>
          <p:spPr bwMode="auto">
            <a:xfrm>
              <a:off x="9382117" y="1799524"/>
              <a:ext cx="412750" cy="376238"/>
            </a:xfrm>
            <a:custGeom>
              <a:gdLst>
                <a:gd name="T0" fmla="*/ 170356126 w 497"/>
                <a:gd name="T1" fmla="*/ 189844534 h 452"/>
                <a:gd name="T2" fmla="*/ 170356126 w 497"/>
                <a:gd name="T3" fmla="*/ 189844534 h 452"/>
                <a:gd name="T4" fmla="*/ 250361527 w 497"/>
                <a:gd name="T5" fmla="*/ 159359267 h 452"/>
                <a:gd name="T6" fmla="*/ 232429740 w 497"/>
                <a:gd name="T7" fmla="*/ 104622465 h 452"/>
                <a:gd name="T8" fmla="*/ 170356126 w 497"/>
                <a:gd name="T9" fmla="*/ 128873168 h 452"/>
                <a:gd name="T10" fmla="*/ 115869804 w 497"/>
                <a:gd name="T11" fmla="*/ 104622465 h 452"/>
                <a:gd name="T12" fmla="*/ 91730158 w 497"/>
                <a:gd name="T13" fmla="*/ 159359267 h 452"/>
                <a:gd name="T14" fmla="*/ 170356126 w 497"/>
                <a:gd name="T15" fmla="*/ 189844534 h 452"/>
                <a:gd name="T16" fmla="*/ 170356126 w 497"/>
                <a:gd name="T17" fmla="*/ 73443822 h 452"/>
                <a:gd name="T18" fmla="*/ 170356126 w 497"/>
                <a:gd name="T19" fmla="*/ 73443822 h 452"/>
                <a:gd name="T20" fmla="*/ 213117691 w 497"/>
                <a:gd name="T21" fmla="*/ 60972198 h 452"/>
                <a:gd name="T22" fmla="*/ 195875205 w 497"/>
                <a:gd name="T23" fmla="*/ 11779080 h 452"/>
                <a:gd name="T24" fmla="*/ 170356126 w 497"/>
                <a:gd name="T25" fmla="*/ 0 h 452"/>
                <a:gd name="T26" fmla="*/ 146216480 w 497"/>
                <a:gd name="T27" fmla="*/ 11779080 h 452"/>
                <a:gd name="T28" fmla="*/ 128284693 w 497"/>
                <a:gd name="T29" fmla="*/ 60972198 h 452"/>
                <a:gd name="T30" fmla="*/ 170356126 w 497"/>
                <a:gd name="T31" fmla="*/ 73443822 h 452"/>
                <a:gd name="T32" fmla="*/ 323469767 w 497"/>
                <a:gd name="T33" fmla="*/ 208552386 h 452"/>
                <a:gd name="T34" fmla="*/ 323469767 w 497"/>
                <a:gd name="T35" fmla="*/ 208552386 h 452"/>
                <a:gd name="T36" fmla="*/ 256569386 w 497"/>
                <a:gd name="T37" fmla="*/ 184301683 h 452"/>
                <a:gd name="T38" fmla="*/ 262776415 w 497"/>
                <a:gd name="T39" fmla="*/ 202316158 h 452"/>
                <a:gd name="T40" fmla="*/ 170356126 w 497"/>
                <a:gd name="T41" fmla="*/ 239038485 h 452"/>
                <a:gd name="T42" fmla="*/ 79316100 w 497"/>
                <a:gd name="T43" fmla="*/ 202316158 h 452"/>
                <a:gd name="T44" fmla="*/ 85523129 w 497"/>
                <a:gd name="T45" fmla="*/ 184301683 h 452"/>
                <a:gd name="T46" fmla="*/ 17932617 w 497"/>
                <a:gd name="T47" fmla="*/ 208552386 h 452"/>
                <a:gd name="T48" fmla="*/ 17932617 w 497"/>
                <a:gd name="T49" fmla="*/ 239038485 h 452"/>
                <a:gd name="T50" fmla="*/ 140009451 w 497"/>
                <a:gd name="T51" fmla="*/ 300703227 h 452"/>
                <a:gd name="T52" fmla="*/ 201392933 w 497"/>
                <a:gd name="T53" fmla="*/ 300703227 h 452"/>
                <a:gd name="T54" fmla="*/ 323469767 w 497"/>
                <a:gd name="T55" fmla="*/ 239038485 h 452"/>
                <a:gd name="T56" fmla="*/ 323469767 w 497"/>
                <a:gd name="T57" fmla="*/ 208552386 h 4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97" h="452">
                  <a:moveTo>
                    <a:pt x="247" y="274"/>
                  </a:moveTo>
                  <a:lnTo>
                    <a:pt x="247" y="274"/>
                  </a:lnTo>
                  <a:cubicBezTo>
                    <a:pt x="309" y="274"/>
                    <a:pt x="354" y="257"/>
                    <a:pt x="363" y="230"/>
                  </a:cubicBezTo>
                  <a:cubicBezTo>
                    <a:pt x="354" y="204"/>
                    <a:pt x="345" y="177"/>
                    <a:pt x="337" y="151"/>
                  </a:cubicBezTo>
                  <a:cubicBezTo>
                    <a:pt x="328" y="168"/>
                    <a:pt x="292" y="186"/>
                    <a:pt x="247" y="186"/>
                  </a:cubicBezTo>
                  <a:cubicBezTo>
                    <a:pt x="203" y="186"/>
                    <a:pt x="168" y="168"/>
                    <a:pt x="168" y="151"/>
                  </a:cubicBezTo>
                  <a:cubicBezTo>
                    <a:pt x="150" y="177"/>
                    <a:pt x="141" y="204"/>
                    <a:pt x="133" y="230"/>
                  </a:cubicBezTo>
                  <a:cubicBezTo>
                    <a:pt x="141" y="257"/>
                    <a:pt x="186" y="274"/>
                    <a:pt x="247" y="274"/>
                  </a:cubicBezTo>
                  <a:close/>
                  <a:moveTo>
                    <a:pt x="247" y="106"/>
                  </a:moveTo>
                  <a:lnTo>
                    <a:pt x="247" y="106"/>
                  </a:lnTo>
                  <a:cubicBezTo>
                    <a:pt x="274" y="106"/>
                    <a:pt x="300" y="97"/>
                    <a:pt x="309" y="88"/>
                  </a:cubicBezTo>
                  <a:cubicBezTo>
                    <a:pt x="300" y="62"/>
                    <a:pt x="292" y="35"/>
                    <a:pt x="284" y="17"/>
                  </a:cubicBezTo>
                  <a:cubicBezTo>
                    <a:pt x="284" y="8"/>
                    <a:pt x="265" y="0"/>
                    <a:pt x="247" y="0"/>
                  </a:cubicBezTo>
                  <a:cubicBezTo>
                    <a:pt x="230" y="0"/>
                    <a:pt x="212" y="8"/>
                    <a:pt x="212" y="17"/>
                  </a:cubicBezTo>
                  <a:cubicBezTo>
                    <a:pt x="203" y="35"/>
                    <a:pt x="194" y="62"/>
                    <a:pt x="186" y="88"/>
                  </a:cubicBezTo>
                  <a:cubicBezTo>
                    <a:pt x="194" y="97"/>
                    <a:pt x="221" y="106"/>
                    <a:pt x="247" y="106"/>
                  </a:cubicBezTo>
                  <a:close/>
                  <a:moveTo>
                    <a:pt x="469" y="301"/>
                  </a:moveTo>
                  <a:lnTo>
                    <a:pt x="469" y="301"/>
                  </a:lnTo>
                  <a:cubicBezTo>
                    <a:pt x="372" y="266"/>
                    <a:pt x="372" y="266"/>
                    <a:pt x="372" y="266"/>
                  </a:cubicBezTo>
                  <a:cubicBezTo>
                    <a:pt x="381" y="292"/>
                    <a:pt x="381" y="292"/>
                    <a:pt x="381" y="292"/>
                  </a:cubicBezTo>
                  <a:cubicBezTo>
                    <a:pt x="381" y="327"/>
                    <a:pt x="319" y="345"/>
                    <a:pt x="247" y="345"/>
                  </a:cubicBezTo>
                  <a:cubicBezTo>
                    <a:pt x="177" y="345"/>
                    <a:pt x="115" y="327"/>
                    <a:pt x="115" y="292"/>
                  </a:cubicBezTo>
                  <a:cubicBezTo>
                    <a:pt x="124" y="266"/>
                    <a:pt x="124" y="266"/>
                    <a:pt x="124" y="266"/>
                  </a:cubicBezTo>
                  <a:cubicBezTo>
                    <a:pt x="26" y="301"/>
                    <a:pt x="26" y="301"/>
                    <a:pt x="26" y="301"/>
                  </a:cubicBezTo>
                  <a:cubicBezTo>
                    <a:pt x="0" y="310"/>
                    <a:pt x="0" y="327"/>
                    <a:pt x="26" y="345"/>
                  </a:cubicBezTo>
                  <a:cubicBezTo>
                    <a:pt x="203" y="434"/>
                    <a:pt x="203" y="434"/>
                    <a:pt x="203" y="434"/>
                  </a:cubicBezTo>
                  <a:cubicBezTo>
                    <a:pt x="230" y="451"/>
                    <a:pt x="265" y="451"/>
                    <a:pt x="292" y="434"/>
                  </a:cubicBezTo>
                  <a:cubicBezTo>
                    <a:pt x="469" y="345"/>
                    <a:pt x="469" y="345"/>
                    <a:pt x="469" y="345"/>
                  </a:cubicBezTo>
                  <a:cubicBezTo>
                    <a:pt x="496" y="327"/>
                    <a:pt x="496" y="310"/>
                    <a:pt x="469" y="301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TextBox 76"/>
            <p:cNvSpPr txBox="1"/>
            <p:nvPr/>
          </p:nvSpPr>
          <p:spPr>
            <a:xfrm>
              <a:off x="8727806" y="2583917"/>
              <a:ext cx="1733670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383461" y="2960030"/>
              <a:ext cx="2424892" cy="5796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 defTabSz="1216660">
                <a:lnSpc>
                  <a:spcPts val="19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r>
                <a:rPr lang="zh-CN" altLang="en-US"/>
                <a:t>请在此处添加具体内容，请言简意赅，简单说明即可，不必繁琐。</a:t>
              </a:r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383461" y="3906137"/>
            <a:ext cx="2424892" cy="2019736"/>
            <a:chOff x="8383461" y="3906137"/>
            <a:chExt cx="2424892" cy="2019736"/>
          </a:xfrm>
        </p:grpSpPr>
        <p:sp>
          <p:nvSpPr>
            <p:cNvPr id="12" name="稻壳儿小白白(http://dwz.cn/Wu2UP)"/>
            <p:cNvSpPr>
              <a:spLocks noChangeArrowheads="1"/>
            </p:cNvSpPr>
            <p:nvPr/>
          </p:nvSpPr>
          <p:spPr bwMode="auto">
            <a:xfrm flipV="1">
              <a:off x="9158280" y="3906137"/>
              <a:ext cx="860425" cy="862012"/>
            </a:xfrm>
            <a:prstGeom prst="ellipse">
              <a:avLst/>
            </a:prstGeom>
            <a:solidFill>
              <a:srgbClr val="4BADBD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ru-RU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稻壳儿小白白(http://dwz.cn/Wu2UP)"/>
            <p:cNvSpPr/>
            <p:nvPr/>
          </p:nvSpPr>
          <p:spPr bwMode="auto">
            <a:xfrm>
              <a:off x="9382117" y="4139499"/>
              <a:ext cx="412750" cy="369888"/>
            </a:xfrm>
            <a:custGeom>
              <a:gdLst>
                <a:gd name="T0" fmla="*/ 305537980 w 497"/>
                <a:gd name="T1" fmla="*/ 48581956 h 444"/>
                <a:gd name="T2" fmla="*/ 305537980 w 497"/>
                <a:gd name="T3" fmla="*/ 48581956 h 444"/>
                <a:gd name="T4" fmla="*/ 293813222 w 497"/>
                <a:gd name="T5" fmla="*/ 48581956 h 444"/>
                <a:gd name="T6" fmla="*/ 293813222 w 497"/>
                <a:gd name="T7" fmla="*/ 307452738 h 444"/>
                <a:gd name="T8" fmla="*/ 305537980 w 497"/>
                <a:gd name="T9" fmla="*/ 307452738 h 444"/>
                <a:gd name="T10" fmla="*/ 342092515 w 497"/>
                <a:gd name="T11" fmla="*/ 276221362 h 444"/>
                <a:gd name="T12" fmla="*/ 342092515 w 497"/>
                <a:gd name="T13" fmla="*/ 86058942 h 444"/>
                <a:gd name="T14" fmla="*/ 305537980 w 497"/>
                <a:gd name="T15" fmla="*/ 48581956 h 444"/>
                <a:gd name="T16" fmla="*/ 0 w 497"/>
                <a:gd name="T17" fmla="*/ 86058942 h 444"/>
                <a:gd name="T18" fmla="*/ 0 w 497"/>
                <a:gd name="T19" fmla="*/ 86058942 h 444"/>
                <a:gd name="T20" fmla="*/ 0 w 497"/>
                <a:gd name="T21" fmla="*/ 276221362 h 444"/>
                <a:gd name="T22" fmla="*/ 36554535 w 497"/>
                <a:gd name="T23" fmla="*/ 307452738 h 444"/>
                <a:gd name="T24" fmla="*/ 48968594 w 497"/>
                <a:gd name="T25" fmla="*/ 307452738 h 444"/>
                <a:gd name="T26" fmla="*/ 48968594 w 497"/>
                <a:gd name="T27" fmla="*/ 48581956 h 444"/>
                <a:gd name="T28" fmla="*/ 36554535 w 497"/>
                <a:gd name="T29" fmla="*/ 48581956 h 444"/>
                <a:gd name="T30" fmla="*/ 0 w 497"/>
                <a:gd name="T31" fmla="*/ 86058942 h 444"/>
                <a:gd name="T32" fmla="*/ 232429740 w 497"/>
                <a:gd name="T33" fmla="*/ 18044536 h 444"/>
                <a:gd name="T34" fmla="*/ 232429740 w 497"/>
                <a:gd name="T35" fmla="*/ 18044536 h 444"/>
                <a:gd name="T36" fmla="*/ 171046258 w 497"/>
                <a:gd name="T37" fmla="*/ 0 h 444"/>
                <a:gd name="T38" fmla="*/ 110352076 w 497"/>
                <a:gd name="T39" fmla="*/ 18044536 h 444"/>
                <a:gd name="T40" fmla="*/ 110352076 w 497"/>
                <a:gd name="T41" fmla="*/ 48581956 h 444"/>
                <a:gd name="T42" fmla="*/ 73798371 w 497"/>
                <a:gd name="T43" fmla="*/ 48581956 h 444"/>
                <a:gd name="T44" fmla="*/ 73798371 w 497"/>
                <a:gd name="T45" fmla="*/ 307452738 h 444"/>
                <a:gd name="T46" fmla="*/ 268983445 w 497"/>
                <a:gd name="T47" fmla="*/ 307452738 h 444"/>
                <a:gd name="T48" fmla="*/ 268983445 w 497"/>
                <a:gd name="T49" fmla="*/ 48581956 h 444"/>
                <a:gd name="T50" fmla="*/ 232429740 w 497"/>
                <a:gd name="T51" fmla="*/ 48581956 h 444"/>
                <a:gd name="T52" fmla="*/ 232429740 w 497"/>
                <a:gd name="T53" fmla="*/ 18044536 h 444"/>
                <a:gd name="T54" fmla="*/ 207599962 w 497"/>
                <a:gd name="T55" fmla="*/ 48581956 h 444"/>
                <a:gd name="T56" fmla="*/ 207599962 w 497"/>
                <a:gd name="T57" fmla="*/ 48581956 h 444"/>
                <a:gd name="T58" fmla="*/ 134491722 w 497"/>
                <a:gd name="T59" fmla="*/ 48581956 h 444"/>
                <a:gd name="T60" fmla="*/ 134491722 w 497"/>
                <a:gd name="T61" fmla="*/ 30537420 h 444"/>
                <a:gd name="T62" fmla="*/ 171046258 w 497"/>
                <a:gd name="T63" fmla="*/ 18044536 h 444"/>
                <a:gd name="T64" fmla="*/ 207599962 w 497"/>
                <a:gd name="T65" fmla="*/ 30537420 h 444"/>
                <a:gd name="T66" fmla="*/ 207599962 w 497"/>
                <a:gd name="T67" fmla="*/ 48581956 h 4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97" h="443">
                  <a:moveTo>
                    <a:pt x="443" y="70"/>
                  </a:moveTo>
                  <a:lnTo>
                    <a:pt x="443" y="70"/>
                  </a:lnTo>
                  <a:cubicBezTo>
                    <a:pt x="426" y="70"/>
                    <a:pt x="426" y="70"/>
                    <a:pt x="426" y="70"/>
                  </a:cubicBezTo>
                  <a:cubicBezTo>
                    <a:pt x="426" y="443"/>
                    <a:pt x="426" y="443"/>
                    <a:pt x="426" y="443"/>
                  </a:cubicBezTo>
                  <a:cubicBezTo>
                    <a:pt x="443" y="443"/>
                    <a:pt x="443" y="443"/>
                    <a:pt x="443" y="443"/>
                  </a:cubicBezTo>
                  <a:cubicBezTo>
                    <a:pt x="479" y="443"/>
                    <a:pt x="496" y="425"/>
                    <a:pt x="496" y="398"/>
                  </a:cubicBezTo>
                  <a:cubicBezTo>
                    <a:pt x="496" y="124"/>
                    <a:pt x="496" y="124"/>
                    <a:pt x="496" y="124"/>
                  </a:cubicBezTo>
                  <a:cubicBezTo>
                    <a:pt x="496" y="97"/>
                    <a:pt x="479" y="70"/>
                    <a:pt x="443" y="70"/>
                  </a:cubicBezTo>
                  <a:close/>
                  <a:moveTo>
                    <a:pt x="0" y="124"/>
                  </a:moveTo>
                  <a:lnTo>
                    <a:pt x="0" y="124"/>
                  </a:lnTo>
                  <a:cubicBezTo>
                    <a:pt x="0" y="398"/>
                    <a:pt x="0" y="398"/>
                    <a:pt x="0" y="398"/>
                  </a:cubicBezTo>
                  <a:cubicBezTo>
                    <a:pt x="0" y="425"/>
                    <a:pt x="26" y="443"/>
                    <a:pt x="53" y="443"/>
                  </a:cubicBezTo>
                  <a:cubicBezTo>
                    <a:pt x="71" y="443"/>
                    <a:pt x="71" y="443"/>
                    <a:pt x="71" y="443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26" y="70"/>
                    <a:pt x="0" y="97"/>
                    <a:pt x="0" y="124"/>
                  </a:cubicBezTo>
                  <a:close/>
                  <a:moveTo>
                    <a:pt x="337" y="26"/>
                  </a:moveTo>
                  <a:lnTo>
                    <a:pt x="337" y="26"/>
                  </a:lnTo>
                  <a:cubicBezTo>
                    <a:pt x="319" y="17"/>
                    <a:pt x="292" y="0"/>
                    <a:pt x="248" y="0"/>
                  </a:cubicBezTo>
                  <a:cubicBezTo>
                    <a:pt x="204" y="0"/>
                    <a:pt x="177" y="17"/>
                    <a:pt x="160" y="26"/>
                  </a:cubicBezTo>
                  <a:cubicBezTo>
                    <a:pt x="160" y="70"/>
                    <a:pt x="160" y="70"/>
                    <a:pt x="160" y="70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7" y="443"/>
                    <a:pt x="107" y="443"/>
                    <a:pt x="107" y="443"/>
                  </a:cubicBezTo>
                  <a:cubicBezTo>
                    <a:pt x="390" y="443"/>
                    <a:pt x="390" y="443"/>
                    <a:pt x="390" y="443"/>
                  </a:cubicBezTo>
                  <a:cubicBezTo>
                    <a:pt x="390" y="70"/>
                    <a:pt x="390" y="70"/>
                    <a:pt x="390" y="70"/>
                  </a:cubicBezTo>
                  <a:cubicBezTo>
                    <a:pt x="337" y="70"/>
                    <a:pt x="337" y="70"/>
                    <a:pt x="337" y="70"/>
                  </a:cubicBezTo>
                  <a:lnTo>
                    <a:pt x="337" y="26"/>
                  </a:lnTo>
                  <a:close/>
                  <a:moveTo>
                    <a:pt x="301" y="70"/>
                  </a:moveTo>
                  <a:lnTo>
                    <a:pt x="301" y="70"/>
                  </a:lnTo>
                  <a:cubicBezTo>
                    <a:pt x="195" y="70"/>
                    <a:pt x="195" y="70"/>
                    <a:pt x="195" y="70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204" y="35"/>
                    <a:pt x="222" y="26"/>
                    <a:pt x="248" y="26"/>
                  </a:cubicBezTo>
                  <a:cubicBezTo>
                    <a:pt x="275" y="26"/>
                    <a:pt x="292" y="35"/>
                    <a:pt x="301" y="44"/>
                  </a:cubicBezTo>
                  <a:lnTo>
                    <a:pt x="301" y="7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TextBox 76"/>
            <p:cNvSpPr txBox="1"/>
            <p:nvPr/>
          </p:nvSpPr>
          <p:spPr>
            <a:xfrm>
              <a:off x="8727806" y="4970114"/>
              <a:ext cx="1733670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383461" y="5346227"/>
              <a:ext cx="2424892" cy="57964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 defTabSz="1216660">
                <a:lnSpc>
                  <a:spcPts val="19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r>
                <a:rPr lang="zh-CN" altLang="en-US"/>
                <a:t>请在此处添加具体内容，请言简意赅，简单说明即可，不必繁琐。</a:t>
              </a:r>
              <a:endParaRPr lang="zh-CN" altLang="en-US"/>
            </a:p>
          </p:txBody>
        </p:sp>
      </p:grpSp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" name="矩形 58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4BA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577856" y="342784"/>
            <a:ext cx="582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58595B"/>
                </a:solidFill>
                <a:latin typeface="Agency FB" panose="020b0503020202020204" pitchFamily="34" charset="0"/>
              </a:rPr>
              <a:t>PART TWO </a:t>
            </a:r>
            <a:r>
              <a:rPr lang="zh-CN" altLang="en-US" sz="3600">
                <a:solidFill>
                  <a:srgbClr val="58595B"/>
                </a:solidFill>
                <a:latin typeface="Agency FB" panose="020b0503020202020204" pitchFamily="34" charset="0"/>
              </a:rPr>
              <a:t>执行过程 </a:t>
            </a:r>
            <a:endParaRPr lang="en-US" altLang="zh-CN" sz="360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55934" y="1886673"/>
            <a:ext cx="4721785" cy="4116236"/>
            <a:chOff x="2098355" y="789986"/>
            <a:chExt cx="4201275" cy="366247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0339" y="983412"/>
              <a:ext cx="3917305" cy="2219806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2098355" y="789986"/>
              <a:ext cx="4201275" cy="3662479"/>
              <a:chOff x="3552668" y="726551"/>
              <a:chExt cx="5148000" cy="4487791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3726648" y="4871204"/>
                <a:ext cx="4800040" cy="34313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60000"/>
                      <a:lumMod val="85000"/>
                      <a:lumOff val="15000"/>
                    </a:schemeClr>
                  </a:gs>
                  <a:gs pos="100000">
                    <a:srgbClr val="0D0D0D">
                      <a:alpha val="0"/>
                      <a:lumMod val="85000"/>
                      <a:lumOff val="1500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" name="任意多边形 8"/>
              <p:cNvSpPr/>
              <p:nvPr/>
            </p:nvSpPr>
            <p:spPr>
              <a:xfrm>
                <a:off x="3552668" y="726551"/>
                <a:ext cx="5148000" cy="3132000"/>
              </a:xfrm>
              <a:custGeom>
                <a:gdLst>
                  <a:gd name="connsiteX0" fmla="*/ 216000 w 5148000"/>
                  <a:gd name="connsiteY0" fmla="*/ 216000 h 3132000"/>
                  <a:gd name="connsiteX1" fmla="*/ 216000 w 5148000"/>
                  <a:gd name="connsiteY1" fmla="*/ 2916000 h 3132000"/>
                  <a:gd name="connsiteX2" fmla="*/ 4932000 w 5148000"/>
                  <a:gd name="connsiteY2" fmla="*/ 2916000 h 3132000"/>
                  <a:gd name="connsiteX3" fmla="*/ 4932000 w 5148000"/>
                  <a:gd name="connsiteY3" fmla="*/ 216000 h 3132000"/>
                  <a:gd name="connsiteX4" fmla="*/ 181341 w 5148000"/>
                  <a:gd name="connsiteY4" fmla="*/ 0 h 3132000"/>
                  <a:gd name="connsiteX5" fmla="*/ 4966659 w 5148000"/>
                  <a:gd name="connsiteY5" fmla="*/ 0 h 3132000"/>
                  <a:gd name="connsiteX6" fmla="*/ 5148000 w 5148000"/>
                  <a:gd name="connsiteY6" fmla="*/ 181341 h 3132000"/>
                  <a:gd name="connsiteX7" fmla="*/ 5148000 w 5148000"/>
                  <a:gd name="connsiteY7" fmla="*/ 3132000 h 3132000"/>
                  <a:gd name="connsiteX8" fmla="*/ 0 w 5148000"/>
                  <a:gd name="connsiteY8" fmla="*/ 3132000 h 3132000"/>
                  <a:gd name="connsiteX9" fmla="*/ 0 w 5148000"/>
                  <a:gd name="connsiteY9" fmla="*/ 181341 h 3132000"/>
                  <a:gd name="connsiteX10" fmla="*/ 181341 w 5148000"/>
                  <a:gd name="connsiteY10" fmla="*/ 0 h 3132000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48000" h="3132000">
                    <a:moveTo>
                      <a:pt x="216000" y="216000"/>
                    </a:moveTo>
                    <a:lnTo>
                      <a:pt x="216000" y="2916000"/>
                    </a:lnTo>
                    <a:lnTo>
                      <a:pt x="4932000" y="2916000"/>
                    </a:lnTo>
                    <a:lnTo>
                      <a:pt x="4932000" y="216000"/>
                    </a:lnTo>
                    <a:close/>
                    <a:moveTo>
                      <a:pt x="181341" y="0"/>
                    </a:moveTo>
                    <a:lnTo>
                      <a:pt x="4966659" y="0"/>
                    </a:lnTo>
                    <a:cubicBezTo>
                      <a:pt x="5066811" y="0"/>
                      <a:pt x="5148000" y="81189"/>
                      <a:pt x="5148000" y="181341"/>
                    </a:cubicBezTo>
                    <a:lnTo>
                      <a:pt x="5148000" y="3132000"/>
                    </a:lnTo>
                    <a:lnTo>
                      <a:pt x="0" y="3132000"/>
                    </a:lnTo>
                    <a:lnTo>
                      <a:pt x="0" y="181341"/>
                    </a:lnTo>
                    <a:cubicBezTo>
                      <a:pt x="0" y="81189"/>
                      <a:pt x="81189" y="0"/>
                      <a:pt x="18134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" name="任意多边形 9"/>
              <p:cNvSpPr/>
              <p:nvPr/>
            </p:nvSpPr>
            <p:spPr>
              <a:xfrm>
                <a:off x="3552668" y="3858551"/>
                <a:ext cx="5148000" cy="509665"/>
              </a:xfrm>
              <a:custGeom>
                <a:gdLst>
                  <a:gd name="connsiteX0" fmla="*/ 0 w 5148000"/>
                  <a:gd name="connsiteY0" fmla="*/ 0 h 509665"/>
                  <a:gd name="connsiteX1" fmla="*/ 5148000 w 5148000"/>
                  <a:gd name="connsiteY1" fmla="*/ 0 h 509665"/>
                  <a:gd name="connsiteX2" fmla="*/ 5148000 w 5148000"/>
                  <a:gd name="connsiteY2" fmla="*/ 328324 h 509665"/>
                  <a:gd name="connsiteX3" fmla="*/ 4966659 w 5148000"/>
                  <a:gd name="connsiteY3" fmla="*/ 509665 h 509665"/>
                  <a:gd name="connsiteX4" fmla="*/ 181341 w 5148000"/>
                  <a:gd name="connsiteY4" fmla="*/ 509665 h 509665"/>
                  <a:gd name="connsiteX5" fmla="*/ 0 w 5148000"/>
                  <a:gd name="connsiteY5" fmla="*/ 328324 h 50966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48000" h="509664">
                    <a:moveTo>
                      <a:pt x="0" y="0"/>
                    </a:moveTo>
                    <a:lnTo>
                      <a:pt x="5148000" y="0"/>
                    </a:lnTo>
                    <a:lnTo>
                      <a:pt x="5148000" y="328324"/>
                    </a:lnTo>
                    <a:cubicBezTo>
                      <a:pt x="5148000" y="428476"/>
                      <a:pt x="5066811" y="509665"/>
                      <a:pt x="4966659" y="509665"/>
                    </a:cubicBezTo>
                    <a:lnTo>
                      <a:pt x="181341" y="509665"/>
                    </a:lnTo>
                    <a:cubicBezTo>
                      <a:pt x="81189" y="509665"/>
                      <a:pt x="0" y="428476"/>
                      <a:pt x="0" y="328324"/>
                    </a:cubicBezTo>
                    <a:close/>
                  </a:path>
                </a:pathLst>
              </a:custGeom>
              <a:gradFill>
                <a:gsLst>
                  <a:gs pos="0">
                    <a:srgbClr val="929398"/>
                  </a:gs>
                  <a:gs pos="100000">
                    <a:srgbClr val="D0D2D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3" name="任意多边形 10"/>
              <p:cNvSpPr/>
              <p:nvPr/>
            </p:nvSpPr>
            <p:spPr>
              <a:xfrm>
                <a:off x="5126730" y="4368216"/>
                <a:ext cx="1999876" cy="674557"/>
              </a:xfrm>
              <a:custGeom>
                <a:gdLst>
                  <a:gd name="connsiteX0" fmla="*/ 485189 w 2612038"/>
                  <a:gd name="connsiteY0" fmla="*/ 0 h 1054155"/>
                  <a:gd name="connsiteX1" fmla="*/ 2126847 w 2612038"/>
                  <a:gd name="connsiteY1" fmla="*/ 0 h 1054155"/>
                  <a:gd name="connsiteX2" fmla="*/ 2346146 w 2612038"/>
                  <a:gd name="connsiteY2" fmla="*/ 776937 h 1054155"/>
                  <a:gd name="connsiteX3" fmla="*/ 2612036 w 2612038"/>
                  <a:gd name="connsiteY3" fmla="*/ 974364 h 1054155"/>
                  <a:gd name="connsiteX4" fmla="*/ 2564864 w 2612038"/>
                  <a:gd name="connsiteY4" fmla="*/ 974364 h 1054155"/>
                  <a:gd name="connsiteX5" fmla="*/ 2585504 w 2612038"/>
                  <a:gd name="connsiteY5" fmla="*/ 977608 h 1054155"/>
                  <a:gd name="connsiteX6" fmla="*/ 2612038 w 2612038"/>
                  <a:gd name="connsiteY6" fmla="*/ 990447 h 1054155"/>
                  <a:gd name="connsiteX7" fmla="*/ 1306019 w 2612038"/>
                  <a:gd name="connsiteY7" fmla="*/ 1054155 h 1054155"/>
                  <a:gd name="connsiteX8" fmla="*/ 0 w 2612038"/>
                  <a:gd name="connsiteY8" fmla="*/ 990447 h 1054155"/>
                  <a:gd name="connsiteX9" fmla="*/ 26534 w 2612038"/>
                  <a:gd name="connsiteY9" fmla="*/ 977608 h 1054155"/>
                  <a:gd name="connsiteX10" fmla="*/ 47175 w 2612038"/>
                  <a:gd name="connsiteY10" fmla="*/ 974364 h 1054155"/>
                  <a:gd name="connsiteX11" fmla="*/ 0 w 2612038"/>
                  <a:gd name="connsiteY11" fmla="*/ 974364 h 1054155"/>
                  <a:gd name="connsiteX12" fmla="*/ 265890 w 2612038"/>
                  <a:gd name="connsiteY12" fmla="*/ 776937 h 1054155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12038" h="1054155">
                    <a:moveTo>
                      <a:pt x="485189" y="0"/>
                    </a:moveTo>
                    <a:lnTo>
                      <a:pt x="2126847" y="0"/>
                    </a:lnTo>
                    <a:lnTo>
                      <a:pt x="2346146" y="776937"/>
                    </a:lnTo>
                    <a:lnTo>
                      <a:pt x="2612036" y="974364"/>
                    </a:lnTo>
                    <a:lnTo>
                      <a:pt x="2564864" y="974364"/>
                    </a:lnTo>
                    <a:lnTo>
                      <a:pt x="2585504" y="977608"/>
                    </a:lnTo>
                    <a:cubicBezTo>
                      <a:pt x="2602902" y="981755"/>
                      <a:pt x="2612038" y="986049"/>
                      <a:pt x="2612038" y="990447"/>
                    </a:cubicBezTo>
                    <a:cubicBezTo>
                      <a:pt x="2612038" y="1025632"/>
                      <a:pt x="2027313" y="1054155"/>
                      <a:pt x="1306019" y="1054155"/>
                    </a:cubicBezTo>
                    <a:cubicBezTo>
                      <a:pt x="584725" y="1054155"/>
                      <a:pt x="0" y="1025632"/>
                      <a:pt x="0" y="990447"/>
                    </a:cubicBezTo>
                    <a:cubicBezTo>
                      <a:pt x="0" y="986049"/>
                      <a:pt x="9136" y="981755"/>
                      <a:pt x="26534" y="977608"/>
                    </a:cubicBezTo>
                    <a:lnTo>
                      <a:pt x="47175" y="974364"/>
                    </a:lnTo>
                    <a:lnTo>
                      <a:pt x="0" y="974364"/>
                    </a:lnTo>
                    <a:lnTo>
                      <a:pt x="265890" y="776937"/>
                    </a:lnTo>
                    <a:close/>
                  </a:path>
                </a:pathLst>
              </a:custGeom>
              <a:gradFill>
                <a:gsLst>
                  <a:gs pos="31000">
                    <a:srgbClr val="F2F2F2"/>
                  </a:gs>
                  <a:gs pos="13000">
                    <a:srgbClr val="929398"/>
                  </a:gs>
                  <a:gs pos="67000">
                    <a:srgbClr val="CCCCCE"/>
                  </a:gs>
                  <a:gs pos="100000">
                    <a:srgbClr val="929398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5126730" y="5006773"/>
                <a:ext cx="1999876" cy="36000"/>
              </a:xfrm>
              <a:prstGeom prst="rect">
                <a:avLst/>
              </a:prstGeom>
              <a:gradFill>
                <a:gsLst>
                  <a:gs pos="0">
                    <a:srgbClr val="262626"/>
                  </a:gs>
                  <a:gs pos="50000">
                    <a:srgbClr val="404040"/>
                  </a:gs>
                  <a:gs pos="100000">
                    <a:srgbClr val="262626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5" name="任意多边形 12"/>
              <p:cNvSpPr/>
              <p:nvPr/>
            </p:nvSpPr>
            <p:spPr>
              <a:xfrm>
                <a:off x="6424414" y="726551"/>
                <a:ext cx="2276254" cy="3132000"/>
              </a:xfrm>
              <a:custGeom>
                <a:gdLst>
                  <a:gd name="connsiteX0" fmla="*/ 0 w 2276254"/>
                  <a:gd name="connsiteY0" fmla="*/ 0 h 3132000"/>
                  <a:gd name="connsiteX1" fmla="*/ 777237 w 2276254"/>
                  <a:gd name="connsiteY1" fmla="*/ 0 h 3132000"/>
                  <a:gd name="connsiteX2" fmla="*/ 1768840 w 2276254"/>
                  <a:gd name="connsiteY2" fmla="*/ 0 h 3132000"/>
                  <a:gd name="connsiteX3" fmla="*/ 2054039 w 2276254"/>
                  <a:gd name="connsiteY3" fmla="*/ 0 h 3132000"/>
                  <a:gd name="connsiteX4" fmla="*/ 2276254 w 2276254"/>
                  <a:gd name="connsiteY4" fmla="*/ 222215 h 3132000"/>
                  <a:gd name="connsiteX5" fmla="*/ 2276254 w 2276254"/>
                  <a:gd name="connsiteY5" fmla="*/ 2909785 h 3132000"/>
                  <a:gd name="connsiteX6" fmla="*/ 2054039 w 2276254"/>
                  <a:gd name="connsiteY6" fmla="*/ 3132000 h 3132000"/>
                  <a:gd name="connsiteX7" fmla="*/ 1326630 w 2276254"/>
                  <a:gd name="connsiteY7" fmla="*/ 3132000 h 3132000"/>
                  <a:gd name="connsiteX8" fmla="*/ 777237 w 2276254"/>
                  <a:gd name="connsiteY8" fmla="*/ 3132000 h 3132000"/>
                  <a:gd name="connsiteX9" fmla="*/ 442210 w 2276254"/>
                  <a:gd name="connsiteY9" fmla="*/ 3132000 h 3132000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76254" h="3132000">
                    <a:moveTo>
                      <a:pt x="0" y="0"/>
                    </a:moveTo>
                    <a:lnTo>
                      <a:pt x="777237" y="0"/>
                    </a:lnTo>
                    <a:lnTo>
                      <a:pt x="1768840" y="0"/>
                    </a:lnTo>
                    <a:lnTo>
                      <a:pt x="2054039" y="0"/>
                    </a:lnTo>
                    <a:cubicBezTo>
                      <a:pt x="2176765" y="0"/>
                      <a:pt x="2276254" y="99489"/>
                      <a:pt x="2276254" y="222215"/>
                    </a:cubicBezTo>
                    <a:lnTo>
                      <a:pt x="2276254" y="2909785"/>
                    </a:lnTo>
                    <a:cubicBezTo>
                      <a:pt x="2276254" y="3032511"/>
                      <a:pt x="2176765" y="3132000"/>
                      <a:pt x="2054039" y="3132000"/>
                    </a:cubicBezTo>
                    <a:lnTo>
                      <a:pt x="1326630" y="3132000"/>
                    </a:lnTo>
                    <a:lnTo>
                      <a:pt x="777237" y="3132000"/>
                    </a:lnTo>
                    <a:lnTo>
                      <a:pt x="442210" y="313200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60000"/>
                    </a:srgbClr>
                  </a:gs>
                  <a:gs pos="67000">
                    <a:srgbClr val="FFFFFF">
                      <a:alpha val="0"/>
                    </a:srgbClr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3655" y="3959266"/>
                <a:ext cx="246025" cy="299843"/>
              </a:xfrm>
              <a:prstGeom prst="rect">
                <a:avLst/>
              </a:prstGeom>
            </p:spPr>
          </p:pic>
        </p:grpSp>
      </p:grpSp>
      <p:sp>
        <p:nvSpPr>
          <p:cNvPr id="17" name="文本框 16"/>
          <p:cNvSpPr txBox="1"/>
          <p:nvPr/>
        </p:nvSpPr>
        <p:spPr>
          <a:xfrm>
            <a:off x="6908390" y="2900271"/>
            <a:ext cx="4350636" cy="2022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121666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请在此处添加具体内容，请言简意赅，简单说明即可，不必繁琐。请在此处添加具体内容，请言简意赅，简单说明即可，不必繁琐。</a:t>
            </a:r>
            <a:endParaRPr lang="en-US" altLang="zh-CN" sz="140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defTabSz="1216660">
              <a:lnSpc>
                <a:spcPts val="1900"/>
              </a:lnSpc>
            </a:pPr>
            <a:endParaRPr lang="en-US" altLang="zh-CN" sz="140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285750" indent="-285750" defTabSz="1216660">
              <a:lnSpc>
                <a:spcPts val="1900"/>
              </a:lnSpc>
              <a:buFont typeface="Wingdings" panose="05000000000000000000" pitchFamily="2" charset="2"/>
              <a:buChar char="Ø"/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请在此处添加具体内容，请言简意赅，简单说明即可，不必繁琐。请在此处添加具体内容，请言简意赅，简单说明即可，不必繁琐。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defTabSz="1216660">
              <a:lnSpc>
                <a:spcPts val="1900"/>
              </a:lnSpc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" name="TextBox 76"/>
          <p:cNvSpPr txBox="1"/>
          <p:nvPr/>
        </p:nvSpPr>
        <p:spPr>
          <a:xfrm>
            <a:off x="7169647" y="2282043"/>
            <a:ext cx="177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25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矩形 3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4BA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直角三角形 4"/>
          <p:cNvSpPr/>
          <p:nvPr/>
        </p:nvSpPr>
        <p:spPr>
          <a:xfrm rot="8100000">
            <a:off x="1217075" y="3919718"/>
            <a:ext cx="5876563" cy="5876563"/>
          </a:xfrm>
          <a:prstGeom prst="rtTriangle">
            <a:avLst/>
          </a:prstGeom>
          <a:blipFill dpi="0" rotWithShape="0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直角三角形 5"/>
          <p:cNvSpPr/>
          <p:nvPr/>
        </p:nvSpPr>
        <p:spPr>
          <a:xfrm rot="13500000" flipV="1">
            <a:off x="2627144" y="-4018022"/>
            <a:ext cx="6937712" cy="6937712"/>
          </a:xfrm>
          <a:prstGeom prst="rtTriangl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直角三角形 6"/>
          <p:cNvSpPr/>
          <p:nvPr/>
        </p:nvSpPr>
        <p:spPr>
          <a:xfrm rot="8100000">
            <a:off x="6210755" y="3288880"/>
            <a:ext cx="4563208" cy="4563208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PA_文本框 9"/>
          <p:cNvSpPr txBox="1"/>
          <p:nvPr>
            <p:custDataLst>
              <p:tags r:id="rId4"/>
            </p:custDataLst>
          </p:nvPr>
        </p:nvSpPr>
        <p:spPr>
          <a:xfrm>
            <a:off x="7795522" y="4110107"/>
            <a:ext cx="1231427" cy="998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ts val="7000"/>
              </a:lnSpc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defRPr>
            </a:lvl1pPr>
          </a:lstStyle>
          <a:p>
            <a:r>
              <a:rPr lang="en-US" altLang="zh-CN" sz="8800"/>
              <a:t>03</a:t>
            </a:r>
            <a:endParaRPr lang="zh-CN" altLang="en-US" sz="8800"/>
          </a:p>
        </p:txBody>
      </p:sp>
      <p:sp>
        <p:nvSpPr>
          <p:cNvPr id="9" name="TextBox 76"/>
          <p:cNvSpPr txBox="1"/>
          <p:nvPr/>
        </p:nvSpPr>
        <p:spPr>
          <a:xfrm>
            <a:off x="4592221" y="515482"/>
            <a:ext cx="3007554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altLang="zh-C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PART THREE</a:t>
            </a:r>
            <a:endParaRPr lang="en-US" altLang="zh-CN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ctr">
              <a:lnSpc>
                <a:spcPts val="7000"/>
              </a:lnSpc>
            </a:pPr>
            <a:r>
              <a:rPr lang="zh-CN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考核标准</a:t>
            </a:r>
            <a:endParaRPr lang="zh-CN" alt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3900">
        <p14:glitter pattern="hexago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" name="矩形 58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4BA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577856" y="342784"/>
            <a:ext cx="582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58595B"/>
                </a:solidFill>
                <a:latin typeface="Agency FB" panose="020b0503020202020204" pitchFamily="34" charset="0"/>
              </a:rPr>
              <a:t>PART THREE </a:t>
            </a:r>
            <a:r>
              <a:rPr lang="zh-CN" altLang="en-US" sz="3600">
                <a:solidFill>
                  <a:srgbClr val="58595B"/>
                </a:solidFill>
                <a:latin typeface="Agency FB" panose="020b0503020202020204" pitchFamily="34" charset="0"/>
              </a:rPr>
              <a:t>考核标准</a:t>
            </a:r>
            <a:endParaRPr lang="en-US" altLang="zh-CN" sz="360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433328" y="3061393"/>
            <a:ext cx="1013257" cy="1013257"/>
            <a:chOff x="1414278" y="3230413"/>
            <a:chExt cx="1013257" cy="1013257"/>
          </a:xfrm>
        </p:grpSpPr>
        <p:sp>
          <p:nvSpPr>
            <p:cNvPr id="20" name="矩形 19"/>
            <p:cNvSpPr/>
            <p:nvPr/>
          </p:nvSpPr>
          <p:spPr>
            <a:xfrm rot="13403634">
              <a:off x="1414278" y="3230413"/>
              <a:ext cx="1013257" cy="1013257"/>
            </a:xfrm>
            <a:prstGeom prst="rect">
              <a:avLst/>
            </a:prstGeom>
            <a:solidFill>
              <a:srgbClr val="4BADBD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1" name="Group 75"/>
            <p:cNvGrpSpPr/>
            <p:nvPr/>
          </p:nvGrpSpPr>
          <p:grpSpPr>
            <a:xfrm>
              <a:off x="1678164" y="3458811"/>
              <a:ext cx="421632" cy="562817"/>
              <a:chOff x="2639219" y="3510757"/>
              <a:chExt cx="348456" cy="465138"/>
            </a:xfrm>
            <a:solidFill>
              <a:schemeClr val="bg1"/>
            </a:solidFill>
          </p:grpSpPr>
          <p:sp>
            <p:nvSpPr>
              <p:cNvPr id="22" name="AutoShape 115"/>
              <p:cNvSpPr/>
              <p:nvPr/>
            </p:nvSpPr>
            <p:spPr bwMode="auto">
              <a:xfrm>
                <a:off x="2639219" y="3510757"/>
                <a:ext cx="348456" cy="465138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ffectLst/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23" name="AutoShape 116"/>
              <p:cNvSpPr/>
              <p:nvPr/>
            </p:nvSpPr>
            <p:spPr bwMode="auto">
              <a:xfrm>
                <a:off x="2784475" y="3786982"/>
                <a:ext cx="57944" cy="87313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ffectLst>
                <a:outerShdw blurRad="2540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5616737" y="3061393"/>
            <a:ext cx="1013257" cy="1013257"/>
            <a:chOff x="5597687" y="3230413"/>
            <a:chExt cx="1013257" cy="1013257"/>
          </a:xfrm>
        </p:grpSpPr>
        <p:sp>
          <p:nvSpPr>
            <p:cNvPr id="25" name="矩形 24"/>
            <p:cNvSpPr/>
            <p:nvPr/>
          </p:nvSpPr>
          <p:spPr>
            <a:xfrm rot="13403634">
              <a:off x="5597687" y="3230413"/>
              <a:ext cx="1013257" cy="1013257"/>
            </a:xfrm>
            <a:prstGeom prst="rect">
              <a:avLst/>
            </a:prstGeom>
            <a:solidFill>
              <a:srgbClr val="FFC000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6" name="Group 82"/>
            <p:cNvGrpSpPr/>
            <p:nvPr/>
          </p:nvGrpSpPr>
          <p:grpSpPr>
            <a:xfrm>
              <a:off x="5823389" y="3456594"/>
              <a:ext cx="561856" cy="561856"/>
              <a:chOff x="4439444" y="2582069"/>
              <a:chExt cx="464344" cy="464344"/>
            </a:xfrm>
            <a:solidFill>
              <a:schemeClr val="bg1"/>
            </a:solidFill>
          </p:grpSpPr>
          <p:sp>
            <p:nvSpPr>
              <p:cNvPr id="27" name="AutoShape 123"/>
              <p:cNvSpPr/>
              <p:nvPr/>
            </p:nvSpPr>
            <p:spPr bwMode="auto">
              <a:xfrm>
                <a:off x="4439444" y="2582069"/>
                <a:ext cx="464344" cy="464344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ffectLst/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28" name="AutoShape 124"/>
              <p:cNvSpPr/>
              <p:nvPr/>
            </p:nvSpPr>
            <p:spPr bwMode="auto">
              <a:xfrm>
                <a:off x="4570413" y="2712244"/>
                <a:ext cx="203200" cy="203200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ffectLst/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29" name="AutoShape 125"/>
              <p:cNvSpPr/>
              <p:nvPr/>
            </p:nvSpPr>
            <p:spPr bwMode="auto">
              <a:xfrm>
                <a:off x="4613275" y="2755900"/>
                <a:ext cx="116682" cy="116682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ffectLst/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9755856" y="3061393"/>
            <a:ext cx="1013257" cy="1013257"/>
            <a:chOff x="9736806" y="3230413"/>
            <a:chExt cx="1013257" cy="1013257"/>
          </a:xfrm>
        </p:grpSpPr>
        <p:sp>
          <p:nvSpPr>
            <p:cNvPr id="31" name="矩形 30"/>
            <p:cNvSpPr/>
            <p:nvPr/>
          </p:nvSpPr>
          <p:spPr>
            <a:xfrm rot="13403634">
              <a:off x="9736806" y="3230413"/>
              <a:ext cx="1013257" cy="1013257"/>
            </a:xfrm>
            <a:prstGeom prst="rect">
              <a:avLst/>
            </a:prstGeom>
            <a:solidFill>
              <a:srgbClr val="4BADBD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Group 102"/>
            <p:cNvGrpSpPr/>
            <p:nvPr/>
          </p:nvGrpSpPr>
          <p:grpSpPr>
            <a:xfrm>
              <a:off x="9996579" y="3425464"/>
              <a:ext cx="464344" cy="510778"/>
              <a:chOff x="4439444" y="1652588"/>
              <a:chExt cx="464344" cy="464344"/>
            </a:xfrm>
            <a:solidFill>
              <a:schemeClr val="bg1"/>
            </a:solidFill>
          </p:grpSpPr>
          <p:sp>
            <p:nvSpPr>
              <p:cNvPr id="33" name="AutoShape 136"/>
              <p:cNvSpPr/>
              <p:nvPr/>
            </p:nvSpPr>
            <p:spPr bwMode="auto">
              <a:xfrm>
                <a:off x="4686300" y="1710532"/>
                <a:ext cx="152400" cy="152400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38" y="20579"/>
                    </a:moveTo>
                    <a:lnTo>
                      <a:pt x="19542" y="20579"/>
                    </a:lnTo>
                    <a:cubicBezTo>
                      <a:pt x="19546" y="21142"/>
                      <a:pt x="20004" y="21600"/>
                      <a:pt x="20571" y="21600"/>
                    </a:cubicBezTo>
                    <a:cubicBezTo>
                      <a:pt x="21137" y="21600"/>
                      <a:pt x="21599" y="21138"/>
                      <a:pt x="21599" y="20571"/>
                    </a:cubicBezTo>
                    <a:cubicBezTo>
                      <a:pt x="21599" y="20565"/>
                      <a:pt x="21595" y="20561"/>
                      <a:pt x="21595" y="20555"/>
                    </a:cubicBezTo>
                    <a:cubicBezTo>
                      <a:pt x="21583" y="9221"/>
                      <a:pt x="12411" y="41"/>
                      <a:pt x="1080" y="12"/>
                    </a:cubicBezTo>
                    <a:cubicBezTo>
                      <a:pt x="1064" y="10"/>
                      <a:pt x="1048" y="0"/>
                      <a:pt x="1028" y="0"/>
                    </a:cubicBezTo>
                    <a:cubicBezTo>
                      <a:pt x="458" y="0"/>
                      <a:pt x="0" y="461"/>
                      <a:pt x="0" y="1028"/>
                    </a:cubicBezTo>
                    <a:cubicBezTo>
                      <a:pt x="0" y="1594"/>
                      <a:pt x="458" y="2055"/>
                      <a:pt x="1024" y="2057"/>
                    </a:cubicBezTo>
                    <a:lnTo>
                      <a:pt x="1024" y="2065"/>
                    </a:lnTo>
                    <a:cubicBezTo>
                      <a:pt x="11233" y="2065"/>
                      <a:pt x="19538" y="10370"/>
                      <a:pt x="19538" y="20579"/>
                    </a:cubicBezTo>
                  </a:path>
                </a:pathLst>
              </a:custGeom>
              <a:solidFill>
                <a:srgbClr val="4BADBD"/>
              </a:solidFill>
              <a:ln w="28575">
                <a:noFill/>
              </a:ln>
              <a:effectLst>
                <a:outerShdw blurRad="2540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34" name="AutoShape 137"/>
              <p:cNvSpPr/>
              <p:nvPr/>
            </p:nvSpPr>
            <p:spPr bwMode="auto">
              <a:xfrm>
                <a:off x="4439444" y="1652588"/>
                <a:ext cx="464344" cy="464344"/>
              </a:xfrm>
              <a:custGeom>
                <a:gdLst>
                  <a:gd name="T0" fmla="+- 0 10819 195"/>
                  <a:gd name="T1" fmla="*/ T0 w 21248"/>
                  <a:gd name="T2" fmla="*/ 10800 h 21600"/>
                  <a:gd name="T3" fmla="+- 0 10819 195"/>
                  <a:gd name="T4" fmla="*/ T3 w 21248"/>
                  <a:gd name="T5" fmla="*/ 10800 h 21600"/>
                  <a:gd name="T6" fmla="+- 0 10819 195"/>
                  <a:gd name="T7" fmla="*/ T6 w 21248"/>
                  <a:gd name="T8" fmla="*/ 10800 h 21600"/>
                  <a:gd name="T9" fmla="+- 0 10819 195"/>
                  <a:gd name="T10" fmla="*/ T9 w 21248"/>
                  <a:gd name="T11" fmla="*/ 10800 h 21600"/>
                </a:gdLst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248" h="21600">
                    <a:moveTo>
                      <a:pt x="19868" y="17133"/>
                    </a:moveTo>
                    <a:cubicBezTo>
                      <a:pt x="19766" y="17386"/>
                      <a:pt x="19525" y="17549"/>
                      <a:pt x="19255" y="17549"/>
                    </a:cubicBezTo>
                    <a:lnTo>
                      <a:pt x="19058" y="17549"/>
                    </a:lnTo>
                    <a:lnTo>
                      <a:pt x="3983" y="2226"/>
                    </a:lnTo>
                    <a:lnTo>
                      <a:pt x="3983" y="2025"/>
                    </a:lnTo>
                    <a:cubicBezTo>
                      <a:pt x="3983" y="1750"/>
                      <a:pt x="4144" y="1506"/>
                      <a:pt x="4393" y="1401"/>
                    </a:cubicBezTo>
                    <a:cubicBezTo>
                      <a:pt x="4475" y="1367"/>
                      <a:pt x="4560" y="1350"/>
                      <a:pt x="4647" y="1350"/>
                    </a:cubicBezTo>
                    <a:cubicBezTo>
                      <a:pt x="4824" y="1350"/>
                      <a:pt x="4991" y="1420"/>
                      <a:pt x="5116" y="1547"/>
                    </a:cubicBezTo>
                    <a:lnTo>
                      <a:pt x="19724" y="16397"/>
                    </a:lnTo>
                    <a:cubicBezTo>
                      <a:pt x="19915" y="16591"/>
                      <a:pt x="19972" y="16880"/>
                      <a:pt x="19868" y="17133"/>
                    </a:cubicBezTo>
                    <a:moveTo>
                      <a:pt x="10121" y="17549"/>
                    </a:moveTo>
                    <a:cubicBezTo>
                      <a:pt x="10017" y="17549"/>
                      <a:pt x="9922" y="17586"/>
                      <a:pt x="9824" y="17609"/>
                    </a:cubicBezTo>
                    <a:lnTo>
                      <a:pt x="3923" y="11612"/>
                    </a:lnTo>
                    <a:cubicBezTo>
                      <a:pt x="3946" y="11512"/>
                      <a:pt x="3982" y="11415"/>
                      <a:pt x="3982" y="11311"/>
                    </a:cubicBezTo>
                    <a:lnTo>
                      <a:pt x="3983" y="3180"/>
                    </a:lnTo>
                    <a:lnTo>
                      <a:pt x="18119" y="17549"/>
                    </a:lnTo>
                    <a:cubicBezTo>
                      <a:pt x="18119" y="17549"/>
                      <a:pt x="10121" y="17549"/>
                      <a:pt x="10121" y="17549"/>
                    </a:cubicBezTo>
                    <a:close/>
                    <a:moveTo>
                      <a:pt x="9182" y="17945"/>
                    </a:moveTo>
                    <a:lnTo>
                      <a:pt x="7109" y="20052"/>
                    </a:lnTo>
                    <a:cubicBezTo>
                      <a:pt x="6939" y="20224"/>
                      <a:pt x="6742" y="20249"/>
                      <a:pt x="6640" y="20249"/>
                    </a:cubicBezTo>
                    <a:cubicBezTo>
                      <a:pt x="6537" y="20249"/>
                      <a:pt x="6339" y="20224"/>
                      <a:pt x="6170" y="20052"/>
                    </a:cubicBezTo>
                    <a:lnTo>
                      <a:pt x="1522" y="15327"/>
                    </a:lnTo>
                    <a:cubicBezTo>
                      <a:pt x="1352" y="15154"/>
                      <a:pt x="1327" y="14953"/>
                      <a:pt x="1327" y="14850"/>
                    </a:cubicBezTo>
                    <a:cubicBezTo>
                      <a:pt x="1327" y="14745"/>
                      <a:pt x="1352" y="14544"/>
                      <a:pt x="1522" y="14373"/>
                    </a:cubicBezTo>
                    <a:lnTo>
                      <a:pt x="3593" y="12266"/>
                    </a:lnTo>
                    <a:cubicBezTo>
                      <a:pt x="3599" y="12260"/>
                      <a:pt x="3601" y="12251"/>
                      <a:pt x="3607" y="12245"/>
                    </a:cubicBezTo>
                    <a:lnTo>
                      <a:pt x="9202" y="17932"/>
                    </a:lnTo>
                    <a:cubicBezTo>
                      <a:pt x="9196" y="17937"/>
                      <a:pt x="9187" y="17939"/>
                      <a:pt x="9182" y="17945"/>
                    </a:cubicBezTo>
                    <a:moveTo>
                      <a:pt x="6056" y="593"/>
                    </a:moveTo>
                    <a:cubicBezTo>
                      <a:pt x="5675" y="205"/>
                      <a:pt x="5165" y="0"/>
                      <a:pt x="4647" y="0"/>
                    </a:cubicBezTo>
                    <a:cubicBezTo>
                      <a:pt x="4390" y="0"/>
                      <a:pt x="4132" y="49"/>
                      <a:pt x="3885" y="154"/>
                    </a:cubicBezTo>
                    <a:cubicBezTo>
                      <a:pt x="3141" y="467"/>
                      <a:pt x="2655" y="1205"/>
                      <a:pt x="2655" y="2025"/>
                    </a:cubicBezTo>
                    <a:lnTo>
                      <a:pt x="2654" y="11311"/>
                    </a:lnTo>
                    <a:lnTo>
                      <a:pt x="583" y="13418"/>
                    </a:lnTo>
                    <a:cubicBezTo>
                      <a:pt x="-195" y="14208"/>
                      <a:pt x="-195" y="15491"/>
                      <a:pt x="583" y="16281"/>
                    </a:cubicBezTo>
                    <a:lnTo>
                      <a:pt x="5231" y="21006"/>
                    </a:lnTo>
                    <a:cubicBezTo>
                      <a:pt x="5620" y="21402"/>
                      <a:pt x="6131" y="21599"/>
                      <a:pt x="6640" y="21599"/>
                    </a:cubicBezTo>
                    <a:cubicBezTo>
                      <a:pt x="7150" y="21599"/>
                      <a:pt x="7659" y="21402"/>
                      <a:pt x="8048" y="21006"/>
                    </a:cubicBezTo>
                    <a:lnTo>
                      <a:pt x="10121" y="18900"/>
                    </a:lnTo>
                    <a:lnTo>
                      <a:pt x="19255" y="18900"/>
                    </a:lnTo>
                    <a:cubicBezTo>
                      <a:pt x="20062" y="18900"/>
                      <a:pt x="20788" y="18407"/>
                      <a:pt x="21095" y="17650"/>
                    </a:cubicBezTo>
                    <a:cubicBezTo>
                      <a:pt x="21405" y="16893"/>
                      <a:pt x="21234" y="16022"/>
                      <a:pt x="20663" y="15443"/>
                    </a:cubicBezTo>
                    <a:cubicBezTo>
                      <a:pt x="20663" y="15443"/>
                      <a:pt x="6056" y="593"/>
                      <a:pt x="6056" y="593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ffectLst/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35" name="AutoShape 138"/>
              <p:cNvSpPr/>
              <p:nvPr/>
            </p:nvSpPr>
            <p:spPr bwMode="auto">
              <a:xfrm>
                <a:off x="4686300" y="1652588"/>
                <a:ext cx="217488" cy="217488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37" y="2880"/>
                    </a:moveTo>
                    <a:lnTo>
                      <a:pt x="1437" y="2885"/>
                    </a:lnTo>
                    <a:cubicBezTo>
                      <a:pt x="10965" y="2885"/>
                      <a:pt x="18717" y="10637"/>
                      <a:pt x="18717" y="20165"/>
                    </a:cubicBezTo>
                    <a:lnTo>
                      <a:pt x="18720" y="20165"/>
                    </a:lnTo>
                    <a:cubicBezTo>
                      <a:pt x="18722" y="20959"/>
                      <a:pt x="19366" y="21600"/>
                      <a:pt x="20160" y="21600"/>
                    </a:cubicBezTo>
                    <a:cubicBezTo>
                      <a:pt x="20955" y="21600"/>
                      <a:pt x="21599" y="20956"/>
                      <a:pt x="21599" y="20160"/>
                    </a:cubicBezTo>
                    <a:cubicBezTo>
                      <a:pt x="21599" y="20155"/>
                      <a:pt x="21597" y="20152"/>
                      <a:pt x="21597" y="20148"/>
                    </a:cubicBezTo>
                    <a:cubicBezTo>
                      <a:pt x="21588" y="9034"/>
                      <a:pt x="12588" y="28"/>
                      <a:pt x="1476" y="8"/>
                    </a:cubicBezTo>
                    <a:cubicBezTo>
                      <a:pt x="1465" y="7"/>
                      <a:pt x="1454" y="0"/>
                      <a:pt x="1440" y="0"/>
                    </a:cubicBezTo>
                    <a:cubicBezTo>
                      <a:pt x="644" y="0"/>
                      <a:pt x="0" y="644"/>
                      <a:pt x="0" y="1440"/>
                    </a:cubicBezTo>
                    <a:cubicBezTo>
                      <a:pt x="0" y="2234"/>
                      <a:pt x="644" y="2878"/>
                      <a:pt x="1437" y="2880"/>
                    </a:cubicBezTo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ffectLst/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7686296" y="3061393"/>
            <a:ext cx="1013257" cy="1013257"/>
            <a:chOff x="7667246" y="3230413"/>
            <a:chExt cx="1013257" cy="1013257"/>
          </a:xfrm>
        </p:grpSpPr>
        <p:sp>
          <p:nvSpPr>
            <p:cNvPr id="37" name="矩形 36"/>
            <p:cNvSpPr/>
            <p:nvPr/>
          </p:nvSpPr>
          <p:spPr>
            <a:xfrm rot="13403634">
              <a:off x="7667246" y="3230413"/>
              <a:ext cx="1013257" cy="1013257"/>
            </a:xfrm>
            <a:prstGeom prst="rect">
              <a:avLst/>
            </a:prstGeom>
            <a:solidFill>
              <a:srgbClr val="4BADBD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8" name="Group 52"/>
            <p:cNvGrpSpPr/>
            <p:nvPr/>
          </p:nvGrpSpPr>
          <p:grpSpPr>
            <a:xfrm>
              <a:off x="7928003" y="3493934"/>
              <a:ext cx="561856" cy="562817"/>
              <a:chOff x="9145588" y="4435475"/>
              <a:chExt cx="464344" cy="465138"/>
            </a:xfrm>
            <a:solidFill>
              <a:schemeClr val="bg1"/>
            </a:solidFill>
          </p:grpSpPr>
          <p:sp>
            <p:nvSpPr>
              <p:cNvPr id="39" name="AutoShape 7"/>
              <p:cNvSpPr/>
              <p:nvPr/>
            </p:nvSpPr>
            <p:spPr bwMode="auto">
              <a:xfrm>
                <a:off x="9145588" y="4435475"/>
                <a:ext cx="464344" cy="465138"/>
              </a:xfrm>
              <a:custGeom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ffectLst/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40" name="AutoShape 8"/>
              <p:cNvSpPr/>
              <p:nvPr/>
            </p:nvSpPr>
            <p:spPr bwMode="auto">
              <a:xfrm>
                <a:off x="9348788" y="4638675"/>
                <a:ext cx="57944" cy="57944"/>
              </a:xfrm>
              <a:custGeom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solidFill>
                <a:srgbClr val="4BADBD"/>
              </a:solidFill>
              <a:ln w="28575">
                <a:noFill/>
              </a:ln>
              <a:effectLst>
                <a:outerShdw blurRad="2540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41" name="AutoShape 9"/>
              <p:cNvSpPr/>
              <p:nvPr/>
            </p:nvSpPr>
            <p:spPr bwMode="auto">
              <a:xfrm>
                <a:off x="9290050" y="4580732"/>
                <a:ext cx="174625" cy="174625"/>
              </a:xfrm>
              <a:custGeom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ffectLst/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42" name="AutoShape 10"/>
              <p:cNvSpPr/>
              <p:nvPr/>
            </p:nvSpPr>
            <p:spPr bwMode="auto">
              <a:xfrm>
                <a:off x="9406732" y="4696619"/>
                <a:ext cx="72231" cy="74613"/>
              </a:xfrm>
              <a:custGeom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ffectLst/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43" name="AutoShape 11"/>
              <p:cNvSpPr/>
              <p:nvPr/>
            </p:nvSpPr>
            <p:spPr bwMode="auto">
              <a:xfrm>
                <a:off x="9435307" y="4725988"/>
                <a:ext cx="103981" cy="106363"/>
              </a:xfrm>
              <a:custGeom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ffectLst/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44" name="AutoShape 12"/>
              <p:cNvSpPr/>
              <p:nvPr/>
            </p:nvSpPr>
            <p:spPr bwMode="auto">
              <a:xfrm>
                <a:off x="9421019" y="4711700"/>
                <a:ext cx="88106" cy="89694"/>
              </a:xfrm>
              <a:custGeom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ffectLst/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45" name="AutoShape 13"/>
              <p:cNvSpPr/>
              <p:nvPr/>
            </p:nvSpPr>
            <p:spPr bwMode="auto">
              <a:xfrm>
                <a:off x="9275763" y="4566444"/>
                <a:ext cx="73025" cy="73819"/>
              </a:xfrm>
              <a:custGeom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solidFill>
                <a:srgbClr val="4BADBD"/>
              </a:solidFill>
              <a:ln w="28575">
                <a:noFill/>
              </a:ln>
              <a:effectLst>
                <a:outerShdw blurRad="2540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46" name="AutoShape 14"/>
              <p:cNvSpPr/>
              <p:nvPr/>
            </p:nvSpPr>
            <p:spPr bwMode="auto">
              <a:xfrm>
                <a:off x="9217819" y="4508500"/>
                <a:ext cx="103981" cy="105569"/>
              </a:xfrm>
              <a:custGeom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solidFill>
                <a:srgbClr val="4BADBD"/>
              </a:solidFill>
              <a:ln w="28575">
                <a:noFill/>
              </a:ln>
              <a:effectLst>
                <a:outerShdw blurRad="2540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47" name="AutoShape 15"/>
              <p:cNvSpPr/>
              <p:nvPr/>
            </p:nvSpPr>
            <p:spPr bwMode="auto">
              <a:xfrm>
                <a:off x="9247188" y="4537075"/>
                <a:ext cx="88107" cy="90488"/>
              </a:xfrm>
              <a:custGeom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ffectLst/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3516984" y="3061393"/>
            <a:ext cx="1013257" cy="1013257"/>
            <a:chOff x="3497934" y="3230413"/>
            <a:chExt cx="1013257" cy="1013257"/>
          </a:xfrm>
        </p:grpSpPr>
        <p:sp>
          <p:nvSpPr>
            <p:cNvPr id="49" name="矩形 48"/>
            <p:cNvSpPr/>
            <p:nvPr/>
          </p:nvSpPr>
          <p:spPr>
            <a:xfrm rot="13403634">
              <a:off x="3497934" y="3230413"/>
              <a:ext cx="1013257" cy="1013257"/>
            </a:xfrm>
            <a:prstGeom prst="rect">
              <a:avLst/>
            </a:prstGeom>
            <a:solidFill>
              <a:srgbClr val="4BADBD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0" name="Group 68"/>
            <p:cNvGrpSpPr/>
            <p:nvPr/>
          </p:nvGrpSpPr>
          <p:grpSpPr>
            <a:xfrm>
              <a:off x="3782703" y="3487811"/>
              <a:ext cx="424707" cy="562817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51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 w="28575">
                <a:noFill/>
              </a:ln>
              <a:effectLst/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52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solidFill>
                <a:srgbClr val="4BADBD"/>
              </a:solidFill>
              <a:ln w="28575">
                <a:noFill/>
              </a:ln>
              <a:effectLst>
                <a:outerShdw blurRad="254000" dist="1270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/>
                <a:endPara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</p:grpSp>
      <p:sp>
        <p:nvSpPr>
          <p:cNvPr id="57" name="Subtitle 2"/>
          <p:cNvSpPr txBox="1"/>
          <p:nvPr/>
        </p:nvSpPr>
        <p:spPr bwMode="auto">
          <a:xfrm>
            <a:off x="3007618" y="1644522"/>
            <a:ext cx="2012975" cy="117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75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75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75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75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7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buNone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输入你的标题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时尚中黑简体" charset="0"/>
            </a:endParaRPr>
          </a:p>
          <a:p>
            <a:pPr algn="ctr">
              <a:lnSpc>
                <a:spcPts val="2000"/>
              </a:lnSpc>
              <a:buNone/>
            </a:pPr>
            <a:r>
              <a:rPr lang="zh-CN" altLang="en-US" sz="1100"/>
              <a:t>请在此处添加具体内容，请言简意赅，简单说明即可，不必繁琐。</a:t>
            </a:r>
            <a:endParaRPr lang="zh-CN" altLang="en-US" sz="1100"/>
          </a:p>
        </p:txBody>
      </p:sp>
      <p:sp>
        <p:nvSpPr>
          <p:cNvPr id="58" name="Subtitle 2"/>
          <p:cNvSpPr txBox="1"/>
          <p:nvPr/>
        </p:nvSpPr>
        <p:spPr bwMode="auto">
          <a:xfrm>
            <a:off x="933468" y="4372251"/>
            <a:ext cx="2012975" cy="117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75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75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75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75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7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buNone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输入你的标题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时尚中黑简体" charset="0"/>
            </a:endParaRPr>
          </a:p>
          <a:p>
            <a:pPr algn="ctr">
              <a:lnSpc>
                <a:spcPts val="2000"/>
              </a:lnSpc>
              <a:buNone/>
            </a:pPr>
            <a:r>
              <a:rPr lang="zh-CN" altLang="en-US" sz="1100"/>
              <a:t>请在此处添加具体内容，请言简意赅，简单说明即可，不必繁琐。</a:t>
            </a:r>
            <a:endParaRPr lang="zh-CN" altLang="en-US" sz="1100"/>
          </a:p>
        </p:txBody>
      </p:sp>
      <p:sp>
        <p:nvSpPr>
          <p:cNvPr id="60" name="Subtitle 2"/>
          <p:cNvSpPr txBox="1"/>
          <p:nvPr/>
        </p:nvSpPr>
        <p:spPr bwMode="auto">
          <a:xfrm>
            <a:off x="7171409" y="1689744"/>
            <a:ext cx="2012975" cy="117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75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75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75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75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7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buNone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输入你的标题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时尚中黑简体" charset="0"/>
            </a:endParaRPr>
          </a:p>
          <a:p>
            <a:pPr algn="ctr">
              <a:lnSpc>
                <a:spcPts val="2000"/>
              </a:lnSpc>
              <a:buNone/>
            </a:pPr>
            <a:r>
              <a:rPr lang="zh-CN" altLang="en-US" sz="1100"/>
              <a:t>请在此处添加具体内容，请言简意赅，简单说明即可，不必繁琐。</a:t>
            </a:r>
            <a:endParaRPr lang="zh-CN" altLang="en-US" sz="1100"/>
          </a:p>
        </p:txBody>
      </p:sp>
      <p:sp>
        <p:nvSpPr>
          <p:cNvPr id="61" name="Subtitle 2"/>
          <p:cNvSpPr txBox="1"/>
          <p:nvPr/>
        </p:nvSpPr>
        <p:spPr bwMode="auto">
          <a:xfrm>
            <a:off x="5187471" y="4337044"/>
            <a:ext cx="2012975" cy="117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75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75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75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75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7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buNone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输入你的标题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时尚中黑简体" charset="0"/>
            </a:endParaRPr>
          </a:p>
          <a:p>
            <a:pPr algn="ctr">
              <a:lnSpc>
                <a:spcPts val="2000"/>
              </a:lnSpc>
              <a:buNone/>
            </a:pPr>
            <a:r>
              <a:rPr lang="zh-CN" altLang="en-US" sz="1100"/>
              <a:t>请在此处添加具体内容，请言简意赅，简单说明即可，不必繁琐。</a:t>
            </a:r>
            <a:endParaRPr lang="zh-CN" altLang="en-US" sz="1100"/>
          </a:p>
        </p:txBody>
      </p:sp>
      <p:sp>
        <p:nvSpPr>
          <p:cNvPr id="62" name="Subtitle 2"/>
          <p:cNvSpPr txBox="1"/>
          <p:nvPr/>
        </p:nvSpPr>
        <p:spPr bwMode="auto">
          <a:xfrm>
            <a:off x="9332197" y="4428931"/>
            <a:ext cx="2012975" cy="117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75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75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75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75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75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75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buNone/>
            </a:pP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时尚中黑简体" charset="0"/>
              </a:rPr>
              <a:t>输入你的标题</a:t>
            </a:r>
            <a:endParaRPr lang="zh-CN" altLang="en-US" sz="12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时尚中黑简体" charset="0"/>
            </a:endParaRPr>
          </a:p>
          <a:p>
            <a:pPr algn="ctr">
              <a:lnSpc>
                <a:spcPts val="2000"/>
              </a:lnSpc>
              <a:buNone/>
            </a:pPr>
            <a:r>
              <a:rPr lang="zh-CN" altLang="en-US" sz="1100"/>
              <a:t>请在此处添加具体内容，请言简意赅，简单说明即可，不必繁琐。</a:t>
            </a:r>
            <a:endParaRPr lang="zh-CN" altLang="en-US" sz="1100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2500">
        <p:checker/>
      </p:transition>
    </mc:Choice>
    <mc:Fallback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7" grpId="0"/>
      <p:bldP spid="58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" name="矩形 58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4BA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577856" y="342784"/>
            <a:ext cx="582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58595B"/>
                </a:solidFill>
                <a:latin typeface="Agency FB" panose="020b0503020202020204" pitchFamily="34" charset="0"/>
              </a:rPr>
              <a:t>PART THREE </a:t>
            </a:r>
            <a:r>
              <a:rPr lang="zh-CN" altLang="en-US" sz="3600">
                <a:solidFill>
                  <a:srgbClr val="58595B"/>
                </a:solidFill>
                <a:latin typeface="Agency FB" panose="020b0503020202020204" pitchFamily="34" charset="0"/>
              </a:rPr>
              <a:t>考核标准</a:t>
            </a:r>
            <a:endParaRPr lang="en-US" altLang="zh-CN" sz="360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Freeform 10"/>
          <p:cNvSpPr/>
          <p:nvPr/>
        </p:nvSpPr>
        <p:spPr>
          <a:xfrm rot="5400000">
            <a:off x="2110026" y="2155407"/>
            <a:ext cx="1111426" cy="572553"/>
          </a:xfrm>
          <a:custGeom>
            <a:gdLst>
              <a:gd name="connsiteX0" fmla="*/ 733425 w 1257300"/>
              <a:gd name="connsiteY0" fmla="*/ 642938 h 647700"/>
              <a:gd name="connsiteX1" fmla="*/ 0 w 1257300"/>
              <a:gd name="connsiteY1" fmla="*/ 0 h 647700"/>
              <a:gd name="connsiteX2" fmla="*/ 519113 w 1257300"/>
              <a:gd name="connsiteY2" fmla="*/ 0 h 647700"/>
              <a:gd name="connsiteX3" fmla="*/ 1257300 w 1257300"/>
              <a:gd name="connsiteY3" fmla="*/ 647700 h 647700"/>
              <a:gd name="connsiteX4" fmla="*/ 733425 w 1257300"/>
              <a:gd name="connsiteY4" fmla="*/ 642938 h 6477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300" h="647700">
                <a:moveTo>
                  <a:pt x="733425" y="642938"/>
                </a:moveTo>
                <a:lnTo>
                  <a:pt x="0" y="0"/>
                </a:lnTo>
                <a:lnTo>
                  <a:pt x="519113" y="0"/>
                </a:lnTo>
                <a:lnTo>
                  <a:pt x="1257300" y="647700"/>
                </a:lnTo>
                <a:lnTo>
                  <a:pt x="733425" y="64293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11"/>
          <p:cNvSpPr/>
          <p:nvPr/>
        </p:nvSpPr>
        <p:spPr>
          <a:xfrm rot="5400000">
            <a:off x="2921143" y="2750413"/>
            <a:ext cx="1066520" cy="656752"/>
          </a:xfrm>
          <a:custGeom>
            <a:gdLst>
              <a:gd name="connsiteX0" fmla="*/ 685800 w 1206500"/>
              <a:gd name="connsiteY0" fmla="*/ 736600 h 742950"/>
              <a:gd name="connsiteX1" fmla="*/ 0 w 1206500"/>
              <a:gd name="connsiteY1" fmla="*/ 0 h 742950"/>
              <a:gd name="connsiteX2" fmla="*/ 508000 w 1206500"/>
              <a:gd name="connsiteY2" fmla="*/ 0 h 742950"/>
              <a:gd name="connsiteX3" fmla="*/ 1206500 w 1206500"/>
              <a:gd name="connsiteY3" fmla="*/ 742950 h 742950"/>
              <a:gd name="connsiteX4" fmla="*/ 685800 w 1206500"/>
              <a:gd name="connsiteY4" fmla="*/ 736600 h 7429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500" h="742950">
                <a:moveTo>
                  <a:pt x="685800" y="736600"/>
                </a:moveTo>
                <a:lnTo>
                  <a:pt x="0" y="0"/>
                </a:lnTo>
                <a:lnTo>
                  <a:pt x="508000" y="0"/>
                </a:lnTo>
                <a:lnTo>
                  <a:pt x="1206500" y="742950"/>
                </a:lnTo>
                <a:lnTo>
                  <a:pt x="685800" y="7366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Down Arrow 6"/>
          <p:cNvSpPr/>
          <p:nvPr/>
        </p:nvSpPr>
        <p:spPr>
          <a:xfrm rot="5400000">
            <a:off x="1576048" y="1099399"/>
            <a:ext cx="714320" cy="2037615"/>
          </a:xfrm>
          <a:prstGeom prst="downArrow">
            <a:avLst>
              <a:gd name="adj1" fmla="val 65789"/>
              <a:gd name="adj2" fmla="val 75000"/>
            </a:avLst>
          </a:prstGeom>
          <a:solidFill>
            <a:srgbClr val="4BA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Rectangle 8"/>
          <p:cNvSpPr/>
          <p:nvPr/>
        </p:nvSpPr>
        <p:spPr>
          <a:xfrm rot="5400000">
            <a:off x="2841885" y="2065645"/>
            <a:ext cx="472959" cy="14088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1" name="Down Arrow 9"/>
          <p:cNvSpPr/>
          <p:nvPr/>
        </p:nvSpPr>
        <p:spPr>
          <a:xfrm rot="5400000" flipV="1">
            <a:off x="3789582" y="2360665"/>
            <a:ext cx="714320" cy="2041428"/>
          </a:xfrm>
          <a:prstGeom prst="downArrow">
            <a:avLst>
              <a:gd name="adj1" fmla="val 65789"/>
              <a:gd name="adj2" fmla="val 75000"/>
            </a:avLst>
          </a:prstGeom>
          <a:solidFill>
            <a:srgbClr val="4BA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TextBox 14"/>
          <p:cNvSpPr txBox="1"/>
          <p:nvPr/>
        </p:nvSpPr>
        <p:spPr>
          <a:xfrm>
            <a:off x="1511256" y="1995095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itchFamily="34" charset="0"/>
              <a:sym typeface="Arial" panose="020b0604020202020204" pitchFamily="34" charset="0"/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2637377" y="264412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itchFamily="34" charset="0"/>
              <a:sym typeface="Arial" panose="020b0604020202020204" pitchFamily="34" charset="0"/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3261175" y="325826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itchFamily="34" charset="0"/>
              <a:sym typeface="Arial" panose="020b0604020202020204" pitchFamily="34" charset="0"/>
            </a:endParaRPr>
          </a:p>
        </p:txBody>
      </p:sp>
      <p:sp>
        <p:nvSpPr>
          <p:cNvPr id="15" name="Freeform 24"/>
          <p:cNvSpPr/>
          <p:nvPr/>
        </p:nvSpPr>
        <p:spPr>
          <a:xfrm rot="5400000">
            <a:off x="2110026" y="4544021"/>
            <a:ext cx="1111426" cy="572553"/>
          </a:xfrm>
          <a:custGeom>
            <a:gdLst>
              <a:gd name="connsiteX0" fmla="*/ 733425 w 1257300"/>
              <a:gd name="connsiteY0" fmla="*/ 642938 h 647700"/>
              <a:gd name="connsiteX1" fmla="*/ 0 w 1257300"/>
              <a:gd name="connsiteY1" fmla="*/ 0 h 647700"/>
              <a:gd name="connsiteX2" fmla="*/ 519113 w 1257300"/>
              <a:gd name="connsiteY2" fmla="*/ 0 h 647700"/>
              <a:gd name="connsiteX3" fmla="*/ 1257300 w 1257300"/>
              <a:gd name="connsiteY3" fmla="*/ 647700 h 647700"/>
              <a:gd name="connsiteX4" fmla="*/ 733425 w 1257300"/>
              <a:gd name="connsiteY4" fmla="*/ 642938 h 6477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300" h="647700">
                <a:moveTo>
                  <a:pt x="733425" y="642938"/>
                </a:moveTo>
                <a:lnTo>
                  <a:pt x="0" y="0"/>
                </a:lnTo>
                <a:lnTo>
                  <a:pt x="519113" y="0"/>
                </a:lnTo>
                <a:lnTo>
                  <a:pt x="1257300" y="647700"/>
                </a:lnTo>
                <a:lnTo>
                  <a:pt x="733425" y="64293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25"/>
          <p:cNvSpPr/>
          <p:nvPr/>
        </p:nvSpPr>
        <p:spPr>
          <a:xfrm rot="5400000">
            <a:off x="2921143" y="5139027"/>
            <a:ext cx="1066520" cy="656752"/>
          </a:xfrm>
          <a:custGeom>
            <a:gdLst>
              <a:gd name="connsiteX0" fmla="*/ 685800 w 1206500"/>
              <a:gd name="connsiteY0" fmla="*/ 736600 h 742950"/>
              <a:gd name="connsiteX1" fmla="*/ 0 w 1206500"/>
              <a:gd name="connsiteY1" fmla="*/ 0 h 742950"/>
              <a:gd name="connsiteX2" fmla="*/ 508000 w 1206500"/>
              <a:gd name="connsiteY2" fmla="*/ 0 h 742950"/>
              <a:gd name="connsiteX3" fmla="*/ 1206500 w 1206500"/>
              <a:gd name="connsiteY3" fmla="*/ 742950 h 742950"/>
              <a:gd name="connsiteX4" fmla="*/ 685800 w 1206500"/>
              <a:gd name="connsiteY4" fmla="*/ 736600 h 7429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500" h="742950">
                <a:moveTo>
                  <a:pt x="685800" y="736600"/>
                </a:moveTo>
                <a:lnTo>
                  <a:pt x="0" y="0"/>
                </a:lnTo>
                <a:lnTo>
                  <a:pt x="508000" y="0"/>
                </a:lnTo>
                <a:lnTo>
                  <a:pt x="1206500" y="742950"/>
                </a:lnTo>
                <a:lnTo>
                  <a:pt x="685800" y="7366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Down Arrow 26"/>
          <p:cNvSpPr/>
          <p:nvPr/>
        </p:nvSpPr>
        <p:spPr>
          <a:xfrm rot="5400000">
            <a:off x="1576048" y="3488013"/>
            <a:ext cx="714320" cy="2037615"/>
          </a:xfrm>
          <a:prstGeom prst="downArrow">
            <a:avLst>
              <a:gd name="adj1" fmla="val 65789"/>
              <a:gd name="adj2" fmla="val 75000"/>
            </a:avLst>
          </a:prstGeom>
          <a:solidFill>
            <a:srgbClr val="4BA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Rectangle 27"/>
          <p:cNvSpPr/>
          <p:nvPr/>
        </p:nvSpPr>
        <p:spPr>
          <a:xfrm rot="5400000">
            <a:off x="2841885" y="4454259"/>
            <a:ext cx="472959" cy="14088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Down Arrow 28"/>
          <p:cNvSpPr/>
          <p:nvPr/>
        </p:nvSpPr>
        <p:spPr>
          <a:xfrm rot="5400000" flipV="1">
            <a:off x="3789582" y="4749279"/>
            <a:ext cx="714320" cy="2041428"/>
          </a:xfrm>
          <a:prstGeom prst="downArrow">
            <a:avLst>
              <a:gd name="adj1" fmla="val 65789"/>
              <a:gd name="adj2" fmla="val 75000"/>
            </a:avLst>
          </a:prstGeom>
          <a:solidFill>
            <a:srgbClr val="4BA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29"/>
          <p:cNvSpPr txBox="1"/>
          <p:nvPr/>
        </p:nvSpPr>
        <p:spPr>
          <a:xfrm>
            <a:off x="1567028" y="4383709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itchFamily="34" charset="0"/>
              <a:sym typeface="Arial" panose="020b0604020202020204" pitchFamily="34" charset="0"/>
            </a:endParaRPr>
          </a:p>
        </p:txBody>
      </p:sp>
      <p:sp>
        <p:nvSpPr>
          <p:cNvPr id="21" name="TextBox 30"/>
          <p:cNvSpPr txBox="1"/>
          <p:nvPr/>
        </p:nvSpPr>
        <p:spPr>
          <a:xfrm>
            <a:off x="2713496" y="503418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itchFamily="34" charset="0"/>
              <a:sym typeface="Arial" panose="020b0604020202020204" pitchFamily="34" charset="0"/>
            </a:endParaRPr>
          </a:p>
        </p:txBody>
      </p:sp>
      <p:sp>
        <p:nvSpPr>
          <p:cNvPr id="22" name="TextBox 31"/>
          <p:cNvSpPr txBox="1"/>
          <p:nvPr/>
        </p:nvSpPr>
        <p:spPr>
          <a:xfrm>
            <a:off x="3261175" y="564688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Open Sans" pitchFamily="34" charset="0"/>
              <a:sym typeface="Arial" panose="020b0604020202020204" pitchFamily="34" charset="0"/>
            </a:endParaRPr>
          </a:p>
        </p:txBody>
      </p:sp>
      <p:sp>
        <p:nvSpPr>
          <p:cNvPr id="23" name="Oval 34"/>
          <p:cNvSpPr/>
          <p:nvPr/>
        </p:nvSpPr>
        <p:spPr>
          <a:xfrm>
            <a:off x="6525118" y="2771073"/>
            <a:ext cx="568778" cy="568778"/>
          </a:xfrm>
          <a:prstGeom prst="ellipse">
            <a:avLst/>
          </a:prstGeom>
          <a:solidFill>
            <a:srgbClr val="4BA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Oval 35"/>
          <p:cNvSpPr/>
          <p:nvPr/>
        </p:nvSpPr>
        <p:spPr>
          <a:xfrm>
            <a:off x="6525118" y="3812765"/>
            <a:ext cx="568778" cy="56877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Oval 36"/>
          <p:cNvSpPr/>
          <p:nvPr/>
        </p:nvSpPr>
        <p:spPr>
          <a:xfrm>
            <a:off x="6525118" y="4721106"/>
            <a:ext cx="568778" cy="568778"/>
          </a:xfrm>
          <a:prstGeom prst="ellipse">
            <a:avLst/>
          </a:prstGeom>
          <a:solidFill>
            <a:srgbClr val="4BA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37"/>
          <p:cNvSpPr txBox="1"/>
          <p:nvPr/>
        </p:nvSpPr>
        <p:spPr>
          <a:xfrm>
            <a:off x="7265290" y="2670725"/>
            <a:ext cx="4055647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  <a:sym typeface="Arial" panose="020b0604020202020204" pitchFamily="34" charset="0"/>
            </a:endParaRPr>
          </a:p>
          <a:p>
            <a:pPr>
              <a:lnSpc>
                <a:spcPts val="2000"/>
              </a:lnSpc>
              <a:buNone/>
            </a:pPr>
            <a:r>
              <a:rPr lang="zh-CN" altLang="en-US" sz="1200"/>
              <a:t>请在此处添加具体内容，请言简意赅，简单说明即可，不必繁琐。</a:t>
            </a:r>
            <a:endParaRPr lang="zh-CN" altLang="en-US" sz="1200"/>
          </a:p>
        </p:txBody>
      </p:sp>
      <p:sp>
        <p:nvSpPr>
          <p:cNvPr id="27" name="TextBox 38"/>
          <p:cNvSpPr txBox="1"/>
          <p:nvPr/>
        </p:nvSpPr>
        <p:spPr>
          <a:xfrm>
            <a:off x="7260369" y="3686785"/>
            <a:ext cx="3971963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  <a:sym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zh-CN" altLang="en-US" sz="1200"/>
              <a:t>请在此处添加具体内容，请言简意赅，简单说明即可，不必繁琐。</a:t>
            </a:r>
            <a:endParaRPr lang="zh-CN" altLang="en-US" sz="1200"/>
          </a:p>
        </p:txBody>
      </p:sp>
      <p:sp>
        <p:nvSpPr>
          <p:cNvPr id="28" name="TextBox 39"/>
          <p:cNvSpPr txBox="1"/>
          <p:nvPr/>
        </p:nvSpPr>
        <p:spPr>
          <a:xfrm>
            <a:off x="7260369" y="4674603"/>
            <a:ext cx="4060568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lang="zh-CN" altLang="en-US" sz="1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  <a:sym typeface="Arial" panose="020b0604020202020204" pitchFamily="34" charset="0"/>
            </a:endParaRPr>
          </a:p>
          <a:p>
            <a:pPr>
              <a:lnSpc>
                <a:spcPts val="2000"/>
              </a:lnSpc>
            </a:pPr>
            <a:r>
              <a:rPr lang="zh-CN" altLang="en-US" sz="1200"/>
              <a:t>请在此处添加具体内容，请言简意赅，简单说明即可，不必繁琐。</a:t>
            </a:r>
            <a:endParaRPr lang="zh-CN" altLang="en-US" sz="1200"/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20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5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5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" name="矩形 58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4BA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577856" y="342784"/>
            <a:ext cx="582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58595B"/>
                </a:solidFill>
                <a:latin typeface="Agency FB" panose="020b0503020202020204" pitchFamily="34" charset="0"/>
              </a:rPr>
              <a:t>PART THREE </a:t>
            </a:r>
            <a:r>
              <a:rPr lang="zh-CN" altLang="en-US" sz="3600">
                <a:solidFill>
                  <a:srgbClr val="58595B"/>
                </a:solidFill>
                <a:latin typeface="Agency FB" panose="020b0503020202020204" pitchFamily="34" charset="0"/>
              </a:rPr>
              <a:t>考核标准</a:t>
            </a:r>
            <a:endParaRPr lang="en-US" altLang="zh-CN" sz="360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678540" y="2052816"/>
            <a:ext cx="1067191" cy="1072950"/>
            <a:chOff x="6678540" y="2052816"/>
            <a:chExt cx="1067191" cy="1072950"/>
          </a:xfrm>
        </p:grpSpPr>
        <p:sp>
          <p:nvSpPr>
            <p:cNvPr id="8" name="Oval 8"/>
            <p:cNvSpPr>
              <a:spLocks noChangeArrowheads="1"/>
            </p:cNvSpPr>
            <p:nvPr/>
          </p:nvSpPr>
          <p:spPr bwMode="auto">
            <a:xfrm rot="2700000">
              <a:off x="6675661" y="2055695"/>
              <a:ext cx="1072950" cy="1067191"/>
            </a:xfrm>
            <a:prstGeom prst="rect">
              <a:avLst/>
            </a:prstGeom>
            <a:solidFill>
              <a:srgbClr val="4BADBD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AutoShape 59"/>
            <p:cNvSpPr/>
            <p:nvPr/>
          </p:nvSpPr>
          <p:spPr bwMode="auto">
            <a:xfrm>
              <a:off x="6884390" y="2284059"/>
              <a:ext cx="539418" cy="537043"/>
            </a:xfrm>
            <a:custGeom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anchor="ctr"/>
            <a:lstStyle/>
            <a:p>
              <a:pPr algn="ctr"/>
              <a:endPara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676621" y="4281248"/>
            <a:ext cx="1071030" cy="1072950"/>
            <a:chOff x="6676621" y="4281248"/>
            <a:chExt cx="1071030" cy="1072950"/>
          </a:xfrm>
        </p:grpSpPr>
        <p:sp>
          <p:nvSpPr>
            <p:cNvPr id="13" name="Oval 6"/>
            <p:cNvSpPr>
              <a:spLocks noChangeArrowheads="1"/>
            </p:cNvSpPr>
            <p:nvPr/>
          </p:nvSpPr>
          <p:spPr bwMode="auto">
            <a:xfrm rot="2700000">
              <a:off x="6675661" y="4282208"/>
              <a:ext cx="1072950" cy="1071030"/>
            </a:xfrm>
            <a:prstGeom prst="rect">
              <a:avLst/>
            </a:prstGeom>
            <a:solidFill>
              <a:srgbClr val="4BADBD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AutoShape 4"/>
            <p:cNvSpPr/>
            <p:nvPr/>
          </p:nvSpPr>
          <p:spPr bwMode="auto">
            <a:xfrm>
              <a:off x="6982785" y="4556330"/>
              <a:ext cx="520409" cy="522785"/>
            </a:xfrm>
            <a:custGeom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28" y="17466"/>
                  </a:moveTo>
                  <a:cubicBezTo>
                    <a:pt x="16669" y="16923"/>
                    <a:pt x="15846" y="16465"/>
                    <a:pt x="14963" y="16121"/>
                  </a:cubicBezTo>
                  <a:cubicBezTo>
                    <a:pt x="15595" y="14609"/>
                    <a:pt x="15967" y="12928"/>
                    <a:pt x="16010" y="11148"/>
                  </a:cubicBezTo>
                  <a:lnTo>
                    <a:pt x="20188" y="11148"/>
                  </a:lnTo>
                  <a:cubicBezTo>
                    <a:pt x="20097" y="13612"/>
                    <a:pt x="19065" y="15838"/>
                    <a:pt x="17428" y="17466"/>
                  </a:cubicBezTo>
                  <a:moveTo>
                    <a:pt x="1411" y="11148"/>
                  </a:moveTo>
                  <a:lnTo>
                    <a:pt x="5589" y="11148"/>
                  </a:lnTo>
                  <a:cubicBezTo>
                    <a:pt x="5632" y="12928"/>
                    <a:pt x="6004" y="14609"/>
                    <a:pt x="6636" y="16121"/>
                  </a:cubicBezTo>
                  <a:cubicBezTo>
                    <a:pt x="5753" y="16465"/>
                    <a:pt x="4931" y="16923"/>
                    <a:pt x="4171" y="17466"/>
                  </a:cubicBezTo>
                  <a:cubicBezTo>
                    <a:pt x="2534" y="15838"/>
                    <a:pt x="1502" y="13612"/>
                    <a:pt x="1411" y="11148"/>
                  </a:cubicBezTo>
                  <a:moveTo>
                    <a:pt x="3785" y="4553"/>
                  </a:moveTo>
                  <a:cubicBezTo>
                    <a:pt x="4579" y="5170"/>
                    <a:pt x="5448" y="5691"/>
                    <a:pt x="6388" y="6084"/>
                  </a:cubicBezTo>
                  <a:cubicBezTo>
                    <a:pt x="5901" y="7433"/>
                    <a:pt x="5627" y="8908"/>
                    <a:pt x="5589" y="10451"/>
                  </a:cubicBezTo>
                  <a:lnTo>
                    <a:pt x="1411" y="10451"/>
                  </a:lnTo>
                  <a:cubicBezTo>
                    <a:pt x="1494" y="8190"/>
                    <a:pt x="2376" y="6135"/>
                    <a:pt x="3785" y="4553"/>
                  </a:cubicBezTo>
                  <a:moveTo>
                    <a:pt x="11148" y="10451"/>
                  </a:moveTo>
                  <a:lnTo>
                    <a:pt x="11148" y="6950"/>
                  </a:lnTo>
                  <a:cubicBezTo>
                    <a:pt x="12339" y="6913"/>
                    <a:pt x="13484" y="6696"/>
                    <a:pt x="14558" y="6324"/>
                  </a:cubicBezTo>
                  <a:cubicBezTo>
                    <a:pt x="15018" y="7598"/>
                    <a:pt x="15276" y="8992"/>
                    <a:pt x="15314" y="10451"/>
                  </a:cubicBezTo>
                  <a:cubicBezTo>
                    <a:pt x="15314" y="10451"/>
                    <a:pt x="11148" y="10451"/>
                    <a:pt x="11148" y="10451"/>
                  </a:cubicBezTo>
                  <a:close/>
                  <a:moveTo>
                    <a:pt x="14311" y="15882"/>
                  </a:moveTo>
                  <a:cubicBezTo>
                    <a:pt x="13309" y="15559"/>
                    <a:pt x="12247" y="15380"/>
                    <a:pt x="11148" y="15346"/>
                  </a:cubicBezTo>
                  <a:lnTo>
                    <a:pt x="11148" y="11148"/>
                  </a:lnTo>
                  <a:lnTo>
                    <a:pt x="15314" y="11148"/>
                  </a:lnTo>
                  <a:cubicBezTo>
                    <a:pt x="15270" y="12844"/>
                    <a:pt x="14914" y="14445"/>
                    <a:pt x="14311" y="15882"/>
                  </a:cubicBezTo>
                  <a:moveTo>
                    <a:pt x="14683" y="16757"/>
                  </a:moveTo>
                  <a:cubicBezTo>
                    <a:pt x="15476" y="17063"/>
                    <a:pt x="16218" y="17466"/>
                    <a:pt x="16904" y="17941"/>
                  </a:cubicBezTo>
                  <a:cubicBezTo>
                    <a:pt x="15632" y="19031"/>
                    <a:pt x="14067" y="19781"/>
                    <a:pt x="12344" y="20068"/>
                  </a:cubicBezTo>
                  <a:cubicBezTo>
                    <a:pt x="13280" y="19136"/>
                    <a:pt x="14076" y="18017"/>
                    <a:pt x="14683" y="16757"/>
                  </a:cubicBezTo>
                  <a:moveTo>
                    <a:pt x="11148" y="20188"/>
                  </a:moveTo>
                  <a:lnTo>
                    <a:pt x="11148" y="16043"/>
                  </a:lnTo>
                  <a:cubicBezTo>
                    <a:pt x="12146" y="16075"/>
                    <a:pt x="13113" y="16231"/>
                    <a:pt x="14025" y="16516"/>
                  </a:cubicBezTo>
                  <a:cubicBezTo>
                    <a:pt x="13314" y="17970"/>
                    <a:pt x="12343" y="19223"/>
                    <a:pt x="11185" y="20186"/>
                  </a:cubicBezTo>
                  <a:cubicBezTo>
                    <a:pt x="11185" y="20186"/>
                    <a:pt x="11148" y="20188"/>
                    <a:pt x="11148" y="20188"/>
                  </a:cubicBezTo>
                  <a:close/>
                  <a:moveTo>
                    <a:pt x="9255" y="20068"/>
                  </a:moveTo>
                  <a:cubicBezTo>
                    <a:pt x="7532" y="19781"/>
                    <a:pt x="5967" y="19031"/>
                    <a:pt x="4695" y="17941"/>
                  </a:cubicBezTo>
                  <a:cubicBezTo>
                    <a:pt x="5381" y="17466"/>
                    <a:pt x="6123" y="17063"/>
                    <a:pt x="6916" y="16757"/>
                  </a:cubicBezTo>
                  <a:cubicBezTo>
                    <a:pt x="7523" y="18017"/>
                    <a:pt x="8319" y="19136"/>
                    <a:pt x="9255" y="20068"/>
                  </a:cubicBezTo>
                  <a:moveTo>
                    <a:pt x="10451" y="11148"/>
                  </a:moveTo>
                  <a:lnTo>
                    <a:pt x="10451" y="15346"/>
                  </a:lnTo>
                  <a:cubicBezTo>
                    <a:pt x="9352" y="15380"/>
                    <a:pt x="8290" y="15559"/>
                    <a:pt x="7288" y="15882"/>
                  </a:cubicBezTo>
                  <a:cubicBezTo>
                    <a:pt x="6685" y="14445"/>
                    <a:pt x="6329" y="12844"/>
                    <a:pt x="6285" y="11148"/>
                  </a:cubicBezTo>
                  <a:cubicBezTo>
                    <a:pt x="6285" y="11148"/>
                    <a:pt x="10451" y="11148"/>
                    <a:pt x="10451" y="11148"/>
                  </a:cubicBezTo>
                  <a:close/>
                  <a:moveTo>
                    <a:pt x="7041" y="6324"/>
                  </a:moveTo>
                  <a:cubicBezTo>
                    <a:pt x="8115" y="6696"/>
                    <a:pt x="9260" y="6913"/>
                    <a:pt x="10451" y="6950"/>
                  </a:cubicBezTo>
                  <a:lnTo>
                    <a:pt x="10451" y="10451"/>
                  </a:lnTo>
                  <a:lnTo>
                    <a:pt x="6285" y="10451"/>
                  </a:lnTo>
                  <a:cubicBezTo>
                    <a:pt x="6324" y="8992"/>
                    <a:pt x="6581" y="7598"/>
                    <a:pt x="7041" y="6324"/>
                  </a:cubicBezTo>
                  <a:moveTo>
                    <a:pt x="6651" y="5442"/>
                  </a:moveTo>
                  <a:cubicBezTo>
                    <a:pt x="5790" y="5084"/>
                    <a:pt x="4993" y="4609"/>
                    <a:pt x="4263" y="4050"/>
                  </a:cubicBezTo>
                  <a:cubicBezTo>
                    <a:pt x="5606" y="2749"/>
                    <a:pt x="7332" y="1851"/>
                    <a:pt x="9255" y="1531"/>
                  </a:cubicBezTo>
                  <a:cubicBezTo>
                    <a:pt x="8175" y="2610"/>
                    <a:pt x="7286" y="3939"/>
                    <a:pt x="6651" y="5442"/>
                  </a:cubicBezTo>
                  <a:moveTo>
                    <a:pt x="10451" y="1411"/>
                  </a:moveTo>
                  <a:lnTo>
                    <a:pt x="10451" y="6253"/>
                  </a:lnTo>
                  <a:cubicBezTo>
                    <a:pt x="9352" y="6217"/>
                    <a:pt x="8296" y="6021"/>
                    <a:pt x="7303" y="5681"/>
                  </a:cubicBezTo>
                  <a:cubicBezTo>
                    <a:pt x="8029" y="3972"/>
                    <a:pt x="9101" y="2507"/>
                    <a:pt x="10415" y="1413"/>
                  </a:cubicBezTo>
                  <a:cubicBezTo>
                    <a:pt x="10427" y="1412"/>
                    <a:pt x="10439" y="1411"/>
                    <a:pt x="10451" y="1411"/>
                  </a:cubicBezTo>
                  <a:moveTo>
                    <a:pt x="12344" y="1531"/>
                  </a:moveTo>
                  <a:cubicBezTo>
                    <a:pt x="14267" y="1851"/>
                    <a:pt x="15993" y="2749"/>
                    <a:pt x="17336" y="4050"/>
                  </a:cubicBezTo>
                  <a:cubicBezTo>
                    <a:pt x="16606" y="4609"/>
                    <a:pt x="15809" y="5084"/>
                    <a:pt x="14948" y="5442"/>
                  </a:cubicBezTo>
                  <a:cubicBezTo>
                    <a:pt x="14313" y="3939"/>
                    <a:pt x="13424" y="2610"/>
                    <a:pt x="12344" y="1531"/>
                  </a:cubicBezTo>
                  <a:moveTo>
                    <a:pt x="11184" y="1413"/>
                  </a:moveTo>
                  <a:cubicBezTo>
                    <a:pt x="12498" y="2507"/>
                    <a:pt x="13570" y="3972"/>
                    <a:pt x="14296" y="5681"/>
                  </a:cubicBezTo>
                  <a:cubicBezTo>
                    <a:pt x="13303" y="6021"/>
                    <a:pt x="12247" y="6217"/>
                    <a:pt x="11148" y="6253"/>
                  </a:cubicBezTo>
                  <a:lnTo>
                    <a:pt x="11148" y="1411"/>
                  </a:lnTo>
                  <a:cubicBezTo>
                    <a:pt x="11160" y="1411"/>
                    <a:pt x="11172" y="1412"/>
                    <a:pt x="11184" y="1413"/>
                  </a:cubicBezTo>
                  <a:moveTo>
                    <a:pt x="10414" y="20186"/>
                  </a:moveTo>
                  <a:cubicBezTo>
                    <a:pt x="9256" y="19223"/>
                    <a:pt x="8285" y="17970"/>
                    <a:pt x="7574" y="16516"/>
                  </a:cubicBezTo>
                  <a:cubicBezTo>
                    <a:pt x="8486" y="16231"/>
                    <a:pt x="9453" y="16075"/>
                    <a:pt x="10451" y="16043"/>
                  </a:cubicBezTo>
                  <a:lnTo>
                    <a:pt x="10451" y="20188"/>
                  </a:lnTo>
                  <a:cubicBezTo>
                    <a:pt x="10451" y="20188"/>
                    <a:pt x="10414" y="20186"/>
                    <a:pt x="10414" y="20186"/>
                  </a:cubicBezTo>
                  <a:close/>
                  <a:moveTo>
                    <a:pt x="20188" y="10451"/>
                  </a:moveTo>
                  <a:lnTo>
                    <a:pt x="16010" y="10451"/>
                  </a:lnTo>
                  <a:cubicBezTo>
                    <a:pt x="15972" y="8908"/>
                    <a:pt x="15698" y="7433"/>
                    <a:pt x="15211" y="6084"/>
                  </a:cubicBezTo>
                  <a:cubicBezTo>
                    <a:pt x="16151" y="5691"/>
                    <a:pt x="17020" y="5170"/>
                    <a:pt x="17814" y="4553"/>
                  </a:cubicBezTo>
                  <a:cubicBezTo>
                    <a:pt x="19223" y="6135"/>
                    <a:pt x="20105" y="8190"/>
                    <a:pt x="20188" y="10451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097945" y="4324588"/>
            <a:ext cx="3115179" cy="899349"/>
            <a:chOff x="8097945" y="4324588"/>
            <a:chExt cx="3115179" cy="899349"/>
          </a:xfrm>
        </p:grpSpPr>
        <p:sp>
          <p:nvSpPr>
            <p:cNvPr id="15" name="TextBox 76"/>
            <p:cNvSpPr txBox="1"/>
            <p:nvPr/>
          </p:nvSpPr>
          <p:spPr>
            <a:xfrm>
              <a:off x="8097945" y="4324588"/>
              <a:ext cx="2284695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请输入此处标题</a:t>
              </a:r>
              <a:endPara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097945" y="4641662"/>
              <a:ext cx="3115179" cy="5822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buNone/>
              </a:pPr>
              <a:r>
                <a:rPr lang="zh-CN" altLang="en-US" sz="1200"/>
                <a:t>请在此处添加具体内容，请言简意赅，简单说明即可，不必繁琐。</a:t>
              </a:r>
              <a:endParaRPr lang="zh-CN" altLang="en-US" sz="12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448187" y="2054736"/>
            <a:ext cx="1067191" cy="1069110"/>
            <a:chOff x="4448187" y="2054736"/>
            <a:chExt cx="1067191" cy="1069110"/>
          </a:xfrm>
        </p:grpSpPr>
        <p:sp>
          <p:nvSpPr>
            <p:cNvPr id="18" name="Oval 7"/>
            <p:cNvSpPr>
              <a:spLocks noChangeArrowheads="1"/>
            </p:cNvSpPr>
            <p:nvPr/>
          </p:nvSpPr>
          <p:spPr bwMode="auto">
            <a:xfrm rot="2700000">
              <a:off x="4447228" y="2055695"/>
              <a:ext cx="1069110" cy="1067191"/>
            </a:xfrm>
            <a:prstGeom prst="rect">
              <a:avLst/>
            </a:prstGeom>
            <a:solidFill>
              <a:srgbClr val="4BADBD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4716835" y="2320478"/>
              <a:ext cx="537625" cy="537627"/>
              <a:chOff x="3191434" y="2145028"/>
              <a:chExt cx="359165" cy="359165"/>
            </a:xfrm>
            <a:solidFill>
              <a:schemeClr val="bg1"/>
            </a:solidFill>
            <a:effectLst/>
          </p:grpSpPr>
          <p:sp>
            <p:nvSpPr>
              <p:cNvPr id="22" name="AutoShape 123"/>
              <p:cNvSpPr/>
              <p:nvPr/>
            </p:nvSpPr>
            <p:spPr bwMode="auto">
              <a:xfrm>
                <a:off x="3191434" y="2145028"/>
                <a:ext cx="359165" cy="359165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23" name="AutoShape 124"/>
              <p:cNvSpPr/>
              <p:nvPr/>
            </p:nvSpPr>
            <p:spPr bwMode="auto">
              <a:xfrm>
                <a:off x="3292736" y="2245717"/>
                <a:ext cx="157173" cy="157173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24" name="AutoShape 125"/>
              <p:cNvSpPr/>
              <p:nvPr/>
            </p:nvSpPr>
            <p:spPr bwMode="auto">
              <a:xfrm>
                <a:off x="3325891" y="2279484"/>
                <a:ext cx="90253" cy="90253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974509" y="2002809"/>
            <a:ext cx="3115179" cy="899349"/>
            <a:chOff x="974509" y="2002809"/>
            <a:chExt cx="3115179" cy="899349"/>
          </a:xfrm>
        </p:grpSpPr>
        <p:sp>
          <p:nvSpPr>
            <p:cNvPr id="20" name="TextBox 76"/>
            <p:cNvSpPr txBox="1"/>
            <p:nvPr/>
          </p:nvSpPr>
          <p:spPr>
            <a:xfrm>
              <a:off x="1804993" y="2002809"/>
              <a:ext cx="2284695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请输入此处标题</a:t>
              </a:r>
              <a:endPara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74509" y="2319883"/>
              <a:ext cx="3115179" cy="5822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000"/>
                </a:lnSpc>
                <a:buNone/>
              </a:pPr>
              <a:r>
                <a:rPr lang="zh-CN" altLang="en-US" sz="1200"/>
                <a:t>请在此处添加具体内容，请言简意赅，简单说明即可，不必繁琐。</a:t>
              </a:r>
              <a:endParaRPr lang="zh-CN" altLang="en-US" sz="12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46268" y="4283168"/>
            <a:ext cx="1071030" cy="1069110"/>
            <a:chOff x="4446268" y="4283168"/>
            <a:chExt cx="1071030" cy="1069110"/>
          </a:xfrm>
        </p:grpSpPr>
        <p:sp>
          <p:nvSpPr>
            <p:cNvPr id="26" name="Oval 9"/>
            <p:cNvSpPr>
              <a:spLocks noChangeArrowheads="1"/>
            </p:cNvSpPr>
            <p:nvPr/>
          </p:nvSpPr>
          <p:spPr bwMode="auto">
            <a:xfrm rot="2700000">
              <a:off x="4447228" y="4282208"/>
              <a:ext cx="1069110" cy="1071030"/>
            </a:xfrm>
            <a:prstGeom prst="rect">
              <a:avLst/>
            </a:prstGeom>
            <a:solidFill>
              <a:srgbClr val="4BADBD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Group 112"/>
            <p:cNvGrpSpPr/>
            <p:nvPr/>
          </p:nvGrpSpPr>
          <p:grpSpPr>
            <a:xfrm>
              <a:off x="4698745" y="4574573"/>
              <a:ext cx="538545" cy="504543"/>
              <a:chOff x="5368132" y="3540125"/>
              <a:chExt cx="465138" cy="435769"/>
            </a:xfrm>
            <a:solidFill>
              <a:schemeClr val="bg1"/>
            </a:solidFill>
            <a:effectLst/>
          </p:grpSpPr>
          <p:sp>
            <p:nvSpPr>
              <p:cNvPr id="30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31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974509" y="4324588"/>
            <a:ext cx="3115179" cy="899349"/>
            <a:chOff x="974509" y="4324588"/>
            <a:chExt cx="3115179" cy="899349"/>
          </a:xfrm>
        </p:grpSpPr>
        <p:sp>
          <p:nvSpPr>
            <p:cNvPr id="28" name="TextBox 76"/>
            <p:cNvSpPr txBox="1"/>
            <p:nvPr/>
          </p:nvSpPr>
          <p:spPr>
            <a:xfrm>
              <a:off x="1804993" y="4324588"/>
              <a:ext cx="2284695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请输入此处标题</a:t>
              </a:r>
              <a:endPara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974509" y="4641662"/>
              <a:ext cx="3115179" cy="5822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>
                <a:lnSpc>
                  <a:spcPts val="2000"/>
                </a:lnSpc>
                <a:buNone/>
              </a:pPr>
              <a:r>
                <a:rPr lang="zh-CN" altLang="en-US" sz="1200"/>
                <a:t>请在此处添加具体内容，请言简意赅，简单说明即可，不必繁琐。</a:t>
              </a:r>
              <a:endParaRPr lang="zh-CN" altLang="en-US" sz="120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383388" y="3019186"/>
            <a:ext cx="1460788" cy="1463415"/>
            <a:chOff x="5383388" y="3019186"/>
            <a:chExt cx="1460788" cy="1463415"/>
          </a:xfrm>
        </p:grpSpPr>
        <p:sp>
          <p:nvSpPr>
            <p:cNvPr id="33" name="Oval 7"/>
            <p:cNvSpPr>
              <a:spLocks noChangeArrowheads="1"/>
            </p:cNvSpPr>
            <p:nvPr/>
          </p:nvSpPr>
          <p:spPr bwMode="auto">
            <a:xfrm rot="2700000">
              <a:off x="5382074" y="3020500"/>
              <a:ext cx="1463415" cy="1460788"/>
            </a:xfrm>
            <a:prstGeom prst="rect">
              <a:avLst/>
            </a:prstGeom>
            <a:solidFill>
              <a:srgbClr val="FFC000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Box 76"/>
            <p:cNvSpPr txBox="1"/>
            <p:nvPr/>
          </p:nvSpPr>
          <p:spPr>
            <a:xfrm>
              <a:off x="5695889" y="3534518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004611" y="2154123"/>
            <a:ext cx="3115179" cy="899349"/>
            <a:chOff x="8004611" y="2154123"/>
            <a:chExt cx="3115179" cy="899349"/>
          </a:xfrm>
        </p:grpSpPr>
        <p:sp>
          <p:nvSpPr>
            <p:cNvPr id="46" name="TextBox 76"/>
            <p:cNvSpPr txBox="1"/>
            <p:nvPr/>
          </p:nvSpPr>
          <p:spPr>
            <a:xfrm>
              <a:off x="8004611" y="2154123"/>
              <a:ext cx="2284695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请输入此处标题</a:t>
              </a:r>
              <a:endPara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004611" y="2471197"/>
              <a:ext cx="3115179" cy="5822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  <a:buNone/>
              </a:pPr>
              <a:r>
                <a:rPr lang="zh-CN" altLang="en-US" sz="1200"/>
                <a:t>请在此处添加具体内容，请言简意赅，简单说明即可，不必繁琐。</a:t>
              </a:r>
              <a:endParaRPr lang="zh-CN" altLang="en-US" sz="1200"/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160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" name="矩形 58"/>
          <p:cNvSpPr/>
          <p:nvPr/>
        </p:nvSpPr>
        <p:spPr>
          <a:xfrm>
            <a:off x="5316" y="-20535"/>
            <a:ext cx="12179297" cy="69151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4BA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577856" y="342784"/>
            <a:ext cx="582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58595B"/>
                </a:solidFill>
                <a:latin typeface="Agency FB" panose="020b0503020202020204" pitchFamily="34" charset="0"/>
              </a:rPr>
              <a:t>PART THREE </a:t>
            </a:r>
            <a:r>
              <a:rPr lang="zh-CN" altLang="en-US" sz="3600">
                <a:solidFill>
                  <a:srgbClr val="58595B"/>
                </a:solidFill>
                <a:latin typeface="Agency FB" panose="020b0503020202020204" pitchFamily="34" charset="0"/>
              </a:rPr>
              <a:t>考核标准</a:t>
            </a:r>
            <a:endParaRPr lang="en-US" altLang="zh-CN" sz="360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875547" y="3362960"/>
            <a:ext cx="1945863" cy="1060422"/>
            <a:chOff x="2066155" y="1681970"/>
            <a:chExt cx="1450898" cy="774438"/>
          </a:xfrm>
        </p:grpSpPr>
        <p:sp>
          <p:nvSpPr>
            <p:cNvPr id="9" name="Chevron 17"/>
            <p:cNvSpPr/>
            <p:nvPr/>
          </p:nvSpPr>
          <p:spPr>
            <a:xfrm>
              <a:off x="2066155" y="1681970"/>
              <a:ext cx="1450898" cy="774438"/>
            </a:xfrm>
            <a:prstGeom prst="chevr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0" name="Rectangle 5"/>
            <p:cNvSpPr/>
            <p:nvPr/>
          </p:nvSpPr>
          <p:spPr bwMode="auto">
            <a:xfrm>
              <a:off x="2604023" y="1867459"/>
              <a:ext cx="443677" cy="4270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600" b="1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输入</a:t>
              </a:r>
              <a:endParaRPr lang="en-US" altLang="zh-CN" sz="1600" b="1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  <a:p>
              <a:pPr algn="ctr">
                <a:defRPr/>
              </a:pPr>
              <a:r>
                <a:rPr lang="zh-CN" altLang="en-US" sz="1600" b="1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标题</a:t>
              </a:r>
              <a:endParaRPr lang="en-US" sz="1600" b="1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476046" y="3362960"/>
            <a:ext cx="1945863" cy="1060422"/>
            <a:chOff x="3187496" y="1681970"/>
            <a:chExt cx="1450898" cy="774438"/>
          </a:xfrm>
        </p:grpSpPr>
        <p:sp>
          <p:nvSpPr>
            <p:cNvPr id="12" name="Chevron 19"/>
            <p:cNvSpPr/>
            <p:nvPr/>
          </p:nvSpPr>
          <p:spPr>
            <a:xfrm>
              <a:off x="3187496" y="1681970"/>
              <a:ext cx="1450898" cy="774438"/>
            </a:xfrm>
            <a:prstGeom prst="chevron">
              <a:avLst/>
            </a:prstGeom>
            <a:solidFill>
              <a:srgbClr val="4BADB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3" name="Rectangle 5"/>
            <p:cNvSpPr/>
            <p:nvPr/>
          </p:nvSpPr>
          <p:spPr bwMode="auto">
            <a:xfrm>
              <a:off x="3748103" y="1867459"/>
              <a:ext cx="443677" cy="4270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600" b="1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输入</a:t>
              </a:r>
              <a:endParaRPr lang="en-US" altLang="zh-CN" sz="1600" b="1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  <a:p>
              <a:pPr algn="ctr">
                <a:defRPr/>
              </a:pPr>
              <a:r>
                <a:rPr lang="zh-CN" altLang="en-US" sz="1600" b="1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标题</a:t>
              </a:r>
              <a:endParaRPr lang="en-US" altLang="zh-CN" sz="1600" b="1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101701" y="3362960"/>
            <a:ext cx="1945863" cy="1081161"/>
            <a:chOff x="4308837" y="1681970"/>
            <a:chExt cx="1450898" cy="789584"/>
          </a:xfrm>
          <a:solidFill>
            <a:srgbClr val="F3C098"/>
          </a:solidFill>
        </p:grpSpPr>
        <p:sp>
          <p:nvSpPr>
            <p:cNvPr id="15" name="Chevron 20"/>
            <p:cNvSpPr/>
            <p:nvPr/>
          </p:nvSpPr>
          <p:spPr>
            <a:xfrm>
              <a:off x="4308837" y="1681970"/>
              <a:ext cx="1450898" cy="774438"/>
            </a:xfrm>
            <a:prstGeom prst="chevron">
              <a:avLst/>
            </a:prstGeom>
            <a:solidFill>
              <a:srgbClr val="4BADB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6" name="Rectangle 5"/>
            <p:cNvSpPr/>
            <p:nvPr/>
          </p:nvSpPr>
          <p:spPr bwMode="auto">
            <a:xfrm>
              <a:off x="4847796" y="1864668"/>
              <a:ext cx="443677" cy="606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600" b="1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输入</a:t>
              </a:r>
              <a:endParaRPr lang="en-US" altLang="zh-CN" sz="1600" b="1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  <a:p>
              <a:pPr algn="ctr">
                <a:defRPr/>
              </a:pPr>
              <a:r>
                <a:rPr lang="zh-CN" altLang="en-US" sz="1600" b="1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标题</a:t>
              </a:r>
              <a:endParaRPr lang="en-US" altLang="zh-CN" sz="1600" b="1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  <a:p>
              <a:pPr algn="ctr">
                <a:defRPr/>
              </a:pPr>
              <a:endParaRPr lang="en-US" sz="1600" b="1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708691" y="3362960"/>
            <a:ext cx="1945863" cy="1060422"/>
            <a:chOff x="5437301" y="1681970"/>
            <a:chExt cx="1450898" cy="774438"/>
          </a:xfrm>
        </p:grpSpPr>
        <p:sp>
          <p:nvSpPr>
            <p:cNvPr id="18" name="Chevron 20"/>
            <p:cNvSpPr/>
            <p:nvPr/>
          </p:nvSpPr>
          <p:spPr>
            <a:xfrm>
              <a:off x="5437301" y="1681970"/>
              <a:ext cx="1450898" cy="774438"/>
            </a:xfrm>
            <a:prstGeom prst="chevron">
              <a:avLst/>
            </a:prstGeom>
            <a:solidFill>
              <a:srgbClr val="4BADBD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/>
          </p:txBody>
        </p:sp>
        <p:sp>
          <p:nvSpPr>
            <p:cNvPr id="19" name="Rectangle 5"/>
            <p:cNvSpPr/>
            <p:nvPr/>
          </p:nvSpPr>
          <p:spPr bwMode="auto">
            <a:xfrm>
              <a:off x="5965309" y="1864668"/>
              <a:ext cx="443677" cy="4270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600" b="1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输入</a:t>
              </a:r>
              <a:endParaRPr lang="en-US" altLang="zh-CN" sz="1600" b="1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  <a:p>
              <a:pPr algn="ctr">
                <a:defRPr/>
              </a:pPr>
              <a:r>
                <a:rPr lang="zh-CN" altLang="en-US" sz="1600" b="1">
                  <a:solidFill>
                    <a:schemeClr val="bg1"/>
                  </a:solidFill>
                  <a:latin typeface="方正兰亭纤黑_GBK" panose="02000000000000000000" pitchFamily="2" charset="-122"/>
                  <a:ea typeface="方正兰亭纤黑_GBK" panose="02000000000000000000" pitchFamily="2" charset="-122"/>
                  <a:cs typeface="Open Sans" pitchFamily="34" charset="0"/>
                </a:rPr>
                <a:t>标题</a:t>
              </a:r>
              <a:endParaRPr lang="en-US" altLang="zh-CN" sz="1600" b="1">
                <a:solidFill>
                  <a:schemeClr val="bg1"/>
                </a:solidFill>
                <a:latin typeface="方正兰亭纤黑_GBK" panose="02000000000000000000" pitchFamily="2" charset="-122"/>
                <a:ea typeface="方正兰亭纤黑_GBK" panose="02000000000000000000" pitchFamily="2" charset="-122"/>
                <a:cs typeface="Open Sans" pitchFamily="34" charset="0"/>
              </a:endParaRPr>
            </a:p>
          </p:txBody>
        </p:sp>
      </p:grpSp>
      <p:cxnSp>
        <p:nvCxnSpPr>
          <p:cNvPr id="20" name="Straight Connector 35"/>
          <p:cNvCxnSpPr/>
          <p:nvPr/>
        </p:nvCxnSpPr>
        <p:spPr>
          <a:xfrm rot="16200000" flipH="1">
            <a:off x="2876735" y="2290531"/>
            <a:ext cx="1014743" cy="894885"/>
          </a:xfrm>
          <a:prstGeom prst="bentConnector3">
            <a:avLst>
              <a:gd name="adj1" fmla="val -1066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35"/>
          <p:cNvCxnSpPr/>
          <p:nvPr/>
        </p:nvCxnSpPr>
        <p:spPr>
          <a:xfrm rot="5400000" flipH="1" flipV="1">
            <a:off x="4314037" y="4647719"/>
            <a:ext cx="1014743" cy="894885"/>
          </a:xfrm>
          <a:prstGeom prst="bentConnector3">
            <a:avLst>
              <a:gd name="adj1" fmla="val -1066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35"/>
          <p:cNvCxnSpPr/>
          <p:nvPr/>
        </p:nvCxnSpPr>
        <p:spPr>
          <a:xfrm rot="5400000">
            <a:off x="8329547" y="2290531"/>
            <a:ext cx="1014743" cy="894885"/>
          </a:xfrm>
          <a:prstGeom prst="bentConnector3">
            <a:avLst>
              <a:gd name="adj1" fmla="val -1066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35"/>
          <p:cNvCxnSpPr/>
          <p:nvPr/>
        </p:nvCxnSpPr>
        <p:spPr>
          <a:xfrm rot="16200000" flipV="1">
            <a:off x="6965727" y="4647719"/>
            <a:ext cx="1014743" cy="894885"/>
          </a:xfrm>
          <a:prstGeom prst="bentConnector3">
            <a:avLst>
              <a:gd name="adj1" fmla="val -1066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635000" y="2055179"/>
            <a:ext cx="2206397" cy="1044019"/>
            <a:chOff x="693881" y="2005844"/>
            <a:chExt cx="2024993" cy="2505600"/>
          </a:xfrm>
        </p:grpSpPr>
        <p:sp>
          <p:nvSpPr>
            <p:cNvPr id="25" name="Rectangle 4"/>
            <p:cNvSpPr/>
            <p:nvPr/>
          </p:nvSpPr>
          <p:spPr bwMode="auto">
            <a:xfrm>
              <a:off x="693881" y="2443224"/>
              <a:ext cx="2024993" cy="2068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zh-CN" altLang="en-US" sz="1200">
                  <a:latin typeface="+mn-ea"/>
                </a:rPr>
                <a:t>请在此处添加具体内容，请言简意赅，简单说明即可，不必繁琐。</a:t>
              </a:r>
              <a:endParaRPr lang="zh-CN" altLang="en-US" sz="1200">
                <a:latin typeface="+mn-ea"/>
              </a:endParaRPr>
            </a:p>
          </p:txBody>
        </p:sp>
        <p:sp>
          <p:nvSpPr>
            <p:cNvPr id="26" name="Rectangle 5"/>
            <p:cNvSpPr/>
            <p:nvPr/>
          </p:nvSpPr>
          <p:spPr bwMode="auto">
            <a:xfrm>
              <a:off x="1940032" y="2005844"/>
              <a:ext cx="777445" cy="6949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300" b="1">
                  <a:latin typeface="+mn-ea"/>
                  <a:cs typeface="Open Sans" pitchFamily="34" charset="0"/>
                </a:rPr>
                <a:t>添加标题</a:t>
              </a:r>
              <a:endParaRPr lang="en-US" sz="1300" b="1">
                <a:latin typeface="+mn-ea"/>
                <a:cs typeface="Open Sans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108629" y="5389842"/>
            <a:ext cx="2213228" cy="1044019"/>
            <a:chOff x="687613" y="2005844"/>
            <a:chExt cx="2031262" cy="2505600"/>
          </a:xfrm>
        </p:grpSpPr>
        <p:sp>
          <p:nvSpPr>
            <p:cNvPr id="28" name="Rectangle 4"/>
            <p:cNvSpPr/>
            <p:nvPr/>
          </p:nvSpPr>
          <p:spPr bwMode="auto">
            <a:xfrm>
              <a:off x="687613" y="2443224"/>
              <a:ext cx="2031262" cy="2068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zh-CN" altLang="en-US" sz="1200">
                  <a:latin typeface="+mn-ea"/>
                </a:rPr>
                <a:t>请在此处添加具体内容，请言简意赅，简单说明即可，不必繁琐。</a:t>
              </a:r>
              <a:endParaRPr lang="zh-CN" altLang="en-US" sz="1200">
                <a:latin typeface="+mn-ea"/>
              </a:endParaRPr>
            </a:p>
          </p:txBody>
        </p:sp>
        <p:sp>
          <p:nvSpPr>
            <p:cNvPr id="29" name="Rectangle 5"/>
            <p:cNvSpPr/>
            <p:nvPr/>
          </p:nvSpPr>
          <p:spPr bwMode="auto">
            <a:xfrm>
              <a:off x="1940032" y="2005844"/>
              <a:ext cx="777445" cy="6949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1300" b="1">
                  <a:latin typeface="+mn-ea"/>
                  <a:cs typeface="Open Sans" pitchFamily="34" charset="0"/>
                </a:rPr>
                <a:t>添加标题</a:t>
              </a:r>
              <a:endParaRPr lang="en-US" sz="1300" b="1">
                <a:latin typeface="+mn-ea"/>
                <a:cs typeface="Open Sans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052115" y="5375806"/>
            <a:ext cx="2213228" cy="1044019"/>
            <a:chOff x="1075984" y="2005844"/>
            <a:chExt cx="2031263" cy="2505600"/>
          </a:xfrm>
        </p:grpSpPr>
        <p:sp>
          <p:nvSpPr>
            <p:cNvPr id="31" name="Rectangle 4"/>
            <p:cNvSpPr/>
            <p:nvPr/>
          </p:nvSpPr>
          <p:spPr bwMode="auto">
            <a:xfrm>
              <a:off x="1075984" y="2443224"/>
              <a:ext cx="2031263" cy="2068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zh-CN" altLang="en-US" sz="1200">
                  <a:latin typeface="+mn-ea"/>
                </a:rPr>
                <a:t>请在此处添加具体内容，请言简意赅，简单说明即可，不必繁琐。</a:t>
              </a:r>
              <a:endParaRPr lang="zh-CN" altLang="en-US" sz="1200">
                <a:latin typeface="+mn-ea"/>
              </a:endParaRPr>
            </a:p>
          </p:txBody>
        </p:sp>
        <p:sp>
          <p:nvSpPr>
            <p:cNvPr id="32" name="Rectangle 5"/>
            <p:cNvSpPr/>
            <p:nvPr/>
          </p:nvSpPr>
          <p:spPr bwMode="auto">
            <a:xfrm>
              <a:off x="1083166" y="2005844"/>
              <a:ext cx="777444" cy="6949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1300" b="1">
                  <a:latin typeface="+mn-ea"/>
                  <a:cs typeface="Open Sans" pitchFamily="34" charset="0"/>
                </a:rPr>
                <a:t>添加标题</a:t>
              </a:r>
              <a:endParaRPr lang="en-US" sz="1300" b="1">
                <a:latin typeface="+mn-ea"/>
                <a:cs typeface="Open Sans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343772" y="2096007"/>
            <a:ext cx="2213228" cy="1044019"/>
            <a:chOff x="1075984" y="2005844"/>
            <a:chExt cx="2031262" cy="2505600"/>
          </a:xfrm>
        </p:grpSpPr>
        <p:sp>
          <p:nvSpPr>
            <p:cNvPr id="34" name="Rectangle 4"/>
            <p:cNvSpPr/>
            <p:nvPr/>
          </p:nvSpPr>
          <p:spPr bwMode="auto">
            <a:xfrm>
              <a:off x="1075984" y="2443224"/>
              <a:ext cx="2031262" cy="2068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  <a:buNone/>
              </a:pPr>
              <a:r>
                <a:rPr lang="zh-CN" altLang="en-US" sz="1200">
                  <a:latin typeface="+mn-ea"/>
                </a:rPr>
                <a:t>请在此处添加具体内容，请言简意赅，简单说明即可，不必繁琐。</a:t>
              </a:r>
              <a:endParaRPr lang="zh-CN" altLang="en-US" sz="1200">
                <a:latin typeface="+mn-ea"/>
              </a:endParaRPr>
            </a:p>
          </p:txBody>
        </p:sp>
        <p:sp>
          <p:nvSpPr>
            <p:cNvPr id="35" name="Rectangle 5"/>
            <p:cNvSpPr/>
            <p:nvPr/>
          </p:nvSpPr>
          <p:spPr bwMode="auto">
            <a:xfrm>
              <a:off x="1083166" y="2005844"/>
              <a:ext cx="777444" cy="6949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1300" b="1">
                  <a:latin typeface="+mn-ea"/>
                  <a:cs typeface="Open Sans" pitchFamily="34" charset="0"/>
                </a:rPr>
                <a:t>添加标题</a:t>
              </a:r>
              <a:endParaRPr lang="en-US" sz="1300" b="1">
                <a:latin typeface="+mn-ea"/>
                <a:cs typeface="Open Sans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3000">
        <p14:shred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" name="矩形 58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4BA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577856" y="342784"/>
            <a:ext cx="582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58595B"/>
                </a:solidFill>
                <a:latin typeface="Agency FB" panose="020b0503020202020204" pitchFamily="34" charset="0"/>
              </a:rPr>
              <a:t>PART THREE </a:t>
            </a:r>
            <a:r>
              <a:rPr lang="zh-CN" altLang="en-US" sz="3600">
                <a:solidFill>
                  <a:srgbClr val="58595B"/>
                </a:solidFill>
                <a:latin typeface="Agency FB" panose="020b0503020202020204" pitchFamily="34" charset="0"/>
              </a:rPr>
              <a:t>考核标准</a:t>
            </a:r>
            <a:endParaRPr lang="en-US" altLang="zh-CN" sz="360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6295348" y="1966986"/>
            <a:ext cx="1993925" cy="2035756"/>
            <a:chOff x="12412274" y="4315557"/>
            <a:chExt cx="3515860" cy="3515861"/>
          </a:xfrm>
        </p:grpSpPr>
        <p:sp>
          <p:nvSpPr>
            <p:cNvPr id="37" name="Shape 1627"/>
            <p:cNvSpPr/>
            <p:nvPr/>
          </p:nvSpPr>
          <p:spPr>
            <a:xfrm>
              <a:off x="12412274" y="4315557"/>
              <a:ext cx="3515860" cy="3515861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57150" cap="rnd">
              <a:solidFill>
                <a:srgbClr val="FFC000"/>
              </a:solidFill>
              <a:custDash>
                <a:ds d="100000" sp="200000"/>
              </a:custDash>
              <a:round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Shape 1628"/>
            <p:cNvSpPr/>
            <p:nvPr/>
          </p:nvSpPr>
          <p:spPr>
            <a:xfrm>
              <a:off x="12684149" y="4587434"/>
              <a:ext cx="2972108" cy="2972108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C000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Shape 1631"/>
            <p:cNvSpPr/>
            <p:nvPr/>
          </p:nvSpPr>
          <p:spPr>
            <a:xfrm>
              <a:off x="13340747" y="5297119"/>
              <a:ext cx="1468255" cy="1468861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extrusionOk="0">
                  <a:moveTo>
                    <a:pt x="19673" y="3125"/>
                  </a:moveTo>
                  <a:cubicBezTo>
                    <a:pt x="19662" y="3136"/>
                    <a:pt x="19652" y="3148"/>
                    <a:pt x="19642" y="3160"/>
                  </a:cubicBezTo>
                  <a:lnTo>
                    <a:pt x="13874" y="9615"/>
                  </a:lnTo>
                  <a:lnTo>
                    <a:pt x="11980" y="7721"/>
                  </a:lnTo>
                  <a:lnTo>
                    <a:pt x="18436" y="1951"/>
                  </a:lnTo>
                  <a:cubicBezTo>
                    <a:pt x="18446" y="1940"/>
                    <a:pt x="18458" y="1930"/>
                    <a:pt x="18469" y="1918"/>
                  </a:cubicBezTo>
                  <a:cubicBezTo>
                    <a:pt x="18790" y="1597"/>
                    <a:pt x="19352" y="1596"/>
                    <a:pt x="19675" y="1918"/>
                  </a:cubicBezTo>
                  <a:cubicBezTo>
                    <a:pt x="19834" y="2080"/>
                    <a:pt x="19923" y="2294"/>
                    <a:pt x="19923" y="2522"/>
                  </a:cubicBezTo>
                  <a:cubicBezTo>
                    <a:pt x="19923" y="2749"/>
                    <a:pt x="19834" y="2965"/>
                    <a:pt x="19673" y="3125"/>
                  </a:cubicBezTo>
                  <a:cubicBezTo>
                    <a:pt x="19673" y="3125"/>
                    <a:pt x="19673" y="3125"/>
                    <a:pt x="19673" y="3125"/>
                  </a:cubicBezTo>
                  <a:close/>
                  <a:moveTo>
                    <a:pt x="14352" y="14847"/>
                  </a:moveTo>
                  <a:lnTo>
                    <a:pt x="6751" y="7242"/>
                  </a:lnTo>
                  <a:lnTo>
                    <a:pt x="8316" y="6418"/>
                  </a:lnTo>
                  <a:lnTo>
                    <a:pt x="15179" y="13281"/>
                  </a:lnTo>
                  <a:cubicBezTo>
                    <a:pt x="15179" y="13281"/>
                    <a:pt x="14352" y="14847"/>
                    <a:pt x="14352" y="14847"/>
                  </a:cubicBezTo>
                  <a:close/>
                  <a:moveTo>
                    <a:pt x="9570" y="20545"/>
                  </a:moveTo>
                  <a:lnTo>
                    <a:pt x="9007" y="19982"/>
                  </a:lnTo>
                  <a:lnTo>
                    <a:pt x="9698" y="18571"/>
                  </a:lnTo>
                  <a:cubicBezTo>
                    <a:pt x="9779" y="18402"/>
                    <a:pt x="9740" y="18201"/>
                    <a:pt x="9601" y="18076"/>
                  </a:cubicBezTo>
                  <a:cubicBezTo>
                    <a:pt x="9462" y="17952"/>
                    <a:pt x="9255" y="17936"/>
                    <a:pt x="9099" y="18036"/>
                  </a:cubicBezTo>
                  <a:lnTo>
                    <a:pt x="7855" y="18830"/>
                  </a:lnTo>
                  <a:lnTo>
                    <a:pt x="7312" y="18287"/>
                  </a:lnTo>
                  <a:lnTo>
                    <a:pt x="8827" y="15726"/>
                  </a:lnTo>
                  <a:cubicBezTo>
                    <a:pt x="8926" y="15563"/>
                    <a:pt x="8899" y="15352"/>
                    <a:pt x="8763" y="15218"/>
                  </a:cubicBezTo>
                  <a:cubicBezTo>
                    <a:pt x="8627" y="15083"/>
                    <a:pt x="8416" y="15058"/>
                    <a:pt x="8252" y="15157"/>
                  </a:cubicBezTo>
                  <a:lnTo>
                    <a:pt x="5722" y="16695"/>
                  </a:lnTo>
                  <a:lnTo>
                    <a:pt x="3696" y="14669"/>
                  </a:lnTo>
                  <a:lnTo>
                    <a:pt x="4301" y="13058"/>
                  </a:lnTo>
                  <a:cubicBezTo>
                    <a:pt x="4360" y="12899"/>
                    <a:pt x="4319" y="12720"/>
                    <a:pt x="4193" y="12605"/>
                  </a:cubicBezTo>
                  <a:cubicBezTo>
                    <a:pt x="4069" y="12490"/>
                    <a:pt x="3885" y="12462"/>
                    <a:pt x="3732" y="12535"/>
                  </a:cubicBezTo>
                  <a:lnTo>
                    <a:pt x="2258" y="13232"/>
                  </a:lnTo>
                  <a:lnTo>
                    <a:pt x="1054" y="12026"/>
                  </a:lnTo>
                  <a:lnTo>
                    <a:pt x="5715" y="8568"/>
                  </a:lnTo>
                  <a:lnTo>
                    <a:pt x="13026" y="15882"/>
                  </a:lnTo>
                  <a:cubicBezTo>
                    <a:pt x="13026" y="15882"/>
                    <a:pt x="9570" y="20545"/>
                    <a:pt x="9570" y="20545"/>
                  </a:cubicBezTo>
                  <a:close/>
                  <a:moveTo>
                    <a:pt x="21592" y="2522"/>
                  </a:moveTo>
                  <a:cubicBezTo>
                    <a:pt x="21592" y="1848"/>
                    <a:pt x="21330" y="1215"/>
                    <a:pt x="20854" y="739"/>
                  </a:cubicBezTo>
                  <a:cubicBezTo>
                    <a:pt x="20378" y="262"/>
                    <a:pt x="19746" y="0"/>
                    <a:pt x="19071" y="0"/>
                  </a:cubicBezTo>
                  <a:cubicBezTo>
                    <a:pt x="18406" y="0"/>
                    <a:pt x="17781" y="255"/>
                    <a:pt x="17306" y="721"/>
                  </a:cubicBezTo>
                  <a:lnTo>
                    <a:pt x="10798" y="6539"/>
                  </a:lnTo>
                  <a:lnTo>
                    <a:pt x="9061" y="4801"/>
                  </a:lnTo>
                  <a:cubicBezTo>
                    <a:pt x="8803" y="4542"/>
                    <a:pt x="8405" y="4482"/>
                    <a:pt x="8081" y="4653"/>
                  </a:cubicBezTo>
                  <a:lnTo>
                    <a:pt x="4972" y="6295"/>
                  </a:lnTo>
                  <a:cubicBezTo>
                    <a:pt x="4737" y="6419"/>
                    <a:pt x="4577" y="6647"/>
                    <a:pt x="4537" y="6909"/>
                  </a:cubicBezTo>
                  <a:cubicBezTo>
                    <a:pt x="4497" y="7170"/>
                    <a:pt x="4584" y="7436"/>
                    <a:pt x="4771" y="7623"/>
                  </a:cubicBezTo>
                  <a:lnTo>
                    <a:pt x="5118" y="7971"/>
                  </a:lnTo>
                  <a:lnTo>
                    <a:pt x="169" y="11644"/>
                  </a:lnTo>
                  <a:cubicBezTo>
                    <a:pt x="71" y="11716"/>
                    <a:pt x="10" y="11828"/>
                    <a:pt x="2" y="11948"/>
                  </a:cubicBezTo>
                  <a:cubicBezTo>
                    <a:pt x="-8" y="12069"/>
                    <a:pt x="36" y="12188"/>
                    <a:pt x="122" y="12273"/>
                  </a:cubicBezTo>
                  <a:lnTo>
                    <a:pt x="1876" y="14030"/>
                  </a:lnTo>
                  <a:cubicBezTo>
                    <a:pt x="2001" y="14154"/>
                    <a:pt x="2191" y="14186"/>
                    <a:pt x="2351" y="14111"/>
                  </a:cubicBezTo>
                  <a:lnTo>
                    <a:pt x="3158" y="13729"/>
                  </a:lnTo>
                  <a:lnTo>
                    <a:pt x="2820" y="14628"/>
                  </a:lnTo>
                  <a:cubicBezTo>
                    <a:pt x="2763" y="14781"/>
                    <a:pt x="2800" y="14953"/>
                    <a:pt x="2916" y="15070"/>
                  </a:cubicBezTo>
                  <a:lnTo>
                    <a:pt x="5362" y="17516"/>
                  </a:lnTo>
                  <a:cubicBezTo>
                    <a:pt x="5500" y="17654"/>
                    <a:pt x="5711" y="17677"/>
                    <a:pt x="5875" y="17579"/>
                  </a:cubicBezTo>
                  <a:lnTo>
                    <a:pt x="7260" y="16736"/>
                  </a:lnTo>
                  <a:lnTo>
                    <a:pt x="6429" y="18139"/>
                  </a:lnTo>
                  <a:cubicBezTo>
                    <a:pt x="6332" y="18304"/>
                    <a:pt x="6360" y="18513"/>
                    <a:pt x="6493" y="18648"/>
                  </a:cubicBezTo>
                  <a:lnTo>
                    <a:pt x="7503" y="19658"/>
                  </a:lnTo>
                  <a:cubicBezTo>
                    <a:pt x="7642" y="19796"/>
                    <a:pt x="7857" y="19818"/>
                    <a:pt x="8022" y="19715"/>
                  </a:cubicBezTo>
                  <a:lnTo>
                    <a:pt x="8294" y="19539"/>
                  </a:lnTo>
                  <a:lnTo>
                    <a:pt x="8127" y="19882"/>
                  </a:lnTo>
                  <a:cubicBezTo>
                    <a:pt x="8047" y="20041"/>
                    <a:pt x="8080" y="20233"/>
                    <a:pt x="8206" y="20360"/>
                  </a:cubicBezTo>
                  <a:lnTo>
                    <a:pt x="9322" y="21478"/>
                  </a:lnTo>
                  <a:cubicBezTo>
                    <a:pt x="9401" y="21555"/>
                    <a:pt x="9507" y="21600"/>
                    <a:pt x="9617" y="21600"/>
                  </a:cubicBezTo>
                  <a:cubicBezTo>
                    <a:pt x="9627" y="21600"/>
                    <a:pt x="9638" y="21600"/>
                    <a:pt x="9648" y="21597"/>
                  </a:cubicBezTo>
                  <a:cubicBezTo>
                    <a:pt x="9769" y="21590"/>
                    <a:pt x="9880" y="21528"/>
                    <a:pt x="9952" y="21430"/>
                  </a:cubicBezTo>
                  <a:lnTo>
                    <a:pt x="13624" y="16478"/>
                  </a:lnTo>
                  <a:lnTo>
                    <a:pt x="13971" y="16827"/>
                  </a:lnTo>
                  <a:cubicBezTo>
                    <a:pt x="14129" y="16984"/>
                    <a:pt x="14343" y="17071"/>
                    <a:pt x="14562" y="17071"/>
                  </a:cubicBezTo>
                  <a:cubicBezTo>
                    <a:pt x="14604" y="17071"/>
                    <a:pt x="14646" y="17067"/>
                    <a:pt x="14687" y="17061"/>
                  </a:cubicBezTo>
                  <a:cubicBezTo>
                    <a:pt x="14949" y="17021"/>
                    <a:pt x="15175" y="16860"/>
                    <a:pt x="15299" y="16627"/>
                  </a:cubicBezTo>
                  <a:lnTo>
                    <a:pt x="16941" y="13515"/>
                  </a:lnTo>
                  <a:cubicBezTo>
                    <a:pt x="17111" y="13192"/>
                    <a:pt x="17052" y="12794"/>
                    <a:pt x="16792" y="12536"/>
                  </a:cubicBezTo>
                  <a:lnTo>
                    <a:pt x="15055" y="10797"/>
                  </a:lnTo>
                  <a:lnTo>
                    <a:pt x="20871" y="4288"/>
                  </a:lnTo>
                  <a:cubicBezTo>
                    <a:pt x="21337" y="3814"/>
                    <a:pt x="21592" y="3188"/>
                    <a:pt x="21592" y="2522"/>
                  </a:cubicBezTo>
                  <a:cubicBezTo>
                    <a:pt x="21592" y="2522"/>
                    <a:pt x="21592" y="2522"/>
                    <a:pt x="21592" y="2522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2476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charset="0"/>
                  <a:ea typeface="Gill Sans"/>
                  <a:cs typeface="Gill Sans"/>
                  <a:sym typeface="Gill Sans" charset="0"/>
                </a:defRPr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234084" y="1966986"/>
            <a:ext cx="1993925" cy="2035756"/>
            <a:chOff x="3487813" y="4315557"/>
            <a:chExt cx="3515861" cy="3515861"/>
          </a:xfrm>
        </p:grpSpPr>
        <p:sp>
          <p:nvSpPr>
            <p:cNvPr id="41" name="Shape 1623"/>
            <p:cNvSpPr/>
            <p:nvPr/>
          </p:nvSpPr>
          <p:spPr>
            <a:xfrm>
              <a:off x="3487813" y="4315557"/>
              <a:ext cx="3515861" cy="3515861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57150" cap="rnd">
              <a:solidFill>
                <a:srgbClr val="4BADBD"/>
              </a:solidFill>
              <a:custDash>
                <a:ds d="100000" sp="200000"/>
              </a:custDash>
              <a:round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Shape 1624"/>
            <p:cNvSpPr/>
            <p:nvPr/>
          </p:nvSpPr>
          <p:spPr>
            <a:xfrm>
              <a:off x="3759689" y="4587434"/>
              <a:ext cx="2972108" cy="2972108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4BADBD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Shape 1632"/>
            <p:cNvSpPr/>
            <p:nvPr/>
          </p:nvSpPr>
          <p:spPr>
            <a:xfrm>
              <a:off x="4477508" y="5355235"/>
              <a:ext cx="1534816" cy="1342831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49" y="20059"/>
                  </a:moveTo>
                  <a:lnTo>
                    <a:pt x="16198" y="16202"/>
                  </a:lnTo>
                  <a:lnTo>
                    <a:pt x="16198" y="13885"/>
                  </a:lnTo>
                  <a:lnTo>
                    <a:pt x="20249" y="10801"/>
                  </a:lnTo>
                  <a:cubicBezTo>
                    <a:pt x="20249" y="10801"/>
                    <a:pt x="20249" y="20059"/>
                    <a:pt x="20249" y="20059"/>
                  </a:cubicBezTo>
                  <a:close/>
                  <a:moveTo>
                    <a:pt x="12824" y="9267"/>
                  </a:moveTo>
                  <a:cubicBezTo>
                    <a:pt x="10955" y="9267"/>
                    <a:pt x="9443" y="7534"/>
                    <a:pt x="9443" y="5403"/>
                  </a:cubicBezTo>
                  <a:cubicBezTo>
                    <a:pt x="9443" y="3267"/>
                    <a:pt x="10958" y="1533"/>
                    <a:pt x="12824" y="1533"/>
                  </a:cubicBezTo>
                  <a:cubicBezTo>
                    <a:pt x="14692" y="1533"/>
                    <a:pt x="16205" y="3267"/>
                    <a:pt x="16205" y="5403"/>
                  </a:cubicBezTo>
                  <a:cubicBezTo>
                    <a:pt x="16205" y="7534"/>
                    <a:pt x="14692" y="9267"/>
                    <a:pt x="12824" y="9267"/>
                  </a:cubicBezTo>
                  <a:cubicBezTo>
                    <a:pt x="12824" y="9267"/>
                    <a:pt x="12824" y="9267"/>
                    <a:pt x="12824" y="9267"/>
                  </a:cubicBezTo>
                  <a:close/>
                  <a:moveTo>
                    <a:pt x="14850" y="18514"/>
                  </a:moveTo>
                  <a:cubicBezTo>
                    <a:pt x="14850" y="19367"/>
                    <a:pt x="14244" y="20059"/>
                    <a:pt x="13499" y="20059"/>
                  </a:cubicBezTo>
                  <a:lnTo>
                    <a:pt x="2699" y="20059"/>
                  </a:lnTo>
                  <a:cubicBezTo>
                    <a:pt x="1954" y="20059"/>
                    <a:pt x="1352" y="19369"/>
                    <a:pt x="1352" y="18514"/>
                  </a:cubicBezTo>
                  <a:lnTo>
                    <a:pt x="1352" y="12345"/>
                  </a:lnTo>
                  <a:cubicBezTo>
                    <a:pt x="1352" y="11490"/>
                    <a:pt x="1954" y="10801"/>
                    <a:pt x="2699" y="10801"/>
                  </a:cubicBezTo>
                  <a:lnTo>
                    <a:pt x="13499" y="10801"/>
                  </a:lnTo>
                  <a:cubicBezTo>
                    <a:pt x="14244" y="10801"/>
                    <a:pt x="14850" y="11490"/>
                    <a:pt x="14850" y="12345"/>
                  </a:cubicBezTo>
                  <a:cubicBezTo>
                    <a:pt x="14850" y="12345"/>
                    <a:pt x="14850" y="18514"/>
                    <a:pt x="14850" y="18514"/>
                  </a:cubicBezTo>
                  <a:close/>
                  <a:moveTo>
                    <a:pt x="1352" y="6171"/>
                  </a:moveTo>
                  <a:cubicBezTo>
                    <a:pt x="1352" y="4469"/>
                    <a:pt x="2557" y="3085"/>
                    <a:pt x="4051" y="3085"/>
                  </a:cubicBezTo>
                  <a:cubicBezTo>
                    <a:pt x="5539" y="3085"/>
                    <a:pt x="6750" y="4469"/>
                    <a:pt x="6750" y="6171"/>
                  </a:cubicBezTo>
                  <a:cubicBezTo>
                    <a:pt x="6750" y="7877"/>
                    <a:pt x="5539" y="9259"/>
                    <a:pt x="4051" y="9259"/>
                  </a:cubicBezTo>
                  <a:cubicBezTo>
                    <a:pt x="2557" y="9259"/>
                    <a:pt x="1352" y="7877"/>
                    <a:pt x="1352" y="6171"/>
                  </a:cubicBezTo>
                  <a:cubicBezTo>
                    <a:pt x="1352" y="6171"/>
                    <a:pt x="1352" y="6171"/>
                    <a:pt x="1352" y="6171"/>
                  </a:cubicBezTo>
                  <a:close/>
                  <a:moveTo>
                    <a:pt x="20249" y="9259"/>
                  </a:moveTo>
                  <a:lnTo>
                    <a:pt x="16198" y="12345"/>
                  </a:lnTo>
                  <a:cubicBezTo>
                    <a:pt x="16198" y="11406"/>
                    <a:pt x="15826" y="10578"/>
                    <a:pt x="15249" y="10014"/>
                  </a:cubicBezTo>
                  <a:cubicBezTo>
                    <a:pt x="16623" y="9067"/>
                    <a:pt x="17550" y="7365"/>
                    <a:pt x="17550" y="5403"/>
                  </a:cubicBezTo>
                  <a:cubicBezTo>
                    <a:pt x="17550" y="2420"/>
                    <a:pt x="15434" y="0"/>
                    <a:pt x="12824" y="0"/>
                  </a:cubicBezTo>
                  <a:cubicBezTo>
                    <a:pt x="10213" y="0"/>
                    <a:pt x="8101" y="2420"/>
                    <a:pt x="8101" y="5403"/>
                  </a:cubicBezTo>
                  <a:cubicBezTo>
                    <a:pt x="8101" y="6912"/>
                    <a:pt x="8648" y="8277"/>
                    <a:pt x="9525" y="9259"/>
                  </a:cubicBezTo>
                  <a:lnTo>
                    <a:pt x="7050" y="9259"/>
                  </a:lnTo>
                  <a:cubicBezTo>
                    <a:pt x="7695" y="8438"/>
                    <a:pt x="8101" y="7365"/>
                    <a:pt x="8101" y="6171"/>
                  </a:cubicBezTo>
                  <a:cubicBezTo>
                    <a:pt x="8101" y="3617"/>
                    <a:pt x="6288" y="1546"/>
                    <a:pt x="4051" y="1546"/>
                  </a:cubicBezTo>
                  <a:cubicBezTo>
                    <a:pt x="1814" y="1546"/>
                    <a:pt x="0" y="3617"/>
                    <a:pt x="0" y="6171"/>
                  </a:cubicBezTo>
                  <a:cubicBezTo>
                    <a:pt x="0" y="7569"/>
                    <a:pt x="551" y="8803"/>
                    <a:pt x="1405" y="9651"/>
                  </a:cubicBezTo>
                  <a:cubicBezTo>
                    <a:pt x="571" y="10179"/>
                    <a:pt x="0" y="11181"/>
                    <a:pt x="0" y="12345"/>
                  </a:cubicBezTo>
                  <a:lnTo>
                    <a:pt x="0" y="18514"/>
                  </a:lnTo>
                  <a:cubicBezTo>
                    <a:pt x="0" y="20221"/>
                    <a:pt x="1210" y="21600"/>
                    <a:pt x="2699" y="21600"/>
                  </a:cubicBezTo>
                  <a:lnTo>
                    <a:pt x="13499" y="21600"/>
                  </a:lnTo>
                  <a:cubicBezTo>
                    <a:pt x="14989" y="21600"/>
                    <a:pt x="16198" y="20221"/>
                    <a:pt x="16198" y="18514"/>
                  </a:cubicBezTo>
                  <a:lnTo>
                    <a:pt x="16198" y="17743"/>
                  </a:lnTo>
                  <a:lnTo>
                    <a:pt x="20249" y="21600"/>
                  </a:lnTo>
                  <a:cubicBezTo>
                    <a:pt x="20994" y="21600"/>
                    <a:pt x="21600" y="20911"/>
                    <a:pt x="21600" y="20059"/>
                  </a:cubicBezTo>
                  <a:lnTo>
                    <a:pt x="21600" y="10801"/>
                  </a:lnTo>
                  <a:cubicBezTo>
                    <a:pt x="21600" y="9949"/>
                    <a:pt x="20994" y="9259"/>
                    <a:pt x="20249" y="9259"/>
                  </a:cubicBezTo>
                  <a:cubicBezTo>
                    <a:pt x="20249" y="9259"/>
                    <a:pt x="20249" y="9259"/>
                    <a:pt x="20249" y="925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2476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charset="0"/>
                  <a:ea typeface="Gill Sans"/>
                  <a:cs typeface="Gill Sans"/>
                  <a:sym typeface="Gill Sans" charset="0"/>
                </a:defRPr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764717" y="1966986"/>
            <a:ext cx="1993925" cy="2035756"/>
            <a:chOff x="7950043" y="4315557"/>
            <a:chExt cx="3515861" cy="3515861"/>
          </a:xfrm>
        </p:grpSpPr>
        <p:sp>
          <p:nvSpPr>
            <p:cNvPr id="45" name="Shape 1625"/>
            <p:cNvSpPr/>
            <p:nvPr/>
          </p:nvSpPr>
          <p:spPr>
            <a:xfrm>
              <a:off x="7950043" y="4315557"/>
              <a:ext cx="3515861" cy="3515861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57150" cap="rnd">
              <a:solidFill>
                <a:srgbClr val="4BADBD"/>
              </a:solidFill>
              <a:custDash>
                <a:ds d="100000" sp="200000"/>
              </a:custDash>
              <a:round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Shape 1626"/>
            <p:cNvSpPr/>
            <p:nvPr/>
          </p:nvSpPr>
          <p:spPr>
            <a:xfrm>
              <a:off x="8221920" y="4587434"/>
              <a:ext cx="2972108" cy="2972108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4BADBD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7" name="Shape 1633"/>
            <p:cNvSpPr/>
            <p:nvPr/>
          </p:nvSpPr>
          <p:spPr>
            <a:xfrm>
              <a:off x="8898459" y="5315833"/>
              <a:ext cx="1608976" cy="1430294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549" extrusionOk="0">
                  <a:moveTo>
                    <a:pt x="12246" y="17"/>
                  </a:moveTo>
                  <a:cubicBezTo>
                    <a:pt x="11990" y="86"/>
                    <a:pt x="11811" y="339"/>
                    <a:pt x="11811" y="635"/>
                  </a:cubicBezTo>
                  <a:lnTo>
                    <a:pt x="11811" y="14336"/>
                  </a:lnTo>
                  <a:cubicBezTo>
                    <a:pt x="11811" y="14689"/>
                    <a:pt x="12064" y="14980"/>
                    <a:pt x="12377" y="14980"/>
                  </a:cubicBezTo>
                  <a:lnTo>
                    <a:pt x="18513" y="14980"/>
                  </a:lnTo>
                  <a:cubicBezTo>
                    <a:pt x="18710" y="14980"/>
                    <a:pt x="18893" y="14860"/>
                    <a:pt x="18996" y="14672"/>
                  </a:cubicBezTo>
                  <a:cubicBezTo>
                    <a:pt x="19099" y="14483"/>
                    <a:pt x="19108" y="14246"/>
                    <a:pt x="19019" y="14048"/>
                  </a:cubicBezTo>
                  <a:lnTo>
                    <a:pt x="12883" y="346"/>
                  </a:lnTo>
                  <a:cubicBezTo>
                    <a:pt x="12765" y="82"/>
                    <a:pt x="12502" y="-51"/>
                    <a:pt x="12246" y="17"/>
                  </a:cubicBezTo>
                  <a:close/>
                  <a:moveTo>
                    <a:pt x="10383" y="219"/>
                  </a:moveTo>
                  <a:cubicBezTo>
                    <a:pt x="10293" y="207"/>
                    <a:pt x="10196" y="214"/>
                    <a:pt x="10109" y="252"/>
                  </a:cubicBezTo>
                  <a:cubicBezTo>
                    <a:pt x="6744" y="1722"/>
                    <a:pt x="4445" y="5308"/>
                    <a:pt x="3110" y="8056"/>
                  </a:cubicBezTo>
                  <a:cubicBezTo>
                    <a:pt x="2307" y="9706"/>
                    <a:pt x="1780" y="11194"/>
                    <a:pt x="1479" y="12149"/>
                  </a:cubicBezTo>
                  <a:cubicBezTo>
                    <a:pt x="1347" y="12567"/>
                    <a:pt x="919" y="13966"/>
                    <a:pt x="955" y="14443"/>
                  </a:cubicBezTo>
                  <a:cubicBezTo>
                    <a:pt x="979" y="14774"/>
                    <a:pt x="1226" y="15034"/>
                    <a:pt x="1520" y="15034"/>
                  </a:cubicBezTo>
                  <a:lnTo>
                    <a:pt x="10317" y="15034"/>
                  </a:lnTo>
                  <a:cubicBezTo>
                    <a:pt x="10631" y="15034"/>
                    <a:pt x="10883" y="14743"/>
                    <a:pt x="10883" y="14390"/>
                  </a:cubicBezTo>
                  <a:lnTo>
                    <a:pt x="10883" y="849"/>
                  </a:lnTo>
                  <a:cubicBezTo>
                    <a:pt x="10883" y="638"/>
                    <a:pt x="10793" y="446"/>
                    <a:pt x="10639" y="326"/>
                  </a:cubicBezTo>
                  <a:cubicBezTo>
                    <a:pt x="10562" y="267"/>
                    <a:pt x="10473" y="231"/>
                    <a:pt x="10383" y="219"/>
                  </a:cubicBezTo>
                  <a:close/>
                  <a:moveTo>
                    <a:pt x="9752" y="1836"/>
                  </a:moveTo>
                  <a:lnTo>
                    <a:pt x="9752" y="13752"/>
                  </a:lnTo>
                  <a:lnTo>
                    <a:pt x="2217" y="13752"/>
                  </a:lnTo>
                  <a:cubicBezTo>
                    <a:pt x="2772" y="11538"/>
                    <a:pt x="5160" y="4462"/>
                    <a:pt x="9752" y="1836"/>
                  </a:cubicBezTo>
                  <a:close/>
                  <a:moveTo>
                    <a:pt x="12942" y="3319"/>
                  </a:moveTo>
                  <a:lnTo>
                    <a:pt x="17591" y="13699"/>
                  </a:lnTo>
                  <a:lnTo>
                    <a:pt x="12942" y="13699"/>
                  </a:lnTo>
                  <a:cubicBezTo>
                    <a:pt x="12942" y="13699"/>
                    <a:pt x="12942" y="3319"/>
                    <a:pt x="12942" y="3319"/>
                  </a:cubicBezTo>
                  <a:close/>
                  <a:moveTo>
                    <a:pt x="568" y="16101"/>
                  </a:moveTo>
                  <a:cubicBezTo>
                    <a:pt x="328" y="16101"/>
                    <a:pt x="113" y="16268"/>
                    <a:pt x="32" y="16523"/>
                  </a:cubicBezTo>
                  <a:cubicBezTo>
                    <a:pt x="-48" y="16778"/>
                    <a:pt x="25" y="17064"/>
                    <a:pt x="211" y="17235"/>
                  </a:cubicBezTo>
                  <a:lnTo>
                    <a:pt x="4764" y="21408"/>
                  </a:lnTo>
                  <a:cubicBezTo>
                    <a:pt x="4865" y="21501"/>
                    <a:pt x="4991" y="21549"/>
                    <a:pt x="5121" y="21549"/>
                  </a:cubicBezTo>
                  <a:lnTo>
                    <a:pt x="16383" y="21549"/>
                  </a:lnTo>
                  <a:cubicBezTo>
                    <a:pt x="16513" y="21549"/>
                    <a:pt x="16639" y="21501"/>
                    <a:pt x="16740" y="21408"/>
                  </a:cubicBezTo>
                  <a:lnTo>
                    <a:pt x="21293" y="17235"/>
                  </a:lnTo>
                  <a:cubicBezTo>
                    <a:pt x="21479" y="17064"/>
                    <a:pt x="21552" y="16778"/>
                    <a:pt x="21472" y="16523"/>
                  </a:cubicBezTo>
                  <a:cubicBezTo>
                    <a:pt x="21391" y="16268"/>
                    <a:pt x="21176" y="16101"/>
                    <a:pt x="20936" y="16101"/>
                  </a:cubicBezTo>
                  <a:lnTo>
                    <a:pt x="568" y="16101"/>
                  </a:lnTo>
                  <a:close/>
                  <a:moveTo>
                    <a:pt x="2163" y="17382"/>
                  </a:moveTo>
                  <a:lnTo>
                    <a:pt x="19341" y="17382"/>
                  </a:lnTo>
                  <a:cubicBezTo>
                    <a:pt x="19341" y="17382"/>
                    <a:pt x="16180" y="20274"/>
                    <a:pt x="16180" y="20274"/>
                  </a:cubicBezTo>
                  <a:lnTo>
                    <a:pt x="5324" y="20274"/>
                  </a:lnTo>
                  <a:lnTo>
                    <a:pt x="2163" y="17382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2476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charset="0"/>
                  <a:ea typeface="Gill Sans"/>
                  <a:cs typeface="Gill Sans"/>
                  <a:sym typeface="Gill Sans" charset="0"/>
                </a:defRPr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825984" y="1966986"/>
            <a:ext cx="1993925" cy="2035756"/>
            <a:chOff x="16874503" y="4315557"/>
            <a:chExt cx="3515861" cy="3515861"/>
          </a:xfrm>
        </p:grpSpPr>
        <p:sp>
          <p:nvSpPr>
            <p:cNvPr id="49" name="Shape 1629"/>
            <p:cNvSpPr/>
            <p:nvPr/>
          </p:nvSpPr>
          <p:spPr>
            <a:xfrm>
              <a:off x="16874503" y="4315557"/>
              <a:ext cx="3515861" cy="3515861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57150" cap="rnd">
              <a:solidFill>
                <a:srgbClr val="4BADBD"/>
              </a:solidFill>
              <a:custDash>
                <a:ds d="100000" sp="200000"/>
              </a:custDash>
              <a:round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Shape 1630"/>
            <p:cNvSpPr/>
            <p:nvPr/>
          </p:nvSpPr>
          <p:spPr>
            <a:xfrm>
              <a:off x="17146381" y="4587434"/>
              <a:ext cx="2972107" cy="2972108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4BADBD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200"/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Shape 1634"/>
            <p:cNvSpPr/>
            <p:nvPr/>
          </p:nvSpPr>
          <p:spPr>
            <a:xfrm>
              <a:off x="17898308" y="5277849"/>
              <a:ext cx="1468255" cy="1505537"/>
            </a:xfrm>
            <a:custGeom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594" extrusionOk="0">
                  <a:moveTo>
                    <a:pt x="20165" y="5"/>
                  </a:moveTo>
                  <a:cubicBezTo>
                    <a:pt x="19915" y="37"/>
                    <a:pt x="19697" y="214"/>
                    <a:pt x="19624" y="474"/>
                  </a:cubicBezTo>
                  <a:cubicBezTo>
                    <a:pt x="19621" y="492"/>
                    <a:pt x="19122" y="2218"/>
                    <a:pt x="17620" y="2962"/>
                  </a:cubicBezTo>
                  <a:cubicBezTo>
                    <a:pt x="16184" y="3674"/>
                    <a:pt x="15501" y="4542"/>
                    <a:pt x="15178" y="5241"/>
                  </a:cubicBezTo>
                  <a:cubicBezTo>
                    <a:pt x="14016" y="4263"/>
                    <a:pt x="12583" y="3707"/>
                    <a:pt x="11050" y="3707"/>
                  </a:cubicBezTo>
                  <a:cubicBezTo>
                    <a:pt x="9316" y="3707"/>
                    <a:pt x="7688" y="4387"/>
                    <a:pt x="6463" y="5621"/>
                  </a:cubicBezTo>
                  <a:lnTo>
                    <a:pt x="1897" y="10223"/>
                  </a:lnTo>
                  <a:cubicBezTo>
                    <a:pt x="-632" y="12772"/>
                    <a:pt x="-632" y="16915"/>
                    <a:pt x="1897" y="19464"/>
                  </a:cubicBezTo>
                  <a:lnTo>
                    <a:pt x="2111" y="19679"/>
                  </a:lnTo>
                  <a:cubicBezTo>
                    <a:pt x="3336" y="20916"/>
                    <a:pt x="4966" y="21594"/>
                    <a:pt x="6698" y="21594"/>
                  </a:cubicBezTo>
                  <a:cubicBezTo>
                    <a:pt x="8431" y="21594"/>
                    <a:pt x="10061" y="20916"/>
                    <a:pt x="11286" y="19679"/>
                  </a:cubicBezTo>
                  <a:lnTo>
                    <a:pt x="15846" y="15084"/>
                  </a:lnTo>
                  <a:cubicBezTo>
                    <a:pt x="18241" y="12670"/>
                    <a:pt x="18342" y="8839"/>
                    <a:pt x="16202" y="6272"/>
                  </a:cubicBezTo>
                  <a:cubicBezTo>
                    <a:pt x="16232" y="5981"/>
                    <a:pt x="16451" y="4999"/>
                    <a:pt x="18189" y="4137"/>
                  </a:cubicBezTo>
                  <a:cubicBezTo>
                    <a:pt x="20205" y="3138"/>
                    <a:pt x="20845" y="927"/>
                    <a:pt x="20872" y="832"/>
                  </a:cubicBezTo>
                  <a:cubicBezTo>
                    <a:pt x="20968" y="485"/>
                    <a:pt x="20767" y="125"/>
                    <a:pt x="20423" y="27"/>
                  </a:cubicBezTo>
                  <a:cubicBezTo>
                    <a:pt x="20337" y="2"/>
                    <a:pt x="20249" y="-6"/>
                    <a:pt x="20165" y="5"/>
                  </a:cubicBezTo>
                  <a:close/>
                  <a:moveTo>
                    <a:pt x="11045" y="5014"/>
                  </a:moveTo>
                  <a:cubicBezTo>
                    <a:pt x="12433" y="5014"/>
                    <a:pt x="13737" y="5554"/>
                    <a:pt x="14718" y="6543"/>
                  </a:cubicBezTo>
                  <a:lnTo>
                    <a:pt x="14932" y="6758"/>
                  </a:lnTo>
                  <a:cubicBezTo>
                    <a:pt x="16957" y="8797"/>
                    <a:pt x="16957" y="12116"/>
                    <a:pt x="14932" y="14157"/>
                  </a:cubicBezTo>
                  <a:lnTo>
                    <a:pt x="14330" y="14764"/>
                  </a:lnTo>
                  <a:cubicBezTo>
                    <a:pt x="9349" y="11981"/>
                    <a:pt x="7244" y="8101"/>
                    <a:pt x="6786" y="7139"/>
                  </a:cubicBezTo>
                  <a:lnTo>
                    <a:pt x="7377" y="6543"/>
                  </a:lnTo>
                  <a:cubicBezTo>
                    <a:pt x="8357" y="5554"/>
                    <a:pt x="9658" y="5014"/>
                    <a:pt x="11045" y="5014"/>
                  </a:cubicBezTo>
                  <a:close/>
                  <a:moveTo>
                    <a:pt x="6304" y="7624"/>
                  </a:moveTo>
                  <a:cubicBezTo>
                    <a:pt x="6960" y="8943"/>
                    <a:pt x="9098" y="12533"/>
                    <a:pt x="13859" y="15244"/>
                  </a:cubicBezTo>
                  <a:lnTo>
                    <a:pt x="10372" y="18758"/>
                  </a:lnTo>
                  <a:cubicBezTo>
                    <a:pt x="9392" y="19748"/>
                    <a:pt x="8085" y="20292"/>
                    <a:pt x="6698" y="20292"/>
                  </a:cubicBezTo>
                  <a:cubicBezTo>
                    <a:pt x="5312" y="20292"/>
                    <a:pt x="4010" y="19748"/>
                    <a:pt x="3030" y="18758"/>
                  </a:cubicBezTo>
                  <a:lnTo>
                    <a:pt x="2817" y="18543"/>
                  </a:lnTo>
                  <a:cubicBezTo>
                    <a:pt x="793" y="16503"/>
                    <a:pt x="793" y="13183"/>
                    <a:pt x="2817" y="11144"/>
                  </a:cubicBezTo>
                  <a:lnTo>
                    <a:pt x="6304" y="7624"/>
                  </a:lnTo>
                  <a:close/>
                  <a:moveTo>
                    <a:pt x="12156" y="8650"/>
                  </a:moveTo>
                  <a:cubicBezTo>
                    <a:pt x="12074" y="8650"/>
                    <a:pt x="11990" y="8680"/>
                    <a:pt x="11926" y="8744"/>
                  </a:cubicBezTo>
                  <a:lnTo>
                    <a:pt x="10782" y="9897"/>
                  </a:lnTo>
                  <a:cubicBezTo>
                    <a:pt x="10655" y="10024"/>
                    <a:pt x="10655" y="10233"/>
                    <a:pt x="10782" y="10361"/>
                  </a:cubicBezTo>
                  <a:cubicBezTo>
                    <a:pt x="10846" y="10424"/>
                    <a:pt x="10930" y="10460"/>
                    <a:pt x="11012" y="10460"/>
                  </a:cubicBezTo>
                  <a:cubicBezTo>
                    <a:pt x="11096" y="10460"/>
                    <a:pt x="11179" y="10424"/>
                    <a:pt x="11242" y="10361"/>
                  </a:cubicBezTo>
                  <a:lnTo>
                    <a:pt x="12386" y="9208"/>
                  </a:lnTo>
                  <a:cubicBezTo>
                    <a:pt x="12513" y="9080"/>
                    <a:pt x="12513" y="8871"/>
                    <a:pt x="12386" y="8744"/>
                  </a:cubicBezTo>
                  <a:cubicBezTo>
                    <a:pt x="12323" y="8680"/>
                    <a:pt x="12239" y="8650"/>
                    <a:pt x="12156" y="8650"/>
                  </a:cubicBezTo>
                  <a:close/>
                  <a:moveTo>
                    <a:pt x="5056" y="10239"/>
                  </a:moveTo>
                  <a:cubicBezTo>
                    <a:pt x="4973" y="10239"/>
                    <a:pt x="4890" y="10269"/>
                    <a:pt x="4826" y="10333"/>
                  </a:cubicBezTo>
                  <a:lnTo>
                    <a:pt x="3813" y="11359"/>
                  </a:lnTo>
                  <a:cubicBezTo>
                    <a:pt x="1943" y="13185"/>
                    <a:pt x="1599" y="15090"/>
                    <a:pt x="2822" y="16871"/>
                  </a:cubicBezTo>
                  <a:cubicBezTo>
                    <a:pt x="2886" y="16962"/>
                    <a:pt x="2988" y="17015"/>
                    <a:pt x="3091" y="17015"/>
                  </a:cubicBezTo>
                  <a:cubicBezTo>
                    <a:pt x="3153" y="17015"/>
                    <a:pt x="3222" y="16992"/>
                    <a:pt x="3277" y="16954"/>
                  </a:cubicBezTo>
                  <a:cubicBezTo>
                    <a:pt x="3424" y="16851"/>
                    <a:pt x="3460" y="16648"/>
                    <a:pt x="3359" y="16501"/>
                  </a:cubicBezTo>
                  <a:cubicBezTo>
                    <a:pt x="2325" y="14997"/>
                    <a:pt x="2628" y="13423"/>
                    <a:pt x="4268" y="11823"/>
                  </a:cubicBezTo>
                  <a:lnTo>
                    <a:pt x="5286" y="10797"/>
                  </a:lnTo>
                  <a:cubicBezTo>
                    <a:pt x="5412" y="10669"/>
                    <a:pt x="5412" y="10460"/>
                    <a:pt x="5286" y="10333"/>
                  </a:cubicBezTo>
                  <a:cubicBezTo>
                    <a:pt x="5223" y="10269"/>
                    <a:pt x="5139" y="10239"/>
                    <a:pt x="5056" y="10239"/>
                  </a:cubicBezTo>
                  <a:close/>
                  <a:moveTo>
                    <a:pt x="3655" y="17125"/>
                  </a:moveTo>
                  <a:cubicBezTo>
                    <a:pt x="3572" y="17125"/>
                    <a:pt x="3488" y="17155"/>
                    <a:pt x="3425" y="17219"/>
                  </a:cubicBezTo>
                  <a:cubicBezTo>
                    <a:pt x="3298" y="17347"/>
                    <a:pt x="3298" y="17555"/>
                    <a:pt x="3425" y="17682"/>
                  </a:cubicBezTo>
                  <a:lnTo>
                    <a:pt x="3578" y="17837"/>
                  </a:lnTo>
                  <a:cubicBezTo>
                    <a:pt x="3641" y="17900"/>
                    <a:pt x="3724" y="17930"/>
                    <a:pt x="3808" y="17930"/>
                  </a:cubicBezTo>
                  <a:cubicBezTo>
                    <a:pt x="3890" y="17930"/>
                    <a:pt x="3975" y="17900"/>
                    <a:pt x="4038" y="17837"/>
                  </a:cubicBezTo>
                  <a:cubicBezTo>
                    <a:pt x="4163" y="17709"/>
                    <a:pt x="4159" y="17501"/>
                    <a:pt x="4032" y="17373"/>
                  </a:cubicBezTo>
                  <a:lnTo>
                    <a:pt x="3884" y="17219"/>
                  </a:lnTo>
                  <a:cubicBezTo>
                    <a:pt x="3821" y="17155"/>
                    <a:pt x="3737" y="17125"/>
                    <a:pt x="3655" y="17125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defTabSz="2476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charset="0"/>
                  <a:ea typeface="Gill Sans"/>
                  <a:cs typeface="Gill Sans"/>
                  <a:sym typeface="Gill Sans" charset="0"/>
                </a:defRPr>
              </a:pPr>
              <a:endParaRPr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387802" y="4273934"/>
            <a:ext cx="9432107" cy="1365761"/>
            <a:chOff x="3745426" y="8299783"/>
            <a:chExt cx="16631503" cy="2358743"/>
          </a:xfrm>
        </p:grpSpPr>
        <p:sp>
          <p:nvSpPr>
            <p:cNvPr id="53" name="矩形 52"/>
            <p:cNvSpPr/>
            <p:nvPr/>
          </p:nvSpPr>
          <p:spPr>
            <a:xfrm>
              <a:off x="4084761" y="8299783"/>
              <a:ext cx="2315512" cy="744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Arial" panose="020b0604020202020204" pitchFamily="34" charset="0"/>
                </a:rPr>
                <a:t>输入标题</a:t>
              </a:r>
              <a:endPara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8586083" y="8325756"/>
              <a:ext cx="2315512" cy="744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Arial" panose="020b0604020202020204" pitchFamily="34" charset="0"/>
                </a:rPr>
                <a:t>输入标题</a:t>
              </a:r>
              <a:endPara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12958008" y="8325756"/>
              <a:ext cx="2315512" cy="744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Arial" panose="020b0604020202020204" pitchFamily="34" charset="0"/>
                </a:rPr>
                <a:t>输入标题</a:t>
              </a:r>
              <a:endPara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7329938" y="8299783"/>
              <a:ext cx="2315512" cy="744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sym typeface="Arial" panose="020b0604020202020204" pitchFamily="34" charset="0"/>
                </a:rPr>
                <a:t>输入标题</a:t>
              </a:r>
              <a:endPara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3745426" y="9170187"/>
              <a:ext cx="3243984" cy="1488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  <a:buNone/>
              </a:pPr>
              <a:r>
                <a:rPr lang="zh-CN" altLang="en-US" sz="1100">
                  <a:latin typeface="+mn-ea"/>
                </a:rPr>
                <a:t>请在此处添加具体内容，请言简意赅，简单说明即可，不必繁琐。</a:t>
              </a:r>
              <a:endParaRPr lang="zh-CN" altLang="en-US" sz="1100">
                <a:latin typeface="+mn-ea"/>
              </a:endParaRPr>
            </a:p>
          </p:txBody>
        </p:sp>
        <p:sp>
          <p:nvSpPr>
            <p:cNvPr id="58" name="TextBox 62"/>
            <p:cNvSpPr txBox="1"/>
            <p:nvPr/>
          </p:nvSpPr>
          <p:spPr>
            <a:xfrm>
              <a:off x="8139843" y="9170192"/>
              <a:ext cx="3243984" cy="1488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  <a:buNone/>
              </a:pPr>
              <a:r>
                <a:rPr lang="zh-CN" altLang="en-US" sz="1100">
                  <a:latin typeface="+mn-ea"/>
                </a:rPr>
                <a:t>请在此处添加具体内容，请言简意赅，简单说明即可，不必繁琐。</a:t>
              </a:r>
              <a:endParaRPr lang="zh-CN" altLang="en-US" sz="1100">
                <a:latin typeface="+mn-ea"/>
              </a:endParaRPr>
            </a:p>
          </p:txBody>
        </p:sp>
        <p:sp>
          <p:nvSpPr>
            <p:cNvPr id="60" name="TextBox 63"/>
            <p:cNvSpPr txBox="1"/>
            <p:nvPr/>
          </p:nvSpPr>
          <p:spPr>
            <a:xfrm>
              <a:off x="12511768" y="9170196"/>
              <a:ext cx="3243984" cy="1488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  <a:buNone/>
              </a:pPr>
              <a:r>
                <a:rPr lang="zh-CN" altLang="en-US" sz="1100">
                  <a:latin typeface="+mn-ea"/>
                </a:rPr>
                <a:t>请在此处添加具体内容，请言简意赅，简单说明即可，不必繁琐。</a:t>
              </a:r>
              <a:endParaRPr lang="zh-CN" altLang="en-US" sz="1100">
                <a:latin typeface="+mn-ea"/>
              </a:endParaRPr>
            </a:p>
          </p:txBody>
        </p:sp>
        <p:sp>
          <p:nvSpPr>
            <p:cNvPr id="61" name="TextBox 64"/>
            <p:cNvSpPr txBox="1"/>
            <p:nvPr/>
          </p:nvSpPr>
          <p:spPr>
            <a:xfrm>
              <a:off x="17132943" y="9170191"/>
              <a:ext cx="3243984" cy="1488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  <a:buNone/>
              </a:pPr>
              <a:r>
                <a:rPr lang="zh-CN" altLang="en-US" sz="1100">
                  <a:latin typeface="+mn-ea"/>
                </a:rPr>
                <a:t>请在此处添加具体内容，请言简意赅，简单说明即可，不必繁琐。</a:t>
              </a:r>
              <a:endParaRPr lang="zh-CN" altLang="en-US" sz="1100">
                <a:latin typeface="+mn-ea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140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矩形 3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4BA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直角三角形 4"/>
          <p:cNvSpPr/>
          <p:nvPr/>
        </p:nvSpPr>
        <p:spPr>
          <a:xfrm rot="8100000">
            <a:off x="1217075" y="3919718"/>
            <a:ext cx="5876563" cy="5876563"/>
          </a:xfrm>
          <a:prstGeom prst="rtTriangle">
            <a:avLst/>
          </a:prstGeom>
          <a:blipFill dpi="0" rotWithShape="0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直角三角形 5"/>
          <p:cNvSpPr/>
          <p:nvPr/>
        </p:nvSpPr>
        <p:spPr>
          <a:xfrm rot="13500000" flipV="1">
            <a:off x="2627144" y="-4018022"/>
            <a:ext cx="6937712" cy="6937712"/>
          </a:xfrm>
          <a:prstGeom prst="rtTriangl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直角三角形 6"/>
          <p:cNvSpPr/>
          <p:nvPr/>
        </p:nvSpPr>
        <p:spPr>
          <a:xfrm rot="8100000">
            <a:off x="6210755" y="3288880"/>
            <a:ext cx="4563208" cy="4563208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PA_文本框 9"/>
          <p:cNvSpPr txBox="1"/>
          <p:nvPr>
            <p:custDataLst>
              <p:tags r:id="rId4"/>
            </p:custDataLst>
          </p:nvPr>
        </p:nvSpPr>
        <p:spPr>
          <a:xfrm>
            <a:off x="7798728" y="4110107"/>
            <a:ext cx="1225015" cy="998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ts val="7000"/>
              </a:lnSpc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defRPr>
            </a:lvl1pPr>
          </a:lstStyle>
          <a:p>
            <a:r>
              <a:rPr lang="en-US" altLang="zh-CN" sz="8800"/>
              <a:t>04</a:t>
            </a:r>
            <a:endParaRPr lang="zh-CN" altLang="en-US" sz="8800"/>
          </a:p>
        </p:txBody>
      </p:sp>
      <p:sp>
        <p:nvSpPr>
          <p:cNvPr id="9" name="TextBox 76"/>
          <p:cNvSpPr txBox="1"/>
          <p:nvPr/>
        </p:nvSpPr>
        <p:spPr>
          <a:xfrm>
            <a:off x="4593023" y="515482"/>
            <a:ext cx="3005951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altLang="zh-C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PART FOUR</a:t>
            </a:r>
            <a:endParaRPr lang="en-US" altLang="zh-CN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ctr">
              <a:lnSpc>
                <a:spcPts val="7000"/>
              </a:lnSpc>
            </a:pPr>
            <a:r>
              <a:rPr lang="zh-CN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执行力掌控</a:t>
            </a:r>
            <a:endParaRPr lang="zh-CN" alt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07" y="-2408692"/>
            <a:ext cx="8952381" cy="2107936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advTm="0" p14:dur="3900">
        <p14:glitter pattern="hexago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" name="矩形 39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4BA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直角三角形 7"/>
          <p:cNvSpPr/>
          <p:nvPr/>
        </p:nvSpPr>
        <p:spPr>
          <a:xfrm flipH="1">
            <a:off x="7526764" y="3269642"/>
            <a:ext cx="4640579" cy="3618378"/>
          </a:xfrm>
          <a:prstGeom prst="rtTriangle">
            <a:avLst/>
          </a:prstGeom>
          <a:blipFill>
            <a:blip r:embed="rId3">
              <a:alphaModFix amt="97000"/>
            </a:blip>
            <a:stretch>
              <a:fillRect/>
            </a:stretch>
          </a:blipFill>
          <a:ln>
            <a:noFill/>
          </a:ln>
          <a:effectLst>
            <a:outerShdw blurRad="165100" dist="38100" dir="13500000" sx="107000" sy="107000" algn="b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1971" y="1997638"/>
            <a:ext cx="400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CONTENTS</a:t>
            </a:r>
            <a:endParaRPr lang="zh-CN" altLang="en-US" sz="7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839357" y="2556341"/>
            <a:ext cx="4504250" cy="1107996"/>
            <a:chOff x="5245556" y="1691068"/>
            <a:chExt cx="4504250" cy="1107996"/>
          </a:xfrm>
        </p:grpSpPr>
        <p:sp>
          <p:nvSpPr>
            <p:cNvPr id="11" name="文本框 10"/>
            <p:cNvSpPr txBox="1"/>
            <p:nvPr/>
          </p:nvSpPr>
          <p:spPr>
            <a:xfrm>
              <a:off x="5245556" y="1691068"/>
              <a:ext cx="1080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>
                  <a:solidFill>
                    <a:prstClr val="white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66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051358" y="1819594"/>
              <a:ext cx="342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prstClr val="white"/>
                  </a:solidFill>
                  <a:latin typeface="Agency FB" panose="020b0503020202020204" pitchFamily="34" charset="0"/>
                </a:rPr>
                <a:t>执行过程</a:t>
              </a:r>
              <a:endParaRPr lang="zh-CN" altLang="en-US" sz="32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051358" y="2353238"/>
              <a:ext cx="36984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>
                  <a:solidFill>
                    <a:prstClr val="white"/>
                  </a:solidFill>
                  <a:latin typeface="汉仪细圆简" panose="02010609000101010101" pitchFamily="49" charset="-122"/>
                  <a:ea typeface="汉仪细圆简" panose="02010609000101010101" pitchFamily="49" charset="-122"/>
                </a:rPr>
                <a:t>COPY OR WRITE YOUR TEXT AND PASTE IT HERE</a:t>
              </a:r>
              <a:endParaRPr lang="zh-CN" altLang="en-US" sz="1000">
                <a:solidFill>
                  <a:prstClr val="white"/>
                </a:solidFill>
                <a:latin typeface="汉仪细圆简" panose="02010609000101010101" pitchFamily="49" charset="-122"/>
                <a:ea typeface="汉仪细圆简" panose="02010609000101010101" pitchFamily="49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273714" y="1421400"/>
            <a:ext cx="4504250" cy="1107996"/>
            <a:chOff x="5245556" y="1691068"/>
            <a:chExt cx="4504250" cy="1107996"/>
          </a:xfrm>
        </p:grpSpPr>
        <p:sp>
          <p:nvSpPr>
            <p:cNvPr id="28" name="文本框 27"/>
            <p:cNvSpPr txBox="1"/>
            <p:nvPr/>
          </p:nvSpPr>
          <p:spPr>
            <a:xfrm>
              <a:off x="5245556" y="1691068"/>
              <a:ext cx="1080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>
                  <a:solidFill>
                    <a:prstClr val="white"/>
                  </a:solidFill>
                  <a:latin typeface="Agency FB" panose="020b0503020202020204" pitchFamily="34" charset="0"/>
                </a:rPr>
                <a:t>01</a:t>
              </a:r>
              <a:endParaRPr lang="zh-CN" altLang="en-US" sz="66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051358" y="1819594"/>
              <a:ext cx="342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prstClr val="white"/>
                  </a:solidFill>
                  <a:latin typeface="Agency FB" panose="020b0503020202020204" pitchFamily="34" charset="0"/>
                </a:rPr>
                <a:t>执行力明确目标</a:t>
              </a:r>
              <a:endParaRPr lang="zh-CN" altLang="en-US" sz="32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051358" y="2353238"/>
              <a:ext cx="36984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>
                  <a:solidFill>
                    <a:prstClr val="white"/>
                  </a:solidFill>
                  <a:latin typeface="汉仪细圆简" panose="02010609000101010101" pitchFamily="49" charset="-122"/>
                  <a:ea typeface="汉仪细圆简" panose="02010609000101010101" pitchFamily="49" charset="-122"/>
                </a:rPr>
                <a:t>COPY OR WRITE YOUR TEXT AND PASTE IT HERE</a:t>
              </a:r>
              <a:endParaRPr lang="zh-CN" altLang="en-US" sz="1000">
                <a:solidFill>
                  <a:prstClr val="white"/>
                </a:solidFill>
                <a:latin typeface="汉仪细圆简" panose="02010609000101010101" pitchFamily="49" charset="-122"/>
                <a:ea typeface="汉仪细圆简" panose="02010609000101010101" pitchFamily="49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390485" y="3691282"/>
            <a:ext cx="4504250" cy="1107996"/>
            <a:chOff x="5245556" y="1691068"/>
            <a:chExt cx="4504250" cy="1107996"/>
          </a:xfrm>
        </p:grpSpPr>
        <p:sp>
          <p:nvSpPr>
            <p:cNvPr id="32" name="文本框 31"/>
            <p:cNvSpPr txBox="1"/>
            <p:nvPr/>
          </p:nvSpPr>
          <p:spPr>
            <a:xfrm>
              <a:off x="5245556" y="1691068"/>
              <a:ext cx="1080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>
                  <a:solidFill>
                    <a:prstClr val="white"/>
                  </a:solidFill>
                  <a:latin typeface="Agency FB" panose="020b0503020202020204" pitchFamily="34" charset="0"/>
                </a:rPr>
                <a:t>03</a:t>
              </a:r>
              <a:endParaRPr lang="zh-CN" altLang="en-US" sz="66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051358" y="1819594"/>
              <a:ext cx="342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prstClr val="white"/>
                  </a:solidFill>
                  <a:latin typeface="Agency FB" panose="020b0503020202020204" pitchFamily="34" charset="0"/>
                </a:rPr>
                <a:t>考核标准</a:t>
              </a:r>
              <a:endParaRPr lang="zh-CN" altLang="en-US" sz="32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051358" y="2353238"/>
              <a:ext cx="36984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>
                  <a:solidFill>
                    <a:prstClr val="white"/>
                  </a:solidFill>
                  <a:latin typeface="汉仪细圆简" panose="02010609000101010101" pitchFamily="49" charset="-122"/>
                  <a:ea typeface="汉仪细圆简" panose="02010609000101010101" pitchFamily="49" charset="-122"/>
                </a:rPr>
                <a:t>COPY OR WRITE YOUR TEXT AND PASTE IT HERE</a:t>
              </a:r>
              <a:endParaRPr lang="zh-CN" altLang="en-US" sz="1000">
                <a:solidFill>
                  <a:prstClr val="white"/>
                </a:solidFill>
                <a:latin typeface="汉仪细圆简" panose="02010609000101010101" pitchFamily="49" charset="-122"/>
                <a:ea typeface="汉仪细圆简" panose="02010609000101010101" pitchFamily="49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985158" y="4826223"/>
            <a:ext cx="4504250" cy="1107996"/>
            <a:chOff x="5245556" y="1691068"/>
            <a:chExt cx="4504250" cy="1107996"/>
          </a:xfrm>
        </p:grpSpPr>
        <p:sp>
          <p:nvSpPr>
            <p:cNvPr id="36" name="文本框 35"/>
            <p:cNvSpPr txBox="1"/>
            <p:nvPr/>
          </p:nvSpPr>
          <p:spPr>
            <a:xfrm>
              <a:off x="5245556" y="1691068"/>
              <a:ext cx="1080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600">
                  <a:solidFill>
                    <a:prstClr val="white"/>
                  </a:solidFill>
                  <a:latin typeface="Agency FB" panose="020b0503020202020204" pitchFamily="34" charset="0"/>
                </a:rPr>
                <a:t>04</a:t>
              </a:r>
              <a:endParaRPr lang="zh-CN" altLang="en-US" sz="66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051358" y="1819594"/>
              <a:ext cx="3420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prstClr val="white"/>
                  </a:solidFill>
                  <a:latin typeface="Agency FB" panose="020b0503020202020204" pitchFamily="34" charset="0"/>
                </a:rPr>
                <a:t>执行力掌控</a:t>
              </a:r>
              <a:endParaRPr lang="zh-CN" altLang="en-US" sz="32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051358" y="2353238"/>
              <a:ext cx="36984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000">
                  <a:solidFill>
                    <a:prstClr val="white"/>
                  </a:solidFill>
                  <a:latin typeface="汉仪细圆简" panose="02010609000101010101" pitchFamily="49" charset="-122"/>
                  <a:ea typeface="汉仪细圆简" panose="02010609000101010101" pitchFamily="49" charset="-122"/>
                </a:rPr>
                <a:t>COPY OR WRITE YOUR TEXT AND PASTE IT HERE</a:t>
              </a:r>
              <a:endParaRPr lang="zh-CN" altLang="en-US" sz="1000">
                <a:solidFill>
                  <a:prstClr val="white"/>
                </a:solidFill>
                <a:latin typeface="汉仪细圆简" panose="02010609000101010101" pitchFamily="49" charset="-122"/>
                <a:ea typeface="汉仪细圆简" panose="02010609000101010101" pitchFamily="49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501480" y="733046"/>
            <a:ext cx="400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目录</a:t>
            </a:r>
            <a:endParaRPr lang="zh-CN" altLang="en-US" sz="7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60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" name="矩形 58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4BA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577856" y="342784"/>
            <a:ext cx="582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58595B"/>
                </a:solidFill>
                <a:latin typeface="Agency FB" panose="020b0503020202020204" pitchFamily="34" charset="0"/>
              </a:rPr>
              <a:t>PART FOUR </a:t>
            </a:r>
            <a:r>
              <a:rPr lang="zh-CN" altLang="en-US" sz="3600">
                <a:solidFill>
                  <a:srgbClr val="58595B"/>
                </a:solidFill>
                <a:latin typeface="Agency FB" panose="020b0503020202020204" pitchFamily="34" charset="0"/>
              </a:rPr>
              <a:t>执行力掌控</a:t>
            </a:r>
            <a:endParaRPr lang="en-US" altLang="zh-CN" sz="360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sp>
        <p:nvSpPr>
          <p:cNvPr id="32" name="Freeform 5"/>
          <p:cNvSpPr/>
          <p:nvPr/>
        </p:nvSpPr>
        <p:spPr bwMode="auto">
          <a:xfrm>
            <a:off x="1523507" y="1936590"/>
            <a:ext cx="1758010" cy="1302429"/>
          </a:xfrm>
          <a:custGeom>
            <a:gdLst>
              <a:gd name="T0" fmla="*/ 61 w 85"/>
              <a:gd name="T1" fmla="*/ 37 h 63"/>
              <a:gd name="T2" fmla="*/ 65 w 85"/>
              <a:gd name="T3" fmla="*/ 34 h 63"/>
              <a:gd name="T4" fmla="*/ 69 w 85"/>
              <a:gd name="T5" fmla="*/ 37 h 63"/>
              <a:gd name="T6" fmla="*/ 77 w 85"/>
              <a:gd name="T7" fmla="*/ 40 h 63"/>
              <a:gd name="T8" fmla="*/ 85 w 85"/>
              <a:gd name="T9" fmla="*/ 32 h 63"/>
              <a:gd name="T10" fmla="*/ 77 w 85"/>
              <a:gd name="T11" fmla="*/ 23 h 63"/>
              <a:gd name="T12" fmla="*/ 69 w 85"/>
              <a:gd name="T13" fmla="*/ 26 h 63"/>
              <a:gd name="T14" fmla="*/ 65 w 85"/>
              <a:gd name="T15" fmla="*/ 29 h 63"/>
              <a:gd name="T16" fmla="*/ 61 w 85"/>
              <a:gd name="T17" fmla="*/ 26 h 63"/>
              <a:gd name="T18" fmla="*/ 61 w 85"/>
              <a:gd name="T19" fmla="*/ 26 h 63"/>
              <a:gd name="T20" fmla="*/ 61 w 85"/>
              <a:gd name="T21" fmla="*/ 0 h 63"/>
              <a:gd name="T22" fmla="*/ 10 w 85"/>
              <a:gd name="T23" fmla="*/ 0 h 63"/>
              <a:gd name="T24" fmla="*/ 0 w 85"/>
              <a:gd name="T25" fmla="*/ 9 h 63"/>
              <a:gd name="T26" fmla="*/ 0 w 85"/>
              <a:gd name="T27" fmla="*/ 53 h 63"/>
              <a:gd name="T28" fmla="*/ 10 w 85"/>
              <a:gd name="T29" fmla="*/ 63 h 63"/>
              <a:gd name="T30" fmla="*/ 61 w 85"/>
              <a:gd name="T31" fmla="*/ 63 h 63"/>
              <a:gd name="T32" fmla="*/ 61 w 85"/>
              <a:gd name="T33" fmla="*/ 37 h 6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5" h="62">
                <a:moveTo>
                  <a:pt x="61" y="37"/>
                </a:moveTo>
                <a:cubicBezTo>
                  <a:pt x="61" y="36"/>
                  <a:pt x="63" y="34"/>
                  <a:pt x="65" y="34"/>
                </a:cubicBezTo>
                <a:cubicBezTo>
                  <a:pt x="68" y="34"/>
                  <a:pt x="69" y="36"/>
                  <a:pt x="69" y="37"/>
                </a:cubicBezTo>
                <a:cubicBezTo>
                  <a:pt x="71" y="39"/>
                  <a:pt x="74" y="40"/>
                  <a:pt x="77" y="40"/>
                </a:cubicBezTo>
                <a:cubicBezTo>
                  <a:pt x="81" y="40"/>
                  <a:pt x="85" y="36"/>
                  <a:pt x="85" y="32"/>
                </a:cubicBezTo>
                <a:cubicBezTo>
                  <a:pt x="85" y="27"/>
                  <a:pt x="81" y="23"/>
                  <a:pt x="77" y="23"/>
                </a:cubicBezTo>
                <a:cubicBezTo>
                  <a:pt x="74" y="23"/>
                  <a:pt x="71" y="24"/>
                  <a:pt x="69" y="26"/>
                </a:cubicBezTo>
                <a:cubicBezTo>
                  <a:pt x="69" y="27"/>
                  <a:pt x="68" y="29"/>
                  <a:pt x="65" y="29"/>
                </a:cubicBezTo>
                <a:cubicBezTo>
                  <a:pt x="63" y="29"/>
                  <a:pt x="61" y="27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0"/>
                  <a:pt x="61" y="0"/>
                  <a:pt x="61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59"/>
                  <a:pt x="5" y="63"/>
                  <a:pt x="10" y="63"/>
                </a:cubicBezTo>
                <a:cubicBezTo>
                  <a:pt x="61" y="63"/>
                  <a:pt x="61" y="63"/>
                  <a:pt x="61" y="63"/>
                </a:cubicBezTo>
                <a:cubicBezTo>
                  <a:pt x="61" y="37"/>
                  <a:pt x="61" y="37"/>
                  <a:pt x="61" y="3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5000000" scaled="0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</a:ln>
          <a:effectLst>
            <a:outerShdw blurRad="63500" sx="103000" sy="103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3" name="Freeform 6"/>
          <p:cNvSpPr/>
          <p:nvPr/>
        </p:nvSpPr>
        <p:spPr bwMode="auto">
          <a:xfrm>
            <a:off x="2866135" y="1936590"/>
            <a:ext cx="2896966" cy="1302429"/>
          </a:xfrm>
          <a:custGeom>
            <a:gdLst>
              <a:gd name="T0" fmla="*/ 130 w 140"/>
              <a:gd name="T1" fmla="*/ 0 h 63"/>
              <a:gd name="T2" fmla="*/ 0 w 140"/>
              <a:gd name="T3" fmla="*/ 0 h 63"/>
              <a:gd name="T4" fmla="*/ 0 w 140"/>
              <a:gd name="T5" fmla="*/ 25 h 63"/>
              <a:gd name="T6" fmla="*/ 0 w 140"/>
              <a:gd name="T7" fmla="*/ 25 h 63"/>
              <a:gd name="T8" fmla="*/ 1 w 140"/>
              <a:gd name="T9" fmla="*/ 24 h 63"/>
              <a:gd name="T10" fmla="*/ 1 w 140"/>
              <a:gd name="T11" fmla="*/ 24 h 63"/>
              <a:gd name="T12" fmla="*/ 12 w 140"/>
              <a:gd name="T13" fmla="*/ 19 h 63"/>
              <a:gd name="T14" fmla="*/ 24 w 140"/>
              <a:gd name="T15" fmla="*/ 32 h 63"/>
              <a:gd name="T16" fmla="*/ 12 w 140"/>
              <a:gd name="T17" fmla="*/ 44 h 63"/>
              <a:gd name="T18" fmla="*/ 1 w 140"/>
              <a:gd name="T19" fmla="*/ 39 h 63"/>
              <a:gd name="T20" fmla="*/ 1 w 140"/>
              <a:gd name="T21" fmla="*/ 39 h 63"/>
              <a:gd name="T22" fmla="*/ 0 w 140"/>
              <a:gd name="T23" fmla="*/ 38 h 63"/>
              <a:gd name="T24" fmla="*/ 0 w 140"/>
              <a:gd name="T25" fmla="*/ 38 h 63"/>
              <a:gd name="T26" fmla="*/ 0 w 140"/>
              <a:gd name="T27" fmla="*/ 63 h 63"/>
              <a:gd name="T28" fmla="*/ 130 w 140"/>
              <a:gd name="T29" fmla="*/ 63 h 63"/>
              <a:gd name="T30" fmla="*/ 140 w 140"/>
              <a:gd name="T31" fmla="*/ 53 h 63"/>
              <a:gd name="T32" fmla="*/ 140 w 140"/>
              <a:gd name="T33" fmla="*/ 9 h 63"/>
              <a:gd name="T34" fmla="*/ 130 w 140"/>
              <a:gd name="T35" fmla="*/ 0 h 6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0" h="62">
                <a:moveTo>
                  <a:pt x="13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1" y="25"/>
                  <a:pt x="1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4" y="21"/>
                  <a:pt x="7" y="19"/>
                  <a:pt x="12" y="19"/>
                </a:cubicBezTo>
                <a:cubicBezTo>
                  <a:pt x="19" y="19"/>
                  <a:pt x="24" y="24"/>
                  <a:pt x="24" y="32"/>
                </a:cubicBezTo>
                <a:cubicBezTo>
                  <a:pt x="24" y="39"/>
                  <a:pt x="19" y="44"/>
                  <a:pt x="12" y="44"/>
                </a:cubicBezTo>
                <a:cubicBezTo>
                  <a:pt x="7" y="44"/>
                  <a:pt x="4" y="42"/>
                  <a:pt x="1" y="39"/>
                </a:cubicBezTo>
                <a:cubicBezTo>
                  <a:pt x="1" y="39"/>
                  <a:pt x="1" y="39"/>
                  <a:pt x="1" y="39"/>
                </a:cubicBezTo>
                <a:cubicBezTo>
                  <a:pt x="1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63"/>
                  <a:pt x="0" y="63"/>
                  <a:pt x="0" y="63"/>
                </a:cubicBezTo>
                <a:cubicBezTo>
                  <a:pt x="130" y="63"/>
                  <a:pt x="130" y="63"/>
                  <a:pt x="130" y="63"/>
                </a:cubicBezTo>
                <a:cubicBezTo>
                  <a:pt x="136" y="63"/>
                  <a:pt x="140" y="59"/>
                  <a:pt x="140" y="53"/>
                </a:cubicBezTo>
                <a:cubicBezTo>
                  <a:pt x="140" y="9"/>
                  <a:pt x="140" y="9"/>
                  <a:pt x="140" y="9"/>
                </a:cubicBezTo>
                <a:cubicBezTo>
                  <a:pt x="140" y="4"/>
                  <a:pt x="136" y="0"/>
                  <a:pt x="130" y="0"/>
                </a:cubicBezTo>
                <a:close/>
              </a:path>
            </a:pathLst>
          </a:custGeom>
          <a:solidFill>
            <a:srgbClr val="4BADBD"/>
          </a:solidFill>
          <a:ln w="28575">
            <a:noFill/>
            <a:round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7"/>
          <p:cNvSpPr/>
          <p:nvPr/>
        </p:nvSpPr>
        <p:spPr bwMode="auto">
          <a:xfrm>
            <a:off x="6651955" y="1925870"/>
            <a:ext cx="1779450" cy="1323868"/>
          </a:xfrm>
          <a:custGeom>
            <a:gdLst>
              <a:gd name="T0" fmla="*/ 61 w 86"/>
              <a:gd name="T1" fmla="*/ 38 h 64"/>
              <a:gd name="T2" fmla="*/ 65 w 86"/>
              <a:gd name="T3" fmla="*/ 34 h 64"/>
              <a:gd name="T4" fmla="*/ 70 w 86"/>
              <a:gd name="T5" fmla="*/ 37 h 64"/>
              <a:gd name="T6" fmla="*/ 77 w 86"/>
              <a:gd name="T7" fmla="*/ 41 h 64"/>
              <a:gd name="T8" fmla="*/ 86 w 86"/>
              <a:gd name="T9" fmla="*/ 32 h 64"/>
              <a:gd name="T10" fmla="*/ 77 w 86"/>
              <a:gd name="T11" fmla="*/ 23 h 64"/>
              <a:gd name="T12" fmla="*/ 70 w 86"/>
              <a:gd name="T13" fmla="*/ 27 h 64"/>
              <a:gd name="T14" fmla="*/ 65 w 86"/>
              <a:gd name="T15" fmla="*/ 30 h 64"/>
              <a:gd name="T16" fmla="*/ 61 w 86"/>
              <a:gd name="T17" fmla="*/ 26 h 64"/>
              <a:gd name="T18" fmla="*/ 61 w 86"/>
              <a:gd name="T19" fmla="*/ 26 h 64"/>
              <a:gd name="T20" fmla="*/ 61 w 86"/>
              <a:gd name="T21" fmla="*/ 0 h 64"/>
              <a:gd name="T22" fmla="*/ 10 w 86"/>
              <a:gd name="T23" fmla="*/ 0 h 64"/>
              <a:gd name="T24" fmla="*/ 0 w 86"/>
              <a:gd name="T25" fmla="*/ 10 h 64"/>
              <a:gd name="T26" fmla="*/ 0 w 86"/>
              <a:gd name="T27" fmla="*/ 54 h 64"/>
              <a:gd name="T28" fmla="*/ 10 w 86"/>
              <a:gd name="T29" fmla="*/ 64 h 64"/>
              <a:gd name="T30" fmla="*/ 61 w 86"/>
              <a:gd name="T31" fmla="*/ 64 h 64"/>
              <a:gd name="T32" fmla="*/ 61 w 86"/>
              <a:gd name="T33" fmla="*/ 38 h 6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6" h="64">
                <a:moveTo>
                  <a:pt x="61" y="38"/>
                </a:moveTo>
                <a:cubicBezTo>
                  <a:pt x="62" y="36"/>
                  <a:pt x="63" y="34"/>
                  <a:pt x="65" y="34"/>
                </a:cubicBezTo>
                <a:cubicBezTo>
                  <a:pt x="68" y="34"/>
                  <a:pt x="69" y="36"/>
                  <a:pt x="70" y="37"/>
                </a:cubicBezTo>
                <a:cubicBezTo>
                  <a:pt x="71" y="39"/>
                  <a:pt x="74" y="41"/>
                  <a:pt x="77" y="41"/>
                </a:cubicBezTo>
                <a:cubicBezTo>
                  <a:pt x="82" y="41"/>
                  <a:pt x="86" y="37"/>
                  <a:pt x="86" y="32"/>
                </a:cubicBezTo>
                <a:cubicBezTo>
                  <a:pt x="86" y="27"/>
                  <a:pt x="82" y="23"/>
                  <a:pt x="77" y="23"/>
                </a:cubicBezTo>
                <a:cubicBezTo>
                  <a:pt x="74" y="23"/>
                  <a:pt x="71" y="25"/>
                  <a:pt x="70" y="27"/>
                </a:cubicBezTo>
                <a:cubicBezTo>
                  <a:pt x="69" y="27"/>
                  <a:pt x="68" y="30"/>
                  <a:pt x="65" y="30"/>
                </a:cubicBezTo>
                <a:cubicBezTo>
                  <a:pt x="63" y="30"/>
                  <a:pt x="62" y="28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0"/>
                  <a:pt x="61" y="0"/>
                  <a:pt x="61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9"/>
                  <a:pt x="5" y="64"/>
                  <a:pt x="10" y="64"/>
                </a:cubicBezTo>
                <a:cubicBezTo>
                  <a:pt x="61" y="64"/>
                  <a:pt x="61" y="64"/>
                  <a:pt x="61" y="64"/>
                </a:cubicBezTo>
                <a:cubicBezTo>
                  <a:pt x="61" y="38"/>
                  <a:pt x="61" y="38"/>
                  <a:pt x="61" y="3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5000000" scaled="0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</a:ln>
          <a:effectLst>
            <a:outerShdw blurRad="63500" sx="103000" sy="103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Freeform 8"/>
          <p:cNvSpPr/>
          <p:nvPr/>
        </p:nvSpPr>
        <p:spPr bwMode="auto">
          <a:xfrm>
            <a:off x="7997262" y="1925870"/>
            <a:ext cx="2894286" cy="1323868"/>
          </a:xfrm>
          <a:custGeom>
            <a:gdLst>
              <a:gd name="T0" fmla="*/ 130 w 140"/>
              <a:gd name="T1" fmla="*/ 0 h 64"/>
              <a:gd name="T2" fmla="*/ 0 w 140"/>
              <a:gd name="T3" fmla="*/ 0 h 64"/>
              <a:gd name="T4" fmla="*/ 0 w 140"/>
              <a:gd name="T5" fmla="*/ 25 h 64"/>
              <a:gd name="T6" fmla="*/ 0 w 140"/>
              <a:gd name="T7" fmla="*/ 26 h 64"/>
              <a:gd name="T8" fmla="*/ 1 w 140"/>
              <a:gd name="T9" fmla="*/ 25 h 64"/>
              <a:gd name="T10" fmla="*/ 1 w 140"/>
              <a:gd name="T11" fmla="*/ 25 h 64"/>
              <a:gd name="T12" fmla="*/ 12 w 140"/>
              <a:gd name="T13" fmla="*/ 19 h 64"/>
              <a:gd name="T14" fmla="*/ 24 w 140"/>
              <a:gd name="T15" fmla="*/ 32 h 64"/>
              <a:gd name="T16" fmla="*/ 12 w 140"/>
              <a:gd name="T17" fmla="*/ 45 h 64"/>
              <a:gd name="T18" fmla="*/ 1 w 140"/>
              <a:gd name="T19" fmla="*/ 39 h 64"/>
              <a:gd name="T20" fmla="*/ 1 w 140"/>
              <a:gd name="T21" fmla="*/ 39 h 64"/>
              <a:gd name="T22" fmla="*/ 0 w 140"/>
              <a:gd name="T23" fmla="*/ 38 h 64"/>
              <a:gd name="T24" fmla="*/ 0 w 140"/>
              <a:gd name="T25" fmla="*/ 38 h 64"/>
              <a:gd name="T26" fmla="*/ 0 w 140"/>
              <a:gd name="T27" fmla="*/ 64 h 64"/>
              <a:gd name="T28" fmla="*/ 130 w 140"/>
              <a:gd name="T29" fmla="*/ 64 h 64"/>
              <a:gd name="T30" fmla="*/ 140 w 140"/>
              <a:gd name="T31" fmla="*/ 54 h 64"/>
              <a:gd name="T32" fmla="*/ 140 w 140"/>
              <a:gd name="T33" fmla="*/ 10 h 64"/>
              <a:gd name="T34" fmla="*/ 130 w 140"/>
              <a:gd name="T35" fmla="*/ 0 h 6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0" h="64">
                <a:moveTo>
                  <a:pt x="13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6"/>
                  <a:pt x="0" y="26"/>
                  <a:pt x="0" y="26"/>
                </a:cubicBezTo>
                <a:cubicBezTo>
                  <a:pt x="1" y="26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4" y="21"/>
                  <a:pt x="8" y="19"/>
                  <a:pt x="12" y="19"/>
                </a:cubicBezTo>
                <a:cubicBezTo>
                  <a:pt x="19" y="19"/>
                  <a:pt x="24" y="25"/>
                  <a:pt x="24" y="32"/>
                </a:cubicBezTo>
                <a:cubicBezTo>
                  <a:pt x="24" y="39"/>
                  <a:pt x="19" y="45"/>
                  <a:pt x="12" y="45"/>
                </a:cubicBezTo>
                <a:cubicBezTo>
                  <a:pt x="8" y="45"/>
                  <a:pt x="4" y="43"/>
                  <a:pt x="1" y="39"/>
                </a:cubicBezTo>
                <a:cubicBezTo>
                  <a:pt x="1" y="39"/>
                  <a:pt x="1" y="39"/>
                  <a:pt x="1" y="39"/>
                </a:cubicBezTo>
                <a:cubicBezTo>
                  <a:pt x="1" y="39"/>
                  <a:pt x="1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64"/>
                  <a:pt x="0" y="64"/>
                  <a:pt x="0" y="64"/>
                </a:cubicBezTo>
                <a:cubicBezTo>
                  <a:pt x="130" y="64"/>
                  <a:pt x="130" y="64"/>
                  <a:pt x="130" y="64"/>
                </a:cubicBezTo>
                <a:cubicBezTo>
                  <a:pt x="136" y="64"/>
                  <a:pt x="140" y="59"/>
                  <a:pt x="140" y="54"/>
                </a:cubicBezTo>
                <a:cubicBezTo>
                  <a:pt x="140" y="10"/>
                  <a:pt x="140" y="10"/>
                  <a:pt x="140" y="10"/>
                </a:cubicBezTo>
                <a:cubicBezTo>
                  <a:pt x="140" y="4"/>
                  <a:pt x="136" y="0"/>
                  <a:pt x="130" y="0"/>
                </a:cubicBezTo>
                <a:close/>
              </a:path>
            </a:pathLst>
          </a:custGeom>
          <a:solidFill>
            <a:srgbClr val="4BADBD"/>
          </a:solidFill>
          <a:ln w="28575">
            <a:noFill/>
            <a:round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Freeform 9"/>
          <p:cNvSpPr/>
          <p:nvPr/>
        </p:nvSpPr>
        <p:spPr bwMode="auto">
          <a:xfrm>
            <a:off x="1523508" y="4141266"/>
            <a:ext cx="1758011" cy="1323868"/>
          </a:xfrm>
          <a:custGeom>
            <a:gdLst>
              <a:gd name="T0" fmla="*/ 61 w 85"/>
              <a:gd name="T1" fmla="*/ 38 h 64"/>
              <a:gd name="T2" fmla="*/ 65 w 85"/>
              <a:gd name="T3" fmla="*/ 34 h 64"/>
              <a:gd name="T4" fmla="*/ 69 w 85"/>
              <a:gd name="T5" fmla="*/ 37 h 64"/>
              <a:gd name="T6" fmla="*/ 76 w 85"/>
              <a:gd name="T7" fmla="*/ 41 h 64"/>
              <a:gd name="T8" fmla="*/ 85 w 85"/>
              <a:gd name="T9" fmla="*/ 32 h 64"/>
              <a:gd name="T10" fmla="*/ 76 w 85"/>
              <a:gd name="T11" fmla="*/ 23 h 64"/>
              <a:gd name="T12" fmla="*/ 69 w 85"/>
              <a:gd name="T13" fmla="*/ 27 h 64"/>
              <a:gd name="T14" fmla="*/ 65 w 85"/>
              <a:gd name="T15" fmla="*/ 30 h 64"/>
              <a:gd name="T16" fmla="*/ 61 w 85"/>
              <a:gd name="T17" fmla="*/ 26 h 64"/>
              <a:gd name="T18" fmla="*/ 61 w 85"/>
              <a:gd name="T19" fmla="*/ 26 h 64"/>
              <a:gd name="T20" fmla="*/ 61 w 85"/>
              <a:gd name="T21" fmla="*/ 0 h 64"/>
              <a:gd name="T22" fmla="*/ 10 w 85"/>
              <a:gd name="T23" fmla="*/ 0 h 64"/>
              <a:gd name="T24" fmla="*/ 0 w 85"/>
              <a:gd name="T25" fmla="*/ 10 h 64"/>
              <a:gd name="T26" fmla="*/ 0 w 85"/>
              <a:gd name="T27" fmla="*/ 54 h 64"/>
              <a:gd name="T28" fmla="*/ 10 w 85"/>
              <a:gd name="T29" fmla="*/ 64 h 64"/>
              <a:gd name="T30" fmla="*/ 61 w 85"/>
              <a:gd name="T31" fmla="*/ 64 h 64"/>
              <a:gd name="T32" fmla="*/ 61 w 85"/>
              <a:gd name="T33" fmla="*/ 38 h 6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5" h="64">
                <a:moveTo>
                  <a:pt x="61" y="38"/>
                </a:moveTo>
                <a:cubicBezTo>
                  <a:pt x="61" y="36"/>
                  <a:pt x="62" y="34"/>
                  <a:pt x="65" y="34"/>
                </a:cubicBezTo>
                <a:cubicBezTo>
                  <a:pt x="67" y="34"/>
                  <a:pt x="69" y="36"/>
                  <a:pt x="69" y="37"/>
                </a:cubicBezTo>
                <a:cubicBezTo>
                  <a:pt x="71" y="39"/>
                  <a:pt x="73" y="41"/>
                  <a:pt x="76" y="41"/>
                </a:cubicBezTo>
                <a:cubicBezTo>
                  <a:pt x="81" y="41"/>
                  <a:pt x="85" y="37"/>
                  <a:pt x="85" y="32"/>
                </a:cubicBezTo>
                <a:cubicBezTo>
                  <a:pt x="85" y="27"/>
                  <a:pt x="81" y="23"/>
                  <a:pt x="76" y="23"/>
                </a:cubicBezTo>
                <a:cubicBezTo>
                  <a:pt x="73" y="23"/>
                  <a:pt x="71" y="24"/>
                  <a:pt x="69" y="27"/>
                </a:cubicBezTo>
                <a:cubicBezTo>
                  <a:pt x="69" y="27"/>
                  <a:pt x="67" y="30"/>
                  <a:pt x="65" y="30"/>
                </a:cubicBezTo>
                <a:cubicBezTo>
                  <a:pt x="62" y="30"/>
                  <a:pt x="61" y="27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0"/>
                  <a:pt x="61" y="0"/>
                  <a:pt x="61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9"/>
                  <a:pt x="4" y="64"/>
                  <a:pt x="10" y="64"/>
                </a:cubicBezTo>
                <a:cubicBezTo>
                  <a:pt x="61" y="64"/>
                  <a:pt x="61" y="64"/>
                  <a:pt x="61" y="64"/>
                </a:cubicBezTo>
                <a:cubicBezTo>
                  <a:pt x="61" y="38"/>
                  <a:pt x="61" y="38"/>
                  <a:pt x="61" y="3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5000000" scaled="0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</a:ln>
          <a:effectLst>
            <a:outerShdw blurRad="63500" sx="103000" sy="103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3" name="Freeform 10"/>
          <p:cNvSpPr/>
          <p:nvPr/>
        </p:nvSpPr>
        <p:spPr bwMode="auto">
          <a:xfrm>
            <a:off x="2847376" y="4141266"/>
            <a:ext cx="2915725" cy="1323868"/>
          </a:xfrm>
          <a:custGeom>
            <a:gdLst>
              <a:gd name="T0" fmla="*/ 131 w 141"/>
              <a:gd name="T1" fmla="*/ 0 h 64"/>
              <a:gd name="T2" fmla="*/ 0 w 141"/>
              <a:gd name="T3" fmla="*/ 0 h 64"/>
              <a:gd name="T4" fmla="*/ 0 w 141"/>
              <a:gd name="T5" fmla="*/ 25 h 64"/>
              <a:gd name="T6" fmla="*/ 1 w 141"/>
              <a:gd name="T7" fmla="*/ 26 h 64"/>
              <a:gd name="T8" fmla="*/ 2 w 141"/>
              <a:gd name="T9" fmla="*/ 25 h 64"/>
              <a:gd name="T10" fmla="*/ 2 w 141"/>
              <a:gd name="T11" fmla="*/ 24 h 64"/>
              <a:gd name="T12" fmla="*/ 12 w 141"/>
              <a:gd name="T13" fmla="*/ 19 h 64"/>
              <a:gd name="T14" fmla="*/ 25 w 141"/>
              <a:gd name="T15" fmla="*/ 32 h 64"/>
              <a:gd name="T16" fmla="*/ 12 w 141"/>
              <a:gd name="T17" fmla="*/ 45 h 64"/>
              <a:gd name="T18" fmla="*/ 2 w 141"/>
              <a:gd name="T19" fmla="*/ 39 h 64"/>
              <a:gd name="T20" fmla="*/ 2 w 141"/>
              <a:gd name="T21" fmla="*/ 39 h 64"/>
              <a:gd name="T22" fmla="*/ 1 w 141"/>
              <a:gd name="T23" fmla="*/ 38 h 64"/>
              <a:gd name="T24" fmla="*/ 0 w 141"/>
              <a:gd name="T25" fmla="*/ 38 h 64"/>
              <a:gd name="T26" fmla="*/ 0 w 141"/>
              <a:gd name="T27" fmla="*/ 64 h 64"/>
              <a:gd name="T28" fmla="*/ 131 w 141"/>
              <a:gd name="T29" fmla="*/ 64 h 64"/>
              <a:gd name="T30" fmla="*/ 141 w 141"/>
              <a:gd name="T31" fmla="*/ 54 h 64"/>
              <a:gd name="T32" fmla="*/ 141 w 141"/>
              <a:gd name="T33" fmla="*/ 10 h 64"/>
              <a:gd name="T34" fmla="*/ 131 w 141"/>
              <a:gd name="T35" fmla="*/ 0 h 6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" h="64">
                <a:moveTo>
                  <a:pt x="13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5"/>
                  <a:pt x="0" y="25"/>
                  <a:pt x="0" y="25"/>
                </a:cubicBezTo>
                <a:cubicBezTo>
                  <a:pt x="1" y="25"/>
                  <a:pt x="1" y="26"/>
                  <a:pt x="1" y="26"/>
                </a:cubicBezTo>
                <a:cubicBezTo>
                  <a:pt x="1" y="26"/>
                  <a:pt x="1" y="25"/>
                  <a:pt x="2" y="25"/>
                </a:cubicBezTo>
                <a:cubicBezTo>
                  <a:pt x="2" y="24"/>
                  <a:pt x="2" y="24"/>
                  <a:pt x="2" y="24"/>
                </a:cubicBezTo>
                <a:cubicBezTo>
                  <a:pt x="4" y="21"/>
                  <a:pt x="8" y="19"/>
                  <a:pt x="12" y="19"/>
                </a:cubicBezTo>
                <a:cubicBezTo>
                  <a:pt x="19" y="19"/>
                  <a:pt x="25" y="25"/>
                  <a:pt x="25" y="32"/>
                </a:cubicBezTo>
                <a:cubicBezTo>
                  <a:pt x="25" y="39"/>
                  <a:pt x="19" y="45"/>
                  <a:pt x="12" y="45"/>
                </a:cubicBezTo>
                <a:cubicBezTo>
                  <a:pt x="8" y="45"/>
                  <a:pt x="4" y="43"/>
                  <a:pt x="2" y="39"/>
                </a:cubicBezTo>
                <a:cubicBezTo>
                  <a:pt x="2" y="39"/>
                  <a:pt x="2" y="39"/>
                  <a:pt x="2" y="39"/>
                </a:cubicBezTo>
                <a:cubicBezTo>
                  <a:pt x="1" y="39"/>
                  <a:pt x="1" y="38"/>
                  <a:pt x="1" y="38"/>
                </a:cubicBezTo>
                <a:cubicBezTo>
                  <a:pt x="1" y="38"/>
                  <a:pt x="1" y="38"/>
                  <a:pt x="0" y="38"/>
                </a:cubicBezTo>
                <a:cubicBezTo>
                  <a:pt x="0" y="64"/>
                  <a:pt x="0" y="64"/>
                  <a:pt x="0" y="64"/>
                </a:cubicBezTo>
                <a:cubicBezTo>
                  <a:pt x="131" y="64"/>
                  <a:pt x="131" y="64"/>
                  <a:pt x="131" y="64"/>
                </a:cubicBezTo>
                <a:cubicBezTo>
                  <a:pt x="136" y="64"/>
                  <a:pt x="141" y="59"/>
                  <a:pt x="141" y="54"/>
                </a:cubicBezTo>
                <a:cubicBezTo>
                  <a:pt x="141" y="10"/>
                  <a:pt x="141" y="10"/>
                  <a:pt x="141" y="10"/>
                </a:cubicBezTo>
                <a:cubicBezTo>
                  <a:pt x="141" y="4"/>
                  <a:pt x="136" y="0"/>
                  <a:pt x="131" y="0"/>
                </a:cubicBezTo>
                <a:close/>
              </a:path>
            </a:pathLst>
          </a:custGeom>
          <a:solidFill>
            <a:srgbClr val="FFC000"/>
          </a:solidFill>
          <a:ln w="28575">
            <a:noFill/>
            <a:round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reeform 11"/>
          <p:cNvSpPr/>
          <p:nvPr/>
        </p:nvSpPr>
        <p:spPr bwMode="auto">
          <a:xfrm>
            <a:off x="6651955" y="4141266"/>
            <a:ext cx="1758011" cy="1321188"/>
          </a:xfrm>
          <a:custGeom>
            <a:gdLst>
              <a:gd name="T0" fmla="*/ 61 w 85"/>
              <a:gd name="T1" fmla="*/ 38 h 64"/>
              <a:gd name="T2" fmla="*/ 65 w 85"/>
              <a:gd name="T3" fmla="*/ 34 h 64"/>
              <a:gd name="T4" fmla="*/ 69 w 85"/>
              <a:gd name="T5" fmla="*/ 37 h 64"/>
              <a:gd name="T6" fmla="*/ 76 w 85"/>
              <a:gd name="T7" fmla="*/ 41 h 64"/>
              <a:gd name="T8" fmla="*/ 85 w 85"/>
              <a:gd name="T9" fmla="*/ 32 h 64"/>
              <a:gd name="T10" fmla="*/ 76 w 85"/>
              <a:gd name="T11" fmla="*/ 23 h 64"/>
              <a:gd name="T12" fmla="*/ 69 w 85"/>
              <a:gd name="T13" fmla="*/ 27 h 64"/>
              <a:gd name="T14" fmla="*/ 65 w 85"/>
              <a:gd name="T15" fmla="*/ 30 h 64"/>
              <a:gd name="T16" fmla="*/ 61 w 85"/>
              <a:gd name="T17" fmla="*/ 26 h 64"/>
              <a:gd name="T18" fmla="*/ 61 w 85"/>
              <a:gd name="T19" fmla="*/ 26 h 64"/>
              <a:gd name="T20" fmla="*/ 61 w 85"/>
              <a:gd name="T21" fmla="*/ 0 h 64"/>
              <a:gd name="T22" fmla="*/ 10 w 85"/>
              <a:gd name="T23" fmla="*/ 0 h 64"/>
              <a:gd name="T24" fmla="*/ 0 w 85"/>
              <a:gd name="T25" fmla="*/ 10 h 64"/>
              <a:gd name="T26" fmla="*/ 0 w 85"/>
              <a:gd name="T27" fmla="*/ 54 h 64"/>
              <a:gd name="T28" fmla="*/ 10 w 85"/>
              <a:gd name="T29" fmla="*/ 64 h 64"/>
              <a:gd name="T30" fmla="*/ 61 w 85"/>
              <a:gd name="T31" fmla="*/ 64 h 64"/>
              <a:gd name="T32" fmla="*/ 61 w 85"/>
              <a:gd name="T33" fmla="*/ 38 h 6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85" h="64">
                <a:moveTo>
                  <a:pt x="61" y="38"/>
                </a:moveTo>
                <a:cubicBezTo>
                  <a:pt x="61" y="37"/>
                  <a:pt x="62" y="34"/>
                  <a:pt x="65" y="34"/>
                </a:cubicBezTo>
                <a:cubicBezTo>
                  <a:pt x="67" y="34"/>
                  <a:pt x="69" y="37"/>
                  <a:pt x="69" y="37"/>
                </a:cubicBezTo>
                <a:cubicBezTo>
                  <a:pt x="71" y="40"/>
                  <a:pt x="73" y="41"/>
                  <a:pt x="76" y="41"/>
                </a:cubicBezTo>
                <a:cubicBezTo>
                  <a:pt x="81" y="41"/>
                  <a:pt x="85" y="37"/>
                  <a:pt x="85" y="32"/>
                </a:cubicBezTo>
                <a:cubicBezTo>
                  <a:pt x="85" y="27"/>
                  <a:pt x="81" y="23"/>
                  <a:pt x="76" y="23"/>
                </a:cubicBezTo>
                <a:cubicBezTo>
                  <a:pt x="73" y="23"/>
                  <a:pt x="71" y="25"/>
                  <a:pt x="69" y="27"/>
                </a:cubicBezTo>
                <a:cubicBezTo>
                  <a:pt x="69" y="28"/>
                  <a:pt x="67" y="30"/>
                  <a:pt x="65" y="30"/>
                </a:cubicBezTo>
                <a:cubicBezTo>
                  <a:pt x="62" y="30"/>
                  <a:pt x="61" y="28"/>
                  <a:pt x="61" y="26"/>
                </a:cubicBezTo>
                <a:cubicBezTo>
                  <a:pt x="61" y="26"/>
                  <a:pt x="61" y="26"/>
                  <a:pt x="61" y="26"/>
                </a:cubicBezTo>
                <a:cubicBezTo>
                  <a:pt x="61" y="0"/>
                  <a:pt x="61" y="0"/>
                  <a:pt x="61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5"/>
                  <a:pt x="0" y="10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60"/>
                  <a:pt x="4" y="64"/>
                  <a:pt x="10" y="64"/>
                </a:cubicBezTo>
                <a:cubicBezTo>
                  <a:pt x="61" y="64"/>
                  <a:pt x="61" y="64"/>
                  <a:pt x="61" y="64"/>
                </a:cubicBezTo>
                <a:cubicBezTo>
                  <a:pt x="61" y="38"/>
                  <a:pt x="61" y="38"/>
                  <a:pt x="61" y="38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chemeClr val="bg1">
                  <a:lumMod val="95000"/>
                </a:schemeClr>
              </a:gs>
            </a:gsLst>
            <a:lin ang="15000000" scaled="0"/>
          </a:gradFill>
          <a:ln w="25400">
            <a:gradFill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</a:ln>
          <a:effectLst>
            <a:outerShdw blurRad="63500" sx="103000" sy="103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5" name="Freeform 12"/>
          <p:cNvSpPr/>
          <p:nvPr/>
        </p:nvSpPr>
        <p:spPr bwMode="auto">
          <a:xfrm>
            <a:off x="7997262" y="4141266"/>
            <a:ext cx="2894286" cy="1321188"/>
          </a:xfrm>
          <a:custGeom>
            <a:gdLst>
              <a:gd name="T0" fmla="*/ 130 w 140"/>
              <a:gd name="T1" fmla="*/ 0 h 64"/>
              <a:gd name="T2" fmla="*/ 0 w 140"/>
              <a:gd name="T3" fmla="*/ 0 h 64"/>
              <a:gd name="T4" fmla="*/ 0 w 140"/>
              <a:gd name="T5" fmla="*/ 26 h 64"/>
              <a:gd name="T6" fmla="*/ 0 w 140"/>
              <a:gd name="T7" fmla="*/ 26 h 64"/>
              <a:gd name="T8" fmla="*/ 1 w 140"/>
              <a:gd name="T9" fmla="*/ 25 h 64"/>
              <a:gd name="T10" fmla="*/ 1 w 140"/>
              <a:gd name="T11" fmla="*/ 25 h 64"/>
              <a:gd name="T12" fmla="*/ 11 w 140"/>
              <a:gd name="T13" fmla="*/ 20 h 64"/>
              <a:gd name="T14" fmla="*/ 24 w 140"/>
              <a:gd name="T15" fmla="*/ 32 h 64"/>
              <a:gd name="T16" fmla="*/ 11 w 140"/>
              <a:gd name="T17" fmla="*/ 45 h 64"/>
              <a:gd name="T18" fmla="*/ 1 w 140"/>
              <a:gd name="T19" fmla="*/ 40 h 64"/>
              <a:gd name="T20" fmla="*/ 1 w 140"/>
              <a:gd name="T21" fmla="*/ 39 h 64"/>
              <a:gd name="T22" fmla="*/ 0 w 140"/>
              <a:gd name="T23" fmla="*/ 38 h 64"/>
              <a:gd name="T24" fmla="*/ 0 w 140"/>
              <a:gd name="T25" fmla="*/ 39 h 64"/>
              <a:gd name="T26" fmla="*/ 0 w 140"/>
              <a:gd name="T27" fmla="*/ 64 h 64"/>
              <a:gd name="T28" fmla="*/ 130 w 140"/>
              <a:gd name="T29" fmla="*/ 64 h 64"/>
              <a:gd name="T30" fmla="*/ 140 w 140"/>
              <a:gd name="T31" fmla="*/ 54 h 64"/>
              <a:gd name="T32" fmla="*/ 140 w 140"/>
              <a:gd name="T33" fmla="*/ 10 h 64"/>
              <a:gd name="T34" fmla="*/ 130 w 140"/>
              <a:gd name="T35" fmla="*/ 0 h 6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0" h="64">
                <a:moveTo>
                  <a:pt x="13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1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2"/>
                  <a:pt x="7" y="20"/>
                  <a:pt x="11" y="20"/>
                </a:cubicBezTo>
                <a:cubicBezTo>
                  <a:pt x="18" y="20"/>
                  <a:pt x="24" y="25"/>
                  <a:pt x="24" y="32"/>
                </a:cubicBezTo>
                <a:cubicBezTo>
                  <a:pt x="24" y="39"/>
                  <a:pt x="18" y="45"/>
                  <a:pt x="11" y="45"/>
                </a:cubicBezTo>
                <a:cubicBezTo>
                  <a:pt x="7" y="45"/>
                  <a:pt x="3" y="43"/>
                  <a:pt x="1" y="40"/>
                </a:cubicBezTo>
                <a:cubicBezTo>
                  <a:pt x="1" y="39"/>
                  <a:pt x="1" y="39"/>
                  <a:pt x="1" y="39"/>
                </a:cubicBezTo>
                <a:cubicBezTo>
                  <a:pt x="1" y="39"/>
                  <a:pt x="0" y="39"/>
                  <a:pt x="0" y="38"/>
                </a:cubicBezTo>
                <a:cubicBezTo>
                  <a:pt x="0" y="38"/>
                  <a:pt x="0" y="39"/>
                  <a:pt x="0" y="39"/>
                </a:cubicBezTo>
                <a:cubicBezTo>
                  <a:pt x="0" y="64"/>
                  <a:pt x="0" y="64"/>
                  <a:pt x="0" y="64"/>
                </a:cubicBezTo>
                <a:cubicBezTo>
                  <a:pt x="130" y="64"/>
                  <a:pt x="130" y="64"/>
                  <a:pt x="130" y="64"/>
                </a:cubicBezTo>
                <a:cubicBezTo>
                  <a:pt x="135" y="64"/>
                  <a:pt x="140" y="60"/>
                  <a:pt x="140" y="54"/>
                </a:cubicBezTo>
                <a:cubicBezTo>
                  <a:pt x="140" y="10"/>
                  <a:pt x="140" y="10"/>
                  <a:pt x="140" y="10"/>
                </a:cubicBezTo>
                <a:cubicBezTo>
                  <a:pt x="140" y="5"/>
                  <a:pt x="135" y="0"/>
                  <a:pt x="130" y="0"/>
                </a:cubicBezTo>
                <a:close/>
              </a:path>
            </a:pathLst>
          </a:custGeom>
          <a:solidFill>
            <a:srgbClr val="4BADBD"/>
          </a:solidFill>
          <a:ln w="28575">
            <a:noFill/>
            <a:round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6" name="组合 65"/>
          <p:cNvGrpSpPr/>
          <p:nvPr/>
        </p:nvGrpSpPr>
        <p:grpSpPr>
          <a:xfrm>
            <a:off x="7063732" y="4503570"/>
            <a:ext cx="467228" cy="596580"/>
            <a:chOff x="3607775" y="6678831"/>
            <a:chExt cx="467228" cy="596580"/>
          </a:xfrm>
          <a:solidFill>
            <a:srgbClr val="4BADBD"/>
          </a:solidFill>
        </p:grpSpPr>
        <p:sp>
          <p:nvSpPr>
            <p:cNvPr id="67" name="Freeform 27"/>
            <p:cNvSpPr/>
            <p:nvPr/>
          </p:nvSpPr>
          <p:spPr bwMode="auto">
            <a:xfrm>
              <a:off x="3934500" y="6678831"/>
              <a:ext cx="140503" cy="156114"/>
            </a:xfrm>
            <a:custGeom>
              <a:gdLst>
                <a:gd name="T0" fmla="*/ 0 w 126"/>
                <a:gd name="T1" fmla="*/ 57 h 140"/>
                <a:gd name="T2" fmla="*/ 48 w 126"/>
                <a:gd name="T3" fmla="*/ 0 h 140"/>
                <a:gd name="T4" fmla="*/ 126 w 126"/>
                <a:gd name="T5" fmla="*/ 85 h 140"/>
                <a:gd name="T6" fmla="*/ 78 w 126"/>
                <a:gd name="T7" fmla="*/ 140 h 140"/>
                <a:gd name="T8" fmla="*/ 0 w 126"/>
                <a:gd name="T9" fmla="*/ 57 h 14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40">
                  <a:moveTo>
                    <a:pt x="0" y="57"/>
                  </a:moveTo>
                  <a:lnTo>
                    <a:pt x="48" y="0"/>
                  </a:lnTo>
                  <a:lnTo>
                    <a:pt x="126" y="85"/>
                  </a:lnTo>
                  <a:lnTo>
                    <a:pt x="78" y="140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8"/>
            <p:cNvSpPr/>
            <p:nvPr/>
          </p:nvSpPr>
          <p:spPr bwMode="auto">
            <a:xfrm>
              <a:off x="3752738" y="6760234"/>
              <a:ext cx="247553" cy="277660"/>
            </a:xfrm>
            <a:custGeom>
              <a:gdLst>
                <a:gd name="T0" fmla="*/ 70 w 94"/>
                <a:gd name="T1" fmla="*/ 0 h 105"/>
                <a:gd name="T2" fmla="*/ 63 w 94"/>
                <a:gd name="T3" fmla="*/ 9 h 105"/>
                <a:gd name="T4" fmla="*/ 21 w 94"/>
                <a:gd name="T5" fmla="*/ 30 h 105"/>
                <a:gd name="T6" fmla="*/ 12 w 94"/>
                <a:gd name="T7" fmla="*/ 37 h 105"/>
                <a:gd name="T8" fmla="*/ 1 w 94"/>
                <a:gd name="T9" fmla="*/ 70 h 105"/>
                <a:gd name="T10" fmla="*/ 0 w 94"/>
                <a:gd name="T11" fmla="*/ 77 h 105"/>
                <a:gd name="T12" fmla="*/ 3 w 94"/>
                <a:gd name="T13" fmla="*/ 102 h 105"/>
                <a:gd name="T14" fmla="*/ 3 w 94"/>
                <a:gd name="T15" fmla="*/ 103 h 105"/>
                <a:gd name="T16" fmla="*/ 3 w 94"/>
                <a:gd name="T17" fmla="*/ 103 h 105"/>
                <a:gd name="T18" fmla="*/ 4 w 94"/>
                <a:gd name="T19" fmla="*/ 105 h 105"/>
                <a:gd name="T20" fmla="*/ 4 w 94"/>
                <a:gd name="T21" fmla="*/ 81 h 105"/>
                <a:gd name="T22" fmla="*/ 20 w 94"/>
                <a:gd name="T23" fmla="*/ 81 h 105"/>
                <a:gd name="T24" fmla="*/ 20 w 94"/>
                <a:gd name="T25" fmla="*/ 75 h 105"/>
                <a:gd name="T26" fmla="*/ 30 w 94"/>
                <a:gd name="T27" fmla="*/ 58 h 105"/>
                <a:gd name="T28" fmla="*/ 40 w 94"/>
                <a:gd name="T29" fmla="*/ 62 h 105"/>
                <a:gd name="T30" fmla="*/ 37 w 94"/>
                <a:gd name="T31" fmla="*/ 69 h 105"/>
                <a:gd name="T32" fmla="*/ 27 w 94"/>
                <a:gd name="T33" fmla="*/ 83 h 105"/>
                <a:gd name="T34" fmla="*/ 28 w 94"/>
                <a:gd name="T35" fmla="*/ 93 h 105"/>
                <a:gd name="T36" fmla="*/ 33 w 94"/>
                <a:gd name="T37" fmla="*/ 95 h 105"/>
                <a:gd name="T38" fmla="*/ 41 w 94"/>
                <a:gd name="T39" fmla="*/ 92 h 105"/>
                <a:gd name="T40" fmla="*/ 41 w 94"/>
                <a:gd name="T41" fmla="*/ 92 h 105"/>
                <a:gd name="T42" fmla="*/ 41 w 94"/>
                <a:gd name="T43" fmla="*/ 92 h 105"/>
                <a:gd name="T44" fmla="*/ 63 w 94"/>
                <a:gd name="T45" fmla="*/ 71 h 105"/>
                <a:gd name="T46" fmla="*/ 87 w 94"/>
                <a:gd name="T47" fmla="*/ 36 h 105"/>
                <a:gd name="T48" fmla="*/ 94 w 94"/>
                <a:gd name="T49" fmla="*/ 26 h 105"/>
                <a:gd name="T50" fmla="*/ 70 w 94"/>
                <a:gd name="T51" fmla="*/ 0 h 10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4" h="105">
                  <a:moveTo>
                    <a:pt x="70" y="0"/>
                  </a:moveTo>
                  <a:cubicBezTo>
                    <a:pt x="63" y="9"/>
                    <a:pt x="63" y="9"/>
                    <a:pt x="63" y="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0" y="30"/>
                    <a:pt x="14" y="33"/>
                    <a:pt x="12" y="37"/>
                  </a:cubicBezTo>
                  <a:cubicBezTo>
                    <a:pt x="10" y="40"/>
                    <a:pt x="2" y="67"/>
                    <a:pt x="1" y="70"/>
                  </a:cubicBezTo>
                  <a:cubicBezTo>
                    <a:pt x="0" y="71"/>
                    <a:pt x="0" y="75"/>
                    <a:pt x="0" y="77"/>
                  </a:cubicBezTo>
                  <a:cubicBezTo>
                    <a:pt x="0" y="78"/>
                    <a:pt x="2" y="93"/>
                    <a:pt x="3" y="102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4"/>
                    <a:pt x="4" y="105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2" y="59"/>
                    <a:pt x="37" y="61"/>
                    <a:pt x="40" y="62"/>
                  </a:cubicBezTo>
                  <a:cubicBezTo>
                    <a:pt x="39" y="64"/>
                    <a:pt x="37" y="68"/>
                    <a:pt x="37" y="69"/>
                  </a:cubicBezTo>
                  <a:cubicBezTo>
                    <a:pt x="36" y="71"/>
                    <a:pt x="30" y="78"/>
                    <a:pt x="27" y="83"/>
                  </a:cubicBezTo>
                  <a:cubicBezTo>
                    <a:pt x="25" y="85"/>
                    <a:pt x="24" y="90"/>
                    <a:pt x="28" y="93"/>
                  </a:cubicBezTo>
                  <a:cubicBezTo>
                    <a:pt x="29" y="94"/>
                    <a:pt x="31" y="95"/>
                    <a:pt x="33" y="95"/>
                  </a:cubicBezTo>
                  <a:cubicBezTo>
                    <a:pt x="37" y="95"/>
                    <a:pt x="41" y="92"/>
                    <a:pt x="41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92"/>
                    <a:pt x="41" y="92"/>
                    <a:pt x="41" y="92"/>
                  </a:cubicBezTo>
                  <a:cubicBezTo>
                    <a:pt x="41" y="91"/>
                    <a:pt x="56" y="74"/>
                    <a:pt x="63" y="71"/>
                  </a:cubicBezTo>
                  <a:cubicBezTo>
                    <a:pt x="69" y="68"/>
                    <a:pt x="87" y="54"/>
                    <a:pt x="87" y="36"/>
                  </a:cubicBezTo>
                  <a:cubicBezTo>
                    <a:pt x="94" y="26"/>
                    <a:pt x="94" y="26"/>
                    <a:pt x="94" y="26"/>
                  </a:cubicBezTo>
                  <a:lnTo>
                    <a:pt x="7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9"/>
            <p:cNvSpPr/>
            <p:nvPr/>
          </p:nvSpPr>
          <p:spPr bwMode="auto">
            <a:xfrm>
              <a:off x="3607775" y="6982139"/>
              <a:ext cx="390286" cy="293272"/>
            </a:xfrm>
            <a:custGeom>
              <a:gdLst>
                <a:gd name="T0" fmla="*/ 124 w 148"/>
                <a:gd name="T1" fmla="*/ 49 h 111"/>
                <a:gd name="T2" fmla="*/ 124 w 148"/>
                <a:gd name="T3" fmla="*/ 104 h 111"/>
                <a:gd name="T4" fmla="*/ 117 w 148"/>
                <a:gd name="T5" fmla="*/ 104 h 111"/>
                <a:gd name="T6" fmla="*/ 117 w 148"/>
                <a:gd name="T7" fmla="*/ 29 h 111"/>
                <a:gd name="T8" fmla="*/ 93 w 148"/>
                <a:gd name="T9" fmla="*/ 29 h 111"/>
                <a:gd name="T10" fmla="*/ 93 w 148"/>
                <a:gd name="T11" fmla="*/ 104 h 111"/>
                <a:gd name="T12" fmla="*/ 86 w 148"/>
                <a:gd name="T13" fmla="*/ 104 h 111"/>
                <a:gd name="T14" fmla="*/ 86 w 148"/>
                <a:gd name="T15" fmla="*/ 14 h 111"/>
                <a:gd name="T16" fmla="*/ 80 w 148"/>
                <a:gd name="T17" fmla="*/ 10 h 111"/>
                <a:gd name="T18" fmla="*/ 78 w 148"/>
                <a:gd name="T19" fmla="*/ 0 h 111"/>
                <a:gd name="T20" fmla="*/ 62 w 148"/>
                <a:gd name="T21" fmla="*/ 0 h 111"/>
                <a:gd name="T22" fmla="*/ 62 w 148"/>
                <a:gd name="T23" fmla="*/ 104 h 111"/>
                <a:gd name="T24" fmla="*/ 55 w 148"/>
                <a:gd name="T25" fmla="*/ 104 h 111"/>
                <a:gd name="T26" fmla="*/ 55 w 148"/>
                <a:gd name="T27" fmla="*/ 36 h 111"/>
                <a:gd name="T28" fmla="*/ 31 w 148"/>
                <a:gd name="T29" fmla="*/ 36 h 111"/>
                <a:gd name="T30" fmla="*/ 31 w 148"/>
                <a:gd name="T31" fmla="*/ 104 h 111"/>
                <a:gd name="T32" fmla="*/ 24 w 148"/>
                <a:gd name="T33" fmla="*/ 104 h 111"/>
                <a:gd name="T34" fmla="*/ 24 w 148"/>
                <a:gd name="T35" fmla="*/ 66 h 111"/>
                <a:gd name="T36" fmla="*/ 0 w 148"/>
                <a:gd name="T37" fmla="*/ 66 h 111"/>
                <a:gd name="T38" fmla="*/ 0 w 148"/>
                <a:gd name="T39" fmla="*/ 104 h 111"/>
                <a:gd name="T40" fmla="*/ 0 w 148"/>
                <a:gd name="T41" fmla="*/ 111 h 111"/>
                <a:gd name="T42" fmla="*/ 148 w 148"/>
                <a:gd name="T43" fmla="*/ 111 h 111"/>
                <a:gd name="T44" fmla="*/ 148 w 148"/>
                <a:gd name="T45" fmla="*/ 104 h 111"/>
                <a:gd name="T46" fmla="*/ 148 w 148"/>
                <a:gd name="T47" fmla="*/ 49 h 111"/>
                <a:gd name="T48" fmla="*/ 124 w 148"/>
                <a:gd name="T49" fmla="*/ 49 h 11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8" h="110">
                  <a:moveTo>
                    <a:pt x="124" y="49"/>
                  </a:moveTo>
                  <a:cubicBezTo>
                    <a:pt x="124" y="104"/>
                    <a:pt x="124" y="104"/>
                    <a:pt x="124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93" y="29"/>
                    <a:pt x="93" y="29"/>
                    <a:pt x="93" y="29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83" y="13"/>
                    <a:pt x="81" y="12"/>
                    <a:pt x="80" y="10"/>
                  </a:cubicBezTo>
                  <a:cubicBezTo>
                    <a:pt x="77" y="7"/>
                    <a:pt x="77" y="3"/>
                    <a:pt x="78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04"/>
                    <a:pt x="62" y="104"/>
                    <a:pt x="62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148" y="111"/>
                    <a:pt x="148" y="111"/>
                    <a:pt x="148" y="111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49"/>
                    <a:pt x="148" y="49"/>
                    <a:pt x="148" y="49"/>
                  </a:cubicBezTo>
                  <a:lnTo>
                    <a:pt x="12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884745" y="4473819"/>
            <a:ext cx="577623" cy="614421"/>
            <a:chOff x="1649656" y="2839535"/>
            <a:chExt cx="577623" cy="614421"/>
          </a:xfrm>
          <a:solidFill>
            <a:srgbClr val="FFC000"/>
          </a:solidFill>
        </p:grpSpPr>
        <p:sp>
          <p:nvSpPr>
            <p:cNvPr id="71" name="Freeform 30"/>
            <p:cNvSpPr/>
            <p:nvPr/>
          </p:nvSpPr>
          <p:spPr bwMode="auto">
            <a:xfrm>
              <a:off x="1987532" y="2839535"/>
              <a:ext cx="239747" cy="269855"/>
            </a:xfrm>
            <a:custGeom>
              <a:gdLst>
                <a:gd name="T0" fmla="*/ 76 w 91"/>
                <a:gd name="T1" fmla="*/ 45 h 102"/>
                <a:gd name="T2" fmla="*/ 50 w 91"/>
                <a:gd name="T3" fmla="*/ 52 h 102"/>
                <a:gd name="T4" fmla="*/ 11 w 91"/>
                <a:gd name="T5" fmla="*/ 102 h 102"/>
                <a:gd name="T6" fmla="*/ 0 w 91"/>
                <a:gd name="T7" fmla="*/ 93 h 102"/>
                <a:gd name="T8" fmla="*/ 43 w 91"/>
                <a:gd name="T9" fmla="*/ 47 h 102"/>
                <a:gd name="T10" fmla="*/ 45 w 91"/>
                <a:gd name="T11" fmla="*/ 19 h 102"/>
                <a:gd name="T12" fmla="*/ 70 w 91"/>
                <a:gd name="T13" fmla="*/ 0 h 102"/>
                <a:gd name="T14" fmla="*/ 67 w 91"/>
                <a:gd name="T15" fmla="*/ 22 h 102"/>
                <a:gd name="T16" fmla="*/ 70 w 91"/>
                <a:gd name="T17" fmla="*/ 22 h 102"/>
                <a:gd name="T18" fmla="*/ 70 w 91"/>
                <a:gd name="T19" fmla="*/ 24 h 102"/>
                <a:gd name="T20" fmla="*/ 91 w 91"/>
                <a:gd name="T21" fmla="*/ 17 h 102"/>
                <a:gd name="T22" fmla="*/ 76 w 91"/>
                <a:gd name="T23" fmla="*/ 45 h 10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1" h="102">
                  <a:moveTo>
                    <a:pt x="76" y="45"/>
                  </a:moveTo>
                  <a:cubicBezTo>
                    <a:pt x="65" y="52"/>
                    <a:pt x="54" y="52"/>
                    <a:pt x="50" y="5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2" y="43"/>
                    <a:pt x="40" y="32"/>
                    <a:pt x="45" y="19"/>
                  </a:cubicBezTo>
                  <a:cubicBezTo>
                    <a:pt x="52" y="4"/>
                    <a:pt x="70" y="0"/>
                    <a:pt x="70" y="0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8" y="21"/>
                    <a:pt x="69" y="21"/>
                    <a:pt x="70" y="22"/>
                  </a:cubicBezTo>
                  <a:cubicBezTo>
                    <a:pt x="70" y="22"/>
                    <a:pt x="70" y="23"/>
                    <a:pt x="70" y="24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1" y="17"/>
                    <a:pt x="90" y="36"/>
                    <a:pt x="76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31"/>
            <p:cNvSpPr/>
            <p:nvPr/>
          </p:nvSpPr>
          <p:spPr bwMode="auto">
            <a:xfrm>
              <a:off x="1649656" y="3024642"/>
              <a:ext cx="461652" cy="429314"/>
            </a:xfrm>
            <a:custGeom>
              <a:gdLst>
                <a:gd name="T0" fmla="*/ 77 w 175"/>
                <a:gd name="T1" fmla="*/ 0 h 163"/>
                <a:gd name="T2" fmla="*/ 127 w 175"/>
                <a:gd name="T3" fmla="*/ 16 h 163"/>
                <a:gd name="T4" fmla="*/ 107 w 175"/>
                <a:gd name="T5" fmla="*/ 40 h 163"/>
                <a:gd name="T6" fmla="*/ 84 w 175"/>
                <a:gd name="T7" fmla="*/ 34 h 163"/>
                <a:gd name="T8" fmla="*/ 44 w 175"/>
                <a:gd name="T9" fmla="*/ 80 h 163"/>
                <a:gd name="T10" fmla="*/ 96 w 175"/>
                <a:gd name="T11" fmla="*/ 125 h 163"/>
                <a:gd name="T12" fmla="*/ 135 w 175"/>
                <a:gd name="T13" fmla="*/ 80 h 163"/>
                <a:gd name="T14" fmla="*/ 125 w 175"/>
                <a:gd name="T15" fmla="*/ 56 h 163"/>
                <a:gd name="T16" fmla="*/ 145 w 175"/>
                <a:gd name="T17" fmla="*/ 32 h 163"/>
                <a:gd name="T18" fmla="*/ 169 w 175"/>
                <a:gd name="T19" fmla="*/ 82 h 163"/>
                <a:gd name="T20" fmla="*/ 98 w 175"/>
                <a:gd name="T21" fmla="*/ 163 h 163"/>
                <a:gd name="T22" fmla="*/ 6 w 175"/>
                <a:gd name="T23" fmla="*/ 82 h 163"/>
                <a:gd name="T24" fmla="*/ 77 w 175"/>
                <a:gd name="T25" fmla="*/ 0 h 16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5" h="163">
                  <a:moveTo>
                    <a:pt x="77" y="0"/>
                  </a:moveTo>
                  <a:cubicBezTo>
                    <a:pt x="95" y="0"/>
                    <a:pt x="112" y="6"/>
                    <a:pt x="127" y="16"/>
                  </a:cubicBezTo>
                  <a:cubicBezTo>
                    <a:pt x="107" y="40"/>
                    <a:pt x="107" y="40"/>
                    <a:pt x="107" y="40"/>
                  </a:cubicBezTo>
                  <a:cubicBezTo>
                    <a:pt x="100" y="36"/>
                    <a:pt x="92" y="34"/>
                    <a:pt x="84" y="34"/>
                  </a:cubicBezTo>
                  <a:cubicBezTo>
                    <a:pt x="59" y="34"/>
                    <a:pt x="41" y="54"/>
                    <a:pt x="44" y="80"/>
                  </a:cubicBezTo>
                  <a:cubicBezTo>
                    <a:pt x="47" y="105"/>
                    <a:pt x="70" y="125"/>
                    <a:pt x="96" y="125"/>
                  </a:cubicBezTo>
                  <a:cubicBezTo>
                    <a:pt x="121" y="125"/>
                    <a:pt x="138" y="105"/>
                    <a:pt x="135" y="80"/>
                  </a:cubicBezTo>
                  <a:cubicBezTo>
                    <a:pt x="134" y="71"/>
                    <a:pt x="130" y="63"/>
                    <a:pt x="125" y="56"/>
                  </a:cubicBezTo>
                  <a:cubicBezTo>
                    <a:pt x="145" y="32"/>
                    <a:pt x="145" y="32"/>
                    <a:pt x="145" y="32"/>
                  </a:cubicBezTo>
                  <a:cubicBezTo>
                    <a:pt x="158" y="46"/>
                    <a:pt x="166" y="63"/>
                    <a:pt x="169" y="82"/>
                  </a:cubicBezTo>
                  <a:cubicBezTo>
                    <a:pt x="175" y="127"/>
                    <a:pt x="143" y="163"/>
                    <a:pt x="98" y="163"/>
                  </a:cubicBezTo>
                  <a:cubicBezTo>
                    <a:pt x="53" y="163"/>
                    <a:pt x="12" y="127"/>
                    <a:pt x="6" y="82"/>
                  </a:cubicBezTo>
                  <a:cubicBezTo>
                    <a:pt x="0" y="37"/>
                    <a:pt x="31" y="0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32"/>
            <p:cNvSpPr/>
            <p:nvPr/>
          </p:nvSpPr>
          <p:spPr bwMode="auto">
            <a:xfrm>
              <a:off x="1789043" y="3140613"/>
              <a:ext cx="195143" cy="181762"/>
            </a:xfrm>
            <a:custGeom>
              <a:gdLst>
                <a:gd name="T0" fmla="*/ 42 w 74"/>
                <a:gd name="T1" fmla="*/ 69 h 69"/>
                <a:gd name="T2" fmla="*/ 3 w 74"/>
                <a:gd name="T3" fmla="*/ 35 h 69"/>
                <a:gd name="T4" fmla="*/ 33 w 74"/>
                <a:gd name="T5" fmla="*/ 0 h 69"/>
                <a:gd name="T6" fmla="*/ 49 w 74"/>
                <a:gd name="T7" fmla="*/ 4 h 69"/>
                <a:gd name="T8" fmla="*/ 49 w 74"/>
                <a:gd name="T9" fmla="*/ 11 h 69"/>
                <a:gd name="T10" fmla="*/ 36 w 74"/>
                <a:gd name="T11" fmla="*/ 30 h 69"/>
                <a:gd name="T12" fmla="*/ 42 w 74"/>
                <a:gd name="T13" fmla="*/ 35 h 69"/>
                <a:gd name="T14" fmla="*/ 59 w 74"/>
                <a:gd name="T15" fmla="*/ 20 h 69"/>
                <a:gd name="T16" fmla="*/ 60 w 74"/>
                <a:gd name="T17" fmla="*/ 20 h 69"/>
                <a:gd name="T18" fmla="*/ 66 w 74"/>
                <a:gd name="T19" fmla="*/ 18 h 69"/>
                <a:gd name="T20" fmla="*/ 72 w 74"/>
                <a:gd name="T21" fmla="*/ 35 h 69"/>
                <a:gd name="T22" fmla="*/ 42 w 74"/>
                <a:gd name="T23" fmla="*/ 69 h 6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" h="69">
                  <a:moveTo>
                    <a:pt x="42" y="69"/>
                  </a:moveTo>
                  <a:cubicBezTo>
                    <a:pt x="23" y="69"/>
                    <a:pt x="5" y="54"/>
                    <a:pt x="3" y="35"/>
                  </a:cubicBezTo>
                  <a:cubicBezTo>
                    <a:pt x="0" y="16"/>
                    <a:pt x="14" y="0"/>
                    <a:pt x="33" y="0"/>
                  </a:cubicBezTo>
                  <a:cubicBezTo>
                    <a:pt x="38" y="0"/>
                    <a:pt x="44" y="2"/>
                    <a:pt x="49" y="4"/>
                  </a:cubicBezTo>
                  <a:cubicBezTo>
                    <a:pt x="48" y="6"/>
                    <a:pt x="48" y="9"/>
                    <a:pt x="49" y="11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20"/>
                    <a:pt x="60" y="20"/>
                    <a:pt x="60" y="20"/>
                  </a:cubicBezTo>
                  <a:cubicBezTo>
                    <a:pt x="62" y="20"/>
                    <a:pt x="64" y="19"/>
                    <a:pt x="66" y="18"/>
                  </a:cubicBezTo>
                  <a:cubicBezTo>
                    <a:pt x="69" y="23"/>
                    <a:pt x="71" y="29"/>
                    <a:pt x="72" y="35"/>
                  </a:cubicBezTo>
                  <a:cubicBezTo>
                    <a:pt x="74" y="54"/>
                    <a:pt x="61" y="69"/>
                    <a:pt x="42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33"/>
            <p:cNvSpPr/>
            <p:nvPr/>
          </p:nvSpPr>
          <p:spPr bwMode="auto">
            <a:xfrm>
              <a:off x="1897208" y="3090433"/>
              <a:ext cx="113740" cy="129352"/>
            </a:xfrm>
            <a:custGeom>
              <a:gdLst>
                <a:gd name="T0" fmla="*/ 13 w 43"/>
                <a:gd name="T1" fmla="*/ 31 h 49"/>
                <a:gd name="T2" fmla="*/ 14 w 43"/>
                <a:gd name="T3" fmla="*/ 22 h 49"/>
                <a:gd name="T4" fmla="*/ 32 w 43"/>
                <a:gd name="T5" fmla="*/ 0 h 49"/>
                <a:gd name="T6" fmla="*/ 43 w 43"/>
                <a:gd name="T7" fmla="*/ 9 h 49"/>
                <a:gd name="T8" fmla="*/ 24 w 43"/>
                <a:gd name="T9" fmla="*/ 32 h 49"/>
                <a:gd name="T10" fmla="*/ 17 w 43"/>
                <a:gd name="T11" fmla="*/ 34 h 49"/>
                <a:gd name="T12" fmla="*/ 1 w 43"/>
                <a:gd name="T13" fmla="*/ 49 h 49"/>
                <a:gd name="T14" fmla="*/ 0 w 43"/>
                <a:gd name="T15" fmla="*/ 48 h 49"/>
                <a:gd name="T16" fmla="*/ 13 w 43"/>
                <a:gd name="T17" fmla="*/ 31 h 4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49">
                  <a:moveTo>
                    <a:pt x="13" y="31"/>
                  </a:moveTo>
                  <a:cubicBezTo>
                    <a:pt x="11" y="28"/>
                    <a:pt x="12" y="25"/>
                    <a:pt x="14" y="2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2" y="34"/>
                    <a:pt x="19" y="35"/>
                    <a:pt x="17" y="3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13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1940860" y="2312374"/>
            <a:ext cx="461652" cy="550860"/>
            <a:chOff x="689553" y="1041991"/>
            <a:chExt cx="461652" cy="550860"/>
          </a:xfrm>
          <a:solidFill>
            <a:srgbClr val="4BADBD"/>
          </a:solidFill>
        </p:grpSpPr>
        <p:sp>
          <p:nvSpPr>
            <p:cNvPr id="76" name="Freeform 34"/>
            <p:cNvSpPr/>
            <p:nvPr/>
          </p:nvSpPr>
          <p:spPr bwMode="auto">
            <a:xfrm>
              <a:off x="855703" y="1147926"/>
              <a:ext cx="147193" cy="176186"/>
            </a:xfrm>
            <a:custGeom>
              <a:gdLst>
                <a:gd name="T0" fmla="*/ 28 w 56"/>
                <a:gd name="T1" fmla="*/ 0 h 67"/>
                <a:gd name="T2" fmla="*/ 0 w 56"/>
                <a:gd name="T3" fmla="*/ 28 h 67"/>
                <a:gd name="T4" fmla="*/ 7 w 56"/>
                <a:gd name="T5" fmla="*/ 46 h 67"/>
                <a:gd name="T6" fmla="*/ 16 w 56"/>
                <a:gd name="T7" fmla="*/ 65 h 67"/>
                <a:gd name="T8" fmla="*/ 16 w 56"/>
                <a:gd name="T9" fmla="*/ 67 h 67"/>
                <a:gd name="T10" fmla="*/ 25 w 56"/>
                <a:gd name="T11" fmla="*/ 67 h 67"/>
                <a:gd name="T12" fmla="*/ 26 w 56"/>
                <a:gd name="T13" fmla="*/ 65 h 67"/>
                <a:gd name="T14" fmla="*/ 22 w 56"/>
                <a:gd name="T15" fmla="*/ 42 h 67"/>
                <a:gd name="T16" fmla="*/ 28 w 56"/>
                <a:gd name="T17" fmla="*/ 41 h 67"/>
                <a:gd name="T18" fmla="*/ 29 w 56"/>
                <a:gd name="T19" fmla="*/ 41 h 67"/>
                <a:gd name="T20" fmla="*/ 34 w 56"/>
                <a:gd name="T21" fmla="*/ 42 h 67"/>
                <a:gd name="T22" fmla="*/ 31 w 56"/>
                <a:gd name="T23" fmla="*/ 65 h 67"/>
                <a:gd name="T24" fmla="*/ 31 w 56"/>
                <a:gd name="T25" fmla="*/ 67 h 67"/>
                <a:gd name="T26" fmla="*/ 40 w 56"/>
                <a:gd name="T27" fmla="*/ 67 h 67"/>
                <a:gd name="T28" fmla="*/ 41 w 56"/>
                <a:gd name="T29" fmla="*/ 65 h 67"/>
                <a:gd name="T30" fmla="*/ 50 w 56"/>
                <a:gd name="T31" fmla="*/ 46 h 67"/>
                <a:gd name="T32" fmla="*/ 56 w 56"/>
                <a:gd name="T33" fmla="*/ 28 h 67"/>
                <a:gd name="T34" fmla="*/ 28 w 56"/>
                <a:gd name="T35" fmla="*/ 0 h 6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67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34"/>
                    <a:pt x="2" y="40"/>
                    <a:pt x="7" y="46"/>
                  </a:cubicBezTo>
                  <a:cubicBezTo>
                    <a:pt x="11" y="52"/>
                    <a:pt x="15" y="58"/>
                    <a:pt x="16" y="65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1"/>
                    <a:pt x="26" y="50"/>
                    <a:pt x="22" y="42"/>
                  </a:cubicBezTo>
                  <a:cubicBezTo>
                    <a:pt x="24" y="42"/>
                    <a:pt x="26" y="41"/>
                    <a:pt x="28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31" y="41"/>
                    <a:pt x="33" y="42"/>
                    <a:pt x="34" y="42"/>
                  </a:cubicBezTo>
                  <a:cubicBezTo>
                    <a:pt x="32" y="48"/>
                    <a:pt x="31" y="55"/>
                    <a:pt x="31" y="65"/>
                  </a:cubicBezTo>
                  <a:cubicBezTo>
                    <a:pt x="31" y="67"/>
                    <a:pt x="31" y="67"/>
                    <a:pt x="31" y="67"/>
                  </a:cubicBezTo>
                  <a:cubicBezTo>
                    <a:pt x="40" y="67"/>
                    <a:pt x="40" y="67"/>
                    <a:pt x="40" y="67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2" y="58"/>
                    <a:pt x="46" y="52"/>
                    <a:pt x="50" y="46"/>
                  </a:cubicBezTo>
                  <a:cubicBezTo>
                    <a:pt x="54" y="41"/>
                    <a:pt x="56" y="34"/>
                    <a:pt x="56" y="28"/>
                  </a:cubicBezTo>
                  <a:cubicBezTo>
                    <a:pt x="56" y="13"/>
                    <a:pt x="44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35"/>
            <p:cNvSpPr>
              <a:spLocks noEditPoints="1"/>
            </p:cNvSpPr>
            <p:nvPr/>
          </p:nvSpPr>
          <p:spPr bwMode="auto">
            <a:xfrm>
              <a:off x="689553" y="1041991"/>
              <a:ext cx="461652" cy="550860"/>
            </a:xfrm>
            <a:custGeom>
              <a:gdLst>
                <a:gd name="T0" fmla="*/ 146 w 175"/>
                <a:gd name="T1" fmla="*/ 24 h 209"/>
                <a:gd name="T2" fmla="*/ 66 w 175"/>
                <a:gd name="T3" fmla="*/ 8 h 209"/>
                <a:gd name="T4" fmla="*/ 16 w 175"/>
                <a:gd name="T5" fmla="*/ 67 h 209"/>
                <a:gd name="T6" fmla="*/ 16 w 175"/>
                <a:gd name="T7" fmla="*/ 85 h 209"/>
                <a:gd name="T8" fmla="*/ 20 w 175"/>
                <a:gd name="T9" fmla="*/ 94 h 209"/>
                <a:gd name="T10" fmla="*/ 19 w 175"/>
                <a:gd name="T11" fmla="*/ 97 h 209"/>
                <a:gd name="T12" fmla="*/ 2 w 175"/>
                <a:gd name="T13" fmla="*/ 121 h 209"/>
                <a:gd name="T14" fmla="*/ 1 w 175"/>
                <a:gd name="T15" fmla="*/ 127 h 209"/>
                <a:gd name="T16" fmla="*/ 14 w 175"/>
                <a:gd name="T17" fmla="*/ 132 h 209"/>
                <a:gd name="T18" fmla="*/ 16 w 175"/>
                <a:gd name="T19" fmla="*/ 139 h 209"/>
                <a:gd name="T20" fmla="*/ 15 w 175"/>
                <a:gd name="T21" fmla="*/ 146 h 209"/>
                <a:gd name="T22" fmla="*/ 19 w 175"/>
                <a:gd name="T23" fmla="*/ 148 h 209"/>
                <a:gd name="T24" fmla="*/ 16 w 175"/>
                <a:gd name="T25" fmla="*/ 151 h 209"/>
                <a:gd name="T26" fmla="*/ 19 w 175"/>
                <a:gd name="T27" fmla="*/ 157 h 209"/>
                <a:gd name="T28" fmla="*/ 21 w 175"/>
                <a:gd name="T29" fmla="*/ 171 h 209"/>
                <a:gd name="T30" fmla="*/ 23 w 175"/>
                <a:gd name="T31" fmla="*/ 187 h 209"/>
                <a:gd name="T32" fmla="*/ 60 w 175"/>
                <a:gd name="T33" fmla="*/ 184 h 209"/>
                <a:gd name="T34" fmla="*/ 68 w 175"/>
                <a:gd name="T35" fmla="*/ 209 h 209"/>
                <a:gd name="T36" fmla="*/ 152 w 175"/>
                <a:gd name="T37" fmla="*/ 183 h 209"/>
                <a:gd name="T38" fmla="*/ 145 w 175"/>
                <a:gd name="T39" fmla="*/ 159 h 209"/>
                <a:gd name="T40" fmla="*/ 166 w 175"/>
                <a:gd name="T41" fmla="*/ 106 h 209"/>
                <a:gd name="T42" fmla="*/ 146 w 175"/>
                <a:gd name="T43" fmla="*/ 24 h 209"/>
                <a:gd name="T44" fmla="*/ 118 w 175"/>
                <a:gd name="T45" fmla="*/ 90 h 209"/>
                <a:gd name="T46" fmla="*/ 110 w 175"/>
                <a:gd name="T47" fmla="*/ 110 h 209"/>
                <a:gd name="T48" fmla="*/ 110 w 175"/>
                <a:gd name="T49" fmla="*/ 128 h 209"/>
                <a:gd name="T50" fmla="*/ 104 w 175"/>
                <a:gd name="T51" fmla="*/ 136 h 209"/>
                <a:gd name="T52" fmla="*/ 97 w 175"/>
                <a:gd name="T53" fmla="*/ 136 h 209"/>
                <a:gd name="T54" fmla="*/ 96 w 175"/>
                <a:gd name="T55" fmla="*/ 136 h 209"/>
                <a:gd name="T56" fmla="*/ 91 w 175"/>
                <a:gd name="T57" fmla="*/ 139 h 209"/>
                <a:gd name="T58" fmla="*/ 87 w 175"/>
                <a:gd name="T59" fmla="*/ 136 h 209"/>
                <a:gd name="T60" fmla="*/ 86 w 175"/>
                <a:gd name="T61" fmla="*/ 136 h 209"/>
                <a:gd name="T62" fmla="*/ 79 w 175"/>
                <a:gd name="T63" fmla="*/ 136 h 209"/>
                <a:gd name="T64" fmla="*/ 73 w 175"/>
                <a:gd name="T65" fmla="*/ 129 h 209"/>
                <a:gd name="T66" fmla="*/ 73 w 175"/>
                <a:gd name="T67" fmla="*/ 110 h 209"/>
                <a:gd name="T68" fmla="*/ 65 w 175"/>
                <a:gd name="T69" fmla="*/ 90 h 209"/>
                <a:gd name="T70" fmla="*/ 57 w 175"/>
                <a:gd name="T71" fmla="*/ 68 h 209"/>
                <a:gd name="T72" fmla="*/ 91 w 175"/>
                <a:gd name="T73" fmla="*/ 34 h 209"/>
                <a:gd name="T74" fmla="*/ 126 w 175"/>
                <a:gd name="T75" fmla="*/ 68 h 209"/>
                <a:gd name="T76" fmla="*/ 118 w 175"/>
                <a:gd name="T77" fmla="*/ 90 h 20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5" h="209">
                  <a:moveTo>
                    <a:pt x="146" y="24"/>
                  </a:moveTo>
                  <a:cubicBezTo>
                    <a:pt x="126" y="8"/>
                    <a:pt x="100" y="0"/>
                    <a:pt x="66" y="8"/>
                  </a:cubicBezTo>
                  <a:cubicBezTo>
                    <a:pt x="42" y="15"/>
                    <a:pt x="21" y="33"/>
                    <a:pt x="16" y="67"/>
                  </a:cubicBezTo>
                  <a:cubicBezTo>
                    <a:pt x="14" y="78"/>
                    <a:pt x="16" y="84"/>
                    <a:pt x="16" y="85"/>
                  </a:cubicBezTo>
                  <a:cubicBezTo>
                    <a:pt x="18" y="87"/>
                    <a:pt x="20" y="91"/>
                    <a:pt x="20" y="94"/>
                  </a:cubicBezTo>
                  <a:cubicBezTo>
                    <a:pt x="20" y="95"/>
                    <a:pt x="19" y="96"/>
                    <a:pt x="19" y="97"/>
                  </a:cubicBezTo>
                  <a:cubicBezTo>
                    <a:pt x="2" y="121"/>
                    <a:pt x="2" y="121"/>
                    <a:pt x="2" y="121"/>
                  </a:cubicBezTo>
                  <a:cubicBezTo>
                    <a:pt x="1" y="123"/>
                    <a:pt x="0" y="125"/>
                    <a:pt x="1" y="127"/>
                  </a:cubicBezTo>
                  <a:cubicBezTo>
                    <a:pt x="4" y="132"/>
                    <a:pt x="12" y="131"/>
                    <a:pt x="14" y="132"/>
                  </a:cubicBezTo>
                  <a:cubicBezTo>
                    <a:pt x="16" y="133"/>
                    <a:pt x="17" y="136"/>
                    <a:pt x="16" y="139"/>
                  </a:cubicBezTo>
                  <a:cubicBezTo>
                    <a:pt x="15" y="141"/>
                    <a:pt x="13" y="145"/>
                    <a:pt x="15" y="146"/>
                  </a:cubicBezTo>
                  <a:cubicBezTo>
                    <a:pt x="17" y="147"/>
                    <a:pt x="19" y="148"/>
                    <a:pt x="19" y="148"/>
                  </a:cubicBezTo>
                  <a:cubicBezTo>
                    <a:pt x="19" y="148"/>
                    <a:pt x="16" y="149"/>
                    <a:pt x="16" y="151"/>
                  </a:cubicBezTo>
                  <a:cubicBezTo>
                    <a:pt x="15" y="153"/>
                    <a:pt x="16" y="156"/>
                    <a:pt x="19" y="157"/>
                  </a:cubicBezTo>
                  <a:cubicBezTo>
                    <a:pt x="19" y="157"/>
                    <a:pt x="22" y="164"/>
                    <a:pt x="21" y="171"/>
                  </a:cubicBezTo>
                  <a:cubicBezTo>
                    <a:pt x="20" y="177"/>
                    <a:pt x="18" y="183"/>
                    <a:pt x="23" y="187"/>
                  </a:cubicBezTo>
                  <a:cubicBezTo>
                    <a:pt x="28" y="191"/>
                    <a:pt x="48" y="188"/>
                    <a:pt x="60" y="184"/>
                  </a:cubicBezTo>
                  <a:cubicBezTo>
                    <a:pt x="60" y="184"/>
                    <a:pt x="64" y="191"/>
                    <a:pt x="68" y="209"/>
                  </a:cubicBezTo>
                  <a:cubicBezTo>
                    <a:pt x="152" y="183"/>
                    <a:pt x="152" y="183"/>
                    <a:pt x="152" y="183"/>
                  </a:cubicBezTo>
                  <a:cubicBezTo>
                    <a:pt x="147" y="170"/>
                    <a:pt x="145" y="163"/>
                    <a:pt x="145" y="159"/>
                  </a:cubicBezTo>
                  <a:cubicBezTo>
                    <a:pt x="143" y="148"/>
                    <a:pt x="160" y="128"/>
                    <a:pt x="166" y="106"/>
                  </a:cubicBezTo>
                  <a:cubicBezTo>
                    <a:pt x="173" y="81"/>
                    <a:pt x="175" y="48"/>
                    <a:pt x="146" y="24"/>
                  </a:cubicBezTo>
                  <a:close/>
                  <a:moveTo>
                    <a:pt x="118" y="90"/>
                  </a:moveTo>
                  <a:cubicBezTo>
                    <a:pt x="112" y="98"/>
                    <a:pt x="110" y="104"/>
                    <a:pt x="110" y="110"/>
                  </a:cubicBezTo>
                  <a:cubicBezTo>
                    <a:pt x="110" y="128"/>
                    <a:pt x="110" y="128"/>
                    <a:pt x="110" y="128"/>
                  </a:cubicBezTo>
                  <a:cubicBezTo>
                    <a:pt x="110" y="133"/>
                    <a:pt x="107" y="136"/>
                    <a:pt x="104" y="136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96" y="136"/>
                    <a:pt x="96" y="136"/>
                    <a:pt x="96" y="136"/>
                  </a:cubicBezTo>
                  <a:cubicBezTo>
                    <a:pt x="95" y="138"/>
                    <a:pt x="93" y="139"/>
                    <a:pt x="91" y="139"/>
                  </a:cubicBezTo>
                  <a:cubicBezTo>
                    <a:pt x="89" y="139"/>
                    <a:pt x="88" y="138"/>
                    <a:pt x="87" y="136"/>
                  </a:cubicBezTo>
                  <a:cubicBezTo>
                    <a:pt x="86" y="136"/>
                    <a:pt x="86" y="136"/>
                    <a:pt x="86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6" y="136"/>
                    <a:pt x="73" y="133"/>
                    <a:pt x="73" y="129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3" y="104"/>
                    <a:pt x="70" y="98"/>
                    <a:pt x="65" y="90"/>
                  </a:cubicBezTo>
                  <a:cubicBezTo>
                    <a:pt x="59" y="83"/>
                    <a:pt x="57" y="76"/>
                    <a:pt x="57" y="68"/>
                  </a:cubicBezTo>
                  <a:cubicBezTo>
                    <a:pt x="57" y="49"/>
                    <a:pt x="72" y="34"/>
                    <a:pt x="91" y="34"/>
                  </a:cubicBezTo>
                  <a:cubicBezTo>
                    <a:pt x="110" y="34"/>
                    <a:pt x="126" y="49"/>
                    <a:pt x="126" y="68"/>
                  </a:cubicBezTo>
                  <a:cubicBezTo>
                    <a:pt x="126" y="76"/>
                    <a:pt x="123" y="83"/>
                    <a:pt x="11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956193" y="2312374"/>
            <a:ext cx="664601" cy="579853"/>
            <a:chOff x="4499856" y="8587886"/>
            <a:chExt cx="664601" cy="579853"/>
          </a:xfrm>
          <a:solidFill>
            <a:srgbClr val="4BADBD"/>
          </a:solidFill>
        </p:grpSpPr>
        <p:sp>
          <p:nvSpPr>
            <p:cNvPr id="79" name="Freeform 36"/>
            <p:cNvSpPr>
              <a:spLocks noEditPoints="1"/>
            </p:cNvSpPr>
            <p:nvPr/>
          </p:nvSpPr>
          <p:spPr bwMode="auto">
            <a:xfrm>
              <a:off x="4499856" y="8727274"/>
              <a:ext cx="440465" cy="440465"/>
            </a:xfrm>
            <a:custGeom>
              <a:gdLst>
                <a:gd name="T0" fmla="*/ 161 w 167"/>
                <a:gd name="T1" fmla="*/ 71 h 167"/>
                <a:gd name="T2" fmla="*/ 148 w 167"/>
                <a:gd name="T3" fmla="*/ 71 h 167"/>
                <a:gd name="T4" fmla="*/ 138 w 167"/>
                <a:gd name="T5" fmla="*/ 47 h 167"/>
                <a:gd name="T6" fmla="*/ 147 w 167"/>
                <a:gd name="T7" fmla="*/ 38 h 167"/>
                <a:gd name="T8" fmla="*/ 148 w 167"/>
                <a:gd name="T9" fmla="*/ 31 h 167"/>
                <a:gd name="T10" fmla="*/ 136 w 167"/>
                <a:gd name="T11" fmla="*/ 19 h 167"/>
                <a:gd name="T12" fmla="*/ 129 w 167"/>
                <a:gd name="T13" fmla="*/ 20 h 167"/>
                <a:gd name="T14" fmla="*/ 120 w 167"/>
                <a:gd name="T15" fmla="*/ 29 h 167"/>
                <a:gd name="T16" fmla="*/ 96 w 167"/>
                <a:gd name="T17" fmla="*/ 19 h 167"/>
                <a:gd name="T18" fmla="*/ 96 w 167"/>
                <a:gd name="T19" fmla="*/ 6 h 167"/>
                <a:gd name="T20" fmla="*/ 92 w 167"/>
                <a:gd name="T21" fmla="*/ 0 h 167"/>
                <a:gd name="T22" fmla="*/ 75 w 167"/>
                <a:gd name="T23" fmla="*/ 0 h 167"/>
                <a:gd name="T24" fmla="*/ 71 w 167"/>
                <a:gd name="T25" fmla="*/ 6 h 167"/>
                <a:gd name="T26" fmla="*/ 71 w 167"/>
                <a:gd name="T27" fmla="*/ 19 h 167"/>
                <a:gd name="T28" fmla="*/ 46 w 167"/>
                <a:gd name="T29" fmla="*/ 29 h 167"/>
                <a:gd name="T30" fmla="*/ 37 w 167"/>
                <a:gd name="T31" fmla="*/ 20 h 167"/>
                <a:gd name="T32" fmla="*/ 30 w 167"/>
                <a:gd name="T33" fmla="*/ 19 h 167"/>
                <a:gd name="T34" fmla="*/ 18 w 167"/>
                <a:gd name="T35" fmla="*/ 31 h 167"/>
                <a:gd name="T36" fmla="*/ 19 w 167"/>
                <a:gd name="T37" fmla="*/ 38 h 167"/>
                <a:gd name="T38" fmla="*/ 29 w 167"/>
                <a:gd name="T39" fmla="*/ 47 h 167"/>
                <a:gd name="T40" fmla="*/ 19 w 167"/>
                <a:gd name="T41" fmla="*/ 71 h 167"/>
                <a:gd name="T42" fmla="*/ 6 w 167"/>
                <a:gd name="T43" fmla="*/ 71 h 167"/>
                <a:gd name="T44" fmla="*/ 0 w 167"/>
                <a:gd name="T45" fmla="*/ 75 h 167"/>
                <a:gd name="T46" fmla="*/ 0 w 167"/>
                <a:gd name="T47" fmla="*/ 92 h 167"/>
                <a:gd name="T48" fmla="*/ 6 w 167"/>
                <a:gd name="T49" fmla="*/ 96 h 167"/>
                <a:gd name="T50" fmla="*/ 19 w 167"/>
                <a:gd name="T51" fmla="*/ 96 h 167"/>
                <a:gd name="T52" fmla="*/ 29 w 167"/>
                <a:gd name="T53" fmla="*/ 120 h 167"/>
                <a:gd name="T54" fmla="*/ 19 w 167"/>
                <a:gd name="T55" fmla="*/ 130 h 167"/>
                <a:gd name="T56" fmla="*/ 18 w 167"/>
                <a:gd name="T57" fmla="*/ 137 h 167"/>
                <a:gd name="T58" fmla="*/ 30 w 167"/>
                <a:gd name="T59" fmla="*/ 148 h 167"/>
                <a:gd name="T60" fmla="*/ 37 w 167"/>
                <a:gd name="T61" fmla="*/ 147 h 167"/>
                <a:gd name="T62" fmla="*/ 46 w 167"/>
                <a:gd name="T63" fmla="*/ 138 h 167"/>
                <a:gd name="T64" fmla="*/ 71 w 167"/>
                <a:gd name="T65" fmla="*/ 148 h 167"/>
                <a:gd name="T66" fmla="*/ 71 w 167"/>
                <a:gd name="T67" fmla="*/ 161 h 167"/>
                <a:gd name="T68" fmla="*/ 75 w 167"/>
                <a:gd name="T69" fmla="*/ 167 h 167"/>
                <a:gd name="T70" fmla="*/ 92 w 167"/>
                <a:gd name="T71" fmla="*/ 167 h 167"/>
                <a:gd name="T72" fmla="*/ 96 w 167"/>
                <a:gd name="T73" fmla="*/ 161 h 167"/>
                <a:gd name="T74" fmla="*/ 96 w 167"/>
                <a:gd name="T75" fmla="*/ 148 h 167"/>
                <a:gd name="T76" fmla="*/ 120 w 167"/>
                <a:gd name="T77" fmla="*/ 138 h 167"/>
                <a:gd name="T78" fmla="*/ 129 w 167"/>
                <a:gd name="T79" fmla="*/ 147 h 167"/>
                <a:gd name="T80" fmla="*/ 136 w 167"/>
                <a:gd name="T81" fmla="*/ 148 h 167"/>
                <a:gd name="T82" fmla="*/ 148 w 167"/>
                <a:gd name="T83" fmla="*/ 137 h 167"/>
                <a:gd name="T84" fmla="*/ 147 w 167"/>
                <a:gd name="T85" fmla="*/ 130 h 167"/>
                <a:gd name="T86" fmla="*/ 138 w 167"/>
                <a:gd name="T87" fmla="*/ 120 h 167"/>
                <a:gd name="T88" fmla="*/ 148 w 167"/>
                <a:gd name="T89" fmla="*/ 96 h 167"/>
                <a:gd name="T90" fmla="*/ 161 w 167"/>
                <a:gd name="T91" fmla="*/ 96 h 167"/>
                <a:gd name="T92" fmla="*/ 167 w 167"/>
                <a:gd name="T93" fmla="*/ 92 h 167"/>
                <a:gd name="T94" fmla="*/ 167 w 167"/>
                <a:gd name="T95" fmla="*/ 75 h 167"/>
                <a:gd name="T96" fmla="*/ 161 w 167"/>
                <a:gd name="T97" fmla="*/ 71 h 167"/>
                <a:gd name="T98" fmla="*/ 83 w 167"/>
                <a:gd name="T99" fmla="*/ 114 h 167"/>
                <a:gd name="T100" fmla="*/ 52 w 167"/>
                <a:gd name="T101" fmla="*/ 84 h 167"/>
                <a:gd name="T102" fmla="*/ 83 w 167"/>
                <a:gd name="T103" fmla="*/ 53 h 167"/>
                <a:gd name="T104" fmla="*/ 114 w 167"/>
                <a:gd name="T105" fmla="*/ 84 h 167"/>
                <a:gd name="T106" fmla="*/ 83 w 167"/>
                <a:gd name="T107" fmla="*/ 114 h 167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7" h="167">
                  <a:moveTo>
                    <a:pt x="161" y="71"/>
                  </a:moveTo>
                  <a:cubicBezTo>
                    <a:pt x="148" y="71"/>
                    <a:pt x="148" y="71"/>
                    <a:pt x="148" y="71"/>
                  </a:cubicBezTo>
                  <a:cubicBezTo>
                    <a:pt x="146" y="62"/>
                    <a:pt x="143" y="54"/>
                    <a:pt x="138" y="47"/>
                  </a:cubicBezTo>
                  <a:cubicBezTo>
                    <a:pt x="147" y="38"/>
                    <a:pt x="147" y="38"/>
                    <a:pt x="147" y="38"/>
                  </a:cubicBezTo>
                  <a:cubicBezTo>
                    <a:pt x="149" y="36"/>
                    <a:pt x="150" y="32"/>
                    <a:pt x="148" y="31"/>
                  </a:cubicBezTo>
                  <a:cubicBezTo>
                    <a:pt x="136" y="19"/>
                    <a:pt x="136" y="19"/>
                    <a:pt x="136" y="19"/>
                  </a:cubicBezTo>
                  <a:cubicBezTo>
                    <a:pt x="135" y="17"/>
                    <a:pt x="131" y="18"/>
                    <a:pt x="129" y="20"/>
                  </a:cubicBezTo>
                  <a:cubicBezTo>
                    <a:pt x="120" y="29"/>
                    <a:pt x="120" y="29"/>
                    <a:pt x="120" y="29"/>
                  </a:cubicBezTo>
                  <a:cubicBezTo>
                    <a:pt x="113" y="24"/>
                    <a:pt x="105" y="21"/>
                    <a:pt x="96" y="19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3"/>
                    <a:pt x="94" y="0"/>
                    <a:pt x="92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3" y="0"/>
                    <a:pt x="71" y="3"/>
                    <a:pt x="71" y="6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62" y="21"/>
                    <a:pt x="54" y="24"/>
                    <a:pt x="46" y="29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5" y="18"/>
                    <a:pt x="32" y="17"/>
                    <a:pt x="30" y="19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7" y="32"/>
                    <a:pt x="17" y="36"/>
                    <a:pt x="19" y="38"/>
                  </a:cubicBezTo>
                  <a:cubicBezTo>
                    <a:pt x="29" y="47"/>
                    <a:pt x="29" y="47"/>
                    <a:pt x="29" y="47"/>
                  </a:cubicBezTo>
                  <a:cubicBezTo>
                    <a:pt x="24" y="54"/>
                    <a:pt x="20" y="62"/>
                    <a:pt x="19" y="71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2" y="71"/>
                    <a:pt x="0" y="73"/>
                    <a:pt x="0" y="75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4"/>
                    <a:pt x="2" y="96"/>
                    <a:pt x="6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105"/>
                    <a:pt x="24" y="113"/>
                    <a:pt x="29" y="120"/>
                  </a:cubicBezTo>
                  <a:cubicBezTo>
                    <a:pt x="19" y="130"/>
                    <a:pt x="19" y="130"/>
                    <a:pt x="19" y="130"/>
                  </a:cubicBezTo>
                  <a:cubicBezTo>
                    <a:pt x="17" y="132"/>
                    <a:pt x="17" y="135"/>
                    <a:pt x="18" y="137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2" y="150"/>
                    <a:pt x="35" y="150"/>
                    <a:pt x="37" y="147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54" y="143"/>
                    <a:pt x="62" y="147"/>
                    <a:pt x="71" y="148"/>
                  </a:cubicBezTo>
                  <a:cubicBezTo>
                    <a:pt x="71" y="161"/>
                    <a:pt x="71" y="161"/>
                    <a:pt x="71" y="161"/>
                  </a:cubicBezTo>
                  <a:cubicBezTo>
                    <a:pt x="71" y="164"/>
                    <a:pt x="73" y="167"/>
                    <a:pt x="75" y="167"/>
                  </a:cubicBezTo>
                  <a:cubicBezTo>
                    <a:pt x="92" y="167"/>
                    <a:pt x="92" y="167"/>
                    <a:pt x="92" y="167"/>
                  </a:cubicBezTo>
                  <a:cubicBezTo>
                    <a:pt x="94" y="167"/>
                    <a:pt x="96" y="164"/>
                    <a:pt x="96" y="161"/>
                  </a:cubicBezTo>
                  <a:cubicBezTo>
                    <a:pt x="96" y="148"/>
                    <a:pt x="96" y="148"/>
                    <a:pt x="96" y="148"/>
                  </a:cubicBezTo>
                  <a:cubicBezTo>
                    <a:pt x="105" y="147"/>
                    <a:pt x="113" y="143"/>
                    <a:pt x="120" y="138"/>
                  </a:cubicBezTo>
                  <a:cubicBezTo>
                    <a:pt x="129" y="147"/>
                    <a:pt x="129" y="147"/>
                    <a:pt x="129" y="147"/>
                  </a:cubicBezTo>
                  <a:cubicBezTo>
                    <a:pt x="131" y="150"/>
                    <a:pt x="135" y="150"/>
                    <a:pt x="136" y="148"/>
                  </a:cubicBezTo>
                  <a:cubicBezTo>
                    <a:pt x="148" y="137"/>
                    <a:pt x="148" y="137"/>
                    <a:pt x="148" y="137"/>
                  </a:cubicBezTo>
                  <a:cubicBezTo>
                    <a:pt x="150" y="135"/>
                    <a:pt x="149" y="132"/>
                    <a:pt x="147" y="130"/>
                  </a:cubicBezTo>
                  <a:cubicBezTo>
                    <a:pt x="138" y="120"/>
                    <a:pt x="138" y="120"/>
                    <a:pt x="138" y="120"/>
                  </a:cubicBezTo>
                  <a:cubicBezTo>
                    <a:pt x="143" y="113"/>
                    <a:pt x="146" y="105"/>
                    <a:pt x="148" y="96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4" y="96"/>
                    <a:pt x="167" y="94"/>
                    <a:pt x="167" y="92"/>
                  </a:cubicBezTo>
                  <a:cubicBezTo>
                    <a:pt x="167" y="75"/>
                    <a:pt x="167" y="75"/>
                    <a:pt x="167" y="75"/>
                  </a:cubicBezTo>
                  <a:cubicBezTo>
                    <a:pt x="167" y="73"/>
                    <a:pt x="164" y="71"/>
                    <a:pt x="161" y="71"/>
                  </a:cubicBezTo>
                  <a:close/>
                  <a:moveTo>
                    <a:pt x="83" y="114"/>
                  </a:moveTo>
                  <a:cubicBezTo>
                    <a:pt x="66" y="114"/>
                    <a:pt x="52" y="101"/>
                    <a:pt x="52" y="84"/>
                  </a:cubicBezTo>
                  <a:cubicBezTo>
                    <a:pt x="52" y="67"/>
                    <a:pt x="66" y="53"/>
                    <a:pt x="83" y="53"/>
                  </a:cubicBezTo>
                  <a:cubicBezTo>
                    <a:pt x="100" y="53"/>
                    <a:pt x="114" y="67"/>
                    <a:pt x="114" y="84"/>
                  </a:cubicBezTo>
                  <a:cubicBezTo>
                    <a:pt x="114" y="101"/>
                    <a:pt x="100" y="114"/>
                    <a:pt x="83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37"/>
            <p:cNvSpPr>
              <a:spLocks noEditPoints="1"/>
            </p:cNvSpPr>
            <p:nvPr/>
          </p:nvSpPr>
          <p:spPr bwMode="auto">
            <a:xfrm>
              <a:off x="4845538" y="8587886"/>
              <a:ext cx="318919" cy="316689"/>
            </a:xfrm>
            <a:custGeom>
              <a:gdLst>
                <a:gd name="T0" fmla="*/ 117 w 121"/>
                <a:gd name="T1" fmla="*/ 51 h 120"/>
                <a:gd name="T2" fmla="*/ 108 w 121"/>
                <a:gd name="T3" fmla="*/ 51 h 120"/>
                <a:gd name="T4" fmla="*/ 100 w 121"/>
                <a:gd name="T5" fmla="*/ 33 h 120"/>
                <a:gd name="T6" fmla="*/ 107 w 121"/>
                <a:gd name="T7" fmla="*/ 27 h 120"/>
                <a:gd name="T8" fmla="*/ 108 w 121"/>
                <a:gd name="T9" fmla="*/ 22 h 120"/>
                <a:gd name="T10" fmla="*/ 99 w 121"/>
                <a:gd name="T11" fmla="*/ 13 h 120"/>
                <a:gd name="T12" fmla="*/ 94 w 121"/>
                <a:gd name="T13" fmla="*/ 14 h 120"/>
                <a:gd name="T14" fmla="*/ 87 w 121"/>
                <a:gd name="T15" fmla="*/ 20 h 120"/>
                <a:gd name="T16" fmla="*/ 70 w 121"/>
                <a:gd name="T17" fmla="*/ 13 h 120"/>
                <a:gd name="T18" fmla="*/ 70 w 121"/>
                <a:gd name="T19" fmla="*/ 4 h 120"/>
                <a:gd name="T20" fmla="*/ 67 w 121"/>
                <a:gd name="T21" fmla="*/ 0 h 120"/>
                <a:gd name="T22" fmla="*/ 55 w 121"/>
                <a:gd name="T23" fmla="*/ 0 h 120"/>
                <a:gd name="T24" fmla="*/ 52 w 121"/>
                <a:gd name="T25" fmla="*/ 4 h 120"/>
                <a:gd name="T26" fmla="*/ 52 w 121"/>
                <a:gd name="T27" fmla="*/ 13 h 120"/>
                <a:gd name="T28" fmla="*/ 34 w 121"/>
                <a:gd name="T29" fmla="*/ 20 h 120"/>
                <a:gd name="T30" fmla="*/ 28 w 121"/>
                <a:gd name="T31" fmla="*/ 14 h 120"/>
                <a:gd name="T32" fmla="*/ 22 w 121"/>
                <a:gd name="T33" fmla="*/ 13 h 120"/>
                <a:gd name="T34" fmla="*/ 14 w 121"/>
                <a:gd name="T35" fmla="*/ 22 h 120"/>
                <a:gd name="T36" fmla="*/ 15 w 121"/>
                <a:gd name="T37" fmla="*/ 27 h 120"/>
                <a:gd name="T38" fmla="*/ 21 w 121"/>
                <a:gd name="T39" fmla="*/ 33 h 120"/>
                <a:gd name="T40" fmla="*/ 14 w 121"/>
                <a:gd name="T41" fmla="*/ 51 h 120"/>
                <a:gd name="T42" fmla="*/ 5 w 121"/>
                <a:gd name="T43" fmla="*/ 51 h 120"/>
                <a:gd name="T44" fmla="*/ 0 w 121"/>
                <a:gd name="T45" fmla="*/ 54 h 120"/>
                <a:gd name="T46" fmla="*/ 0 w 121"/>
                <a:gd name="T47" fmla="*/ 66 h 120"/>
                <a:gd name="T48" fmla="*/ 5 w 121"/>
                <a:gd name="T49" fmla="*/ 69 h 120"/>
                <a:gd name="T50" fmla="*/ 14 w 121"/>
                <a:gd name="T51" fmla="*/ 69 h 120"/>
                <a:gd name="T52" fmla="*/ 21 w 121"/>
                <a:gd name="T53" fmla="*/ 87 h 120"/>
                <a:gd name="T54" fmla="*/ 15 w 121"/>
                <a:gd name="T55" fmla="*/ 93 h 120"/>
                <a:gd name="T56" fmla="*/ 14 w 121"/>
                <a:gd name="T57" fmla="*/ 98 h 120"/>
                <a:gd name="T58" fmla="*/ 22 w 121"/>
                <a:gd name="T59" fmla="*/ 107 h 120"/>
                <a:gd name="T60" fmla="*/ 28 w 121"/>
                <a:gd name="T61" fmla="*/ 106 h 120"/>
                <a:gd name="T62" fmla="*/ 34 w 121"/>
                <a:gd name="T63" fmla="*/ 100 h 120"/>
                <a:gd name="T64" fmla="*/ 52 w 121"/>
                <a:gd name="T65" fmla="*/ 107 h 120"/>
                <a:gd name="T66" fmla="*/ 52 w 121"/>
                <a:gd name="T67" fmla="*/ 116 h 120"/>
                <a:gd name="T68" fmla="*/ 55 w 121"/>
                <a:gd name="T69" fmla="*/ 120 h 120"/>
                <a:gd name="T70" fmla="*/ 67 w 121"/>
                <a:gd name="T71" fmla="*/ 120 h 120"/>
                <a:gd name="T72" fmla="*/ 70 w 121"/>
                <a:gd name="T73" fmla="*/ 116 h 120"/>
                <a:gd name="T74" fmla="*/ 70 w 121"/>
                <a:gd name="T75" fmla="*/ 107 h 120"/>
                <a:gd name="T76" fmla="*/ 87 w 121"/>
                <a:gd name="T77" fmla="*/ 100 h 120"/>
                <a:gd name="T78" fmla="*/ 94 w 121"/>
                <a:gd name="T79" fmla="*/ 106 h 120"/>
                <a:gd name="T80" fmla="*/ 99 w 121"/>
                <a:gd name="T81" fmla="*/ 107 h 120"/>
                <a:gd name="T82" fmla="*/ 108 w 121"/>
                <a:gd name="T83" fmla="*/ 98 h 120"/>
                <a:gd name="T84" fmla="*/ 107 w 121"/>
                <a:gd name="T85" fmla="*/ 93 h 120"/>
                <a:gd name="T86" fmla="*/ 100 w 121"/>
                <a:gd name="T87" fmla="*/ 87 h 120"/>
                <a:gd name="T88" fmla="*/ 108 w 121"/>
                <a:gd name="T89" fmla="*/ 69 h 120"/>
                <a:gd name="T90" fmla="*/ 117 w 121"/>
                <a:gd name="T91" fmla="*/ 69 h 120"/>
                <a:gd name="T92" fmla="*/ 121 w 121"/>
                <a:gd name="T93" fmla="*/ 66 h 120"/>
                <a:gd name="T94" fmla="*/ 121 w 121"/>
                <a:gd name="T95" fmla="*/ 54 h 120"/>
                <a:gd name="T96" fmla="*/ 117 w 121"/>
                <a:gd name="T97" fmla="*/ 51 h 120"/>
                <a:gd name="T98" fmla="*/ 61 w 121"/>
                <a:gd name="T99" fmla="*/ 82 h 120"/>
                <a:gd name="T100" fmla="*/ 38 w 121"/>
                <a:gd name="T101" fmla="*/ 60 h 120"/>
                <a:gd name="T102" fmla="*/ 61 w 121"/>
                <a:gd name="T103" fmla="*/ 38 h 120"/>
                <a:gd name="T104" fmla="*/ 83 w 121"/>
                <a:gd name="T105" fmla="*/ 60 h 120"/>
                <a:gd name="T106" fmla="*/ 61 w 121"/>
                <a:gd name="T107" fmla="*/ 82 h 12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0" h="120">
                  <a:moveTo>
                    <a:pt x="117" y="51"/>
                  </a:moveTo>
                  <a:cubicBezTo>
                    <a:pt x="108" y="51"/>
                    <a:pt x="108" y="51"/>
                    <a:pt x="108" y="51"/>
                  </a:cubicBezTo>
                  <a:cubicBezTo>
                    <a:pt x="106" y="44"/>
                    <a:pt x="104" y="38"/>
                    <a:pt x="100" y="33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5"/>
                    <a:pt x="109" y="23"/>
                    <a:pt x="108" y="22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8" y="12"/>
                    <a:pt x="96" y="12"/>
                    <a:pt x="94" y="14"/>
                  </a:cubicBezTo>
                  <a:cubicBezTo>
                    <a:pt x="87" y="20"/>
                    <a:pt x="87" y="20"/>
                    <a:pt x="87" y="20"/>
                  </a:cubicBezTo>
                  <a:cubicBezTo>
                    <a:pt x="82" y="17"/>
                    <a:pt x="76" y="14"/>
                    <a:pt x="70" y="13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3" y="0"/>
                    <a:pt x="52" y="1"/>
                    <a:pt x="52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5" y="14"/>
                    <a:pt x="39" y="17"/>
                    <a:pt x="34" y="20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6" y="12"/>
                    <a:pt x="24" y="12"/>
                    <a:pt x="22" y="13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3" y="23"/>
                    <a:pt x="13" y="25"/>
                    <a:pt x="15" y="27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18" y="38"/>
                    <a:pt x="15" y="44"/>
                    <a:pt x="14" y="51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2" y="51"/>
                    <a:pt x="0" y="52"/>
                    <a:pt x="0" y="54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8"/>
                    <a:pt x="2" y="69"/>
                    <a:pt x="5" y="69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5" y="76"/>
                    <a:pt x="18" y="81"/>
                    <a:pt x="21" y="87"/>
                  </a:cubicBezTo>
                  <a:cubicBezTo>
                    <a:pt x="15" y="93"/>
                    <a:pt x="15" y="93"/>
                    <a:pt x="15" y="93"/>
                  </a:cubicBezTo>
                  <a:cubicBezTo>
                    <a:pt x="13" y="95"/>
                    <a:pt x="13" y="97"/>
                    <a:pt x="14" y="98"/>
                  </a:cubicBezTo>
                  <a:cubicBezTo>
                    <a:pt x="22" y="107"/>
                    <a:pt x="22" y="107"/>
                    <a:pt x="22" y="107"/>
                  </a:cubicBezTo>
                  <a:cubicBezTo>
                    <a:pt x="24" y="108"/>
                    <a:pt x="26" y="108"/>
                    <a:pt x="28" y="106"/>
                  </a:cubicBezTo>
                  <a:cubicBezTo>
                    <a:pt x="34" y="100"/>
                    <a:pt x="34" y="100"/>
                    <a:pt x="34" y="100"/>
                  </a:cubicBezTo>
                  <a:cubicBezTo>
                    <a:pt x="39" y="103"/>
                    <a:pt x="45" y="106"/>
                    <a:pt x="52" y="107"/>
                  </a:cubicBezTo>
                  <a:cubicBezTo>
                    <a:pt x="52" y="116"/>
                    <a:pt x="52" y="116"/>
                    <a:pt x="52" y="116"/>
                  </a:cubicBezTo>
                  <a:cubicBezTo>
                    <a:pt x="52" y="118"/>
                    <a:pt x="53" y="120"/>
                    <a:pt x="55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9" y="120"/>
                    <a:pt x="70" y="118"/>
                    <a:pt x="70" y="116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76" y="106"/>
                    <a:pt x="82" y="103"/>
                    <a:pt x="87" y="100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96" y="108"/>
                    <a:pt x="98" y="108"/>
                    <a:pt x="99" y="107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7"/>
                    <a:pt x="109" y="95"/>
                    <a:pt x="107" y="93"/>
                  </a:cubicBezTo>
                  <a:cubicBezTo>
                    <a:pt x="100" y="87"/>
                    <a:pt x="100" y="87"/>
                    <a:pt x="100" y="87"/>
                  </a:cubicBezTo>
                  <a:cubicBezTo>
                    <a:pt x="104" y="81"/>
                    <a:pt x="106" y="76"/>
                    <a:pt x="108" y="69"/>
                  </a:cubicBezTo>
                  <a:cubicBezTo>
                    <a:pt x="117" y="69"/>
                    <a:pt x="117" y="69"/>
                    <a:pt x="117" y="69"/>
                  </a:cubicBezTo>
                  <a:cubicBezTo>
                    <a:pt x="119" y="69"/>
                    <a:pt x="121" y="68"/>
                    <a:pt x="121" y="66"/>
                  </a:cubicBezTo>
                  <a:cubicBezTo>
                    <a:pt x="121" y="54"/>
                    <a:pt x="121" y="54"/>
                    <a:pt x="121" y="54"/>
                  </a:cubicBezTo>
                  <a:cubicBezTo>
                    <a:pt x="121" y="52"/>
                    <a:pt x="119" y="51"/>
                    <a:pt x="117" y="51"/>
                  </a:cubicBezTo>
                  <a:close/>
                  <a:moveTo>
                    <a:pt x="61" y="82"/>
                  </a:moveTo>
                  <a:cubicBezTo>
                    <a:pt x="48" y="82"/>
                    <a:pt x="38" y="72"/>
                    <a:pt x="38" y="60"/>
                  </a:cubicBezTo>
                  <a:cubicBezTo>
                    <a:pt x="38" y="48"/>
                    <a:pt x="48" y="38"/>
                    <a:pt x="61" y="38"/>
                  </a:cubicBezTo>
                  <a:cubicBezTo>
                    <a:pt x="73" y="38"/>
                    <a:pt x="83" y="48"/>
                    <a:pt x="83" y="60"/>
                  </a:cubicBezTo>
                  <a:cubicBezTo>
                    <a:pt x="83" y="72"/>
                    <a:pt x="73" y="82"/>
                    <a:pt x="6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3439401" y="2157473"/>
            <a:ext cx="2144375" cy="1072071"/>
            <a:chOff x="8507160" y="1459078"/>
            <a:chExt cx="2144375" cy="1072071"/>
          </a:xfrm>
        </p:grpSpPr>
        <p:sp>
          <p:nvSpPr>
            <p:cNvPr id="82" name="矩形 81"/>
            <p:cNvSpPr/>
            <p:nvPr/>
          </p:nvSpPr>
          <p:spPr>
            <a:xfrm>
              <a:off x="8507160" y="1669375"/>
              <a:ext cx="214437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  <a:buNone/>
              </a:pPr>
              <a:r>
                <a:rPr lang="zh-CN" altLang="en-US" sz="1200">
                  <a:solidFill>
                    <a:schemeClr val="bg1"/>
                  </a:solidFill>
                  <a:latin typeface="+mn-ea"/>
                </a:rPr>
                <a:t>请在此处添加具体内容，请言简意赅，简单说明即可，不必繁琐。</a:t>
              </a:r>
              <a:endParaRPr lang="zh-CN" altLang="en-US" sz="12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8548025" y="1459078"/>
              <a:ext cx="13562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b="1">
                  <a:solidFill>
                    <a:schemeClr val="bg1"/>
                  </a:solidFill>
                  <a:latin typeface="Segoe UI Semilight" panose="020b0402040204020203" pitchFamily="34" charset="0"/>
                  <a:ea typeface="Dotum" panose="020b0600000101010101" pitchFamily="34" charset="-127"/>
                  <a:cs typeface="Segoe UI Semilight" panose="020b0402040204020203" pitchFamily="34" charset="0"/>
                </a:rPr>
                <a:t>请输入标题</a:t>
              </a:r>
              <a:endParaRPr lang="zh-CN" altLang="en-US" sz="1400" b="1">
                <a:solidFill>
                  <a:schemeClr val="bg1"/>
                </a:solidFill>
                <a:latin typeface="Segoe UI Semilight" panose="020b0402040204020203" pitchFamily="34" charset="0"/>
                <a:ea typeface="Dotum" panose="020b0600000101010101" pitchFamily="34" charset="-127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3445184" y="4324806"/>
            <a:ext cx="2166198" cy="1048086"/>
            <a:chOff x="8534766" y="1459078"/>
            <a:chExt cx="2166198" cy="1048086"/>
          </a:xfrm>
        </p:grpSpPr>
        <p:sp>
          <p:nvSpPr>
            <p:cNvPr id="85" name="矩形 84"/>
            <p:cNvSpPr/>
            <p:nvPr/>
          </p:nvSpPr>
          <p:spPr>
            <a:xfrm>
              <a:off x="8534766" y="1668408"/>
              <a:ext cx="2166198" cy="8387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  <a:buNone/>
              </a:pPr>
              <a:r>
                <a:rPr lang="zh-CN" altLang="en-US" sz="1200">
                  <a:solidFill>
                    <a:schemeClr val="bg1"/>
                  </a:solidFill>
                  <a:latin typeface="+mn-ea"/>
                </a:rPr>
                <a:t>请在此处添加具体内容，请言简意赅，简单说明即可，不必繁琐。</a:t>
              </a:r>
              <a:endParaRPr lang="zh-CN" altLang="en-US" sz="12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6" name="矩形 85"/>
            <p:cNvSpPr/>
            <p:nvPr/>
          </p:nvSpPr>
          <p:spPr>
            <a:xfrm>
              <a:off x="8548025" y="1459078"/>
              <a:ext cx="13562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b="1">
                  <a:solidFill>
                    <a:schemeClr val="bg1"/>
                  </a:solidFill>
                  <a:latin typeface="Segoe UI Semilight" panose="020b0402040204020203" pitchFamily="34" charset="0"/>
                  <a:ea typeface="Dotum" panose="020b0600000101010101" pitchFamily="34" charset="-127"/>
                  <a:cs typeface="Segoe UI Semilight" panose="020b0402040204020203" pitchFamily="34" charset="0"/>
                </a:rPr>
                <a:t>请输入标题</a:t>
              </a:r>
              <a:endParaRPr lang="zh-CN" altLang="en-US" sz="1400" b="1">
                <a:solidFill>
                  <a:schemeClr val="bg1"/>
                </a:solidFill>
                <a:latin typeface="Segoe UI Semilight" panose="020b0402040204020203" pitchFamily="34" charset="0"/>
                <a:ea typeface="Dotum" panose="020b0600000101010101" pitchFamily="34" charset="-127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8587001" y="2130510"/>
            <a:ext cx="2144375" cy="1091643"/>
            <a:chOff x="8519667" y="1459078"/>
            <a:chExt cx="2144375" cy="1091643"/>
          </a:xfrm>
        </p:grpSpPr>
        <p:sp>
          <p:nvSpPr>
            <p:cNvPr id="88" name="矩形 87"/>
            <p:cNvSpPr/>
            <p:nvPr/>
          </p:nvSpPr>
          <p:spPr>
            <a:xfrm>
              <a:off x="8519667" y="1688947"/>
              <a:ext cx="214437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  <a:buNone/>
              </a:pPr>
              <a:r>
                <a:rPr lang="zh-CN" altLang="en-US" sz="1200">
                  <a:solidFill>
                    <a:schemeClr val="bg1"/>
                  </a:solidFill>
                  <a:latin typeface="+mn-ea"/>
                </a:rPr>
                <a:t>请在此处添加具体内容，请言简意赅，简单说明即可，不必繁琐。</a:t>
              </a:r>
              <a:endParaRPr lang="zh-CN" altLang="en-US" sz="12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8548025" y="1459078"/>
              <a:ext cx="13562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b="1">
                  <a:solidFill>
                    <a:schemeClr val="bg1"/>
                  </a:solidFill>
                  <a:latin typeface="Segoe UI Semilight" panose="020b0402040204020203" pitchFamily="34" charset="0"/>
                  <a:ea typeface="Dotum" panose="020b0600000101010101" pitchFamily="34" charset="-127"/>
                  <a:cs typeface="Segoe UI Semilight" panose="020b0402040204020203" pitchFamily="34" charset="0"/>
                </a:rPr>
                <a:t>请输入标题</a:t>
              </a:r>
              <a:endParaRPr lang="zh-CN" altLang="en-US" sz="1400" b="1">
                <a:solidFill>
                  <a:schemeClr val="bg1"/>
                </a:solidFill>
                <a:latin typeface="Segoe UI Semilight" panose="020b0402040204020203" pitchFamily="34" charset="0"/>
                <a:ea typeface="Dotum" panose="020b0600000101010101" pitchFamily="34" charset="-127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8567658" y="4297843"/>
            <a:ext cx="2166198" cy="1145558"/>
            <a:chOff x="8522147" y="1459078"/>
            <a:chExt cx="2166198" cy="1145558"/>
          </a:xfrm>
        </p:grpSpPr>
        <p:sp>
          <p:nvSpPr>
            <p:cNvPr id="91" name="矩形 90"/>
            <p:cNvSpPr/>
            <p:nvPr/>
          </p:nvSpPr>
          <p:spPr>
            <a:xfrm>
              <a:off x="8522147" y="1742862"/>
              <a:ext cx="2166198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  <a:buNone/>
              </a:pPr>
              <a:r>
                <a:rPr lang="zh-CN" altLang="en-US" sz="1200">
                  <a:solidFill>
                    <a:schemeClr val="bg1"/>
                  </a:solidFill>
                  <a:latin typeface="+mn-ea"/>
                </a:rPr>
                <a:t>请在此处添加具体内容，请言简意赅，简单说明即可，不必繁琐。</a:t>
              </a:r>
              <a:endParaRPr lang="zh-CN" altLang="en-US" sz="12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2" name="矩形 91"/>
            <p:cNvSpPr/>
            <p:nvPr/>
          </p:nvSpPr>
          <p:spPr>
            <a:xfrm>
              <a:off x="8548025" y="1459078"/>
              <a:ext cx="135620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400" b="1">
                  <a:solidFill>
                    <a:schemeClr val="bg1"/>
                  </a:solidFill>
                  <a:latin typeface="Segoe UI Semilight" panose="020b0402040204020203" pitchFamily="34" charset="0"/>
                  <a:ea typeface="Dotum" panose="020b0600000101010101" pitchFamily="34" charset="-127"/>
                  <a:cs typeface="Segoe UI Semilight" panose="020b0402040204020203" pitchFamily="34" charset="0"/>
                </a:rPr>
                <a:t>请输入标题</a:t>
              </a:r>
              <a:endParaRPr lang="zh-CN" altLang="en-US" sz="1400" b="1">
                <a:solidFill>
                  <a:schemeClr val="bg1"/>
                </a:solidFill>
                <a:latin typeface="Segoe UI Semilight" panose="020b0402040204020203" pitchFamily="34" charset="0"/>
                <a:ea typeface="Dotum" panose="020b0600000101010101" pitchFamily="34" charset="-127"/>
                <a:cs typeface="Segoe UI Semilight" panose="020b0402040204020203" pitchFamily="34" charset="0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160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 animBg="1"/>
      <p:bldP spid="33" grpId="0" animBg="1"/>
      <p:bldP spid="34" grpId="0" animBg="1"/>
      <p:bldP spid="35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" name="矩形 58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4BA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577856" y="342784"/>
            <a:ext cx="582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58595B"/>
                </a:solidFill>
                <a:latin typeface="Agency FB" panose="020b0503020202020204" pitchFamily="34" charset="0"/>
              </a:rPr>
              <a:t>PART FOUR </a:t>
            </a:r>
            <a:r>
              <a:rPr lang="zh-CN" altLang="en-US" sz="3600">
                <a:solidFill>
                  <a:srgbClr val="58595B"/>
                </a:solidFill>
                <a:latin typeface="Agency FB" panose="020b0503020202020204" pitchFamily="34" charset="0"/>
              </a:rPr>
              <a:t>执行力掌控</a:t>
            </a:r>
            <a:endParaRPr lang="en-US" altLang="zh-CN" sz="360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45543" y="2282043"/>
            <a:ext cx="2014263" cy="2948353"/>
            <a:chOff x="1345543" y="2282043"/>
            <a:chExt cx="2014263" cy="2948353"/>
          </a:xfrm>
        </p:grpSpPr>
        <p:grpSp>
          <p:nvGrpSpPr>
            <p:cNvPr id="15" name="组合 14"/>
            <p:cNvGrpSpPr/>
            <p:nvPr/>
          </p:nvGrpSpPr>
          <p:grpSpPr>
            <a:xfrm>
              <a:off x="1518096" y="2282043"/>
              <a:ext cx="1695457" cy="2053709"/>
              <a:chOff x="2723961" y="1944112"/>
              <a:chExt cx="1695457" cy="2053709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2723961" y="1962298"/>
                <a:ext cx="1695457" cy="2035523"/>
                <a:chOff x="2723961" y="1962298"/>
                <a:chExt cx="1695457" cy="2035523"/>
              </a:xfrm>
            </p:grpSpPr>
            <p:sp>
              <p:nvSpPr>
                <p:cNvPr id="18" name="椭圆 17"/>
                <p:cNvSpPr/>
                <p:nvPr/>
              </p:nvSpPr>
              <p:spPr>
                <a:xfrm>
                  <a:off x="2840990" y="1962298"/>
                  <a:ext cx="1435100" cy="14351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800">
                      <a:solidFill>
                        <a:schemeClr val="tx1"/>
                      </a:solidFill>
                      <a:latin typeface="Zeroes" panose="02000400000000000000" pitchFamily="2" charset="0"/>
                    </a:rPr>
                    <a:t>95%</a:t>
                  </a:r>
                  <a:endParaRPr lang="zh-CN" altLang="en-US" sz="2800">
                    <a:solidFill>
                      <a:schemeClr val="tx1"/>
                    </a:solidFill>
                    <a:latin typeface="Zeroes" panose="02000400000000000000" pitchFamily="2" charset="0"/>
                  </a:endParaRPr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>
                  <a:off x="2723961" y="3591533"/>
                  <a:ext cx="1695457" cy="406288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latin typeface="Zeroes" panose="02000400000000000000" pitchFamily="2" charset="0"/>
                  </a:endParaRPr>
                </a:p>
              </p:txBody>
            </p:sp>
          </p:grpSp>
          <p:sp>
            <p:nvSpPr>
              <p:cNvPr id="16" name="空心弧 15"/>
              <p:cNvSpPr/>
              <p:nvPr/>
            </p:nvSpPr>
            <p:spPr>
              <a:xfrm rot="10113578">
                <a:off x="2823632" y="1944112"/>
                <a:ext cx="1480716" cy="1480716"/>
              </a:xfrm>
              <a:prstGeom prst="blockArc">
                <a:avLst>
                  <a:gd name="adj1" fmla="val 5930695"/>
                  <a:gd name="adj2" fmla="val 4207768"/>
                  <a:gd name="adj3" fmla="val 3440"/>
                </a:avLst>
              </a:prstGeom>
              <a:solidFill>
                <a:srgbClr val="4BADB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TextBox 23"/>
            <p:cNvSpPr txBox="1"/>
            <p:nvPr/>
          </p:nvSpPr>
          <p:spPr>
            <a:xfrm>
              <a:off x="1345543" y="4368622"/>
              <a:ext cx="201426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  <a:buNone/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1" name="TextBox 24"/>
            <p:cNvSpPr txBox="1"/>
            <p:nvPr/>
          </p:nvSpPr>
          <p:spPr>
            <a:xfrm>
              <a:off x="1642874" y="3950097"/>
              <a:ext cx="1427480" cy="319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请在此输入文字</a:t>
              </a:r>
              <a:endPara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611880" y="2303256"/>
            <a:ext cx="2014220" cy="2900045"/>
            <a:chOff x="5688" y="3095"/>
            <a:chExt cx="3172" cy="4567"/>
          </a:xfrm>
        </p:grpSpPr>
        <p:sp>
          <p:nvSpPr>
            <p:cNvPr id="25" name="矩形 24"/>
            <p:cNvSpPr/>
            <p:nvPr/>
          </p:nvSpPr>
          <p:spPr>
            <a:xfrm>
              <a:off x="5975" y="5656"/>
              <a:ext cx="2670" cy="64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  <a:latin typeface="Zeroes" panose="02000400000000000000" pitchFamily="2" charset="0"/>
              </a:endParaRPr>
            </a:p>
          </p:txBody>
        </p:sp>
        <p:sp>
          <p:nvSpPr>
            <p:cNvPr id="26" name="TextBox 23"/>
            <p:cNvSpPr txBox="1"/>
            <p:nvPr/>
          </p:nvSpPr>
          <p:spPr>
            <a:xfrm>
              <a:off x="5688" y="6341"/>
              <a:ext cx="3172" cy="1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  <a:buNone/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7" name="TextBox 24"/>
            <p:cNvSpPr txBox="1"/>
            <p:nvPr/>
          </p:nvSpPr>
          <p:spPr>
            <a:xfrm>
              <a:off x="6150" y="5688"/>
              <a:ext cx="2248" cy="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请在此输入文字</a:t>
              </a:r>
              <a:endPara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6165" y="3121"/>
              <a:ext cx="2260" cy="22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>
                  <a:solidFill>
                    <a:schemeClr val="tx1"/>
                  </a:solidFill>
                  <a:latin typeface="Zeroes" panose="02000400000000000000" pitchFamily="2" charset="0"/>
                </a:rPr>
                <a:t>79%</a:t>
              </a:r>
              <a:endParaRPr lang="zh-CN" altLang="en-US" sz="2800">
                <a:solidFill>
                  <a:schemeClr val="tx1"/>
                </a:solidFill>
                <a:latin typeface="Zeroes" panose="02000400000000000000" pitchFamily="2" charset="0"/>
              </a:endParaRPr>
            </a:p>
          </p:txBody>
        </p:sp>
        <p:sp>
          <p:nvSpPr>
            <p:cNvPr id="23" name="空心弧 22"/>
            <p:cNvSpPr/>
            <p:nvPr/>
          </p:nvSpPr>
          <p:spPr>
            <a:xfrm rot="10113578">
              <a:off x="6138" y="3095"/>
              <a:ext cx="2301" cy="2301"/>
            </a:xfrm>
            <a:prstGeom prst="blockArc">
              <a:avLst>
                <a:gd name="adj1" fmla="val 5930695"/>
                <a:gd name="adj2" fmla="val 802330"/>
                <a:gd name="adj3" fmla="val 4233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200905" y="2283437"/>
            <a:ext cx="2014263" cy="2919535"/>
            <a:chOff x="6200905" y="2283437"/>
            <a:chExt cx="2014263" cy="2919535"/>
          </a:xfrm>
        </p:grpSpPr>
        <p:grpSp>
          <p:nvGrpSpPr>
            <p:cNvPr id="7" name="组合 6"/>
            <p:cNvGrpSpPr/>
            <p:nvPr/>
          </p:nvGrpSpPr>
          <p:grpSpPr>
            <a:xfrm>
              <a:off x="6348437" y="2283437"/>
              <a:ext cx="1695457" cy="2052315"/>
              <a:chOff x="5291797" y="1945506"/>
              <a:chExt cx="1695457" cy="2052315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5412636" y="1962933"/>
                <a:ext cx="1435100" cy="14351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800">
                    <a:solidFill>
                      <a:schemeClr val="tx1"/>
                    </a:solidFill>
                    <a:latin typeface="Zeroes" panose="02000400000000000000" pitchFamily="2" charset="0"/>
                  </a:rPr>
                  <a:t>90%</a:t>
                </a:r>
                <a:endParaRPr lang="zh-CN" altLang="en-US" sz="2800">
                  <a:solidFill>
                    <a:schemeClr val="tx1"/>
                  </a:solidFill>
                  <a:latin typeface="Zeroes" panose="02000400000000000000" pitchFamily="2" charset="0"/>
                </a:endParaRPr>
              </a:p>
            </p:txBody>
          </p:sp>
          <p:sp>
            <p:nvSpPr>
              <p:cNvPr id="9" name="空心弧 8"/>
              <p:cNvSpPr/>
              <p:nvPr/>
            </p:nvSpPr>
            <p:spPr>
              <a:xfrm rot="12569923">
                <a:off x="5392048" y="1945506"/>
                <a:ext cx="1475382" cy="1475382"/>
              </a:xfrm>
              <a:prstGeom prst="blockArc">
                <a:avLst>
                  <a:gd name="adj1" fmla="val 3464887"/>
                  <a:gd name="adj2" fmla="val 21218776"/>
                  <a:gd name="adj3" fmla="val 2718"/>
                </a:avLst>
              </a:prstGeom>
              <a:solidFill>
                <a:srgbClr val="4BADB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5291797" y="3591533"/>
                <a:ext cx="1695457" cy="406288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Zeroes" panose="02000400000000000000" pitchFamily="2" charset="0"/>
                </a:endParaRPr>
              </a:p>
            </p:txBody>
          </p:sp>
        </p:grpSp>
        <p:sp>
          <p:nvSpPr>
            <p:cNvPr id="28" name="TextBox 23"/>
            <p:cNvSpPr txBox="1"/>
            <p:nvPr/>
          </p:nvSpPr>
          <p:spPr>
            <a:xfrm>
              <a:off x="6200905" y="4364216"/>
              <a:ext cx="2014263" cy="838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  <a:buNone/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9" name="TextBox 24"/>
            <p:cNvSpPr txBox="1"/>
            <p:nvPr/>
          </p:nvSpPr>
          <p:spPr>
            <a:xfrm>
              <a:off x="6494274" y="3950097"/>
              <a:ext cx="1427480" cy="319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请在此输入文字</a:t>
              </a:r>
              <a:endPara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631685" y="2287905"/>
            <a:ext cx="2014263" cy="2915067"/>
            <a:chOff x="8631685" y="2287905"/>
            <a:chExt cx="2014263" cy="2915067"/>
          </a:xfrm>
        </p:grpSpPr>
        <p:grpSp>
          <p:nvGrpSpPr>
            <p:cNvPr id="11" name="组合 10"/>
            <p:cNvGrpSpPr/>
            <p:nvPr/>
          </p:nvGrpSpPr>
          <p:grpSpPr>
            <a:xfrm>
              <a:off x="8791013" y="2287905"/>
              <a:ext cx="1695457" cy="2047847"/>
              <a:chOff x="7734373" y="1949974"/>
              <a:chExt cx="1695457" cy="2047847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7855212" y="1962933"/>
                <a:ext cx="1435100" cy="14351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2800">
                    <a:solidFill>
                      <a:schemeClr val="tx1"/>
                    </a:solidFill>
                    <a:latin typeface="Zeroes" panose="02000400000000000000" pitchFamily="2" charset="0"/>
                  </a:rPr>
                  <a:t>53%</a:t>
                </a:r>
                <a:endParaRPr lang="zh-CN" altLang="en-US" sz="2800">
                  <a:solidFill>
                    <a:schemeClr val="tx1"/>
                  </a:solidFill>
                  <a:latin typeface="Zeroes" panose="02000400000000000000" pitchFamily="2" charset="0"/>
                </a:endParaRPr>
              </a:p>
            </p:txBody>
          </p:sp>
          <p:sp>
            <p:nvSpPr>
              <p:cNvPr id="13" name="空心弧 12"/>
              <p:cNvSpPr/>
              <p:nvPr/>
            </p:nvSpPr>
            <p:spPr>
              <a:xfrm rot="5629991">
                <a:off x="7851593" y="1949974"/>
                <a:ext cx="1461018" cy="1461018"/>
              </a:xfrm>
              <a:prstGeom prst="blockArc">
                <a:avLst>
                  <a:gd name="adj1" fmla="val 10778265"/>
                  <a:gd name="adj2" fmla="val 1343361"/>
                  <a:gd name="adj3" fmla="val 2773"/>
                </a:avLst>
              </a:prstGeom>
              <a:solidFill>
                <a:srgbClr val="4BADB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7734373" y="3591533"/>
                <a:ext cx="1695457" cy="406288"/>
              </a:xfrm>
              <a:prstGeom prst="rect">
                <a:avLst/>
              </a:prstGeom>
              <a:solidFill>
                <a:srgbClr val="D8D8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Zeroes" panose="02000400000000000000" pitchFamily="2" charset="0"/>
                </a:endParaRPr>
              </a:p>
            </p:txBody>
          </p:sp>
        </p:grpSp>
        <p:sp>
          <p:nvSpPr>
            <p:cNvPr id="30" name="TextBox 23"/>
            <p:cNvSpPr txBox="1"/>
            <p:nvPr/>
          </p:nvSpPr>
          <p:spPr>
            <a:xfrm>
              <a:off x="8631685" y="4364216"/>
              <a:ext cx="2014263" cy="838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  <a:buNone/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31" name="TextBox 24"/>
            <p:cNvSpPr txBox="1"/>
            <p:nvPr/>
          </p:nvSpPr>
          <p:spPr>
            <a:xfrm>
              <a:off x="8925054" y="3950097"/>
              <a:ext cx="1427480" cy="319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请在此输入文字</a:t>
              </a:r>
              <a:endParaRPr lang="zh-CN" alt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1400">
        <p14:ripple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矩形 1"/>
          <p:cNvSpPr/>
          <p:nvPr/>
        </p:nvSpPr>
        <p:spPr>
          <a:xfrm>
            <a:off x="-66675" y="-149678"/>
            <a:ext cx="12245972" cy="7018931"/>
          </a:xfrm>
          <a:prstGeom prst="rect">
            <a:avLst/>
          </a:prstGeom>
          <a:solidFill>
            <a:srgbClr val="4BA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-66675" y="-149678"/>
            <a:ext cx="7788275" cy="5878966"/>
            <a:chOff x="-58057" y="-149678"/>
            <a:chExt cx="7779657" cy="5849257"/>
          </a:xfrm>
          <a:blipFill>
            <a:blip r:embed="rId3"/>
            <a:stretch>
              <a:fillRect/>
            </a:stretch>
          </a:blipFill>
        </p:grpSpPr>
        <p:sp>
          <p:nvSpPr>
            <p:cNvPr id="4" name="任意多边形 3"/>
            <p:cNvSpPr/>
            <p:nvPr/>
          </p:nvSpPr>
          <p:spPr>
            <a:xfrm>
              <a:off x="-58057" y="-149678"/>
              <a:ext cx="7779657" cy="5849257"/>
            </a:xfrm>
            <a:custGeom>
              <a:gdLst>
                <a:gd name="connsiteX0" fmla="*/ 0 w 7779657"/>
                <a:gd name="connsiteY0" fmla="*/ 29029 h 5849257"/>
                <a:gd name="connsiteX1" fmla="*/ 14514 w 7779657"/>
                <a:gd name="connsiteY1" fmla="*/ 5849257 h 5849257"/>
                <a:gd name="connsiteX2" fmla="*/ 7779657 w 7779657"/>
                <a:gd name="connsiteY2" fmla="*/ 0 h 5849257"/>
                <a:gd name="connsiteX3" fmla="*/ 0 w 7779657"/>
                <a:gd name="connsiteY3" fmla="*/ 29029 h 584925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79657" h="5849257">
                  <a:moveTo>
                    <a:pt x="0" y="29029"/>
                  </a:moveTo>
                  <a:lnTo>
                    <a:pt x="14514" y="5849257"/>
                  </a:lnTo>
                  <a:lnTo>
                    <a:pt x="7779657" y="0"/>
                  </a:lnTo>
                  <a:lnTo>
                    <a:pt x="0" y="2902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2758550" y="4246450"/>
              <a:ext cx="2160000" cy="1118100"/>
            </a:xfrm>
            <a:custGeom>
              <a:gdLst>
                <a:gd name="connsiteX0" fmla="*/ 0 w 2160000"/>
                <a:gd name="connsiteY0" fmla="*/ 1080000 h 1080000"/>
                <a:gd name="connsiteX1" fmla="*/ 1080000 w 2160000"/>
                <a:gd name="connsiteY1" fmla="*/ 0 h 1080000"/>
                <a:gd name="connsiteX2" fmla="*/ 2160000 w 2160000"/>
                <a:gd name="connsiteY2" fmla="*/ 1080000 h 1080000"/>
                <a:gd name="connsiteX3" fmla="*/ 0 w 2160000"/>
                <a:gd name="connsiteY3" fmla="*/ 1080000 h 1080000"/>
                <a:gd name="connsiteX0-1" fmla="*/ 0 w 2160000"/>
                <a:gd name="connsiteY0-2" fmla="*/ 1118100 h 1118100"/>
                <a:gd name="connsiteX1-3" fmla="*/ 1695950 w 2160000"/>
                <a:gd name="connsiteY1-4" fmla="*/ 0 h 1118100"/>
                <a:gd name="connsiteX2-5" fmla="*/ 2160000 w 2160000"/>
                <a:gd name="connsiteY2-6" fmla="*/ 1118100 h 1118100"/>
                <a:gd name="connsiteX3-7" fmla="*/ 0 w 2160000"/>
                <a:gd name="connsiteY3-8" fmla="*/ 1118100 h 1118100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160000" h="1118100">
                  <a:moveTo>
                    <a:pt x="0" y="1118100"/>
                  </a:moveTo>
                  <a:lnTo>
                    <a:pt x="1695950" y="0"/>
                  </a:lnTo>
                  <a:lnTo>
                    <a:pt x="2160000" y="1118100"/>
                  </a:lnTo>
                  <a:lnTo>
                    <a:pt x="0" y="11181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任意多边形 7"/>
          <p:cNvSpPr/>
          <p:nvPr/>
        </p:nvSpPr>
        <p:spPr>
          <a:xfrm>
            <a:off x="-171450" y="-1162050"/>
            <a:ext cx="8667750" cy="6972300"/>
          </a:xfrm>
          <a:custGeom>
            <a:gdLst>
              <a:gd name="connsiteX0" fmla="*/ 0 w 8667750"/>
              <a:gd name="connsiteY0" fmla="*/ 6972300 h 6972300"/>
              <a:gd name="connsiteX1" fmla="*/ 4953000 w 8667750"/>
              <a:gd name="connsiteY1" fmla="*/ 4743450 h 6972300"/>
              <a:gd name="connsiteX2" fmla="*/ 8667750 w 8667750"/>
              <a:gd name="connsiteY2" fmla="*/ 0 h 6972300"/>
              <a:gd name="connsiteX3" fmla="*/ 7353300 w 8667750"/>
              <a:gd name="connsiteY3" fmla="*/ 723900 h 6972300"/>
              <a:gd name="connsiteX4" fmla="*/ 4648200 w 8667750"/>
              <a:gd name="connsiteY4" fmla="*/ 3676650 h 6972300"/>
              <a:gd name="connsiteX5" fmla="*/ 0 w 8667750"/>
              <a:gd name="connsiteY5" fmla="*/ 6972300 h 69723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7750" h="6972300">
                <a:moveTo>
                  <a:pt x="0" y="6972300"/>
                </a:moveTo>
                <a:lnTo>
                  <a:pt x="4953000" y="4743450"/>
                </a:lnTo>
                <a:lnTo>
                  <a:pt x="8667750" y="0"/>
                </a:lnTo>
                <a:lnTo>
                  <a:pt x="7353300" y="723900"/>
                </a:lnTo>
                <a:lnTo>
                  <a:pt x="4648200" y="3676650"/>
                </a:lnTo>
                <a:lnTo>
                  <a:pt x="0" y="69723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-180975" y="-72571"/>
            <a:ext cx="9992632" cy="5873296"/>
          </a:xfrm>
          <a:custGeom>
            <a:gdLst>
              <a:gd name="connsiteX0" fmla="*/ 0 w 9869714"/>
              <a:gd name="connsiteY0" fmla="*/ 5805714 h 5805714"/>
              <a:gd name="connsiteX1" fmla="*/ 7590971 w 9869714"/>
              <a:gd name="connsiteY1" fmla="*/ 0 h 5805714"/>
              <a:gd name="connsiteX2" fmla="*/ 9869714 w 9869714"/>
              <a:gd name="connsiteY2" fmla="*/ 0 h 5805714"/>
              <a:gd name="connsiteX3" fmla="*/ 0 w 9869714"/>
              <a:gd name="connsiteY3" fmla="*/ 5805714 h 580571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69714" h="5805714">
                <a:moveTo>
                  <a:pt x="0" y="5805714"/>
                </a:moveTo>
                <a:lnTo>
                  <a:pt x="7590971" y="0"/>
                </a:lnTo>
                <a:lnTo>
                  <a:pt x="9869714" y="0"/>
                </a:lnTo>
                <a:lnTo>
                  <a:pt x="0" y="580571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2" y="5562600"/>
            <a:ext cx="1581151" cy="1306653"/>
            <a:chOff x="-2" y="5562600"/>
            <a:chExt cx="1581151" cy="1306653"/>
          </a:xfrm>
        </p:grpSpPr>
        <p:sp>
          <p:nvSpPr>
            <p:cNvPr id="9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EC7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等腰三角形 10"/>
          <p:cNvSpPr/>
          <p:nvPr/>
        </p:nvSpPr>
        <p:spPr>
          <a:xfrm rot="164224">
            <a:off x="3506540" y="5042651"/>
            <a:ext cx="1085960" cy="496658"/>
          </a:xfrm>
          <a:custGeom>
            <a:gdLst>
              <a:gd name="connsiteX0" fmla="*/ 0 w 2160000"/>
              <a:gd name="connsiteY0" fmla="*/ 1080000 h 1080000"/>
              <a:gd name="connsiteX1" fmla="*/ 1080000 w 2160000"/>
              <a:gd name="connsiteY1" fmla="*/ 0 h 1080000"/>
              <a:gd name="connsiteX2" fmla="*/ 2160000 w 2160000"/>
              <a:gd name="connsiteY2" fmla="*/ 1080000 h 1080000"/>
              <a:gd name="connsiteX3" fmla="*/ 0 w 2160000"/>
              <a:gd name="connsiteY3" fmla="*/ 1080000 h 1080000"/>
              <a:gd name="connsiteX0-1" fmla="*/ 0 w 2160000"/>
              <a:gd name="connsiteY0-2" fmla="*/ 1118100 h 1118100"/>
              <a:gd name="connsiteX1-3" fmla="*/ 1695950 w 2160000"/>
              <a:gd name="connsiteY1-4" fmla="*/ 0 h 1118100"/>
              <a:gd name="connsiteX2-5" fmla="*/ 2160000 w 2160000"/>
              <a:gd name="connsiteY2-6" fmla="*/ 1118100 h 1118100"/>
              <a:gd name="connsiteX3-7" fmla="*/ 0 w 2160000"/>
              <a:gd name="connsiteY3-8" fmla="*/ 1118100 h 1118100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160000" h="1118100">
                <a:moveTo>
                  <a:pt x="0" y="1118100"/>
                </a:moveTo>
                <a:lnTo>
                  <a:pt x="1695950" y="0"/>
                </a:lnTo>
                <a:lnTo>
                  <a:pt x="2160000" y="1118100"/>
                </a:lnTo>
                <a:lnTo>
                  <a:pt x="0" y="111810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TextBox 70"/>
          <p:cNvSpPr txBox="1"/>
          <p:nvPr/>
        </p:nvSpPr>
        <p:spPr>
          <a:xfrm>
            <a:off x="5596287" y="4097850"/>
            <a:ext cx="6111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感谢观看</a:t>
            </a:r>
            <a:endParaRPr lang="zh-CN" altLang="en-US" sz="800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9" name="文本框 22"/>
          <p:cNvSpPr txBox="1"/>
          <p:nvPr/>
        </p:nvSpPr>
        <p:spPr>
          <a:xfrm>
            <a:off x="6891944" y="2563479"/>
            <a:ext cx="3216910" cy="1732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defTabSz="685800">
              <a:defRPr sz="3600" b="1" spc="-110">
                <a:solidFill>
                  <a:srgbClr val="1D2649"/>
                </a:solidFill>
                <a:latin typeface="NanLiHei_Eurostile" panose="02010600030101010101" pitchFamily="2" charset="-122"/>
                <a:ea typeface="NanLiHei_Eurostile" panose="02010600030101010101" pitchFamily="2" charset="-122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altLang="zh-CN" sz="10665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 Unicode MS" panose="020b0604020202020204" pitchFamily="34" charset="-122"/>
              </a:rPr>
              <a:t>202X</a:t>
            </a:r>
            <a:endParaRPr lang="zh-CN" altLang="en-US" sz="10665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40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3" grpId="0" animBg="1"/>
      <p:bldP spid="12" grpId="0" animBg="1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任意多边形 2"/>
          <p:cNvSpPr/>
          <p:nvPr/>
        </p:nvSpPr>
        <p:spPr>
          <a:xfrm>
            <a:off x="3206667" y="3067089"/>
            <a:ext cx="447627" cy="492867"/>
          </a:xfrm>
          <a:custGeom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48339" y="3069471"/>
            <a:ext cx="7019167" cy="4928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80" tIns="0" rIns="13498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PPT</a:t>
            </a:r>
            <a:r>
              <a:rPr kumimoji="0" lang="zh-CN" altLang="en-US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汇    </a:t>
            </a: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www.ppthui.com</a:t>
            </a:r>
            <a:endParaRPr kumimoji="0" lang="zh-CN" altLang="en-US" sz="2775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24495" y="2494461"/>
            <a:ext cx="6983452" cy="5809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上万精品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3225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8507945" y="2490889"/>
            <a:ext cx="640487" cy="5845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45712" rIns="91425" bIns="45712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914995" y="3798055"/>
            <a:ext cx="6270345" cy="1269071"/>
          </a:xfrm>
          <a:prstGeom prst="rect">
            <a:avLst/>
          </a:prstGeom>
          <a:noFill/>
          <a:ln w="25400">
            <a:noFill/>
          </a:ln>
        </p:spPr>
        <p:txBody>
          <a:bodyPr lIns="91425" tIns="45712" rIns="91425" bIns="45712" anchor="ctr"/>
          <a:lstStyle/>
          <a:p>
            <a:pPr eaLnBrk="0" hangingPunct="0">
              <a:lnSpc>
                <a:spcPts val="2400"/>
              </a:lnSpc>
            </a:pP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模板下载：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www.ppthui.com/muban/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www.ppthui.com/hangye/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www.ppthui.com/gongzuo/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www.ppthui.com/jieri/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背景图片：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7"/>
              </a:rPr>
              <a:t>www.ppthui.com/beijing/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8"/>
              </a:rPr>
              <a:t>www.ppthui.com/kejian/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2167" y="974196"/>
            <a:ext cx="2857192" cy="142859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Click="0" advTm="0">
    <p:push dir="r"/>
  </p:transition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8890" y="-13970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5" y="1615440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/>
                <a:cs typeface="+mn-cs"/>
              </a:rPr>
              <a:t>www.ppthui.com</a:t>
            </a:r>
            <a:endParaRPr kumimoji="0" lang="en-US" altLang="zh-CN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+mn-cs"/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794000" y="3114675"/>
            <a:ext cx="6600825" cy="1964690"/>
          </a:xfrm>
          <a:prstGeom prst="rect">
            <a:avLst/>
          </a:prstGeom>
          <a:noFill/>
          <a:ln w="25400">
            <a:noFill/>
          </a:ln>
        </p:spPr>
        <p:txBody>
          <a:bodyPr wrap="none" lIns="91386" tIns="45691" rIns="91386" bIns="4569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2400"/>
              </a:lnSpc>
            </a:pP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  <a:hlinkClick r:id="rId3" action="ppaction://hlinkfile"/>
              </a:rPr>
              <a:t>PPT汇</a:t>
            </a:r>
            <a:endParaRPr lang="zh-CN" altLang="en-US" sz="2400" b="1" spc="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algn="ctr" eaLnBrk="0" hangingPunct="0">
              <a:lnSpc>
                <a:spcPts val="2400"/>
              </a:lnSpc>
            </a:pPr>
            <a:endParaRPr lang="en-US" altLang="zh-CN" sz="2400" b="1">
              <a:solidFill>
                <a:schemeClr val="tx1"/>
              </a:solidFill>
              <a:latin typeface="+mn-ea"/>
              <a:cs typeface="+mn-ea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PPT模板下载：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4"/>
              </a:rPr>
              <a:t>www.ppthui.com/muban/</a:t>
            </a:r>
            <a:r>
              <a:rPr lang="en-US" altLang="zh-CN" sz="1200" b="1">
                <a:solidFill>
                  <a:srgbClr val="FFC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5"/>
              </a:rPr>
              <a:t>www.ppthui.com/hangye/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6"/>
              </a:rPr>
              <a:t>www.ppthui.com/gongzuo/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节日PPT模板：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7"/>
              </a:rPr>
              <a:t>www.ppthui.com/jieri/</a:t>
            </a:r>
            <a:endParaRPr lang="en-US" altLang="zh-CN" sz="1200" b="1">
              <a:solidFill>
                <a:srgbClr val="4A452A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7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党政军事PPT：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8"/>
              </a:rPr>
              <a:t>www.ppthui.com/dangzheng/</a:t>
            </a:r>
            <a:r>
              <a:rPr lang="en-US" altLang="zh-CN" sz="1200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1200" b="1">
                <a:solidFill>
                  <a:srgbClr val="4A452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教育说课课件：</a:t>
            </a:r>
            <a:r>
              <a:rPr lang="en-US" altLang="zh-CN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9"/>
              </a:rPr>
              <a:t>www.ppthui.com/jiaoyu/</a:t>
            </a:r>
            <a:endParaRPr lang="en-US" altLang="zh-CN" sz="1200">
              <a:latin typeface="微软雅黑" panose="020b0503020204020204" charset="-122"/>
              <a:ea typeface="微软雅黑"/>
              <a:cs typeface="微软雅黑" panose="020b0503020204020204" charset="-122"/>
              <a:hlinkClick r:id="rId9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6566" y="96964"/>
            <a:ext cx="2856060" cy="1428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886585" y="5079365"/>
            <a:ext cx="8420735" cy="13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模板：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1" action="ppaction://hlinkfile"/>
              </a:rPr>
              <a:t>简洁模板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2" action="ppaction://hlinkfile"/>
              </a:rPr>
              <a:t>商务模板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3" action="ppaction://hlinkfile"/>
              </a:rPr>
              <a:t>自然风景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4" action="ppaction://hlinkfile"/>
              </a:rPr>
              <a:t>时尚模板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5" action="ppaction://hlinkfile"/>
              </a:rPr>
              <a:t>古典模板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6" action="ppaction://hlinkfile"/>
              </a:rPr>
              <a:t>浪漫爱情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7" action="ppaction://hlinkfile"/>
              </a:rPr>
              <a:t>卡通动漫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8" action="ppaction://hlinkfile"/>
              </a:rPr>
              <a:t>艺术设计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19" action="ppaction://hlinkfile"/>
              </a:rPr>
              <a:t>主题班会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0" action="ppaction://hlinkfile"/>
              </a:rPr>
              <a:t>背景图片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行业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1" action="ppaction://hlinkfile"/>
              </a:rPr>
              <a:t>党政军事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2" action="ppaction://hlinkfile"/>
              </a:rPr>
              <a:t>科技模板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3" action="ppaction://hlinkfile"/>
              </a:rPr>
              <a:t>工业机械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4" action="ppaction://hlinkfile"/>
              </a:rPr>
              <a:t>医学医疗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5" action="ppaction://hlinkfile"/>
              </a:rPr>
              <a:t>旅游旅行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金融理财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7" action="ppaction://hlinkfile"/>
              </a:rPr>
              <a:t>餐饮美食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8" action="ppaction://hlinkfile"/>
              </a:rPr>
              <a:t>教育培训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9" action="ppaction://hlinkfile"/>
              </a:rPr>
              <a:t>教学说课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0" action="ppaction://hlinkfile"/>
              </a:rPr>
              <a:t>营销销售</a:t>
            </a:r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工作</a:t>
            </a:r>
            <a:r>
              <a:rPr lang="en-US" altLang="zh-CN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1" action="ppaction://hlinkfile"/>
              </a:rPr>
              <a:t>工作汇报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2" action="ppaction://hlinkfile"/>
              </a:rPr>
              <a:t>毕业答辩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3" action="ppaction://hlinkfile"/>
              </a:rPr>
              <a:t>工作培训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4" action="ppaction://hlinkfile"/>
              </a:rPr>
              <a:t>述职报告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5" action="ppaction://hlinkfile"/>
              </a:rPr>
              <a:t>分析报告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6" action="ppaction://hlinkfile"/>
              </a:rPr>
              <a:t>个人简历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7" action="ppaction://hlinkfile"/>
              </a:rPr>
              <a:t>公司简介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26" action="ppaction://hlinkfile"/>
              </a:rPr>
              <a:t>商业金融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8" action="ppaction://hlinkfile"/>
              </a:rPr>
              <a:t>工作总结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 panose="020b0503020204020204" charset="-122"/>
                <a:ea typeface="微软雅黑"/>
                <a:cs typeface="微软雅黑" panose="020b0503020204020204" charset="-122"/>
                <a:hlinkClick r:id="rId39" action="ppaction://hlinkfile"/>
              </a:rPr>
              <a:t>团队管理</a:t>
            </a:r>
            <a:endParaRPr lang="zh-CN" altLang="en-US" sz="10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endParaRPr lang="zh-CN" altLang="en-US" sz="9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algn="ctr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hlinkClick r:id="rId3" action="ppaction://hlinkfile"/>
              </a:rPr>
              <a:t>More+</a:t>
            </a:r>
            <a:endParaRPr lang="en-US" altLang="zh-CN" sz="1400" b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/>
              <a:cs typeface="微软雅黑" panose="020b0503020204020204" charset="-122"/>
              <a:hlinkClick r:id="rId3" action="ppaction://hlinkfile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矩形 3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4BA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直角三角形 4"/>
          <p:cNvSpPr/>
          <p:nvPr/>
        </p:nvSpPr>
        <p:spPr>
          <a:xfrm rot="8100000">
            <a:off x="1217075" y="3919718"/>
            <a:ext cx="5876563" cy="5876563"/>
          </a:xfrm>
          <a:prstGeom prst="rtTriangle">
            <a:avLst/>
          </a:prstGeom>
          <a:blipFill dpi="0" rotWithShape="0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直角三角形 5"/>
          <p:cNvSpPr/>
          <p:nvPr/>
        </p:nvSpPr>
        <p:spPr>
          <a:xfrm rot="13500000" flipV="1">
            <a:off x="2627144" y="-4018022"/>
            <a:ext cx="6937712" cy="6937712"/>
          </a:xfrm>
          <a:prstGeom prst="rtTriangl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直角三角形 6"/>
          <p:cNvSpPr/>
          <p:nvPr/>
        </p:nvSpPr>
        <p:spPr>
          <a:xfrm rot="8100000">
            <a:off x="6210755" y="3288880"/>
            <a:ext cx="4563208" cy="4563208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PA_文本框 9"/>
          <p:cNvSpPr txBox="1"/>
          <p:nvPr>
            <p:custDataLst>
              <p:tags r:id="rId4"/>
            </p:custDataLst>
          </p:nvPr>
        </p:nvSpPr>
        <p:spPr>
          <a:xfrm>
            <a:off x="7922961" y="4110107"/>
            <a:ext cx="976550" cy="998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ts val="7000"/>
              </a:lnSpc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defRPr>
            </a:lvl1pPr>
          </a:lstStyle>
          <a:p>
            <a:r>
              <a:rPr lang="en-US" altLang="zh-CN" sz="8800"/>
              <a:t>01</a:t>
            </a:r>
            <a:endParaRPr lang="zh-CN" altLang="en-US" sz="8800"/>
          </a:p>
        </p:txBody>
      </p:sp>
      <p:sp>
        <p:nvSpPr>
          <p:cNvPr id="9" name="TextBox 76"/>
          <p:cNvSpPr txBox="1"/>
          <p:nvPr/>
        </p:nvSpPr>
        <p:spPr>
          <a:xfrm>
            <a:off x="4028763" y="515482"/>
            <a:ext cx="4134465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altLang="zh-C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PART ONE</a:t>
            </a:r>
            <a:endParaRPr lang="en-US" altLang="zh-CN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ctr">
              <a:lnSpc>
                <a:spcPts val="7000"/>
              </a:lnSpc>
            </a:pPr>
            <a:r>
              <a:rPr lang="zh-CN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执行力明确目标</a:t>
            </a:r>
            <a:endParaRPr lang="zh-CN" alt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3900">
        <p14:glitter pattern="hexago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" name="矩形 58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4BA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577856" y="342784"/>
            <a:ext cx="582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58595B"/>
                </a:solidFill>
                <a:latin typeface="Agency FB" panose="020b0503020202020204" pitchFamily="34" charset="0"/>
              </a:rPr>
              <a:t>PART ONE </a:t>
            </a:r>
            <a:r>
              <a:rPr lang="zh-CN" altLang="en-US" sz="3600">
                <a:solidFill>
                  <a:srgbClr val="58595B"/>
                </a:solidFill>
                <a:latin typeface="Agency FB" panose="020b0503020202020204" pitchFamily="34" charset="0"/>
              </a:rPr>
              <a:t>执行力明确目标</a:t>
            </a:r>
            <a:endParaRPr lang="zh-CN" altLang="en-US" sz="360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84493" y="1970666"/>
            <a:ext cx="3419578" cy="3419578"/>
            <a:chOff x="4384493" y="1970666"/>
            <a:chExt cx="3419578" cy="3419578"/>
          </a:xfrm>
        </p:grpSpPr>
        <p:sp>
          <p:nvSpPr>
            <p:cNvPr id="60" name="椭圆 59"/>
            <p:cNvSpPr/>
            <p:nvPr/>
          </p:nvSpPr>
          <p:spPr>
            <a:xfrm rot="2700000">
              <a:off x="4387298" y="2905984"/>
              <a:ext cx="3419578" cy="1548942"/>
            </a:xfrm>
            <a:prstGeom prst="ellipse">
              <a:avLst/>
            </a:prstGeom>
            <a:noFill/>
            <a:ln w="19050" cap="rnd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 rot="8100000">
              <a:off x="4384493" y="2903180"/>
              <a:ext cx="3419578" cy="1548942"/>
            </a:xfrm>
            <a:prstGeom prst="ellipse">
              <a:avLst/>
            </a:prstGeom>
            <a:noFill/>
            <a:ln w="19050" cap="rnd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7" name="流程图: 决策 66"/>
          <p:cNvSpPr/>
          <p:nvPr/>
        </p:nvSpPr>
        <p:spPr>
          <a:xfrm>
            <a:off x="5347698" y="1684032"/>
            <a:ext cx="1496604" cy="1496604"/>
          </a:xfrm>
          <a:prstGeom prst="flowChartDecision">
            <a:avLst/>
          </a:prstGeom>
          <a:solidFill>
            <a:srgbClr val="4BADBD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流程图: 决策 67"/>
          <p:cNvSpPr/>
          <p:nvPr/>
        </p:nvSpPr>
        <p:spPr>
          <a:xfrm>
            <a:off x="6653355" y="2989689"/>
            <a:ext cx="1496604" cy="1496604"/>
          </a:xfrm>
          <a:prstGeom prst="flowChartDecision">
            <a:avLst/>
          </a:prstGeom>
          <a:solidFill>
            <a:srgbClr val="4BADBD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流程图: 决策 68"/>
          <p:cNvSpPr/>
          <p:nvPr/>
        </p:nvSpPr>
        <p:spPr>
          <a:xfrm>
            <a:off x="5391977" y="4251067"/>
            <a:ext cx="1496604" cy="1496604"/>
          </a:xfrm>
          <a:prstGeom prst="flowChartDecision">
            <a:avLst/>
          </a:prstGeom>
          <a:solidFill>
            <a:srgbClr val="4BADBD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流程图: 决策 69"/>
          <p:cNvSpPr/>
          <p:nvPr/>
        </p:nvSpPr>
        <p:spPr>
          <a:xfrm>
            <a:off x="4075457" y="2956274"/>
            <a:ext cx="1496604" cy="1496604"/>
          </a:xfrm>
          <a:prstGeom prst="flowChartDecision">
            <a:avLst/>
          </a:prstGeom>
          <a:solidFill>
            <a:srgbClr val="4BADBD"/>
          </a:solidFill>
          <a:ln w="28575">
            <a:noFill/>
          </a:ln>
          <a:effectLst>
            <a:outerShdw blurRad="2540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988404" y="4373313"/>
            <a:ext cx="3513276" cy="1223412"/>
            <a:chOff x="7988404" y="4373313"/>
            <a:chExt cx="3513276" cy="1223412"/>
          </a:xfrm>
        </p:grpSpPr>
        <p:sp>
          <p:nvSpPr>
            <p:cNvPr id="71" name="TextBox 76"/>
            <p:cNvSpPr txBox="1"/>
            <p:nvPr/>
          </p:nvSpPr>
          <p:spPr>
            <a:xfrm>
              <a:off x="7988404" y="4373313"/>
              <a:ext cx="1733670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7988404" y="4773423"/>
              <a:ext cx="3513276" cy="82330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defTabSz="1216660">
                <a:lnSpc>
                  <a:spcPts val="19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r>
                <a:rPr lang="zh-CN" altLang="en-US"/>
                <a:t>请在此处添加具体内容，请言简意赅，简单说明即可，不必繁琐。请在此处添加具体内容，请言简意赅，简单说明即可，不必繁琐。</a:t>
              </a:r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988404" y="1921013"/>
            <a:ext cx="3513276" cy="1223412"/>
            <a:chOff x="7988404" y="1921013"/>
            <a:chExt cx="3513276" cy="1223412"/>
          </a:xfrm>
        </p:grpSpPr>
        <p:sp>
          <p:nvSpPr>
            <p:cNvPr id="73" name="TextBox 76"/>
            <p:cNvSpPr txBox="1"/>
            <p:nvPr/>
          </p:nvSpPr>
          <p:spPr>
            <a:xfrm>
              <a:off x="7988404" y="1921013"/>
              <a:ext cx="1733670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7988404" y="2321123"/>
              <a:ext cx="3513276" cy="82330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defTabSz="1216660">
                <a:lnSpc>
                  <a:spcPts val="1900"/>
                </a:lnSpc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请在此处添加具体内容，请言简意赅，简单说明即可，不必繁琐。请在此处添加具体内容，请言简意赅，简单说明即可，不必繁琐。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38200" y="4373313"/>
            <a:ext cx="3382387" cy="1223412"/>
            <a:chOff x="838200" y="4373313"/>
            <a:chExt cx="3382387" cy="1223412"/>
          </a:xfrm>
        </p:grpSpPr>
        <p:sp>
          <p:nvSpPr>
            <p:cNvPr id="75" name="TextBox 76"/>
            <p:cNvSpPr txBox="1"/>
            <p:nvPr/>
          </p:nvSpPr>
          <p:spPr>
            <a:xfrm>
              <a:off x="2486917" y="4373313"/>
              <a:ext cx="1733670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838200" y="4773423"/>
              <a:ext cx="3382387" cy="82330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defTabSz="1216660">
                <a:lnSpc>
                  <a:spcPts val="19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pPr algn="r"/>
              <a:r>
                <a:rPr lang="zh-CN" altLang="en-US"/>
                <a:t>请在此处添加具体内容，请言简意赅，简单说明即可，不必繁琐。请在此处添加具体内容，请言简意赅，简单说明即可，不必繁琐。</a:t>
              </a:r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38200" y="1921013"/>
            <a:ext cx="3382387" cy="1223412"/>
            <a:chOff x="838200" y="1921013"/>
            <a:chExt cx="3382387" cy="1223412"/>
          </a:xfrm>
        </p:grpSpPr>
        <p:sp>
          <p:nvSpPr>
            <p:cNvPr id="77" name="TextBox 76"/>
            <p:cNvSpPr txBox="1"/>
            <p:nvPr/>
          </p:nvSpPr>
          <p:spPr>
            <a:xfrm>
              <a:off x="2486917" y="1921013"/>
              <a:ext cx="1733670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838200" y="2321123"/>
              <a:ext cx="3382387" cy="82330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defTabSz="1216660">
                <a:lnSpc>
                  <a:spcPts val="19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defRPr>
              </a:lvl1pPr>
            </a:lstStyle>
            <a:p>
              <a:pPr algn="r"/>
              <a:r>
                <a:rPr lang="zh-CN" altLang="en-US"/>
                <a:t>请在此处添加具体内容，请言简意赅，简单说明即可，不必繁琐。请在此处添加具体内容，请言简意赅，简单说明即可，不必繁琐。</a:t>
              </a:r>
              <a:endParaRPr lang="zh-CN" altLang="en-US"/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160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7" grpId="0" animBg="1"/>
      <p:bldP spid="68" grpId="0" animBg="1"/>
      <p:bldP spid="69" grpId="0" animBg="1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" name="矩形 58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4BA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577856" y="342784"/>
            <a:ext cx="582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58595B"/>
                </a:solidFill>
                <a:latin typeface="Agency FB" panose="020b0503020202020204" pitchFamily="34" charset="0"/>
              </a:rPr>
              <a:t>PART ONE </a:t>
            </a:r>
            <a:r>
              <a:rPr lang="zh-CN" altLang="en-US" sz="3600">
                <a:solidFill>
                  <a:srgbClr val="58595B"/>
                </a:solidFill>
                <a:latin typeface="Agency FB" panose="020b0503020202020204" pitchFamily="34" charset="0"/>
              </a:rPr>
              <a:t>执行力明确目标</a:t>
            </a:r>
            <a:endParaRPr lang="zh-CN" altLang="en-US" sz="360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graphicFrame>
        <p:nvGraphicFramePr>
          <p:cNvPr id="7" name="图表 6"/>
          <p:cNvGraphicFramePr/>
          <p:nvPr/>
        </p:nvGraphicFramePr>
        <p:xfrm>
          <a:off x="967130" y="1736202"/>
          <a:ext cx="10306612" cy="4525701"/>
        </p:xfrm>
        <a:graphic>
          <a:graphicData uri="http://schemas.openxmlformats.org/drawingml/2006/chart">
            <c:chart xmlns:c="http://schemas.openxmlformats.org/drawingml/2006/chart" r:id="rId3"/>
          </a:graphicData>
        </a:graphic>
      </p:graphicFrame>
    </p:spTree>
  </p:cSld>
  <p:clrMapOvr>
    <a:masterClrMapping/>
  </p:clrMapOvr>
  <mc:AlternateContent>
    <mc:Choice xmlns:p14="http://schemas.microsoft.com/office/powerpoint/2010/main" Requires="p14">
      <p:transition spd="slow" advClick="0" advTm="0" p14:dur="160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" name="矩形 58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4BA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577856" y="342784"/>
            <a:ext cx="582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58595B"/>
                </a:solidFill>
                <a:latin typeface="Agency FB" panose="020b0503020202020204" pitchFamily="34" charset="0"/>
              </a:rPr>
              <a:t>PART ONE </a:t>
            </a:r>
            <a:r>
              <a:rPr lang="zh-CN" altLang="en-US" sz="3600">
                <a:solidFill>
                  <a:srgbClr val="58595B"/>
                </a:solidFill>
                <a:latin typeface="Agency FB" panose="020b0503020202020204" pitchFamily="34" charset="0"/>
              </a:rPr>
              <a:t>执行力明确目标</a:t>
            </a:r>
            <a:endParaRPr lang="zh-CN" altLang="en-US" sz="360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45157" y="2494917"/>
            <a:ext cx="9539785" cy="278188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15" y="1912376"/>
            <a:ext cx="4078410" cy="303324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717672" y="2797334"/>
            <a:ext cx="3938249" cy="2121415"/>
            <a:chOff x="1717672" y="2797334"/>
            <a:chExt cx="3938249" cy="2121415"/>
          </a:xfrm>
        </p:grpSpPr>
        <p:sp>
          <p:nvSpPr>
            <p:cNvPr id="9" name="TextBox 76"/>
            <p:cNvSpPr txBox="1"/>
            <p:nvPr/>
          </p:nvSpPr>
          <p:spPr>
            <a:xfrm>
              <a:off x="1717672" y="2797334"/>
              <a:ext cx="1733670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717672" y="3197444"/>
              <a:ext cx="3938249" cy="172130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defTabSz="1216660">
                <a:lnSpc>
                  <a:spcPts val="2200"/>
                </a:lnSpc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请在此处添加具体内容，请言简意赅，简单说明即可，不必繁琐。请在此处添加具体内容，请言简意赅，简单说明即可，不必繁琐。请在此处添加具体内容，请言简意赅，简单说明即可，不必繁琐。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  <a:p>
              <a:pPr defTabSz="1216660">
                <a:lnSpc>
                  <a:spcPts val="1900"/>
                </a:lnSpc>
              </a:pP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120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" name="矩形 58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4BA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577856" y="342784"/>
            <a:ext cx="582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58595B"/>
                </a:solidFill>
                <a:latin typeface="Agency FB" panose="020b0503020202020204" pitchFamily="34" charset="0"/>
              </a:rPr>
              <a:t>PART ONE </a:t>
            </a:r>
            <a:r>
              <a:rPr lang="zh-CN" altLang="en-US" sz="3600">
                <a:solidFill>
                  <a:srgbClr val="58595B"/>
                </a:solidFill>
                <a:latin typeface="Agency FB" panose="020b0503020202020204" pitchFamily="34" charset="0"/>
              </a:rPr>
              <a:t>执行力明确目标</a:t>
            </a:r>
            <a:endParaRPr lang="zh-CN" altLang="en-US" sz="360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467548" y="2987597"/>
            <a:ext cx="1486068" cy="1138016"/>
            <a:chOff x="5467548" y="2987597"/>
            <a:chExt cx="1486068" cy="1138016"/>
          </a:xfrm>
        </p:grpSpPr>
        <p:sp>
          <p:nvSpPr>
            <p:cNvPr id="7" name="Freeform 7"/>
            <p:cNvSpPr/>
            <p:nvPr/>
          </p:nvSpPr>
          <p:spPr bwMode="auto">
            <a:xfrm rot="16200000">
              <a:off x="5641574" y="2813571"/>
              <a:ext cx="1138016" cy="1486068"/>
            </a:xfrm>
            <a:custGeom>
              <a:gdLst>
                <a:gd name="T0" fmla="*/ 0 w 309"/>
                <a:gd name="T1" fmla="*/ 402 h 403"/>
                <a:gd name="T2" fmla="*/ 35 w 309"/>
                <a:gd name="T3" fmla="*/ 344 h 403"/>
                <a:gd name="T4" fmla="*/ 167 w 309"/>
                <a:gd name="T5" fmla="*/ 36 h 403"/>
                <a:gd name="T6" fmla="*/ 196 w 309"/>
                <a:gd name="T7" fmla="*/ 4 h 403"/>
                <a:gd name="T8" fmla="*/ 226 w 309"/>
                <a:gd name="T9" fmla="*/ 38 h 403"/>
                <a:gd name="T10" fmla="*/ 305 w 309"/>
                <a:gd name="T11" fmla="*/ 227 h 403"/>
                <a:gd name="T12" fmla="*/ 305 w 309"/>
                <a:gd name="T13" fmla="*/ 261 h 403"/>
                <a:gd name="T14" fmla="*/ 261 w 309"/>
                <a:gd name="T15" fmla="*/ 359 h 403"/>
                <a:gd name="T16" fmla="*/ 194 w 309"/>
                <a:gd name="T17" fmla="*/ 402 h 403"/>
                <a:gd name="T18" fmla="*/ 0 w 309"/>
                <a:gd name="T19" fmla="*/ 402 h 40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" h="402">
                  <a:moveTo>
                    <a:pt x="0" y="402"/>
                  </a:moveTo>
                  <a:cubicBezTo>
                    <a:pt x="12" y="382"/>
                    <a:pt x="26" y="364"/>
                    <a:pt x="35" y="344"/>
                  </a:cubicBezTo>
                  <a:cubicBezTo>
                    <a:pt x="80" y="242"/>
                    <a:pt x="123" y="139"/>
                    <a:pt x="167" y="36"/>
                  </a:cubicBezTo>
                  <a:cubicBezTo>
                    <a:pt x="173" y="22"/>
                    <a:pt x="178" y="0"/>
                    <a:pt x="196" y="4"/>
                  </a:cubicBezTo>
                  <a:cubicBezTo>
                    <a:pt x="208" y="6"/>
                    <a:pt x="220" y="24"/>
                    <a:pt x="226" y="38"/>
                  </a:cubicBezTo>
                  <a:cubicBezTo>
                    <a:pt x="254" y="100"/>
                    <a:pt x="280" y="163"/>
                    <a:pt x="305" y="227"/>
                  </a:cubicBezTo>
                  <a:cubicBezTo>
                    <a:pt x="309" y="237"/>
                    <a:pt x="309" y="251"/>
                    <a:pt x="305" y="261"/>
                  </a:cubicBezTo>
                  <a:cubicBezTo>
                    <a:pt x="292" y="294"/>
                    <a:pt x="276" y="326"/>
                    <a:pt x="261" y="359"/>
                  </a:cubicBezTo>
                  <a:cubicBezTo>
                    <a:pt x="248" y="388"/>
                    <a:pt x="227" y="403"/>
                    <a:pt x="194" y="402"/>
                  </a:cubicBezTo>
                  <a:cubicBezTo>
                    <a:pt x="128" y="401"/>
                    <a:pt x="62" y="402"/>
                    <a:pt x="0" y="402"/>
                  </a:cubicBezTo>
                  <a:close/>
                </a:path>
              </a:pathLst>
            </a:custGeom>
            <a:solidFill>
              <a:srgbClr val="4BADBD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6235792" y="3280549"/>
              <a:ext cx="236350" cy="211798"/>
              <a:chOff x="7384500" y="4999605"/>
              <a:chExt cx="576302" cy="516437"/>
            </a:xfrm>
            <a:solidFill>
              <a:schemeClr val="bg1">
                <a:lumMod val="95000"/>
              </a:schemeClr>
            </a:solidFill>
          </p:grpSpPr>
          <p:sp>
            <p:nvSpPr>
              <p:cNvPr id="9" name="Freeform 387"/>
              <p:cNvSpPr/>
              <p:nvPr/>
            </p:nvSpPr>
            <p:spPr bwMode="auto">
              <a:xfrm>
                <a:off x="7691044" y="5267200"/>
                <a:ext cx="269758" cy="248842"/>
              </a:xfrm>
              <a:custGeom>
                <a:gdLst>
                  <a:gd name="T0" fmla="*/ 139 w 158"/>
                  <a:gd name="T1" fmla="*/ 74 h 146"/>
                  <a:gd name="T2" fmla="*/ 46 w 158"/>
                  <a:gd name="T3" fmla="*/ 0 h 146"/>
                  <a:gd name="T4" fmla="*/ 28 w 158"/>
                  <a:gd name="T5" fmla="*/ 33 h 146"/>
                  <a:gd name="T6" fmla="*/ 0 w 158"/>
                  <a:gd name="T7" fmla="*/ 58 h 146"/>
                  <a:gd name="T8" fmla="*/ 91 w 158"/>
                  <a:gd name="T9" fmla="*/ 131 h 146"/>
                  <a:gd name="T10" fmla="*/ 138 w 158"/>
                  <a:gd name="T11" fmla="*/ 121 h 146"/>
                  <a:gd name="T12" fmla="*/ 139 w 158"/>
                  <a:gd name="T13" fmla="*/ 74 h 14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8" h="146">
                    <a:moveTo>
                      <a:pt x="139" y="74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2" y="11"/>
                      <a:pt x="36" y="22"/>
                      <a:pt x="28" y="33"/>
                    </a:cubicBezTo>
                    <a:cubicBezTo>
                      <a:pt x="19" y="43"/>
                      <a:pt x="10" y="51"/>
                      <a:pt x="0" y="58"/>
                    </a:cubicBezTo>
                    <a:cubicBezTo>
                      <a:pt x="91" y="131"/>
                      <a:pt x="91" y="131"/>
                      <a:pt x="91" y="131"/>
                    </a:cubicBezTo>
                    <a:cubicBezTo>
                      <a:pt x="91" y="131"/>
                      <a:pt x="117" y="146"/>
                      <a:pt x="138" y="121"/>
                    </a:cubicBezTo>
                    <a:cubicBezTo>
                      <a:pt x="158" y="95"/>
                      <a:pt x="139" y="74"/>
                      <a:pt x="139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" name="Freeform 388"/>
              <p:cNvSpPr/>
              <p:nvPr/>
            </p:nvSpPr>
            <p:spPr bwMode="auto">
              <a:xfrm>
                <a:off x="7384500" y="4999605"/>
                <a:ext cx="386606" cy="385163"/>
              </a:xfrm>
              <a:custGeom>
                <a:gdLst>
                  <a:gd name="T0" fmla="*/ 195 w 227"/>
                  <a:gd name="T1" fmla="*/ 180 h 226"/>
                  <a:gd name="T2" fmla="*/ 213 w 227"/>
                  <a:gd name="T3" fmla="*/ 146 h 226"/>
                  <a:gd name="T4" fmla="*/ 179 w 227"/>
                  <a:gd name="T5" fmla="*/ 30 h 226"/>
                  <a:gd name="T6" fmla="*/ 65 w 227"/>
                  <a:gd name="T7" fmla="*/ 18 h 226"/>
                  <a:gd name="T8" fmla="*/ 119 w 227"/>
                  <a:gd name="T9" fmla="*/ 61 h 226"/>
                  <a:gd name="T10" fmla="*/ 112 w 227"/>
                  <a:gd name="T11" fmla="*/ 113 h 226"/>
                  <a:gd name="T12" fmla="*/ 62 w 227"/>
                  <a:gd name="T13" fmla="*/ 135 h 226"/>
                  <a:gd name="T14" fmla="*/ 8 w 227"/>
                  <a:gd name="T15" fmla="*/ 91 h 226"/>
                  <a:gd name="T16" fmla="*/ 46 w 227"/>
                  <a:gd name="T17" fmla="*/ 196 h 226"/>
                  <a:gd name="T18" fmla="*/ 166 w 227"/>
                  <a:gd name="T19" fmla="*/ 204 h 226"/>
                  <a:gd name="T20" fmla="*/ 195 w 227"/>
                  <a:gd name="T21" fmla="*/ 180 h 22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6" h="226">
                    <a:moveTo>
                      <a:pt x="195" y="180"/>
                    </a:moveTo>
                    <a:cubicBezTo>
                      <a:pt x="203" y="169"/>
                      <a:pt x="209" y="158"/>
                      <a:pt x="213" y="146"/>
                    </a:cubicBezTo>
                    <a:cubicBezTo>
                      <a:pt x="227" y="105"/>
                      <a:pt x="214" y="58"/>
                      <a:pt x="179" y="30"/>
                    </a:cubicBezTo>
                    <a:cubicBezTo>
                      <a:pt x="145" y="3"/>
                      <a:pt x="101" y="0"/>
                      <a:pt x="65" y="18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2" y="113"/>
                      <a:pt x="112" y="113"/>
                      <a:pt x="112" y="113"/>
                    </a:cubicBezTo>
                    <a:cubicBezTo>
                      <a:pt x="62" y="135"/>
                      <a:pt x="62" y="135"/>
                      <a:pt x="62" y="135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0" y="129"/>
                      <a:pt x="13" y="170"/>
                      <a:pt x="46" y="196"/>
                    </a:cubicBezTo>
                    <a:cubicBezTo>
                      <a:pt x="81" y="225"/>
                      <a:pt x="129" y="226"/>
                      <a:pt x="166" y="204"/>
                    </a:cubicBezTo>
                    <a:cubicBezTo>
                      <a:pt x="177" y="198"/>
                      <a:pt x="187" y="190"/>
                      <a:pt x="19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5260281" y="1704883"/>
            <a:ext cx="1693335" cy="1605347"/>
            <a:chOff x="5260281" y="1704883"/>
            <a:chExt cx="1693335" cy="1605347"/>
          </a:xfrm>
        </p:grpSpPr>
        <p:sp>
          <p:nvSpPr>
            <p:cNvPr id="11" name="Freeform 5"/>
            <p:cNvSpPr/>
            <p:nvPr/>
          </p:nvSpPr>
          <p:spPr bwMode="auto">
            <a:xfrm rot="16200000">
              <a:off x="5304275" y="1660889"/>
              <a:ext cx="1605347" cy="1693335"/>
            </a:xfrm>
            <a:custGeom>
              <a:gdLst>
                <a:gd name="T0" fmla="*/ 436 w 436"/>
                <a:gd name="T1" fmla="*/ 458 h 459"/>
                <a:gd name="T2" fmla="*/ 305 w 436"/>
                <a:gd name="T3" fmla="*/ 458 h 459"/>
                <a:gd name="T4" fmla="*/ 225 w 436"/>
                <a:gd name="T5" fmla="*/ 458 h 459"/>
                <a:gd name="T6" fmla="*/ 195 w 436"/>
                <a:gd name="T7" fmla="*/ 439 h 459"/>
                <a:gd name="T8" fmla="*/ 37 w 436"/>
                <a:gd name="T9" fmla="*/ 66 h 459"/>
                <a:gd name="T10" fmla="*/ 0 w 436"/>
                <a:gd name="T11" fmla="*/ 2 h 459"/>
                <a:gd name="T12" fmla="*/ 63 w 436"/>
                <a:gd name="T13" fmla="*/ 2 h 459"/>
                <a:gd name="T14" fmla="*/ 191 w 436"/>
                <a:gd name="T15" fmla="*/ 2 h 459"/>
                <a:gd name="T16" fmla="*/ 261 w 436"/>
                <a:gd name="T17" fmla="*/ 48 h 459"/>
                <a:gd name="T18" fmla="*/ 306 w 436"/>
                <a:gd name="T19" fmla="*/ 151 h 459"/>
                <a:gd name="T20" fmla="*/ 428 w 436"/>
                <a:gd name="T21" fmla="*/ 435 h 459"/>
                <a:gd name="T22" fmla="*/ 436 w 436"/>
                <a:gd name="T23" fmla="*/ 458 h 45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6" h="459">
                  <a:moveTo>
                    <a:pt x="436" y="458"/>
                  </a:moveTo>
                  <a:cubicBezTo>
                    <a:pt x="390" y="458"/>
                    <a:pt x="347" y="458"/>
                    <a:pt x="305" y="458"/>
                  </a:cubicBezTo>
                  <a:cubicBezTo>
                    <a:pt x="278" y="458"/>
                    <a:pt x="251" y="457"/>
                    <a:pt x="225" y="458"/>
                  </a:cubicBezTo>
                  <a:cubicBezTo>
                    <a:pt x="209" y="459"/>
                    <a:pt x="201" y="454"/>
                    <a:pt x="195" y="439"/>
                  </a:cubicBezTo>
                  <a:cubicBezTo>
                    <a:pt x="143" y="314"/>
                    <a:pt x="91" y="190"/>
                    <a:pt x="37" y="66"/>
                  </a:cubicBezTo>
                  <a:cubicBezTo>
                    <a:pt x="28" y="43"/>
                    <a:pt x="13" y="23"/>
                    <a:pt x="0" y="2"/>
                  </a:cubicBezTo>
                  <a:cubicBezTo>
                    <a:pt x="18" y="2"/>
                    <a:pt x="41" y="2"/>
                    <a:pt x="63" y="2"/>
                  </a:cubicBezTo>
                  <a:cubicBezTo>
                    <a:pt x="105" y="2"/>
                    <a:pt x="148" y="4"/>
                    <a:pt x="191" y="2"/>
                  </a:cubicBezTo>
                  <a:cubicBezTo>
                    <a:pt x="227" y="0"/>
                    <a:pt x="248" y="17"/>
                    <a:pt x="261" y="48"/>
                  </a:cubicBezTo>
                  <a:cubicBezTo>
                    <a:pt x="276" y="82"/>
                    <a:pt x="291" y="117"/>
                    <a:pt x="306" y="151"/>
                  </a:cubicBezTo>
                  <a:cubicBezTo>
                    <a:pt x="346" y="246"/>
                    <a:pt x="387" y="340"/>
                    <a:pt x="428" y="435"/>
                  </a:cubicBezTo>
                  <a:cubicBezTo>
                    <a:pt x="430" y="441"/>
                    <a:pt x="432" y="447"/>
                    <a:pt x="436" y="458"/>
                  </a:cubicBezTo>
                  <a:close/>
                </a:path>
              </a:pathLst>
            </a:custGeom>
            <a:solidFill>
              <a:srgbClr val="FFC000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6069810" y="2339503"/>
              <a:ext cx="193903" cy="236350"/>
              <a:chOff x="6069810" y="2547847"/>
              <a:chExt cx="193903" cy="236350"/>
            </a:xfrm>
            <a:solidFill>
              <a:schemeClr val="bg1">
                <a:lumMod val="95000"/>
              </a:schemeClr>
            </a:solidFill>
          </p:grpSpPr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6069810" y="2547847"/>
                <a:ext cx="193903" cy="236350"/>
              </a:xfrm>
              <a:custGeom>
                <a:gdLst>
                  <a:gd name="T0" fmla="*/ 16 w 667"/>
                  <a:gd name="T1" fmla="*/ 176 h 813"/>
                  <a:gd name="T2" fmla="*/ 175 w 667"/>
                  <a:gd name="T3" fmla="*/ 16 h 813"/>
                  <a:gd name="T4" fmla="*/ 214 w 667"/>
                  <a:gd name="T5" fmla="*/ 0 h 813"/>
                  <a:gd name="T6" fmla="*/ 613 w 667"/>
                  <a:gd name="T7" fmla="*/ 0 h 813"/>
                  <a:gd name="T8" fmla="*/ 667 w 667"/>
                  <a:gd name="T9" fmla="*/ 54 h 813"/>
                  <a:gd name="T10" fmla="*/ 667 w 667"/>
                  <a:gd name="T11" fmla="*/ 759 h 813"/>
                  <a:gd name="T12" fmla="*/ 613 w 667"/>
                  <a:gd name="T13" fmla="*/ 813 h 813"/>
                  <a:gd name="T14" fmla="*/ 54 w 667"/>
                  <a:gd name="T15" fmla="*/ 813 h 813"/>
                  <a:gd name="T16" fmla="*/ 0 w 667"/>
                  <a:gd name="T17" fmla="*/ 759 h 813"/>
                  <a:gd name="T18" fmla="*/ 0 w 667"/>
                  <a:gd name="T19" fmla="*/ 214 h 813"/>
                  <a:gd name="T20" fmla="*/ 16 w 667"/>
                  <a:gd name="T21" fmla="*/ 176 h 813"/>
                  <a:gd name="T22" fmla="*/ 194 w 667"/>
                  <a:gd name="T23" fmla="*/ 229 h 813"/>
                  <a:gd name="T24" fmla="*/ 57 w 667"/>
                  <a:gd name="T25" fmla="*/ 229 h 813"/>
                  <a:gd name="T26" fmla="*/ 57 w 667"/>
                  <a:gd name="T27" fmla="*/ 756 h 813"/>
                  <a:gd name="T28" fmla="*/ 610 w 667"/>
                  <a:gd name="T29" fmla="*/ 756 h 813"/>
                  <a:gd name="T30" fmla="*/ 610 w 667"/>
                  <a:gd name="T31" fmla="*/ 57 h 813"/>
                  <a:gd name="T32" fmla="*/ 238 w 667"/>
                  <a:gd name="T33" fmla="*/ 57 h 813"/>
                  <a:gd name="T34" fmla="*/ 238 w 667"/>
                  <a:gd name="T35" fmla="*/ 185 h 813"/>
                  <a:gd name="T36" fmla="*/ 194 w 667"/>
                  <a:gd name="T37" fmla="*/ 229 h 813"/>
                  <a:gd name="T38" fmla="*/ 82 w 667"/>
                  <a:gd name="T39" fmla="*/ 191 h 813"/>
                  <a:gd name="T40" fmla="*/ 194 w 667"/>
                  <a:gd name="T41" fmla="*/ 191 h 813"/>
                  <a:gd name="T42" fmla="*/ 200 w 667"/>
                  <a:gd name="T43" fmla="*/ 185 h 813"/>
                  <a:gd name="T44" fmla="*/ 200 w 667"/>
                  <a:gd name="T45" fmla="*/ 72 h 813"/>
                  <a:gd name="T46" fmla="*/ 82 w 667"/>
                  <a:gd name="T47" fmla="*/ 191 h 81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67" h="813">
                    <a:moveTo>
                      <a:pt x="16" y="176"/>
                    </a:moveTo>
                    <a:cubicBezTo>
                      <a:pt x="175" y="16"/>
                      <a:pt x="175" y="16"/>
                      <a:pt x="175" y="16"/>
                    </a:cubicBezTo>
                    <a:cubicBezTo>
                      <a:pt x="186" y="6"/>
                      <a:pt x="199" y="0"/>
                      <a:pt x="214" y="0"/>
                    </a:cubicBezTo>
                    <a:cubicBezTo>
                      <a:pt x="613" y="0"/>
                      <a:pt x="613" y="0"/>
                      <a:pt x="613" y="0"/>
                    </a:cubicBezTo>
                    <a:cubicBezTo>
                      <a:pt x="643" y="0"/>
                      <a:pt x="667" y="24"/>
                      <a:pt x="667" y="54"/>
                    </a:cubicBezTo>
                    <a:cubicBezTo>
                      <a:pt x="667" y="759"/>
                      <a:pt x="667" y="759"/>
                      <a:pt x="667" y="759"/>
                    </a:cubicBezTo>
                    <a:cubicBezTo>
                      <a:pt x="667" y="789"/>
                      <a:pt x="643" y="813"/>
                      <a:pt x="613" y="813"/>
                    </a:cubicBezTo>
                    <a:cubicBezTo>
                      <a:pt x="54" y="813"/>
                      <a:pt x="54" y="813"/>
                      <a:pt x="54" y="813"/>
                    </a:cubicBezTo>
                    <a:cubicBezTo>
                      <a:pt x="24" y="813"/>
                      <a:pt x="0" y="789"/>
                      <a:pt x="0" y="759"/>
                    </a:cubicBezTo>
                    <a:cubicBezTo>
                      <a:pt x="0" y="214"/>
                      <a:pt x="0" y="214"/>
                      <a:pt x="0" y="214"/>
                    </a:cubicBezTo>
                    <a:cubicBezTo>
                      <a:pt x="0" y="200"/>
                      <a:pt x="5" y="186"/>
                      <a:pt x="16" y="176"/>
                    </a:cubicBezTo>
                    <a:close/>
                    <a:moveTo>
                      <a:pt x="194" y="229"/>
                    </a:moveTo>
                    <a:cubicBezTo>
                      <a:pt x="57" y="229"/>
                      <a:pt x="57" y="229"/>
                      <a:pt x="57" y="229"/>
                    </a:cubicBezTo>
                    <a:cubicBezTo>
                      <a:pt x="57" y="756"/>
                      <a:pt x="57" y="756"/>
                      <a:pt x="57" y="756"/>
                    </a:cubicBezTo>
                    <a:cubicBezTo>
                      <a:pt x="610" y="756"/>
                      <a:pt x="610" y="756"/>
                      <a:pt x="610" y="756"/>
                    </a:cubicBezTo>
                    <a:cubicBezTo>
                      <a:pt x="610" y="57"/>
                      <a:pt x="610" y="57"/>
                      <a:pt x="610" y="57"/>
                    </a:cubicBezTo>
                    <a:cubicBezTo>
                      <a:pt x="238" y="57"/>
                      <a:pt x="238" y="57"/>
                      <a:pt x="238" y="57"/>
                    </a:cubicBezTo>
                    <a:cubicBezTo>
                      <a:pt x="238" y="185"/>
                      <a:pt x="238" y="185"/>
                      <a:pt x="238" y="185"/>
                    </a:cubicBezTo>
                    <a:cubicBezTo>
                      <a:pt x="238" y="210"/>
                      <a:pt x="218" y="229"/>
                      <a:pt x="194" y="229"/>
                    </a:cubicBezTo>
                    <a:close/>
                    <a:moveTo>
                      <a:pt x="82" y="191"/>
                    </a:moveTo>
                    <a:cubicBezTo>
                      <a:pt x="194" y="191"/>
                      <a:pt x="194" y="191"/>
                      <a:pt x="194" y="191"/>
                    </a:cubicBezTo>
                    <a:cubicBezTo>
                      <a:pt x="197" y="191"/>
                      <a:pt x="200" y="188"/>
                      <a:pt x="200" y="185"/>
                    </a:cubicBezTo>
                    <a:cubicBezTo>
                      <a:pt x="200" y="72"/>
                      <a:pt x="200" y="72"/>
                      <a:pt x="200" y="72"/>
                    </a:cubicBezTo>
                    <a:cubicBezTo>
                      <a:pt x="82" y="191"/>
                      <a:pt x="82" y="191"/>
                      <a:pt x="82" y="19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4" name="Freeform 35"/>
              <p:cNvSpPr>
                <a:spLocks noEditPoints="1"/>
              </p:cNvSpPr>
              <p:nvPr/>
            </p:nvSpPr>
            <p:spPr bwMode="auto">
              <a:xfrm>
                <a:off x="6097370" y="2601367"/>
                <a:ext cx="138783" cy="145919"/>
              </a:xfrm>
              <a:custGeom>
                <a:gdLst>
                  <a:gd name="T0" fmla="*/ 170 w 477"/>
                  <a:gd name="T1" fmla="*/ 429 h 502"/>
                  <a:gd name="T2" fmla="*/ 86 w 477"/>
                  <a:gd name="T3" fmla="*/ 502 h 502"/>
                  <a:gd name="T4" fmla="*/ 0 w 477"/>
                  <a:gd name="T5" fmla="*/ 416 h 502"/>
                  <a:gd name="T6" fmla="*/ 72 w 477"/>
                  <a:gd name="T7" fmla="*/ 330 h 502"/>
                  <a:gd name="T8" fmla="*/ 63 w 477"/>
                  <a:gd name="T9" fmla="*/ 258 h 502"/>
                  <a:gd name="T10" fmla="*/ 144 w 477"/>
                  <a:gd name="T11" fmla="*/ 143 h 502"/>
                  <a:gd name="T12" fmla="*/ 254 w 477"/>
                  <a:gd name="T13" fmla="*/ 20 h 502"/>
                  <a:gd name="T14" fmla="*/ 458 w 477"/>
                  <a:gd name="T15" fmla="*/ 0 h 502"/>
                  <a:gd name="T16" fmla="*/ 477 w 477"/>
                  <a:gd name="T17" fmla="*/ 153 h 502"/>
                  <a:gd name="T18" fmla="*/ 398 w 477"/>
                  <a:gd name="T19" fmla="*/ 172 h 502"/>
                  <a:gd name="T20" fmla="*/ 438 w 477"/>
                  <a:gd name="T21" fmla="*/ 223 h 502"/>
                  <a:gd name="T22" fmla="*/ 404 w 477"/>
                  <a:gd name="T23" fmla="*/ 245 h 502"/>
                  <a:gd name="T24" fmla="*/ 452 w 477"/>
                  <a:gd name="T25" fmla="*/ 355 h 502"/>
                  <a:gd name="T26" fmla="*/ 452 w 477"/>
                  <a:gd name="T27" fmla="*/ 477 h 502"/>
                  <a:gd name="T28" fmla="*/ 330 w 477"/>
                  <a:gd name="T29" fmla="*/ 477 h 502"/>
                  <a:gd name="T30" fmla="*/ 256 w 477"/>
                  <a:gd name="T31" fmla="*/ 464 h 502"/>
                  <a:gd name="T32" fmla="*/ 235 w 477"/>
                  <a:gd name="T33" fmla="*/ 429 h 502"/>
                  <a:gd name="T34" fmla="*/ 162 w 477"/>
                  <a:gd name="T35" fmla="*/ 160 h 502"/>
                  <a:gd name="T36" fmla="*/ 135 w 477"/>
                  <a:gd name="T37" fmla="*/ 275 h 502"/>
                  <a:gd name="T38" fmla="*/ 101 w 477"/>
                  <a:gd name="T39" fmla="*/ 331 h 502"/>
                  <a:gd name="T40" fmla="*/ 171 w 477"/>
                  <a:gd name="T41" fmla="*/ 404 h 502"/>
                  <a:gd name="T42" fmla="*/ 235 w 477"/>
                  <a:gd name="T43" fmla="*/ 378 h 502"/>
                  <a:gd name="T44" fmla="*/ 306 w 477"/>
                  <a:gd name="T45" fmla="*/ 408 h 502"/>
                  <a:gd name="T46" fmla="*/ 378 w 477"/>
                  <a:gd name="T47" fmla="*/ 330 h 502"/>
                  <a:gd name="T48" fmla="*/ 353 w 477"/>
                  <a:gd name="T49" fmla="*/ 245 h 502"/>
                  <a:gd name="T50" fmla="*/ 382 w 477"/>
                  <a:gd name="T51" fmla="*/ 174 h 502"/>
                  <a:gd name="T52" fmla="*/ 273 w 477"/>
                  <a:gd name="T53" fmla="*/ 172 h 502"/>
                  <a:gd name="T54" fmla="*/ 254 w 477"/>
                  <a:gd name="T55" fmla="*/ 101 h 502"/>
                  <a:gd name="T56" fmla="*/ 292 w 477"/>
                  <a:gd name="T57" fmla="*/ 38 h 502"/>
                  <a:gd name="T58" fmla="*/ 439 w 477"/>
                  <a:gd name="T59" fmla="*/ 134 h 502"/>
                  <a:gd name="T60" fmla="*/ 425 w 477"/>
                  <a:gd name="T61" fmla="*/ 382 h 502"/>
                  <a:gd name="T62" fmla="*/ 357 w 477"/>
                  <a:gd name="T63" fmla="*/ 382 h 502"/>
                  <a:gd name="T64" fmla="*/ 357 w 477"/>
                  <a:gd name="T65" fmla="*/ 450 h 502"/>
                  <a:gd name="T66" fmla="*/ 425 w 477"/>
                  <a:gd name="T67" fmla="*/ 450 h 502"/>
                  <a:gd name="T68" fmla="*/ 425 w 477"/>
                  <a:gd name="T69" fmla="*/ 382 h 502"/>
                  <a:gd name="T70" fmla="*/ 86 w 477"/>
                  <a:gd name="T71" fmla="*/ 367 h 502"/>
                  <a:gd name="T72" fmla="*/ 38 w 477"/>
                  <a:gd name="T73" fmla="*/ 416 h 502"/>
                  <a:gd name="T74" fmla="*/ 86 w 477"/>
                  <a:gd name="T75" fmla="*/ 464 h 502"/>
                  <a:gd name="T76" fmla="*/ 134 w 477"/>
                  <a:gd name="T77" fmla="*/ 416 h 502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77" h="502">
                    <a:moveTo>
                      <a:pt x="235" y="429"/>
                    </a:moveTo>
                    <a:cubicBezTo>
                      <a:pt x="170" y="429"/>
                      <a:pt x="170" y="429"/>
                      <a:pt x="170" y="429"/>
                    </a:cubicBezTo>
                    <a:cubicBezTo>
                      <a:pt x="168" y="448"/>
                      <a:pt x="159" y="464"/>
                      <a:pt x="146" y="477"/>
                    </a:cubicBezTo>
                    <a:cubicBezTo>
                      <a:pt x="131" y="493"/>
                      <a:pt x="109" y="502"/>
                      <a:pt x="86" y="502"/>
                    </a:cubicBezTo>
                    <a:cubicBezTo>
                      <a:pt x="62" y="502"/>
                      <a:pt x="41" y="493"/>
                      <a:pt x="25" y="477"/>
                    </a:cubicBezTo>
                    <a:cubicBezTo>
                      <a:pt x="10" y="461"/>
                      <a:pt x="0" y="440"/>
                      <a:pt x="0" y="416"/>
                    </a:cubicBezTo>
                    <a:cubicBezTo>
                      <a:pt x="0" y="392"/>
                      <a:pt x="10" y="370"/>
                      <a:pt x="25" y="355"/>
                    </a:cubicBezTo>
                    <a:cubicBezTo>
                      <a:pt x="38" y="342"/>
                      <a:pt x="54" y="333"/>
                      <a:pt x="72" y="330"/>
                    </a:cubicBezTo>
                    <a:cubicBezTo>
                      <a:pt x="48" y="277"/>
                      <a:pt x="48" y="277"/>
                      <a:pt x="48" y="277"/>
                    </a:cubicBezTo>
                    <a:cubicBezTo>
                      <a:pt x="43" y="269"/>
                      <a:pt x="48" y="255"/>
                      <a:pt x="63" y="258"/>
                    </a:cubicBezTo>
                    <a:cubicBezTo>
                      <a:pt x="84" y="263"/>
                      <a:pt x="84" y="263"/>
                      <a:pt x="84" y="263"/>
                    </a:cubicBezTo>
                    <a:cubicBezTo>
                      <a:pt x="94" y="216"/>
                      <a:pt x="115" y="175"/>
                      <a:pt x="144" y="143"/>
                    </a:cubicBezTo>
                    <a:cubicBezTo>
                      <a:pt x="174" y="108"/>
                      <a:pt x="212" y="84"/>
                      <a:pt x="254" y="75"/>
                    </a:cubicBezTo>
                    <a:cubicBezTo>
                      <a:pt x="254" y="20"/>
                      <a:pt x="254" y="20"/>
                      <a:pt x="254" y="20"/>
                    </a:cubicBezTo>
                    <a:cubicBezTo>
                      <a:pt x="254" y="9"/>
                      <a:pt x="264" y="0"/>
                      <a:pt x="275" y="0"/>
                    </a:cubicBezTo>
                    <a:cubicBezTo>
                      <a:pt x="458" y="0"/>
                      <a:pt x="458" y="0"/>
                      <a:pt x="458" y="0"/>
                    </a:cubicBezTo>
                    <a:cubicBezTo>
                      <a:pt x="468" y="0"/>
                      <a:pt x="477" y="9"/>
                      <a:pt x="477" y="19"/>
                    </a:cubicBezTo>
                    <a:cubicBezTo>
                      <a:pt x="477" y="153"/>
                      <a:pt x="477" y="153"/>
                      <a:pt x="477" y="153"/>
                    </a:cubicBezTo>
                    <a:cubicBezTo>
                      <a:pt x="477" y="163"/>
                      <a:pt x="468" y="172"/>
                      <a:pt x="458" y="172"/>
                    </a:cubicBezTo>
                    <a:cubicBezTo>
                      <a:pt x="398" y="172"/>
                      <a:pt x="398" y="172"/>
                      <a:pt x="398" y="172"/>
                    </a:cubicBezTo>
                    <a:cubicBezTo>
                      <a:pt x="398" y="172"/>
                      <a:pt x="399" y="173"/>
                      <a:pt x="399" y="174"/>
                    </a:cubicBezTo>
                    <a:cubicBezTo>
                      <a:pt x="438" y="223"/>
                      <a:pt x="438" y="223"/>
                      <a:pt x="438" y="223"/>
                    </a:cubicBezTo>
                    <a:cubicBezTo>
                      <a:pt x="444" y="229"/>
                      <a:pt x="443" y="245"/>
                      <a:pt x="428" y="245"/>
                    </a:cubicBezTo>
                    <a:cubicBezTo>
                      <a:pt x="404" y="245"/>
                      <a:pt x="404" y="245"/>
                      <a:pt x="404" y="245"/>
                    </a:cubicBezTo>
                    <a:cubicBezTo>
                      <a:pt x="404" y="330"/>
                      <a:pt x="404" y="330"/>
                      <a:pt x="404" y="330"/>
                    </a:cubicBezTo>
                    <a:cubicBezTo>
                      <a:pt x="422" y="333"/>
                      <a:pt x="439" y="342"/>
                      <a:pt x="452" y="355"/>
                    </a:cubicBezTo>
                    <a:cubicBezTo>
                      <a:pt x="467" y="370"/>
                      <a:pt x="477" y="392"/>
                      <a:pt x="477" y="416"/>
                    </a:cubicBezTo>
                    <a:cubicBezTo>
                      <a:pt x="477" y="440"/>
                      <a:pt x="467" y="461"/>
                      <a:pt x="452" y="477"/>
                    </a:cubicBezTo>
                    <a:cubicBezTo>
                      <a:pt x="436" y="493"/>
                      <a:pt x="415" y="502"/>
                      <a:pt x="391" y="502"/>
                    </a:cubicBezTo>
                    <a:cubicBezTo>
                      <a:pt x="367" y="502"/>
                      <a:pt x="346" y="493"/>
                      <a:pt x="330" y="477"/>
                    </a:cubicBezTo>
                    <a:cubicBezTo>
                      <a:pt x="317" y="463"/>
                      <a:pt x="308" y="445"/>
                      <a:pt x="306" y="425"/>
                    </a:cubicBezTo>
                    <a:cubicBezTo>
                      <a:pt x="256" y="464"/>
                      <a:pt x="256" y="464"/>
                      <a:pt x="256" y="464"/>
                    </a:cubicBezTo>
                    <a:cubicBezTo>
                      <a:pt x="249" y="470"/>
                      <a:pt x="235" y="469"/>
                      <a:pt x="235" y="453"/>
                    </a:cubicBezTo>
                    <a:cubicBezTo>
                      <a:pt x="235" y="429"/>
                      <a:pt x="235" y="429"/>
                      <a:pt x="235" y="429"/>
                    </a:cubicBezTo>
                    <a:close/>
                    <a:moveTo>
                      <a:pt x="254" y="101"/>
                    </a:moveTo>
                    <a:cubicBezTo>
                      <a:pt x="219" y="110"/>
                      <a:pt x="188" y="131"/>
                      <a:pt x="162" y="160"/>
                    </a:cubicBezTo>
                    <a:cubicBezTo>
                      <a:pt x="137" y="189"/>
                      <a:pt x="118" y="226"/>
                      <a:pt x="109" y="269"/>
                    </a:cubicBezTo>
                    <a:cubicBezTo>
                      <a:pt x="135" y="275"/>
                      <a:pt x="135" y="275"/>
                      <a:pt x="135" y="275"/>
                    </a:cubicBezTo>
                    <a:cubicBezTo>
                      <a:pt x="148" y="278"/>
                      <a:pt x="147" y="292"/>
                      <a:pt x="140" y="298"/>
                    </a:cubicBezTo>
                    <a:cubicBezTo>
                      <a:pt x="101" y="331"/>
                      <a:pt x="101" y="331"/>
                      <a:pt x="101" y="331"/>
                    </a:cubicBezTo>
                    <a:cubicBezTo>
                      <a:pt x="118" y="334"/>
                      <a:pt x="134" y="342"/>
                      <a:pt x="146" y="355"/>
                    </a:cubicBezTo>
                    <a:cubicBezTo>
                      <a:pt x="159" y="368"/>
                      <a:pt x="168" y="385"/>
                      <a:pt x="171" y="404"/>
                    </a:cubicBezTo>
                    <a:cubicBezTo>
                      <a:pt x="235" y="404"/>
                      <a:pt x="235" y="404"/>
                      <a:pt x="235" y="404"/>
                    </a:cubicBezTo>
                    <a:cubicBezTo>
                      <a:pt x="235" y="378"/>
                      <a:pt x="235" y="378"/>
                      <a:pt x="235" y="378"/>
                    </a:cubicBezTo>
                    <a:cubicBezTo>
                      <a:pt x="235" y="365"/>
                      <a:pt x="248" y="363"/>
                      <a:pt x="256" y="369"/>
                    </a:cubicBezTo>
                    <a:cubicBezTo>
                      <a:pt x="306" y="408"/>
                      <a:pt x="306" y="408"/>
                      <a:pt x="306" y="408"/>
                    </a:cubicBezTo>
                    <a:cubicBezTo>
                      <a:pt x="308" y="387"/>
                      <a:pt x="317" y="368"/>
                      <a:pt x="330" y="355"/>
                    </a:cubicBezTo>
                    <a:cubicBezTo>
                      <a:pt x="343" y="342"/>
                      <a:pt x="360" y="333"/>
                      <a:pt x="378" y="330"/>
                    </a:cubicBezTo>
                    <a:cubicBezTo>
                      <a:pt x="378" y="245"/>
                      <a:pt x="378" y="245"/>
                      <a:pt x="378" y="245"/>
                    </a:cubicBezTo>
                    <a:cubicBezTo>
                      <a:pt x="353" y="245"/>
                      <a:pt x="353" y="245"/>
                      <a:pt x="353" y="245"/>
                    </a:cubicBezTo>
                    <a:cubicBezTo>
                      <a:pt x="340" y="245"/>
                      <a:pt x="338" y="230"/>
                      <a:pt x="344" y="223"/>
                    </a:cubicBezTo>
                    <a:cubicBezTo>
                      <a:pt x="382" y="174"/>
                      <a:pt x="382" y="174"/>
                      <a:pt x="382" y="174"/>
                    </a:cubicBezTo>
                    <a:cubicBezTo>
                      <a:pt x="383" y="173"/>
                      <a:pt x="383" y="172"/>
                      <a:pt x="384" y="172"/>
                    </a:cubicBezTo>
                    <a:cubicBezTo>
                      <a:pt x="273" y="172"/>
                      <a:pt x="273" y="172"/>
                      <a:pt x="273" y="172"/>
                    </a:cubicBezTo>
                    <a:cubicBezTo>
                      <a:pt x="263" y="172"/>
                      <a:pt x="254" y="164"/>
                      <a:pt x="254" y="153"/>
                    </a:cubicBezTo>
                    <a:cubicBezTo>
                      <a:pt x="254" y="101"/>
                      <a:pt x="254" y="101"/>
                      <a:pt x="254" y="101"/>
                    </a:cubicBezTo>
                    <a:close/>
                    <a:moveTo>
                      <a:pt x="439" y="38"/>
                    </a:moveTo>
                    <a:cubicBezTo>
                      <a:pt x="292" y="38"/>
                      <a:pt x="292" y="38"/>
                      <a:pt x="292" y="38"/>
                    </a:cubicBezTo>
                    <a:cubicBezTo>
                      <a:pt x="292" y="134"/>
                      <a:pt x="292" y="134"/>
                      <a:pt x="292" y="134"/>
                    </a:cubicBezTo>
                    <a:cubicBezTo>
                      <a:pt x="439" y="134"/>
                      <a:pt x="439" y="134"/>
                      <a:pt x="439" y="134"/>
                    </a:cubicBezTo>
                    <a:cubicBezTo>
                      <a:pt x="439" y="38"/>
                      <a:pt x="439" y="38"/>
                      <a:pt x="439" y="38"/>
                    </a:cubicBezTo>
                    <a:close/>
                    <a:moveTo>
                      <a:pt x="425" y="382"/>
                    </a:moveTo>
                    <a:cubicBezTo>
                      <a:pt x="416" y="373"/>
                      <a:pt x="404" y="367"/>
                      <a:pt x="391" y="367"/>
                    </a:cubicBezTo>
                    <a:cubicBezTo>
                      <a:pt x="378" y="367"/>
                      <a:pt x="366" y="373"/>
                      <a:pt x="357" y="382"/>
                    </a:cubicBezTo>
                    <a:cubicBezTo>
                      <a:pt x="349" y="390"/>
                      <a:pt x="343" y="402"/>
                      <a:pt x="343" y="416"/>
                    </a:cubicBezTo>
                    <a:cubicBezTo>
                      <a:pt x="343" y="429"/>
                      <a:pt x="349" y="441"/>
                      <a:pt x="357" y="450"/>
                    </a:cubicBezTo>
                    <a:cubicBezTo>
                      <a:pt x="366" y="459"/>
                      <a:pt x="378" y="464"/>
                      <a:pt x="391" y="464"/>
                    </a:cubicBezTo>
                    <a:cubicBezTo>
                      <a:pt x="404" y="464"/>
                      <a:pt x="416" y="459"/>
                      <a:pt x="425" y="450"/>
                    </a:cubicBezTo>
                    <a:cubicBezTo>
                      <a:pt x="434" y="441"/>
                      <a:pt x="439" y="429"/>
                      <a:pt x="439" y="416"/>
                    </a:cubicBezTo>
                    <a:cubicBezTo>
                      <a:pt x="439" y="402"/>
                      <a:pt x="434" y="390"/>
                      <a:pt x="425" y="382"/>
                    </a:cubicBezTo>
                    <a:close/>
                    <a:moveTo>
                      <a:pt x="120" y="382"/>
                    </a:moveTo>
                    <a:cubicBezTo>
                      <a:pt x="111" y="373"/>
                      <a:pt x="99" y="367"/>
                      <a:pt x="86" y="367"/>
                    </a:cubicBezTo>
                    <a:cubicBezTo>
                      <a:pt x="73" y="367"/>
                      <a:pt x="61" y="373"/>
                      <a:pt x="52" y="382"/>
                    </a:cubicBezTo>
                    <a:cubicBezTo>
                      <a:pt x="43" y="390"/>
                      <a:pt x="38" y="402"/>
                      <a:pt x="38" y="416"/>
                    </a:cubicBezTo>
                    <a:cubicBezTo>
                      <a:pt x="38" y="429"/>
                      <a:pt x="43" y="441"/>
                      <a:pt x="52" y="450"/>
                    </a:cubicBezTo>
                    <a:cubicBezTo>
                      <a:pt x="61" y="459"/>
                      <a:pt x="73" y="464"/>
                      <a:pt x="86" y="464"/>
                    </a:cubicBezTo>
                    <a:cubicBezTo>
                      <a:pt x="99" y="464"/>
                      <a:pt x="111" y="459"/>
                      <a:pt x="120" y="450"/>
                    </a:cubicBezTo>
                    <a:cubicBezTo>
                      <a:pt x="128" y="441"/>
                      <a:pt x="134" y="429"/>
                      <a:pt x="134" y="416"/>
                    </a:cubicBezTo>
                    <a:cubicBezTo>
                      <a:pt x="134" y="402"/>
                      <a:pt x="128" y="390"/>
                      <a:pt x="120" y="3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5471459" y="4606630"/>
            <a:ext cx="1478247" cy="1094999"/>
            <a:chOff x="5471459" y="4606630"/>
            <a:chExt cx="1478247" cy="1094999"/>
          </a:xfrm>
        </p:grpSpPr>
        <p:sp>
          <p:nvSpPr>
            <p:cNvPr id="15" name="Freeform 6"/>
            <p:cNvSpPr/>
            <p:nvPr/>
          </p:nvSpPr>
          <p:spPr bwMode="auto">
            <a:xfrm rot="16200000">
              <a:off x="5663083" y="4415006"/>
              <a:ext cx="1094999" cy="1478247"/>
            </a:xfrm>
            <a:custGeom>
              <a:gdLst>
                <a:gd name="T0" fmla="*/ 0 w 297"/>
                <a:gd name="T1" fmla="*/ 397 h 401"/>
                <a:gd name="T2" fmla="*/ 34 w 297"/>
                <a:gd name="T3" fmla="*/ 315 h 401"/>
                <a:gd name="T4" fmla="*/ 155 w 297"/>
                <a:gd name="T5" fmla="*/ 35 h 401"/>
                <a:gd name="T6" fmla="*/ 183 w 297"/>
                <a:gd name="T7" fmla="*/ 3 h 401"/>
                <a:gd name="T8" fmla="*/ 213 w 297"/>
                <a:gd name="T9" fmla="*/ 35 h 401"/>
                <a:gd name="T10" fmla="*/ 291 w 297"/>
                <a:gd name="T11" fmla="*/ 223 h 401"/>
                <a:gd name="T12" fmla="*/ 292 w 297"/>
                <a:gd name="T13" fmla="*/ 259 h 401"/>
                <a:gd name="T14" fmla="*/ 237 w 297"/>
                <a:gd name="T15" fmla="*/ 386 h 401"/>
                <a:gd name="T16" fmla="*/ 220 w 297"/>
                <a:gd name="T17" fmla="*/ 400 h 401"/>
                <a:gd name="T18" fmla="*/ 6 w 297"/>
                <a:gd name="T19" fmla="*/ 400 h 401"/>
                <a:gd name="T20" fmla="*/ 0 w 297"/>
                <a:gd name="T21" fmla="*/ 397 h 40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7" h="401">
                  <a:moveTo>
                    <a:pt x="0" y="397"/>
                  </a:moveTo>
                  <a:cubicBezTo>
                    <a:pt x="11" y="369"/>
                    <a:pt x="23" y="342"/>
                    <a:pt x="34" y="315"/>
                  </a:cubicBezTo>
                  <a:cubicBezTo>
                    <a:pt x="74" y="222"/>
                    <a:pt x="114" y="128"/>
                    <a:pt x="155" y="35"/>
                  </a:cubicBezTo>
                  <a:cubicBezTo>
                    <a:pt x="160" y="22"/>
                    <a:pt x="172" y="5"/>
                    <a:pt x="183" y="3"/>
                  </a:cubicBezTo>
                  <a:cubicBezTo>
                    <a:pt x="201" y="0"/>
                    <a:pt x="207" y="21"/>
                    <a:pt x="213" y="35"/>
                  </a:cubicBezTo>
                  <a:cubicBezTo>
                    <a:pt x="239" y="98"/>
                    <a:pt x="265" y="161"/>
                    <a:pt x="291" y="223"/>
                  </a:cubicBezTo>
                  <a:cubicBezTo>
                    <a:pt x="297" y="236"/>
                    <a:pt x="297" y="246"/>
                    <a:pt x="292" y="259"/>
                  </a:cubicBezTo>
                  <a:cubicBezTo>
                    <a:pt x="273" y="301"/>
                    <a:pt x="256" y="344"/>
                    <a:pt x="237" y="386"/>
                  </a:cubicBezTo>
                  <a:cubicBezTo>
                    <a:pt x="235" y="392"/>
                    <a:pt x="226" y="400"/>
                    <a:pt x="220" y="400"/>
                  </a:cubicBezTo>
                  <a:cubicBezTo>
                    <a:pt x="149" y="401"/>
                    <a:pt x="77" y="400"/>
                    <a:pt x="6" y="400"/>
                  </a:cubicBezTo>
                  <a:cubicBezTo>
                    <a:pt x="5" y="400"/>
                    <a:pt x="4" y="399"/>
                    <a:pt x="0" y="397"/>
                  </a:cubicBezTo>
                  <a:close/>
                </a:path>
              </a:pathLst>
            </a:custGeom>
            <a:solidFill>
              <a:srgbClr val="4BADBD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6" name="组合 15"/>
            <p:cNvGrpSpPr>
              <a:grpSpLocks noChangeAspect="1"/>
            </p:cNvGrpSpPr>
            <p:nvPr/>
          </p:nvGrpSpPr>
          <p:grpSpPr>
            <a:xfrm>
              <a:off x="6250921" y="4956462"/>
              <a:ext cx="236350" cy="234763"/>
              <a:chOff x="6463926" y="2278309"/>
              <a:chExt cx="708057" cy="703302"/>
            </a:xfrm>
            <a:solidFill>
              <a:schemeClr val="bg1">
                <a:lumMod val="95000"/>
              </a:schemeClr>
            </a:solidFill>
          </p:grpSpPr>
          <p:sp>
            <p:nvSpPr>
              <p:cNvPr id="17" name="Freeform 30"/>
              <p:cNvSpPr>
                <a:spLocks noEditPoints="1"/>
              </p:cNvSpPr>
              <p:nvPr/>
            </p:nvSpPr>
            <p:spPr bwMode="auto">
              <a:xfrm>
                <a:off x="6687023" y="2278309"/>
                <a:ext cx="261864" cy="305752"/>
              </a:xfrm>
              <a:custGeom>
                <a:gdLst>
                  <a:gd name="T0" fmla="*/ 150 w 303"/>
                  <a:gd name="T1" fmla="*/ 1 h 354"/>
                  <a:gd name="T2" fmla="*/ 81 w 303"/>
                  <a:gd name="T3" fmla="*/ 76 h 354"/>
                  <a:gd name="T4" fmla="*/ 153 w 303"/>
                  <a:gd name="T5" fmla="*/ 165 h 354"/>
                  <a:gd name="T6" fmla="*/ 222 w 303"/>
                  <a:gd name="T7" fmla="*/ 74 h 354"/>
                  <a:gd name="T8" fmla="*/ 150 w 303"/>
                  <a:gd name="T9" fmla="*/ 1 h 354"/>
                  <a:gd name="T10" fmla="*/ 151 w 303"/>
                  <a:gd name="T11" fmla="*/ 261 h 354"/>
                  <a:gd name="T12" fmla="*/ 198 w 303"/>
                  <a:gd name="T13" fmla="*/ 196 h 354"/>
                  <a:gd name="T14" fmla="*/ 210 w 303"/>
                  <a:gd name="T15" fmla="*/ 190 h 354"/>
                  <a:gd name="T16" fmla="*/ 260 w 303"/>
                  <a:gd name="T17" fmla="*/ 199 h 354"/>
                  <a:gd name="T18" fmla="*/ 290 w 303"/>
                  <a:gd name="T19" fmla="*/ 225 h 354"/>
                  <a:gd name="T20" fmla="*/ 303 w 303"/>
                  <a:gd name="T21" fmla="*/ 330 h 354"/>
                  <a:gd name="T22" fmla="*/ 297 w 303"/>
                  <a:gd name="T23" fmla="*/ 347 h 354"/>
                  <a:gd name="T24" fmla="*/ 280 w 303"/>
                  <a:gd name="T25" fmla="*/ 354 h 354"/>
                  <a:gd name="T26" fmla="*/ 23 w 303"/>
                  <a:gd name="T27" fmla="*/ 354 h 354"/>
                  <a:gd name="T28" fmla="*/ 6 w 303"/>
                  <a:gd name="T29" fmla="*/ 347 h 354"/>
                  <a:gd name="T30" fmla="*/ 0 w 303"/>
                  <a:gd name="T31" fmla="*/ 330 h 354"/>
                  <a:gd name="T32" fmla="*/ 13 w 303"/>
                  <a:gd name="T33" fmla="*/ 225 h 354"/>
                  <a:gd name="T34" fmla="*/ 43 w 303"/>
                  <a:gd name="T35" fmla="*/ 199 h 354"/>
                  <a:gd name="T36" fmla="*/ 93 w 303"/>
                  <a:gd name="T37" fmla="*/ 190 h 354"/>
                  <a:gd name="T38" fmla="*/ 105 w 303"/>
                  <a:gd name="T39" fmla="*/ 196 h 354"/>
                  <a:gd name="T40" fmla="*/ 151 w 303"/>
                  <a:gd name="T41" fmla="*/ 261 h 35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3" h="354">
                    <a:moveTo>
                      <a:pt x="150" y="1"/>
                    </a:moveTo>
                    <a:cubicBezTo>
                      <a:pt x="111" y="2"/>
                      <a:pt x="80" y="36"/>
                      <a:pt x="81" y="76"/>
                    </a:cubicBezTo>
                    <a:cubicBezTo>
                      <a:pt x="82" y="117"/>
                      <a:pt x="114" y="166"/>
                      <a:pt x="153" y="165"/>
                    </a:cubicBezTo>
                    <a:cubicBezTo>
                      <a:pt x="192" y="165"/>
                      <a:pt x="223" y="114"/>
                      <a:pt x="222" y="74"/>
                    </a:cubicBezTo>
                    <a:cubicBezTo>
                      <a:pt x="221" y="33"/>
                      <a:pt x="189" y="0"/>
                      <a:pt x="150" y="1"/>
                    </a:cubicBezTo>
                    <a:close/>
                    <a:moveTo>
                      <a:pt x="151" y="261"/>
                    </a:moveTo>
                    <a:cubicBezTo>
                      <a:pt x="198" y="196"/>
                      <a:pt x="198" y="196"/>
                      <a:pt x="198" y="196"/>
                    </a:cubicBezTo>
                    <a:cubicBezTo>
                      <a:pt x="201" y="192"/>
                      <a:pt x="206" y="190"/>
                      <a:pt x="210" y="190"/>
                    </a:cubicBezTo>
                    <a:cubicBezTo>
                      <a:pt x="260" y="199"/>
                      <a:pt x="260" y="199"/>
                      <a:pt x="260" y="199"/>
                    </a:cubicBezTo>
                    <a:cubicBezTo>
                      <a:pt x="278" y="202"/>
                      <a:pt x="288" y="217"/>
                      <a:pt x="290" y="225"/>
                    </a:cubicBezTo>
                    <a:cubicBezTo>
                      <a:pt x="297" y="274"/>
                      <a:pt x="301" y="304"/>
                      <a:pt x="303" y="330"/>
                    </a:cubicBezTo>
                    <a:cubicBezTo>
                      <a:pt x="303" y="336"/>
                      <a:pt x="301" y="342"/>
                      <a:pt x="297" y="347"/>
                    </a:cubicBezTo>
                    <a:cubicBezTo>
                      <a:pt x="292" y="351"/>
                      <a:pt x="287" y="354"/>
                      <a:pt x="280" y="354"/>
                    </a:cubicBezTo>
                    <a:cubicBezTo>
                      <a:pt x="23" y="354"/>
                      <a:pt x="23" y="354"/>
                      <a:pt x="23" y="354"/>
                    </a:cubicBezTo>
                    <a:cubicBezTo>
                      <a:pt x="16" y="354"/>
                      <a:pt x="11" y="351"/>
                      <a:pt x="6" y="347"/>
                    </a:cubicBezTo>
                    <a:cubicBezTo>
                      <a:pt x="2" y="342"/>
                      <a:pt x="0" y="336"/>
                      <a:pt x="0" y="330"/>
                    </a:cubicBezTo>
                    <a:cubicBezTo>
                      <a:pt x="2" y="304"/>
                      <a:pt x="6" y="274"/>
                      <a:pt x="13" y="225"/>
                    </a:cubicBezTo>
                    <a:cubicBezTo>
                      <a:pt x="15" y="217"/>
                      <a:pt x="25" y="202"/>
                      <a:pt x="43" y="199"/>
                    </a:cubicBezTo>
                    <a:cubicBezTo>
                      <a:pt x="93" y="190"/>
                      <a:pt x="93" y="190"/>
                      <a:pt x="93" y="190"/>
                    </a:cubicBezTo>
                    <a:cubicBezTo>
                      <a:pt x="97" y="190"/>
                      <a:pt x="102" y="192"/>
                      <a:pt x="105" y="196"/>
                    </a:cubicBezTo>
                    <a:cubicBezTo>
                      <a:pt x="151" y="261"/>
                      <a:pt x="151" y="261"/>
                      <a:pt x="151" y="2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" name="Freeform 31"/>
              <p:cNvSpPr>
                <a:spLocks noEditPoints="1"/>
              </p:cNvSpPr>
              <p:nvPr/>
            </p:nvSpPr>
            <p:spPr bwMode="auto">
              <a:xfrm>
                <a:off x="6463926" y="2632337"/>
                <a:ext cx="268082" cy="349274"/>
              </a:xfrm>
              <a:custGeom>
                <a:gdLst>
                  <a:gd name="T0" fmla="*/ 153 w 310"/>
                  <a:gd name="T1" fmla="*/ 1 h 404"/>
                  <a:gd name="T2" fmla="*/ 84 w 310"/>
                  <a:gd name="T3" fmla="*/ 76 h 404"/>
                  <a:gd name="T4" fmla="*/ 156 w 310"/>
                  <a:gd name="T5" fmla="*/ 165 h 404"/>
                  <a:gd name="T6" fmla="*/ 225 w 310"/>
                  <a:gd name="T7" fmla="*/ 73 h 404"/>
                  <a:gd name="T8" fmla="*/ 153 w 310"/>
                  <a:gd name="T9" fmla="*/ 1 h 404"/>
                  <a:gd name="T10" fmla="*/ 155 w 310"/>
                  <a:gd name="T11" fmla="*/ 261 h 404"/>
                  <a:gd name="T12" fmla="*/ 201 w 310"/>
                  <a:gd name="T13" fmla="*/ 195 h 404"/>
                  <a:gd name="T14" fmla="*/ 213 w 310"/>
                  <a:gd name="T15" fmla="*/ 190 h 404"/>
                  <a:gd name="T16" fmla="*/ 263 w 310"/>
                  <a:gd name="T17" fmla="*/ 199 h 404"/>
                  <a:gd name="T18" fmla="*/ 293 w 310"/>
                  <a:gd name="T19" fmla="*/ 225 h 404"/>
                  <a:gd name="T20" fmla="*/ 304 w 310"/>
                  <a:gd name="T21" fmla="*/ 385 h 404"/>
                  <a:gd name="T22" fmla="*/ 282 w 310"/>
                  <a:gd name="T23" fmla="*/ 404 h 404"/>
                  <a:gd name="T24" fmla="*/ 27 w 310"/>
                  <a:gd name="T25" fmla="*/ 404 h 404"/>
                  <a:gd name="T26" fmla="*/ 5 w 310"/>
                  <a:gd name="T27" fmla="*/ 385 h 404"/>
                  <a:gd name="T28" fmla="*/ 16 w 310"/>
                  <a:gd name="T29" fmla="*/ 225 h 404"/>
                  <a:gd name="T30" fmla="*/ 46 w 310"/>
                  <a:gd name="T31" fmla="*/ 199 h 404"/>
                  <a:gd name="T32" fmla="*/ 96 w 310"/>
                  <a:gd name="T33" fmla="*/ 190 h 404"/>
                  <a:gd name="T34" fmla="*/ 108 w 310"/>
                  <a:gd name="T35" fmla="*/ 195 h 404"/>
                  <a:gd name="T36" fmla="*/ 155 w 310"/>
                  <a:gd name="T37" fmla="*/ 261 h 40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0" h="403">
                    <a:moveTo>
                      <a:pt x="153" y="1"/>
                    </a:moveTo>
                    <a:cubicBezTo>
                      <a:pt x="114" y="1"/>
                      <a:pt x="83" y="35"/>
                      <a:pt x="84" y="76"/>
                    </a:cubicBezTo>
                    <a:cubicBezTo>
                      <a:pt x="85" y="117"/>
                      <a:pt x="117" y="166"/>
                      <a:pt x="156" y="165"/>
                    </a:cubicBezTo>
                    <a:cubicBezTo>
                      <a:pt x="195" y="164"/>
                      <a:pt x="226" y="114"/>
                      <a:pt x="225" y="73"/>
                    </a:cubicBezTo>
                    <a:cubicBezTo>
                      <a:pt x="224" y="32"/>
                      <a:pt x="192" y="0"/>
                      <a:pt x="153" y="1"/>
                    </a:cubicBezTo>
                    <a:close/>
                    <a:moveTo>
                      <a:pt x="155" y="261"/>
                    </a:moveTo>
                    <a:cubicBezTo>
                      <a:pt x="201" y="195"/>
                      <a:pt x="201" y="195"/>
                      <a:pt x="201" y="195"/>
                    </a:cubicBezTo>
                    <a:cubicBezTo>
                      <a:pt x="204" y="191"/>
                      <a:pt x="209" y="189"/>
                      <a:pt x="213" y="190"/>
                    </a:cubicBezTo>
                    <a:cubicBezTo>
                      <a:pt x="263" y="199"/>
                      <a:pt x="263" y="199"/>
                      <a:pt x="263" y="199"/>
                    </a:cubicBezTo>
                    <a:cubicBezTo>
                      <a:pt x="281" y="202"/>
                      <a:pt x="291" y="216"/>
                      <a:pt x="293" y="225"/>
                    </a:cubicBezTo>
                    <a:cubicBezTo>
                      <a:pt x="304" y="309"/>
                      <a:pt x="310" y="336"/>
                      <a:pt x="304" y="385"/>
                    </a:cubicBezTo>
                    <a:cubicBezTo>
                      <a:pt x="303" y="396"/>
                      <a:pt x="294" y="404"/>
                      <a:pt x="282" y="404"/>
                    </a:cubicBezTo>
                    <a:cubicBezTo>
                      <a:pt x="27" y="404"/>
                      <a:pt x="27" y="404"/>
                      <a:pt x="27" y="404"/>
                    </a:cubicBezTo>
                    <a:cubicBezTo>
                      <a:pt x="15" y="404"/>
                      <a:pt x="6" y="396"/>
                      <a:pt x="5" y="385"/>
                    </a:cubicBezTo>
                    <a:cubicBezTo>
                      <a:pt x="0" y="336"/>
                      <a:pt x="5" y="309"/>
                      <a:pt x="16" y="225"/>
                    </a:cubicBezTo>
                    <a:cubicBezTo>
                      <a:pt x="18" y="216"/>
                      <a:pt x="28" y="202"/>
                      <a:pt x="46" y="199"/>
                    </a:cubicBezTo>
                    <a:cubicBezTo>
                      <a:pt x="96" y="190"/>
                      <a:pt x="96" y="190"/>
                      <a:pt x="96" y="190"/>
                    </a:cubicBezTo>
                    <a:cubicBezTo>
                      <a:pt x="100" y="189"/>
                      <a:pt x="105" y="191"/>
                      <a:pt x="108" y="195"/>
                    </a:cubicBezTo>
                    <a:cubicBezTo>
                      <a:pt x="155" y="261"/>
                      <a:pt x="155" y="261"/>
                      <a:pt x="155" y="2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9" name="Freeform 32"/>
              <p:cNvSpPr/>
              <p:nvPr/>
            </p:nvSpPr>
            <p:spPr bwMode="auto">
              <a:xfrm>
                <a:off x="6727619" y="2616977"/>
                <a:ext cx="180672" cy="154705"/>
              </a:xfrm>
              <a:custGeom>
                <a:gdLst>
                  <a:gd name="T0" fmla="*/ 85 w 209"/>
                  <a:gd name="T1" fmla="*/ 19 h 179"/>
                  <a:gd name="T2" fmla="*/ 104 w 209"/>
                  <a:gd name="T3" fmla="*/ 0 h 179"/>
                  <a:gd name="T4" fmla="*/ 124 w 209"/>
                  <a:gd name="T5" fmla="*/ 19 h 179"/>
                  <a:gd name="T6" fmla="*/ 124 w 209"/>
                  <a:gd name="T7" fmla="*/ 98 h 179"/>
                  <a:gd name="T8" fmla="*/ 197 w 209"/>
                  <a:gd name="T9" fmla="*/ 141 h 179"/>
                  <a:gd name="T10" fmla="*/ 204 w 209"/>
                  <a:gd name="T11" fmla="*/ 167 h 179"/>
                  <a:gd name="T12" fmla="*/ 178 w 209"/>
                  <a:gd name="T13" fmla="*/ 174 h 179"/>
                  <a:gd name="T14" fmla="*/ 104 w 209"/>
                  <a:gd name="T15" fmla="*/ 131 h 179"/>
                  <a:gd name="T16" fmla="*/ 31 w 209"/>
                  <a:gd name="T17" fmla="*/ 174 h 179"/>
                  <a:gd name="T18" fmla="*/ 5 w 209"/>
                  <a:gd name="T19" fmla="*/ 167 h 179"/>
                  <a:gd name="T20" fmla="*/ 12 w 209"/>
                  <a:gd name="T21" fmla="*/ 141 h 179"/>
                  <a:gd name="T22" fmla="*/ 85 w 209"/>
                  <a:gd name="T23" fmla="*/ 98 h 179"/>
                  <a:gd name="T24" fmla="*/ 85 w 209"/>
                  <a:gd name="T25" fmla="*/ 19 h 179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9" h="179">
                    <a:moveTo>
                      <a:pt x="85" y="19"/>
                    </a:moveTo>
                    <a:cubicBezTo>
                      <a:pt x="85" y="8"/>
                      <a:pt x="94" y="0"/>
                      <a:pt x="104" y="0"/>
                    </a:cubicBezTo>
                    <a:cubicBezTo>
                      <a:pt x="115" y="0"/>
                      <a:pt x="124" y="8"/>
                      <a:pt x="124" y="19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97" y="141"/>
                      <a:pt x="197" y="141"/>
                      <a:pt x="197" y="141"/>
                    </a:cubicBezTo>
                    <a:cubicBezTo>
                      <a:pt x="206" y="146"/>
                      <a:pt x="209" y="158"/>
                      <a:pt x="204" y="167"/>
                    </a:cubicBezTo>
                    <a:cubicBezTo>
                      <a:pt x="198" y="176"/>
                      <a:pt x="187" y="179"/>
                      <a:pt x="178" y="174"/>
                    </a:cubicBezTo>
                    <a:cubicBezTo>
                      <a:pt x="104" y="131"/>
                      <a:pt x="104" y="131"/>
                      <a:pt x="104" y="131"/>
                    </a:cubicBezTo>
                    <a:cubicBezTo>
                      <a:pt x="31" y="174"/>
                      <a:pt x="31" y="174"/>
                      <a:pt x="31" y="174"/>
                    </a:cubicBezTo>
                    <a:cubicBezTo>
                      <a:pt x="22" y="179"/>
                      <a:pt x="11" y="176"/>
                      <a:pt x="5" y="167"/>
                    </a:cubicBezTo>
                    <a:cubicBezTo>
                      <a:pt x="0" y="158"/>
                      <a:pt x="3" y="146"/>
                      <a:pt x="12" y="141"/>
                    </a:cubicBezTo>
                    <a:cubicBezTo>
                      <a:pt x="85" y="98"/>
                      <a:pt x="85" y="98"/>
                      <a:pt x="85" y="98"/>
                    </a:cubicBezTo>
                    <a:cubicBezTo>
                      <a:pt x="85" y="19"/>
                      <a:pt x="85" y="19"/>
                      <a:pt x="85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" name="Freeform 33"/>
              <p:cNvSpPr>
                <a:spLocks noEditPoints="1"/>
              </p:cNvSpPr>
              <p:nvPr/>
            </p:nvSpPr>
            <p:spPr bwMode="auto">
              <a:xfrm>
                <a:off x="6903901" y="2632337"/>
                <a:ext cx="268082" cy="349274"/>
              </a:xfrm>
              <a:custGeom>
                <a:gdLst>
                  <a:gd name="T0" fmla="*/ 154 w 310"/>
                  <a:gd name="T1" fmla="*/ 1 h 404"/>
                  <a:gd name="T2" fmla="*/ 85 w 310"/>
                  <a:gd name="T3" fmla="*/ 76 h 404"/>
                  <a:gd name="T4" fmla="*/ 157 w 310"/>
                  <a:gd name="T5" fmla="*/ 165 h 404"/>
                  <a:gd name="T6" fmla="*/ 226 w 310"/>
                  <a:gd name="T7" fmla="*/ 73 h 404"/>
                  <a:gd name="T8" fmla="*/ 154 w 310"/>
                  <a:gd name="T9" fmla="*/ 1 h 404"/>
                  <a:gd name="T10" fmla="*/ 155 w 310"/>
                  <a:gd name="T11" fmla="*/ 261 h 404"/>
                  <a:gd name="T12" fmla="*/ 202 w 310"/>
                  <a:gd name="T13" fmla="*/ 195 h 404"/>
                  <a:gd name="T14" fmla="*/ 214 w 310"/>
                  <a:gd name="T15" fmla="*/ 190 h 404"/>
                  <a:gd name="T16" fmla="*/ 264 w 310"/>
                  <a:gd name="T17" fmla="*/ 199 h 404"/>
                  <a:gd name="T18" fmla="*/ 294 w 310"/>
                  <a:gd name="T19" fmla="*/ 225 h 404"/>
                  <a:gd name="T20" fmla="*/ 305 w 310"/>
                  <a:gd name="T21" fmla="*/ 385 h 404"/>
                  <a:gd name="T22" fmla="*/ 283 w 310"/>
                  <a:gd name="T23" fmla="*/ 404 h 404"/>
                  <a:gd name="T24" fmla="*/ 28 w 310"/>
                  <a:gd name="T25" fmla="*/ 404 h 404"/>
                  <a:gd name="T26" fmla="*/ 6 w 310"/>
                  <a:gd name="T27" fmla="*/ 385 h 404"/>
                  <a:gd name="T28" fmla="*/ 17 w 310"/>
                  <a:gd name="T29" fmla="*/ 225 h 404"/>
                  <a:gd name="T30" fmla="*/ 47 w 310"/>
                  <a:gd name="T31" fmla="*/ 199 h 404"/>
                  <a:gd name="T32" fmla="*/ 97 w 310"/>
                  <a:gd name="T33" fmla="*/ 190 h 404"/>
                  <a:gd name="T34" fmla="*/ 109 w 310"/>
                  <a:gd name="T35" fmla="*/ 195 h 404"/>
                  <a:gd name="T36" fmla="*/ 155 w 310"/>
                  <a:gd name="T37" fmla="*/ 261 h 404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0" h="403">
                    <a:moveTo>
                      <a:pt x="154" y="1"/>
                    </a:moveTo>
                    <a:cubicBezTo>
                      <a:pt x="115" y="1"/>
                      <a:pt x="84" y="35"/>
                      <a:pt x="85" y="76"/>
                    </a:cubicBezTo>
                    <a:cubicBezTo>
                      <a:pt x="86" y="117"/>
                      <a:pt x="118" y="166"/>
                      <a:pt x="157" y="165"/>
                    </a:cubicBezTo>
                    <a:cubicBezTo>
                      <a:pt x="196" y="164"/>
                      <a:pt x="227" y="114"/>
                      <a:pt x="226" y="73"/>
                    </a:cubicBezTo>
                    <a:cubicBezTo>
                      <a:pt x="225" y="32"/>
                      <a:pt x="193" y="0"/>
                      <a:pt x="154" y="1"/>
                    </a:cubicBezTo>
                    <a:close/>
                    <a:moveTo>
                      <a:pt x="155" y="261"/>
                    </a:moveTo>
                    <a:cubicBezTo>
                      <a:pt x="202" y="195"/>
                      <a:pt x="202" y="195"/>
                      <a:pt x="202" y="195"/>
                    </a:cubicBezTo>
                    <a:cubicBezTo>
                      <a:pt x="205" y="191"/>
                      <a:pt x="209" y="189"/>
                      <a:pt x="214" y="190"/>
                    </a:cubicBezTo>
                    <a:cubicBezTo>
                      <a:pt x="264" y="199"/>
                      <a:pt x="264" y="199"/>
                      <a:pt x="264" y="199"/>
                    </a:cubicBezTo>
                    <a:cubicBezTo>
                      <a:pt x="282" y="202"/>
                      <a:pt x="292" y="216"/>
                      <a:pt x="294" y="225"/>
                    </a:cubicBezTo>
                    <a:cubicBezTo>
                      <a:pt x="305" y="309"/>
                      <a:pt x="310" y="336"/>
                      <a:pt x="305" y="385"/>
                    </a:cubicBezTo>
                    <a:cubicBezTo>
                      <a:pt x="304" y="396"/>
                      <a:pt x="295" y="404"/>
                      <a:pt x="283" y="404"/>
                    </a:cubicBezTo>
                    <a:cubicBezTo>
                      <a:pt x="28" y="404"/>
                      <a:pt x="28" y="404"/>
                      <a:pt x="28" y="404"/>
                    </a:cubicBezTo>
                    <a:cubicBezTo>
                      <a:pt x="16" y="404"/>
                      <a:pt x="7" y="396"/>
                      <a:pt x="6" y="385"/>
                    </a:cubicBezTo>
                    <a:cubicBezTo>
                      <a:pt x="0" y="336"/>
                      <a:pt x="6" y="309"/>
                      <a:pt x="17" y="225"/>
                    </a:cubicBezTo>
                    <a:cubicBezTo>
                      <a:pt x="19" y="216"/>
                      <a:pt x="29" y="202"/>
                      <a:pt x="47" y="199"/>
                    </a:cubicBezTo>
                    <a:cubicBezTo>
                      <a:pt x="97" y="190"/>
                      <a:pt x="97" y="190"/>
                      <a:pt x="97" y="190"/>
                    </a:cubicBezTo>
                    <a:cubicBezTo>
                      <a:pt x="101" y="189"/>
                      <a:pt x="106" y="191"/>
                      <a:pt x="109" y="195"/>
                    </a:cubicBezTo>
                    <a:cubicBezTo>
                      <a:pt x="155" y="261"/>
                      <a:pt x="155" y="261"/>
                      <a:pt x="155" y="2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5246594" y="3801025"/>
            <a:ext cx="1519310" cy="1134105"/>
            <a:chOff x="5246594" y="3801025"/>
            <a:chExt cx="1519310" cy="1134105"/>
          </a:xfrm>
        </p:grpSpPr>
        <p:sp>
          <p:nvSpPr>
            <p:cNvPr id="21" name="Freeform 8"/>
            <p:cNvSpPr/>
            <p:nvPr/>
          </p:nvSpPr>
          <p:spPr bwMode="auto">
            <a:xfrm rot="16200000">
              <a:off x="5439196" y="3608423"/>
              <a:ext cx="1134105" cy="1519310"/>
            </a:xfrm>
            <a:custGeom>
              <a:gdLst>
                <a:gd name="T0" fmla="*/ 0 w 308"/>
                <a:gd name="T1" fmla="*/ 6 h 412"/>
                <a:gd name="T2" fmla="*/ 166 w 308"/>
                <a:gd name="T3" fmla="*/ 5 h 412"/>
                <a:gd name="T4" fmla="*/ 273 w 308"/>
                <a:gd name="T5" fmla="*/ 76 h 412"/>
                <a:gd name="T6" fmla="*/ 304 w 308"/>
                <a:gd name="T7" fmla="*/ 150 h 412"/>
                <a:gd name="T8" fmla="*/ 305 w 308"/>
                <a:gd name="T9" fmla="*/ 180 h 412"/>
                <a:gd name="T10" fmla="*/ 225 w 308"/>
                <a:gd name="T11" fmla="*/ 375 h 412"/>
                <a:gd name="T12" fmla="*/ 220 w 308"/>
                <a:gd name="T13" fmla="*/ 386 h 412"/>
                <a:gd name="T14" fmla="*/ 170 w 308"/>
                <a:gd name="T15" fmla="*/ 382 h 412"/>
                <a:gd name="T16" fmla="*/ 142 w 308"/>
                <a:gd name="T17" fmla="*/ 314 h 412"/>
                <a:gd name="T18" fmla="*/ 34 w 308"/>
                <a:gd name="T19" fmla="*/ 60 h 412"/>
                <a:gd name="T20" fmla="*/ 0 w 308"/>
                <a:gd name="T21" fmla="*/ 6 h 41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8" h="412">
                  <a:moveTo>
                    <a:pt x="0" y="6"/>
                  </a:moveTo>
                  <a:cubicBezTo>
                    <a:pt x="53" y="6"/>
                    <a:pt x="110" y="10"/>
                    <a:pt x="166" y="5"/>
                  </a:cubicBezTo>
                  <a:cubicBezTo>
                    <a:pt x="224" y="0"/>
                    <a:pt x="256" y="23"/>
                    <a:pt x="273" y="76"/>
                  </a:cubicBezTo>
                  <a:cubicBezTo>
                    <a:pt x="281" y="101"/>
                    <a:pt x="295" y="125"/>
                    <a:pt x="304" y="150"/>
                  </a:cubicBezTo>
                  <a:cubicBezTo>
                    <a:pt x="308" y="159"/>
                    <a:pt x="308" y="171"/>
                    <a:pt x="305" y="180"/>
                  </a:cubicBezTo>
                  <a:cubicBezTo>
                    <a:pt x="279" y="245"/>
                    <a:pt x="252" y="310"/>
                    <a:pt x="225" y="375"/>
                  </a:cubicBezTo>
                  <a:cubicBezTo>
                    <a:pt x="224" y="379"/>
                    <a:pt x="222" y="383"/>
                    <a:pt x="220" y="386"/>
                  </a:cubicBezTo>
                  <a:cubicBezTo>
                    <a:pt x="203" y="412"/>
                    <a:pt x="184" y="411"/>
                    <a:pt x="170" y="382"/>
                  </a:cubicBezTo>
                  <a:cubicBezTo>
                    <a:pt x="159" y="360"/>
                    <a:pt x="152" y="336"/>
                    <a:pt x="142" y="314"/>
                  </a:cubicBezTo>
                  <a:cubicBezTo>
                    <a:pt x="106" y="229"/>
                    <a:pt x="71" y="144"/>
                    <a:pt x="34" y="60"/>
                  </a:cubicBezTo>
                  <a:cubicBezTo>
                    <a:pt x="26" y="41"/>
                    <a:pt x="12" y="25"/>
                    <a:pt x="0" y="6"/>
                  </a:cubicBezTo>
                  <a:close/>
                </a:path>
              </a:pathLst>
            </a:custGeom>
            <a:solidFill>
              <a:srgbClr val="4BADBD"/>
            </a:solidFill>
            <a:ln w="28575">
              <a:noFill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/>
              <a:endPara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2" name="组合 21"/>
            <p:cNvGrpSpPr>
              <a:grpSpLocks noChangeAspect="1"/>
            </p:cNvGrpSpPr>
            <p:nvPr/>
          </p:nvGrpSpPr>
          <p:grpSpPr>
            <a:xfrm>
              <a:off x="5801517" y="4112566"/>
              <a:ext cx="177662" cy="236350"/>
              <a:chOff x="8776738" y="4901987"/>
              <a:chExt cx="528116" cy="702571"/>
            </a:xfrm>
            <a:solidFill>
              <a:schemeClr val="bg1">
                <a:lumMod val="95000"/>
              </a:schemeClr>
            </a:solidFill>
          </p:grpSpPr>
          <p:sp>
            <p:nvSpPr>
              <p:cNvPr id="23" name="Freeform 23"/>
              <p:cNvSpPr>
                <a:spLocks noEditPoints="1"/>
              </p:cNvSpPr>
              <p:nvPr/>
            </p:nvSpPr>
            <p:spPr bwMode="auto">
              <a:xfrm>
                <a:off x="8776738" y="4901987"/>
                <a:ext cx="519705" cy="702571"/>
              </a:xfrm>
              <a:custGeom>
                <a:gdLst>
                  <a:gd name="T0" fmla="*/ 592 w 601"/>
                  <a:gd name="T1" fmla="*/ 600 h 813"/>
                  <a:gd name="T2" fmla="*/ 374 w 601"/>
                  <a:gd name="T3" fmla="*/ 589 h 813"/>
                  <a:gd name="T4" fmla="*/ 374 w 601"/>
                  <a:gd name="T5" fmla="*/ 423 h 813"/>
                  <a:gd name="T6" fmla="*/ 601 w 601"/>
                  <a:gd name="T7" fmla="*/ 435 h 813"/>
                  <a:gd name="T8" fmla="*/ 533 w 601"/>
                  <a:gd name="T9" fmla="*/ 514 h 813"/>
                  <a:gd name="T10" fmla="*/ 592 w 601"/>
                  <a:gd name="T11" fmla="*/ 600 h 813"/>
                  <a:gd name="T12" fmla="*/ 253 w 601"/>
                  <a:gd name="T13" fmla="*/ 44 h 813"/>
                  <a:gd name="T14" fmla="*/ 298 w 601"/>
                  <a:gd name="T15" fmla="*/ 0 h 813"/>
                  <a:gd name="T16" fmla="*/ 342 w 601"/>
                  <a:gd name="T17" fmla="*/ 44 h 813"/>
                  <a:gd name="T18" fmla="*/ 342 w 601"/>
                  <a:gd name="T19" fmla="*/ 103 h 813"/>
                  <a:gd name="T20" fmla="*/ 253 w 601"/>
                  <a:gd name="T21" fmla="*/ 108 h 813"/>
                  <a:gd name="T22" fmla="*/ 253 w 601"/>
                  <a:gd name="T23" fmla="*/ 44 h 813"/>
                  <a:gd name="T24" fmla="*/ 342 w 601"/>
                  <a:gd name="T25" fmla="*/ 332 h 813"/>
                  <a:gd name="T26" fmla="*/ 342 w 601"/>
                  <a:gd name="T27" fmla="*/ 737 h 813"/>
                  <a:gd name="T28" fmla="*/ 355 w 601"/>
                  <a:gd name="T29" fmla="*/ 750 h 813"/>
                  <a:gd name="T30" fmla="*/ 380 w 601"/>
                  <a:gd name="T31" fmla="*/ 750 h 813"/>
                  <a:gd name="T32" fmla="*/ 415 w 601"/>
                  <a:gd name="T33" fmla="*/ 786 h 813"/>
                  <a:gd name="T34" fmla="*/ 415 w 601"/>
                  <a:gd name="T35" fmla="*/ 813 h 813"/>
                  <a:gd name="T36" fmla="*/ 180 w 601"/>
                  <a:gd name="T37" fmla="*/ 813 h 813"/>
                  <a:gd name="T38" fmla="*/ 180 w 601"/>
                  <a:gd name="T39" fmla="*/ 786 h 813"/>
                  <a:gd name="T40" fmla="*/ 216 w 601"/>
                  <a:gd name="T41" fmla="*/ 750 h 813"/>
                  <a:gd name="T42" fmla="*/ 240 w 601"/>
                  <a:gd name="T43" fmla="*/ 750 h 813"/>
                  <a:gd name="T44" fmla="*/ 253 w 601"/>
                  <a:gd name="T45" fmla="*/ 737 h 813"/>
                  <a:gd name="T46" fmla="*/ 253 w 601"/>
                  <a:gd name="T47" fmla="*/ 337 h 813"/>
                  <a:gd name="T48" fmla="*/ 342 w 601"/>
                  <a:gd name="T49" fmla="*/ 332 h 813"/>
                  <a:gd name="T50" fmla="*/ 221 w 601"/>
                  <a:gd name="T51" fmla="*/ 581 h 813"/>
                  <a:gd name="T52" fmla="*/ 59 w 601"/>
                  <a:gd name="T53" fmla="*/ 572 h 813"/>
                  <a:gd name="T54" fmla="*/ 0 w 601"/>
                  <a:gd name="T55" fmla="*/ 486 h 813"/>
                  <a:gd name="T56" fmla="*/ 68 w 601"/>
                  <a:gd name="T57" fmla="*/ 407 h 813"/>
                  <a:gd name="T58" fmla="*/ 221 w 601"/>
                  <a:gd name="T59" fmla="*/ 415 h 813"/>
                  <a:gd name="T60" fmla="*/ 221 w 601"/>
                  <a:gd name="T61" fmla="*/ 581 h 813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01" h="813">
                    <a:moveTo>
                      <a:pt x="592" y="600"/>
                    </a:moveTo>
                    <a:cubicBezTo>
                      <a:pt x="374" y="589"/>
                      <a:pt x="374" y="589"/>
                      <a:pt x="374" y="589"/>
                    </a:cubicBezTo>
                    <a:cubicBezTo>
                      <a:pt x="374" y="423"/>
                      <a:pt x="374" y="423"/>
                      <a:pt x="374" y="423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533" y="514"/>
                      <a:pt x="533" y="514"/>
                      <a:pt x="533" y="514"/>
                    </a:cubicBezTo>
                    <a:cubicBezTo>
                      <a:pt x="592" y="600"/>
                      <a:pt x="592" y="600"/>
                      <a:pt x="592" y="600"/>
                    </a:cubicBezTo>
                    <a:close/>
                    <a:moveTo>
                      <a:pt x="253" y="44"/>
                    </a:moveTo>
                    <a:cubicBezTo>
                      <a:pt x="253" y="20"/>
                      <a:pt x="273" y="0"/>
                      <a:pt x="298" y="0"/>
                    </a:cubicBezTo>
                    <a:cubicBezTo>
                      <a:pt x="322" y="0"/>
                      <a:pt x="342" y="20"/>
                      <a:pt x="342" y="44"/>
                    </a:cubicBezTo>
                    <a:cubicBezTo>
                      <a:pt x="342" y="103"/>
                      <a:pt x="342" y="103"/>
                      <a:pt x="342" y="103"/>
                    </a:cubicBezTo>
                    <a:cubicBezTo>
                      <a:pt x="253" y="108"/>
                      <a:pt x="253" y="108"/>
                      <a:pt x="253" y="108"/>
                    </a:cubicBezTo>
                    <a:cubicBezTo>
                      <a:pt x="253" y="44"/>
                      <a:pt x="253" y="44"/>
                      <a:pt x="253" y="44"/>
                    </a:cubicBezTo>
                    <a:close/>
                    <a:moveTo>
                      <a:pt x="342" y="332"/>
                    </a:moveTo>
                    <a:cubicBezTo>
                      <a:pt x="342" y="737"/>
                      <a:pt x="342" y="737"/>
                      <a:pt x="342" y="737"/>
                    </a:cubicBezTo>
                    <a:cubicBezTo>
                      <a:pt x="342" y="744"/>
                      <a:pt x="348" y="750"/>
                      <a:pt x="355" y="750"/>
                    </a:cubicBezTo>
                    <a:cubicBezTo>
                      <a:pt x="380" y="750"/>
                      <a:pt x="380" y="750"/>
                      <a:pt x="380" y="750"/>
                    </a:cubicBezTo>
                    <a:cubicBezTo>
                      <a:pt x="399" y="750"/>
                      <a:pt x="415" y="766"/>
                      <a:pt x="415" y="786"/>
                    </a:cubicBezTo>
                    <a:cubicBezTo>
                      <a:pt x="415" y="813"/>
                      <a:pt x="415" y="813"/>
                      <a:pt x="415" y="813"/>
                    </a:cubicBezTo>
                    <a:cubicBezTo>
                      <a:pt x="180" y="813"/>
                      <a:pt x="180" y="813"/>
                      <a:pt x="180" y="813"/>
                    </a:cubicBezTo>
                    <a:cubicBezTo>
                      <a:pt x="180" y="786"/>
                      <a:pt x="180" y="786"/>
                      <a:pt x="180" y="786"/>
                    </a:cubicBezTo>
                    <a:cubicBezTo>
                      <a:pt x="180" y="766"/>
                      <a:pt x="196" y="750"/>
                      <a:pt x="216" y="750"/>
                    </a:cubicBezTo>
                    <a:cubicBezTo>
                      <a:pt x="240" y="750"/>
                      <a:pt x="240" y="750"/>
                      <a:pt x="240" y="750"/>
                    </a:cubicBezTo>
                    <a:cubicBezTo>
                      <a:pt x="247" y="750"/>
                      <a:pt x="253" y="744"/>
                      <a:pt x="253" y="737"/>
                    </a:cubicBezTo>
                    <a:cubicBezTo>
                      <a:pt x="253" y="337"/>
                      <a:pt x="253" y="337"/>
                      <a:pt x="253" y="337"/>
                    </a:cubicBezTo>
                    <a:cubicBezTo>
                      <a:pt x="342" y="332"/>
                      <a:pt x="342" y="332"/>
                      <a:pt x="342" y="332"/>
                    </a:cubicBezTo>
                    <a:close/>
                    <a:moveTo>
                      <a:pt x="221" y="581"/>
                    </a:moveTo>
                    <a:cubicBezTo>
                      <a:pt x="59" y="572"/>
                      <a:pt x="59" y="572"/>
                      <a:pt x="59" y="572"/>
                    </a:cubicBezTo>
                    <a:cubicBezTo>
                      <a:pt x="0" y="486"/>
                      <a:pt x="0" y="486"/>
                      <a:pt x="0" y="486"/>
                    </a:cubicBezTo>
                    <a:cubicBezTo>
                      <a:pt x="68" y="407"/>
                      <a:pt x="68" y="407"/>
                      <a:pt x="68" y="407"/>
                    </a:cubicBezTo>
                    <a:cubicBezTo>
                      <a:pt x="221" y="415"/>
                      <a:pt x="221" y="415"/>
                      <a:pt x="221" y="415"/>
                    </a:cubicBezTo>
                    <a:cubicBezTo>
                      <a:pt x="221" y="581"/>
                      <a:pt x="221" y="581"/>
                      <a:pt x="221" y="5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4" name="Freeform 24"/>
              <p:cNvSpPr/>
              <p:nvPr/>
            </p:nvSpPr>
            <p:spPr bwMode="auto">
              <a:xfrm>
                <a:off x="8785515" y="5009147"/>
                <a:ext cx="519339" cy="166774"/>
              </a:xfrm>
              <a:custGeom>
                <a:gdLst>
                  <a:gd name="T0" fmla="*/ 0 w 1420"/>
                  <a:gd name="T1" fmla="*/ 66 h 456"/>
                  <a:gd name="T2" fmla="*/ 631 w 1420"/>
                  <a:gd name="T3" fmla="*/ 33 h 456"/>
                  <a:gd name="T4" fmla="*/ 1259 w 1420"/>
                  <a:gd name="T5" fmla="*/ 0 h 456"/>
                  <a:gd name="T6" fmla="*/ 1420 w 1420"/>
                  <a:gd name="T7" fmla="*/ 189 h 456"/>
                  <a:gd name="T8" fmla="*/ 1281 w 1420"/>
                  <a:gd name="T9" fmla="*/ 390 h 456"/>
                  <a:gd name="T10" fmla="*/ 650 w 1420"/>
                  <a:gd name="T11" fmla="*/ 423 h 456"/>
                  <a:gd name="T12" fmla="*/ 21 w 1420"/>
                  <a:gd name="T13" fmla="*/ 456 h 456"/>
                  <a:gd name="T14" fmla="*/ 160 w 1420"/>
                  <a:gd name="T15" fmla="*/ 253 h 456"/>
                  <a:gd name="T16" fmla="*/ 0 w 1420"/>
                  <a:gd name="T17" fmla="*/ 66 h 456"/>
                  <a:gd name="T18" fmla="*/ 0 w 1420"/>
                  <a:gd name="T19" fmla="*/ 66 h 45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20" h="456">
                    <a:moveTo>
                      <a:pt x="0" y="66"/>
                    </a:moveTo>
                    <a:lnTo>
                      <a:pt x="631" y="33"/>
                    </a:lnTo>
                    <a:lnTo>
                      <a:pt x="1259" y="0"/>
                    </a:lnTo>
                    <a:lnTo>
                      <a:pt x="1420" y="189"/>
                    </a:lnTo>
                    <a:lnTo>
                      <a:pt x="1281" y="390"/>
                    </a:lnTo>
                    <a:lnTo>
                      <a:pt x="650" y="423"/>
                    </a:lnTo>
                    <a:lnTo>
                      <a:pt x="21" y="456"/>
                    </a:lnTo>
                    <a:lnTo>
                      <a:pt x="160" y="253"/>
                    </a:lnTo>
                    <a:lnTo>
                      <a:pt x="0" y="66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7037727" y="4824506"/>
            <a:ext cx="3888774" cy="1190021"/>
            <a:chOff x="7037727" y="4824506"/>
            <a:chExt cx="3888774" cy="1190021"/>
          </a:xfrm>
        </p:grpSpPr>
        <p:sp>
          <p:nvSpPr>
            <p:cNvPr id="25" name="文本框 24"/>
            <p:cNvSpPr txBox="1"/>
            <p:nvPr/>
          </p:nvSpPr>
          <p:spPr>
            <a:xfrm>
              <a:off x="7037727" y="5191225"/>
              <a:ext cx="3888774" cy="82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6660">
                <a:lnSpc>
                  <a:spcPts val="1900"/>
                </a:lnSpc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请在此处添加具体内容，请言简意赅，简单说明即可，不必繁琐。请在此处添加具体内容，请言简意赅，简单说明即可，不必繁琐。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6" name="TextBox 76"/>
            <p:cNvSpPr txBox="1"/>
            <p:nvPr/>
          </p:nvSpPr>
          <p:spPr>
            <a:xfrm>
              <a:off x="7037727" y="4824506"/>
              <a:ext cx="1337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037727" y="3185514"/>
            <a:ext cx="3888774" cy="1190021"/>
            <a:chOff x="7037727" y="3185514"/>
            <a:chExt cx="3888774" cy="1190021"/>
          </a:xfrm>
        </p:grpSpPr>
        <p:sp>
          <p:nvSpPr>
            <p:cNvPr id="27" name="文本框 26"/>
            <p:cNvSpPr txBox="1"/>
            <p:nvPr/>
          </p:nvSpPr>
          <p:spPr>
            <a:xfrm>
              <a:off x="7037727" y="3552233"/>
              <a:ext cx="3888774" cy="82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6660">
                <a:lnSpc>
                  <a:spcPts val="1900"/>
                </a:lnSpc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请在此处添加具体内容，请言简意赅，简单说明即可，不必繁琐。请在此处添加具体内容，请言简意赅，简单说明即可，不必繁琐。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8" name="TextBox 76"/>
            <p:cNvSpPr txBox="1"/>
            <p:nvPr/>
          </p:nvSpPr>
          <p:spPr>
            <a:xfrm>
              <a:off x="7037727" y="3185514"/>
              <a:ext cx="1337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90835" y="3930017"/>
            <a:ext cx="3888774" cy="1190021"/>
            <a:chOff x="1190835" y="3930017"/>
            <a:chExt cx="3888774" cy="1190021"/>
          </a:xfrm>
        </p:grpSpPr>
        <p:sp>
          <p:nvSpPr>
            <p:cNvPr id="29" name="文本框 28"/>
            <p:cNvSpPr txBox="1"/>
            <p:nvPr/>
          </p:nvSpPr>
          <p:spPr>
            <a:xfrm>
              <a:off x="1190835" y="4296736"/>
              <a:ext cx="3888774" cy="82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216660">
                <a:lnSpc>
                  <a:spcPts val="1900"/>
                </a:lnSpc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请在此处添加具体内容，请言简意赅，简单说明即可，不必繁琐。请在此处添加具体内容，请言简意赅，简单说明即可，不必繁琐。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0" name="TextBox 76"/>
            <p:cNvSpPr txBox="1"/>
            <p:nvPr/>
          </p:nvSpPr>
          <p:spPr>
            <a:xfrm>
              <a:off x="3742585" y="3930017"/>
              <a:ext cx="1337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90835" y="2291025"/>
            <a:ext cx="3888774" cy="1190021"/>
            <a:chOff x="1190835" y="2291025"/>
            <a:chExt cx="3888774" cy="1190021"/>
          </a:xfrm>
        </p:grpSpPr>
        <p:sp>
          <p:nvSpPr>
            <p:cNvPr id="31" name="文本框 30"/>
            <p:cNvSpPr txBox="1"/>
            <p:nvPr/>
          </p:nvSpPr>
          <p:spPr>
            <a:xfrm>
              <a:off x="1190835" y="2657744"/>
              <a:ext cx="3888774" cy="823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216660">
                <a:lnSpc>
                  <a:spcPts val="1900"/>
                </a:lnSpc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请在此处添加具体内容，请言简意赅，简单说明即可，不必繁琐。请在此处添加具体内容，请言简意赅，简单说明即可，不必繁琐。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2" name="TextBox 76"/>
            <p:cNvSpPr txBox="1"/>
            <p:nvPr/>
          </p:nvSpPr>
          <p:spPr>
            <a:xfrm>
              <a:off x="3742585" y="2291025"/>
              <a:ext cx="1337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矩形 3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4BA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直角三角形 4"/>
          <p:cNvSpPr/>
          <p:nvPr/>
        </p:nvSpPr>
        <p:spPr>
          <a:xfrm rot="8100000">
            <a:off x="1217075" y="3919718"/>
            <a:ext cx="5876563" cy="5876563"/>
          </a:xfrm>
          <a:prstGeom prst="rtTriangle">
            <a:avLst/>
          </a:prstGeom>
          <a:blipFill dpi="0" rotWithShape="0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直角三角形 5"/>
          <p:cNvSpPr/>
          <p:nvPr/>
        </p:nvSpPr>
        <p:spPr>
          <a:xfrm rot="13500000" flipV="1">
            <a:off x="2627144" y="-4018022"/>
            <a:ext cx="6937712" cy="6937712"/>
          </a:xfrm>
          <a:prstGeom prst="rtTriangle">
            <a:avLst/>
          </a:pr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直角三角形 6"/>
          <p:cNvSpPr/>
          <p:nvPr/>
        </p:nvSpPr>
        <p:spPr>
          <a:xfrm rot="8100000">
            <a:off x="6210755" y="3288880"/>
            <a:ext cx="4563208" cy="4563208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PA_文本框 9"/>
          <p:cNvSpPr txBox="1"/>
          <p:nvPr>
            <p:custDataLst>
              <p:tags r:id="rId4"/>
            </p:custDataLst>
          </p:nvPr>
        </p:nvSpPr>
        <p:spPr>
          <a:xfrm>
            <a:off x="7806743" y="4110107"/>
            <a:ext cx="1208985" cy="998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lnSpc>
                <a:spcPts val="7000"/>
              </a:lnSpc>
              <a:defRPr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defRPr>
            </a:lvl1pPr>
          </a:lstStyle>
          <a:p>
            <a:r>
              <a:rPr lang="en-US" altLang="zh-CN" sz="8800"/>
              <a:t>02</a:t>
            </a:r>
            <a:endParaRPr lang="zh-CN" altLang="en-US" sz="8800"/>
          </a:p>
        </p:txBody>
      </p:sp>
      <p:sp>
        <p:nvSpPr>
          <p:cNvPr id="9" name="TextBox 76"/>
          <p:cNvSpPr txBox="1"/>
          <p:nvPr/>
        </p:nvSpPr>
        <p:spPr>
          <a:xfrm>
            <a:off x="4807826" y="515482"/>
            <a:ext cx="2576346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altLang="zh-CN" sz="5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PART TWO</a:t>
            </a:r>
            <a:endParaRPr lang="en-US" altLang="zh-CN" sz="5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ctr">
              <a:lnSpc>
                <a:spcPts val="7000"/>
              </a:lnSpc>
            </a:pPr>
            <a:r>
              <a:rPr lang="zh-CN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执行过程</a:t>
            </a:r>
            <a:endParaRPr lang="zh-CN" alt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3900">
        <p14:glitter pattern="hexago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9" name="矩形 58"/>
          <p:cNvSpPr/>
          <p:nvPr/>
        </p:nvSpPr>
        <p:spPr>
          <a:xfrm>
            <a:off x="-1" y="-45849"/>
            <a:ext cx="12179297" cy="691510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-2" y="0"/>
            <a:ext cx="1581151" cy="1306653"/>
            <a:chOff x="-2" y="5562600"/>
            <a:chExt cx="1581151" cy="1306653"/>
          </a:xfrm>
        </p:grpSpPr>
        <p:sp>
          <p:nvSpPr>
            <p:cNvPr id="3" name="直角三角形 8"/>
            <p:cNvSpPr/>
            <p:nvPr/>
          </p:nvSpPr>
          <p:spPr>
            <a:xfrm flipV="1">
              <a:off x="-2" y="5562600"/>
              <a:ext cx="1581151" cy="13066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4BAD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直角三角形 8"/>
            <p:cNvSpPr/>
            <p:nvPr/>
          </p:nvSpPr>
          <p:spPr>
            <a:xfrm rot="5400000" flipH="1" flipV="1">
              <a:off x="148633" y="5428776"/>
              <a:ext cx="1293293" cy="1565153"/>
            </a:xfrm>
            <a:custGeom>
              <a:gdLst>
                <a:gd name="connsiteX0" fmla="*/ 0 w 1596000"/>
                <a:gd name="connsiteY0" fmla="*/ 740842 h 740842"/>
                <a:gd name="connsiteX1" fmla="*/ 0 w 1596000"/>
                <a:gd name="connsiteY1" fmla="*/ 0 h 740842"/>
                <a:gd name="connsiteX2" fmla="*/ 1596000 w 1596000"/>
                <a:gd name="connsiteY2" fmla="*/ 740842 h 740842"/>
                <a:gd name="connsiteX3" fmla="*/ 0 w 1596000"/>
                <a:gd name="connsiteY3" fmla="*/ 740842 h 740842"/>
                <a:gd name="connsiteX0-1" fmla="*/ 0 w 1519800"/>
                <a:gd name="connsiteY0-2" fmla="*/ 740842 h 1293292"/>
                <a:gd name="connsiteX1-3" fmla="*/ 0 w 1519800"/>
                <a:gd name="connsiteY1-4" fmla="*/ 0 h 1293292"/>
                <a:gd name="connsiteX2-5" fmla="*/ 1519800 w 1519800"/>
                <a:gd name="connsiteY2-6" fmla="*/ 1293292 h 1293292"/>
                <a:gd name="connsiteX3-7" fmla="*/ 0 w 1519800"/>
                <a:gd name="connsiteY3-8" fmla="*/ 740842 h 1293292"/>
              </a:gdLst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519800" h="1293292">
                  <a:moveTo>
                    <a:pt x="0" y="740842"/>
                  </a:moveTo>
                  <a:lnTo>
                    <a:pt x="0" y="0"/>
                  </a:lnTo>
                  <a:lnTo>
                    <a:pt x="1519800" y="1293292"/>
                  </a:lnTo>
                  <a:lnTo>
                    <a:pt x="0" y="740842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1577856" y="342784"/>
            <a:ext cx="5821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>
                <a:solidFill>
                  <a:srgbClr val="58595B"/>
                </a:solidFill>
                <a:latin typeface="Agency FB" panose="020b0503020202020204" pitchFamily="34" charset="0"/>
              </a:rPr>
              <a:t>PART TWO </a:t>
            </a:r>
            <a:r>
              <a:rPr lang="zh-CN" altLang="en-US" sz="3600">
                <a:solidFill>
                  <a:srgbClr val="58595B"/>
                </a:solidFill>
                <a:latin typeface="Agency FB" panose="020b0503020202020204" pitchFamily="34" charset="0"/>
              </a:rPr>
              <a:t>执行过程 </a:t>
            </a:r>
            <a:endParaRPr lang="en-US" altLang="zh-CN" sz="3600">
              <a:solidFill>
                <a:srgbClr val="58595B"/>
              </a:solidFill>
              <a:latin typeface="Agency FB" panose="020b0503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279345" y="3053229"/>
            <a:ext cx="1180655" cy="1364059"/>
            <a:chOff x="4279345" y="3053229"/>
            <a:chExt cx="1180655" cy="1364059"/>
          </a:xfrm>
        </p:grpSpPr>
        <p:sp>
          <p:nvSpPr>
            <p:cNvPr id="34" name="Freeform 7"/>
            <p:cNvSpPr/>
            <p:nvPr/>
          </p:nvSpPr>
          <p:spPr bwMode="auto">
            <a:xfrm>
              <a:off x="4279345" y="3053229"/>
              <a:ext cx="1180655" cy="1364059"/>
            </a:xfrm>
            <a:custGeom>
              <a:gdLst>
                <a:gd name="T0" fmla="*/ 1130 w 2260"/>
                <a:gd name="T1" fmla="*/ 0 h 2610"/>
                <a:gd name="T2" fmla="*/ 1695 w 2260"/>
                <a:gd name="T3" fmla="*/ 326 h 2610"/>
                <a:gd name="T4" fmla="*/ 2260 w 2260"/>
                <a:gd name="T5" fmla="*/ 652 h 2610"/>
                <a:gd name="T6" fmla="*/ 2260 w 2260"/>
                <a:gd name="T7" fmla="*/ 1305 h 2610"/>
                <a:gd name="T8" fmla="*/ 2260 w 2260"/>
                <a:gd name="T9" fmla="*/ 1957 h 2610"/>
                <a:gd name="T10" fmla="*/ 1695 w 2260"/>
                <a:gd name="T11" fmla="*/ 2283 h 2610"/>
                <a:gd name="T12" fmla="*/ 1130 w 2260"/>
                <a:gd name="T13" fmla="*/ 2610 h 2610"/>
                <a:gd name="T14" fmla="*/ 565 w 2260"/>
                <a:gd name="T15" fmla="*/ 2283 h 2610"/>
                <a:gd name="T16" fmla="*/ 0 w 2260"/>
                <a:gd name="T17" fmla="*/ 1957 h 2610"/>
                <a:gd name="T18" fmla="*/ 0 w 2260"/>
                <a:gd name="T19" fmla="*/ 1305 h 2610"/>
                <a:gd name="T20" fmla="*/ 0 w 2260"/>
                <a:gd name="T21" fmla="*/ 652 h 2610"/>
                <a:gd name="T22" fmla="*/ 565 w 2260"/>
                <a:gd name="T23" fmla="*/ 326 h 2610"/>
                <a:gd name="T24" fmla="*/ 1130 w 2260"/>
                <a:gd name="T25" fmla="*/ 0 h 261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60" h="2610">
                  <a:moveTo>
                    <a:pt x="1130" y="0"/>
                  </a:moveTo>
                  <a:lnTo>
                    <a:pt x="1695" y="326"/>
                  </a:lnTo>
                  <a:lnTo>
                    <a:pt x="2260" y="652"/>
                  </a:lnTo>
                  <a:lnTo>
                    <a:pt x="2260" y="1305"/>
                  </a:lnTo>
                  <a:lnTo>
                    <a:pt x="2260" y="1957"/>
                  </a:lnTo>
                  <a:lnTo>
                    <a:pt x="1695" y="2283"/>
                  </a:lnTo>
                  <a:lnTo>
                    <a:pt x="1130" y="2610"/>
                  </a:lnTo>
                  <a:lnTo>
                    <a:pt x="565" y="2283"/>
                  </a:lnTo>
                  <a:lnTo>
                    <a:pt x="0" y="1957"/>
                  </a:lnTo>
                  <a:lnTo>
                    <a:pt x="0" y="1305"/>
                  </a:lnTo>
                  <a:lnTo>
                    <a:pt x="0" y="652"/>
                  </a:lnTo>
                  <a:lnTo>
                    <a:pt x="565" y="326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Freeform 13"/>
            <p:cNvSpPr>
              <a:spLocks noEditPoints="1"/>
            </p:cNvSpPr>
            <p:nvPr/>
          </p:nvSpPr>
          <p:spPr bwMode="auto">
            <a:xfrm>
              <a:off x="4628361" y="3477450"/>
              <a:ext cx="526251" cy="519707"/>
            </a:xfrm>
            <a:custGeom>
              <a:gdLst>
                <a:gd name="T0" fmla="*/ 909 w 1006"/>
                <a:gd name="T1" fmla="*/ 858 h 995"/>
                <a:gd name="T2" fmla="*/ 805 w 1006"/>
                <a:gd name="T3" fmla="*/ 858 h 995"/>
                <a:gd name="T4" fmla="*/ 969 w 1006"/>
                <a:gd name="T5" fmla="*/ 97 h 995"/>
                <a:gd name="T6" fmla="*/ 834 w 1006"/>
                <a:gd name="T7" fmla="*/ 0 h 995"/>
                <a:gd name="T8" fmla="*/ 472 w 1006"/>
                <a:gd name="T9" fmla="*/ 323 h 995"/>
                <a:gd name="T10" fmla="*/ 421 w 1006"/>
                <a:gd name="T11" fmla="*/ 397 h 995"/>
                <a:gd name="T12" fmla="*/ 376 w 1006"/>
                <a:gd name="T13" fmla="*/ 419 h 995"/>
                <a:gd name="T14" fmla="*/ 381 w 1006"/>
                <a:gd name="T15" fmla="*/ 556 h 995"/>
                <a:gd name="T16" fmla="*/ 89 w 1006"/>
                <a:gd name="T17" fmla="*/ 810 h 995"/>
                <a:gd name="T18" fmla="*/ 57 w 1006"/>
                <a:gd name="T19" fmla="*/ 995 h 995"/>
                <a:gd name="T20" fmla="*/ 208 w 1006"/>
                <a:gd name="T21" fmla="*/ 844 h 995"/>
                <a:gd name="T22" fmla="*/ 445 w 1006"/>
                <a:gd name="T23" fmla="*/ 621 h 995"/>
                <a:gd name="T24" fmla="*/ 578 w 1006"/>
                <a:gd name="T25" fmla="*/ 621 h 995"/>
                <a:gd name="T26" fmla="*/ 616 w 1006"/>
                <a:gd name="T27" fmla="*/ 537 h 995"/>
                <a:gd name="T28" fmla="*/ 674 w 1006"/>
                <a:gd name="T29" fmla="*/ 525 h 995"/>
                <a:gd name="T30" fmla="*/ 969 w 1006"/>
                <a:gd name="T31" fmla="*/ 97 h 995"/>
                <a:gd name="T32" fmla="*/ 392 w 1006"/>
                <a:gd name="T33" fmla="*/ 325 h 995"/>
                <a:gd name="T34" fmla="*/ 404 w 1006"/>
                <a:gd name="T35" fmla="*/ 312 h 995"/>
                <a:gd name="T36" fmla="*/ 436 w 1006"/>
                <a:gd name="T37" fmla="*/ 281 h 995"/>
                <a:gd name="T38" fmla="*/ 215 w 1006"/>
                <a:gd name="T39" fmla="*/ 1 h 995"/>
                <a:gd name="T40" fmla="*/ 280 w 1006"/>
                <a:gd name="T41" fmla="*/ 160 h 995"/>
                <a:gd name="T42" fmla="*/ 21 w 1006"/>
                <a:gd name="T43" fmla="*/ 195 h 995"/>
                <a:gd name="T44" fmla="*/ 232 w 1006"/>
                <a:gd name="T45" fmla="*/ 447 h 995"/>
                <a:gd name="T46" fmla="*/ 303 w 1006"/>
                <a:gd name="T47" fmla="*/ 433 h 995"/>
                <a:gd name="T48" fmla="*/ 363 w 1006"/>
                <a:gd name="T49" fmla="*/ 354 h 995"/>
                <a:gd name="T50" fmla="*/ 672 w 1006"/>
                <a:gd name="T51" fmla="*/ 606 h 995"/>
                <a:gd name="T52" fmla="*/ 617 w 1006"/>
                <a:gd name="T53" fmla="*/ 660 h 995"/>
                <a:gd name="T54" fmla="*/ 741 w 1006"/>
                <a:gd name="T55" fmla="*/ 871 h 995"/>
                <a:gd name="T56" fmla="*/ 869 w 1006"/>
                <a:gd name="T57" fmla="*/ 995 h 995"/>
                <a:gd name="T58" fmla="*/ 980 w 1006"/>
                <a:gd name="T59" fmla="*/ 825 h 995"/>
                <a:gd name="T60" fmla="*/ 702 w 1006"/>
                <a:gd name="T61" fmla="*/ 576 h 995"/>
                <a:gd name="T62" fmla="*/ 658 w 1006"/>
                <a:gd name="T63" fmla="*/ 579 h 99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05" h="995">
                  <a:moveTo>
                    <a:pt x="857" y="806"/>
                  </a:moveTo>
                  <a:cubicBezTo>
                    <a:pt x="886" y="806"/>
                    <a:pt x="909" y="829"/>
                    <a:pt x="909" y="858"/>
                  </a:cubicBezTo>
                  <a:cubicBezTo>
                    <a:pt x="909" y="887"/>
                    <a:pt x="886" y="910"/>
                    <a:pt x="857" y="910"/>
                  </a:cubicBezTo>
                  <a:cubicBezTo>
                    <a:pt x="828" y="910"/>
                    <a:pt x="805" y="887"/>
                    <a:pt x="805" y="858"/>
                  </a:cubicBezTo>
                  <a:cubicBezTo>
                    <a:pt x="805" y="829"/>
                    <a:pt x="828" y="806"/>
                    <a:pt x="857" y="806"/>
                  </a:cubicBezTo>
                  <a:close/>
                  <a:moveTo>
                    <a:pt x="969" y="97"/>
                  </a:moveTo>
                  <a:lnTo>
                    <a:pt x="900" y="28"/>
                  </a:lnTo>
                  <a:cubicBezTo>
                    <a:pt x="882" y="9"/>
                    <a:pt x="858" y="0"/>
                    <a:pt x="834" y="0"/>
                  </a:cubicBezTo>
                  <a:cubicBezTo>
                    <a:pt x="810" y="0"/>
                    <a:pt x="786" y="9"/>
                    <a:pt x="767" y="28"/>
                  </a:cubicBezTo>
                  <a:lnTo>
                    <a:pt x="472" y="323"/>
                  </a:lnTo>
                  <a:cubicBezTo>
                    <a:pt x="481" y="340"/>
                    <a:pt x="475" y="367"/>
                    <a:pt x="460" y="381"/>
                  </a:cubicBezTo>
                  <a:cubicBezTo>
                    <a:pt x="451" y="391"/>
                    <a:pt x="435" y="397"/>
                    <a:pt x="421" y="397"/>
                  </a:cubicBezTo>
                  <a:cubicBezTo>
                    <a:pt x="414" y="397"/>
                    <a:pt x="408" y="396"/>
                    <a:pt x="402" y="393"/>
                  </a:cubicBezTo>
                  <a:lnTo>
                    <a:pt x="376" y="419"/>
                  </a:lnTo>
                  <a:cubicBezTo>
                    <a:pt x="340" y="455"/>
                    <a:pt x="340" y="515"/>
                    <a:pt x="376" y="552"/>
                  </a:cubicBezTo>
                  <a:lnTo>
                    <a:pt x="381" y="556"/>
                  </a:lnTo>
                  <a:lnTo>
                    <a:pt x="151" y="787"/>
                  </a:lnTo>
                  <a:lnTo>
                    <a:pt x="89" y="810"/>
                  </a:lnTo>
                  <a:lnTo>
                    <a:pt x="0" y="938"/>
                  </a:lnTo>
                  <a:lnTo>
                    <a:pt x="57" y="995"/>
                  </a:lnTo>
                  <a:lnTo>
                    <a:pt x="185" y="906"/>
                  </a:lnTo>
                  <a:lnTo>
                    <a:pt x="208" y="844"/>
                  </a:lnTo>
                  <a:lnTo>
                    <a:pt x="439" y="614"/>
                  </a:lnTo>
                  <a:lnTo>
                    <a:pt x="445" y="621"/>
                  </a:lnTo>
                  <a:cubicBezTo>
                    <a:pt x="464" y="639"/>
                    <a:pt x="488" y="648"/>
                    <a:pt x="512" y="648"/>
                  </a:cubicBezTo>
                  <a:cubicBezTo>
                    <a:pt x="536" y="648"/>
                    <a:pt x="560" y="639"/>
                    <a:pt x="578" y="621"/>
                  </a:cubicBezTo>
                  <a:lnTo>
                    <a:pt x="604" y="595"/>
                  </a:lnTo>
                  <a:cubicBezTo>
                    <a:pt x="596" y="577"/>
                    <a:pt x="602" y="551"/>
                    <a:pt x="616" y="537"/>
                  </a:cubicBezTo>
                  <a:cubicBezTo>
                    <a:pt x="626" y="527"/>
                    <a:pt x="642" y="521"/>
                    <a:pt x="656" y="521"/>
                  </a:cubicBezTo>
                  <a:cubicBezTo>
                    <a:pt x="662" y="521"/>
                    <a:pt x="669" y="522"/>
                    <a:pt x="674" y="525"/>
                  </a:cubicBezTo>
                  <a:lnTo>
                    <a:pt x="969" y="230"/>
                  </a:lnTo>
                  <a:cubicBezTo>
                    <a:pt x="1006" y="193"/>
                    <a:pt x="1006" y="133"/>
                    <a:pt x="969" y="97"/>
                  </a:cubicBezTo>
                  <a:close/>
                  <a:moveTo>
                    <a:pt x="363" y="354"/>
                  </a:moveTo>
                  <a:lnTo>
                    <a:pt x="392" y="325"/>
                  </a:lnTo>
                  <a:lnTo>
                    <a:pt x="418" y="338"/>
                  </a:lnTo>
                  <a:lnTo>
                    <a:pt x="404" y="312"/>
                  </a:lnTo>
                  <a:lnTo>
                    <a:pt x="433" y="284"/>
                  </a:lnTo>
                  <a:lnTo>
                    <a:pt x="436" y="281"/>
                  </a:lnTo>
                  <a:cubicBezTo>
                    <a:pt x="442" y="264"/>
                    <a:pt x="446" y="248"/>
                    <a:pt x="446" y="233"/>
                  </a:cubicBezTo>
                  <a:cubicBezTo>
                    <a:pt x="446" y="115"/>
                    <a:pt x="333" y="0"/>
                    <a:pt x="215" y="1"/>
                  </a:cubicBezTo>
                  <a:cubicBezTo>
                    <a:pt x="214" y="1"/>
                    <a:pt x="201" y="15"/>
                    <a:pt x="193" y="22"/>
                  </a:cubicBezTo>
                  <a:cubicBezTo>
                    <a:pt x="288" y="117"/>
                    <a:pt x="280" y="102"/>
                    <a:pt x="280" y="160"/>
                  </a:cubicBezTo>
                  <a:cubicBezTo>
                    <a:pt x="280" y="207"/>
                    <a:pt x="205" y="282"/>
                    <a:pt x="159" y="282"/>
                  </a:cubicBezTo>
                  <a:cubicBezTo>
                    <a:pt x="99" y="282"/>
                    <a:pt x="118" y="291"/>
                    <a:pt x="21" y="195"/>
                  </a:cubicBezTo>
                  <a:cubicBezTo>
                    <a:pt x="14" y="202"/>
                    <a:pt x="0" y="215"/>
                    <a:pt x="0" y="216"/>
                  </a:cubicBezTo>
                  <a:cubicBezTo>
                    <a:pt x="2" y="334"/>
                    <a:pt x="113" y="447"/>
                    <a:pt x="232" y="447"/>
                  </a:cubicBezTo>
                  <a:cubicBezTo>
                    <a:pt x="253" y="447"/>
                    <a:pt x="276" y="440"/>
                    <a:pt x="299" y="429"/>
                  </a:cubicBezTo>
                  <a:lnTo>
                    <a:pt x="303" y="433"/>
                  </a:lnTo>
                  <a:cubicBezTo>
                    <a:pt x="310" y="414"/>
                    <a:pt x="322" y="395"/>
                    <a:pt x="337" y="380"/>
                  </a:cubicBezTo>
                  <a:lnTo>
                    <a:pt x="363" y="354"/>
                  </a:lnTo>
                  <a:close/>
                  <a:moveTo>
                    <a:pt x="658" y="579"/>
                  </a:moveTo>
                  <a:lnTo>
                    <a:pt x="672" y="606"/>
                  </a:lnTo>
                  <a:lnTo>
                    <a:pt x="644" y="634"/>
                  </a:lnTo>
                  <a:lnTo>
                    <a:pt x="617" y="660"/>
                  </a:lnTo>
                  <a:cubicBezTo>
                    <a:pt x="602" y="675"/>
                    <a:pt x="584" y="687"/>
                    <a:pt x="564" y="694"/>
                  </a:cubicBezTo>
                  <a:lnTo>
                    <a:pt x="741" y="871"/>
                  </a:lnTo>
                  <a:lnTo>
                    <a:pt x="824" y="983"/>
                  </a:lnTo>
                  <a:lnTo>
                    <a:pt x="869" y="995"/>
                  </a:lnTo>
                  <a:lnTo>
                    <a:pt x="992" y="871"/>
                  </a:lnTo>
                  <a:lnTo>
                    <a:pt x="980" y="825"/>
                  </a:lnTo>
                  <a:lnTo>
                    <a:pt x="869" y="743"/>
                  </a:lnTo>
                  <a:lnTo>
                    <a:pt x="702" y="576"/>
                  </a:lnTo>
                  <a:lnTo>
                    <a:pt x="685" y="592"/>
                  </a:lnTo>
                  <a:lnTo>
                    <a:pt x="658" y="57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71" tIns="34285" rIns="68571" bIns="3428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891486" y="1987898"/>
            <a:ext cx="1180655" cy="1365423"/>
            <a:chOff x="4891486" y="1987898"/>
            <a:chExt cx="1180655" cy="1365423"/>
          </a:xfrm>
        </p:grpSpPr>
        <p:sp>
          <p:nvSpPr>
            <p:cNvPr id="35" name="Freeform 8"/>
            <p:cNvSpPr/>
            <p:nvPr/>
          </p:nvSpPr>
          <p:spPr bwMode="auto">
            <a:xfrm>
              <a:off x="4891486" y="1987898"/>
              <a:ext cx="1180655" cy="1365423"/>
            </a:xfrm>
            <a:custGeom>
              <a:gdLst>
                <a:gd name="T0" fmla="*/ 1130 w 2260"/>
                <a:gd name="T1" fmla="*/ 0 h 2610"/>
                <a:gd name="T2" fmla="*/ 1695 w 2260"/>
                <a:gd name="T3" fmla="*/ 326 h 2610"/>
                <a:gd name="T4" fmla="*/ 2260 w 2260"/>
                <a:gd name="T5" fmla="*/ 652 h 2610"/>
                <a:gd name="T6" fmla="*/ 2260 w 2260"/>
                <a:gd name="T7" fmla="*/ 1305 h 2610"/>
                <a:gd name="T8" fmla="*/ 2260 w 2260"/>
                <a:gd name="T9" fmla="*/ 1957 h 2610"/>
                <a:gd name="T10" fmla="*/ 1695 w 2260"/>
                <a:gd name="T11" fmla="*/ 2283 h 2610"/>
                <a:gd name="T12" fmla="*/ 1130 w 2260"/>
                <a:gd name="T13" fmla="*/ 2610 h 2610"/>
                <a:gd name="T14" fmla="*/ 565 w 2260"/>
                <a:gd name="T15" fmla="*/ 2283 h 2610"/>
                <a:gd name="T16" fmla="*/ 0 w 2260"/>
                <a:gd name="T17" fmla="*/ 1957 h 2610"/>
                <a:gd name="T18" fmla="*/ 0 w 2260"/>
                <a:gd name="T19" fmla="*/ 1305 h 2610"/>
                <a:gd name="T20" fmla="*/ 0 w 2260"/>
                <a:gd name="T21" fmla="*/ 652 h 2610"/>
                <a:gd name="T22" fmla="*/ 565 w 2260"/>
                <a:gd name="T23" fmla="*/ 326 h 2610"/>
                <a:gd name="T24" fmla="*/ 1130 w 2260"/>
                <a:gd name="T25" fmla="*/ 0 h 261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60" h="2610">
                  <a:moveTo>
                    <a:pt x="1130" y="0"/>
                  </a:moveTo>
                  <a:lnTo>
                    <a:pt x="1695" y="326"/>
                  </a:lnTo>
                  <a:lnTo>
                    <a:pt x="2260" y="652"/>
                  </a:lnTo>
                  <a:lnTo>
                    <a:pt x="2260" y="1305"/>
                  </a:lnTo>
                  <a:lnTo>
                    <a:pt x="2260" y="1957"/>
                  </a:lnTo>
                  <a:lnTo>
                    <a:pt x="1695" y="2283"/>
                  </a:lnTo>
                  <a:lnTo>
                    <a:pt x="1130" y="2610"/>
                  </a:lnTo>
                  <a:lnTo>
                    <a:pt x="565" y="2283"/>
                  </a:lnTo>
                  <a:lnTo>
                    <a:pt x="0" y="1957"/>
                  </a:lnTo>
                  <a:lnTo>
                    <a:pt x="0" y="1305"/>
                  </a:lnTo>
                  <a:lnTo>
                    <a:pt x="0" y="652"/>
                  </a:lnTo>
                  <a:lnTo>
                    <a:pt x="565" y="326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4BADBD"/>
            </a:solidFill>
            <a:ln w="25400" cap="flat" cmpd="sng" algn="ctr">
              <a:noFill/>
              <a:prstDash val="solid"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Freeform 14"/>
            <p:cNvSpPr>
              <a:spLocks noEditPoints="1"/>
            </p:cNvSpPr>
            <p:nvPr/>
          </p:nvSpPr>
          <p:spPr bwMode="auto">
            <a:xfrm>
              <a:off x="5311395" y="2357559"/>
              <a:ext cx="377646" cy="515614"/>
            </a:xfrm>
            <a:custGeom>
              <a:gdLst>
                <a:gd name="T0" fmla="*/ 95 w 723"/>
                <a:gd name="T1" fmla="*/ 160 h 986"/>
                <a:gd name="T2" fmla="*/ 80 w 723"/>
                <a:gd name="T3" fmla="*/ 986 h 986"/>
                <a:gd name="T4" fmla="*/ 723 w 723"/>
                <a:gd name="T5" fmla="*/ 242 h 986"/>
                <a:gd name="T6" fmla="*/ 668 w 723"/>
                <a:gd name="T7" fmla="*/ 260 h 986"/>
                <a:gd name="T8" fmla="*/ 83 w 723"/>
                <a:gd name="T9" fmla="*/ 929 h 986"/>
                <a:gd name="T10" fmla="*/ 313 w 723"/>
                <a:gd name="T11" fmla="*/ 105 h 986"/>
                <a:gd name="T12" fmla="*/ 410 w 723"/>
                <a:gd name="T13" fmla="*/ 105 h 986"/>
                <a:gd name="T14" fmla="*/ 360 w 723"/>
                <a:gd name="T15" fmla="*/ 157 h 986"/>
                <a:gd name="T16" fmla="*/ 253 w 723"/>
                <a:gd name="T17" fmla="*/ 107 h 986"/>
                <a:gd name="T18" fmla="*/ 133 w 723"/>
                <a:gd name="T19" fmla="*/ 250 h 986"/>
                <a:gd name="T20" fmla="*/ 590 w 723"/>
                <a:gd name="T21" fmla="*/ 250 h 986"/>
                <a:gd name="T22" fmla="*/ 470 w 723"/>
                <a:gd name="T23" fmla="*/ 107 h 986"/>
                <a:gd name="T24" fmla="*/ 253 w 723"/>
                <a:gd name="T25" fmla="*/ 107 h 986"/>
                <a:gd name="T26" fmla="*/ 255 w 723"/>
                <a:gd name="T27" fmla="*/ 749 h 986"/>
                <a:gd name="T28" fmla="*/ 175 w 723"/>
                <a:gd name="T29" fmla="*/ 771 h 986"/>
                <a:gd name="T30" fmla="*/ 158 w 723"/>
                <a:gd name="T31" fmla="*/ 789 h 986"/>
                <a:gd name="T32" fmla="*/ 255 w 723"/>
                <a:gd name="T33" fmla="*/ 796 h 986"/>
                <a:gd name="T34" fmla="*/ 153 w 723"/>
                <a:gd name="T35" fmla="*/ 846 h 986"/>
                <a:gd name="T36" fmla="*/ 280 w 723"/>
                <a:gd name="T37" fmla="*/ 784 h 986"/>
                <a:gd name="T38" fmla="*/ 280 w 723"/>
                <a:gd name="T39" fmla="*/ 744 h 986"/>
                <a:gd name="T40" fmla="*/ 128 w 723"/>
                <a:gd name="T41" fmla="*/ 751 h 986"/>
                <a:gd name="T42" fmla="*/ 248 w 723"/>
                <a:gd name="T43" fmla="*/ 879 h 986"/>
                <a:gd name="T44" fmla="*/ 248 w 723"/>
                <a:gd name="T45" fmla="*/ 387 h 986"/>
                <a:gd name="T46" fmla="*/ 175 w 723"/>
                <a:gd name="T47" fmla="*/ 409 h 986"/>
                <a:gd name="T48" fmla="*/ 200 w 723"/>
                <a:gd name="T49" fmla="*/ 474 h 986"/>
                <a:gd name="T50" fmla="*/ 153 w 723"/>
                <a:gd name="T51" fmla="*/ 492 h 986"/>
                <a:gd name="T52" fmla="*/ 248 w 723"/>
                <a:gd name="T53" fmla="*/ 362 h 986"/>
                <a:gd name="T54" fmla="*/ 128 w 723"/>
                <a:gd name="T55" fmla="*/ 489 h 986"/>
                <a:gd name="T56" fmla="*/ 279 w 723"/>
                <a:gd name="T57" fmla="*/ 416 h 986"/>
                <a:gd name="T58" fmla="*/ 278 w 723"/>
                <a:gd name="T59" fmla="*/ 382 h 986"/>
                <a:gd name="T60" fmla="*/ 255 w 723"/>
                <a:gd name="T61" fmla="*/ 582 h 986"/>
                <a:gd name="T62" fmla="*/ 158 w 723"/>
                <a:gd name="T63" fmla="*/ 607 h 986"/>
                <a:gd name="T64" fmla="*/ 255 w 723"/>
                <a:gd name="T65" fmla="*/ 672 h 986"/>
                <a:gd name="T66" fmla="*/ 280 w 723"/>
                <a:gd name="T67" fmla="*/ 563 h 986"/>
                <a:gd name="T68" fmla="*/ 128 w 723"/>
                <a:gd name="T69" fmla="*/ 569 h 986"/>
                <a:gd name="T70" fmla="*/ 255 w 723"/>
                <a:gd name="T71" fmla="*/ 696 h 986"/>
                <a:gd name="T72" fmla="*/ 334 w 723"/>
                <a:gd name="T73" fmla="*/ 538 h 986"/>
                <a:gd name="T74" fmla="*/ 378 w 723"/>
                <a:gd name="T75" fmla="*/ 836 h 986"/>
                <a:gd name="T76" fmla="*/ 580 w 723"/>
                <a:gd name="T77" fmla="*/ 774 h 986"/>
                <a:gd name="T78" fmla="*/ 370 w 723"/>
                <a:gd name="T79" fmla="*/ 829 h 986"/>
                <a:gd name="T80" fmla="*/ 580 w 723"/>
                <a:gd name="T81" fmla="*/ 587 h 986"/>
                <a:gd name="T82" fmla="*/ 370 w 723"/>
                <a:gd name="T83" fmla="*/ 474 h 986"/>
                <a:gd name="T84" fmla="*/ 370 w 723"/>
                <a:gd name="T85" fmla="*/ 407 h 986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3" h="985">
                  <a:moveTo>
                    <a:pt x="55" y="260"/>
                  </a:moveTo>
                  <a:cubicBezTo>
                    <a:pt x="55" y="232"/>
                    <a:pt x="68" y="218"/>
                    <a:pt x="95" y="217"/>
                  </a:cubicBezTo>
                  <a:lnTo>
                    <a:pt x="95" y="160"/>
                  </a:lnTo>
                  <a:cubicBezTo>
                    <a:pt x="45" y="161"/>
                    <a:pt x="0" y="193"/>
                    <a:pt x="0" y="242"/>
                  </a:cubicBezTo>
                  <a:lnTo>
                    <a:pt x="0" y="906"/>
                  </a:lnTo>
                  <a:cubicBezTo>
                    <a:pt x="0" y="947"/>
                    <a:pt x="40" y="986"/>
                    <a:pt x="80" y="986"/>
                  </a:cubicBezTo>
                  <a:lnTo>
                    <a:pt x="643" y="986"/>
                  </a:lnTo>
                  <a:cubicBezTo>
                    <a:pt x="683" y="986"/>
                    <a:pt x="723" y="947"/>
                    <a:pt x="723" y="906"/>
                  </a:cubicBezTo>
                  <a:lnTo>
                    <a:pt x="723" y="242"/>
                  </a:lnTo>
                  <a:cubicBezTo>
                    <a:pt x="723" y="193"/>
                    <a:pt x="678" y="161"/>
                    <a:pt x="628" y="160"/>
                  </a:cubicBezTo>
                  <a:lnTo>
                    <a:pt x="628" y="217"/>
                  </a:lnTo>
                  <a:cubicBezTo>
                    <a:pt x="655" y="218"/>
                    <a:pt x="668" y="232"/>
                    <a:pt x="668" y="260"/>
                  </a:cubicBezTo>
                  <a:lnTo>
                    <a:pt x="668" y="889"/>
                  </a:lnTo>
                  <a:cubicBezTo>
                    <a:pt x="668" y="908"/>
                    <a:pt x="659" y="929"/>
                    <a:pt x="640" y="929"/>
                  </a:cubicBezTo>
                  <a:lnTo>
                    <a:pt x="83" y="929"/>
                  </a:lnTo>
                  <a:cubicBezTo>
                    <a:pt x="61" y="929"/>
                    <a:pt x="55" y="906"/>
                    <a:pt x="55" y="884"/>
                  </a:cubicBezTo>
                  <a:lnTo>
                    <a:pt x="55" y="260"/>
                  </a:lnTo>
                  <a:close/>
                  <a:moveTo>
                    <a:pt x="313" y="105"/>
                  </a:moveTo>
                  <a:cubicBezTo>
                    <a:pt x="313" y="82"/>
                    <a:pt x="335" y="60"/>
                    <a:pt x="358" y="60"/>
                  </a:cubicBezTo>
                  <a:lnTo>
                    <a:pt x="365" y="60"/>
                  </a:lnTo>
                  <a:cubicBezTo>
                    <a:pt x="388" y="60"/>
                    <a:pt x="410" y="82"/>
                    <a:pt x="410" y="105"/>
                  </a:cubicBezTo>
                  <a:lnTo>
                    <a:pt x="410" y="110"/>
                  </a:lnTo>
                  <a:cubicBezTo>
                    <a:pt x="410" y="135"/>
                    <a:pt x="388" y="157"/>
                    <a:pt x="363" y="157"/>
                  </a:cubicBezTo>
                  <a:lnTo>
                    <a:pt x="360" y="157"/>
                  </a:lnTo>
                  <a:cubicBezTo>
                    <a:pt x="335" y="157"/>
                    <a:pt x="313" y="135"/>
                    <a:pt x="313" y="110"/>
                  </a:cubicBezTo>
                  <a:lnTo>
                    <a:pt x="313" y="105"/>
                  </a:lnTo>
                  <a:close/>
                  <a:moveTo>
                    <a:pt x="253" y="107"/>
                  </a:moveTo>
                  <a:lnTo>
                    <a:pt x="173" y="107"/>
                  </a:lnTo>
                  <a:cubicBezTo>
                    <a:pt x="145" y="107"/>
                    <a:pt x="133" y="120"/>
                    <a:pt x="133" y="147"/>
                  </a:cubicBezTo>
                  <a:lnTo>
                    <a:pt x="133" y="250"/>
                  </a:lnTo>
                  <a:cubicBezTo>
                    <a:pt x="133" y="267"/>
                    <a:pt x="144" y="285"/>
                    <a:pt x="160" y="285"/>
                  </a:cubicBezTo>
                  <a:lnTo>
                    <a:pt x="563" y="285"/>
                  </a:lnTo>
                  <a:cubicBezTo>
                    <a:pt x="579" y="285"/>
                    <a:pt x="590" y="267"/>
                    <a:pt x="590" y="250"/>
                  </a:cubicBezTo>
                  <a:lnTo>
                    <a:pt x="590" y="147"/>
                  </a:lnTo>
                  <a:cubicBezTo>
                    <a:pt x="590" y="120"/>
                    <a:pt x="578" y="107"/>
                    <a:pt x="550" y="107"/>
                  </a:cubicBezTo>
                  <a:lnTo>
                    <a:pt x="470" y="107"/>
                  </a:lnTo>
                  <a:cubicBezTo>
                    <a:pt x="470" y="52"/>
                    <a:pt x="423" y="0"/>
                    <a:pt x="370" y="0"/>
                  </a:cubicBezTo>
                  <a:lnTo>
                    <a:pt x="353" y="0"/>
                  </a:lnTo>
                  <a:cubicBezTo>
                    <a:pt x="300" y="0"/>
                    <a:pt x="253" y="52"/>
                    <a:pt x="253" y="107"/>
                  </a:cubicBezTo>
                  <a:close/>
                  <a:moveTo>
                    <a:pt x="153" y="756"/>
                  </a:moveTo>
                  <a:cubicBezTo>
                    <a:pt x="153" y="751"/>
                    <a:pt x="154" y="749"/>
                    <a:pt x="160" y="749"/>
                  </a:cubicBezTo>
                  <a:lnTo>
                    <a:pt x="255" y="749"/>
                  </a:lnTo>
                  <a:lnTo>
                    <a:pt x="255" y="756"/>
                  </a:lnTo>
                  <a:cubicBezTo>
                    <a:pt x="255" y="764"/>
                    <a:pt x="216" y="787"/>
                    <a:pt x="208" y="791"/>
                  </a:cubicBezTo>
                  <a:cubicBezTo>
                    <a:pt x="201" y="786"/>
                    <a:pt x="186" y="771"/>
                    <a:pt x="175" y="771"/>
                  </a:cubicBezTo>
                  <a:lnTo>
                    <a:pt x="173" y="771"/>
                  </a:lnTo>
                  <a:cubicBezTo>
                    <a:pt x="167" y="771"/>
                    <a:pt x="158" y="780"/>
                    <a:pt x="158" y="786"/>
                  </a:cubicBezTo>
                  <a:lnTo>
                    <a:pt x="158" y="789"/>
                  </a:lnTo>
                  <a:cubicBezTo>
                    <a:pt x="158" y="795"/>
                    <a:pt x="193" y="834"/>
                    <a:pt x="200" y="834"/>
                  </a:cubicBezTo>
                  <a:lnTo>
                    <a:pt x="203" y="834"/>
                  </a:lnTo>
                  <a:cubicBezTo>
                    <a:pt x="208" y="834"/>
                    <a:pt x="247" y="802"/>
                    <a:pt x="255" y="796"/>
                  </a:cubicBezTo>
                  <a:cubicBezTo>
                    <a:pt x="255" y="810"/>
                    <a:pt x="261" y="854"/>
                    <a:pt x="248" y="854"/>
                  </a:cubicBezTo>
                  <a:lnTo>
                    <a:pt x="160" y="854"/>
                  </a:lnTo>
                  <a:cubicBezTo>
                    <a:pt x="154" y="854"/>
                    <a:pt x="153" y="852"/>
                    <a:pt x="153" y="846"/>
                  </a:cubicBezTo>
                  <a:lnTo>
                    <a:pt x="153" y="756"/>
                  </a:lnTo>
                  <a:close/>
                  <a:moveTo>
                    <a:pt x="248" y="879"/>
                  </a:moveTo>
                  <a:cubicBezTo>
                    <a:pt x="295" y="879"/>
                    <a:pt x="277" y="827"/>
                    <a:pt x="280" y="784"/>
                  </a:cubicBezTo>
                  <a:cubicBezTo>
                    <a:pt x="282" y="762"/>
                    <a:pt x="337" y="742"/>
                    <a:pt x="343" y="721"/>
                  </a:cubicBezTo>
                  <a:lnTo>
                    <a:pt x="335" y="721"/>
                  </a:lnTo>
                  <a:cubicBezTo>
                    <a:pt x="318" y="721"/>
                    <a:pt x="293" y="737"/>
                    <a:pt x="280" y="744"/>
                  </a:cubicBezTo>
                  <a:cubicBezTo>
                    <a:pt x="274" y="735"/>
                    <a:pt x="268" y="724"/>
                    <a:pt x="253" y="724"/>
                  </a:cubicBezTo>
                  <a:lnTo>
                    <a:pt x="155" y="724"/>
                  </a:lnTo>
                  <a:cubicBezTo>
                    <a:pt x="141" y="724"/>
                    <a:pt x="128" y="737"/>
                    <a:pt x="128" y="751"/>
                  </a:cubicBezTo>
                  <a:lnTo>
                    <a:pt x="128" y="851"/>
                  </a:lnTo>
                  <a:cubicBezTo>
                    <a:pt x="128" y="868"/>
                    <a:pt x="143" y="879"/>
                    <a:pt x="160" y="879"/>
                  </a:cubicBezTo>
                  <a:lnTo>
                    <a:pt x="248" y="879"/>
                  </a:lnTo>
                  <a:close/>
                  <a:moveTo>
                    <a:pt x="153" y="394"/>
                  </a:moveTo>
                  <a:cubicBezTo>
                    <a:pt x="153" y="389"/>
                    <a:pt x="154" y="387"/>
                    <a:pt x="160" y="387"/>
                  </a:cubicBezTo>
                  <a:lnTo>
                    <a:pt x="248" y="387"/>
                  </a:lnTo>
                  <a:cubicBezTo>
                    <a:pt x="253" y="387"/>
                    <a:pt x="255" y="389"/>
                    <a:pt x="255" y="394"/>
                  </a:cubicBezTo>
                  <a:cubicBezTo>
                    <a:pt x="255" y="401"/>
                    <a:pt x="213" y="429"/>
                    <a:pt x="208" y="429"/>
                  </a:cubicBezTo>
                  <a:cubicBezTo>
                    <a:pt x="203" y="429"/>
                    <a:pt x="190" y="409"/>
                    <a:pt x="175" y="409"/>
                  </a:cubicBezTo>
                  <a:cubicBezTo>
                    <a:pt x="168" y="409"/>
                    <a:pt x="158" y="417"/>
                    <a:pt x="158" y="424"/>
                  </a:cubicBezTo>
                  <a:lnTo>
                    <a:pt x="158" y="427"/>
                  </a:lnTo>
                  <a:cubicBezTo>
                    <a:pt x="158" y="437"/>
                    <a:pt x="192" y="470"/>
                    <a:pt x="200" y="474"/>
                  </a:cubicBezTo>
                  <a:lnTo>
                    <a:pt x="255" y="434"/>
                  </a:lnTo>
                  <a:lnTo>
                    <a:pt x="255" y="492"/>
                  </a:lnTo>
                  <a:lnTo>
                    <a:pt x="153" y="492"/>
                  </a:lnTo>
                  <a:lnTo>
                    <a:pt x="153" y="394"/>
                  </a:lnTo>
                  <a:close/>
                  <a:moveTo>
                    <a:pt x="278" y="382"/>
                  </a:moveTo>
                  <a:cubicBezTo>
                    <a:pt x="275" y="369"/>
                    <a:pt x="264" y="362"/>
                    <a:pt x="248" y="362"/>
                  </a:cubicBezTo>
                  <a:lnTo>
                    <a:pt x="160" y="362"/>
                  </a:lnTo>
                  <a:cubicBezTo>
                    <a:pt x="143" y="362"/>
                    <a:pt x="128" y="373"/>
                    <a:pt x="128" y="390"/>
                  </a:cubicBezTo>
                  <a:lnTo>
                    <a:pt x="128" y="489"/>
                  </a:lnTo>
                  <a:cubicBezTo>
                    <a:pt x="128" y="504"/>
                    <a:pt x="141" y="517"/>
                    <a:pt x="155" y="517"/>
                  </a:cubicBezTo>
                  <a:lnTo>
                    <a:pt x="253" y="517"/>
                  </a:lnTo>
                  <a:cubicBezTo>
                    <a:pt x="292" y="517"/>
                    <a:pt x="280" y="455"/>
                    <a:pt x="279" y="416"/>
                  </a:cubicBezTo>
                  <a:lnTo>
                    <a:pt x="343" y="362"/>
                  </a:lnTo>
                  <a:cubicBezTo>
                    <a:pt x="343" y="362"/>
                    <a:pt x="338" y="360"/>
                    <a:pt x="338" y="360"/>
                  </a:cubicBezTo>
                  <a:cubicBezTo>
                    <a:pt x="313" y="360"/>
                    <a:pt x="293" y="381"/>
                    <a:pt x="278" y="382"/>
                  </a:cubicBezTo>
                  <a:close/>
                  <a:moveTo>
                    <a:pt x="153" y="569"/>
                  </a:moveTo>
                  <a:lnTo>
                    <a:pt x="255" y="569"/>
                  </a:lnTo>
                  <a:lnTo>
                    <a:pt x="255" y="582"/>
                  </a:lnTo>
                  <a:lnTo>
                    <a:pt x="208" y="612"/>
                  </a:lnTo>
                  <a:lnTo>
                    <a:pt x="176" y="588"/>
                  </a:lnTo>
                  <a:cubicBezTo>
                    <a:pt x="168" y="593"/>
                    <a:pt x="158" y="595"/>
                    <a:pt x="158" y="607"/>
                  </a:cubicBezTo>
                  <a:cubicBezTo>
                    <a:pt x="158" y="614"/>
                    <a:pt x="193" y="654"/>
                    <a:pt x="200" y="654"/>
                  </a:cubicBezTo>
                  <a:cubicBezTo>
                    <a:pt x="212" y="654"/>
                    <a:pt x="242" y="620"/>
                    <a:pt x="255" y="617"/>
                  </a:cubicBezTo>
                  <a:lnTo>
                    <a:pt x="255" y="672"/>
                  </a:lnTo>
                  <a:lnTo>
                    <a:pt x="153" y="672"/>
                  </a:lnTo>
                  <a:lnTo>
                    <a:pt x="153" y="569"/>
                  </a:lnTo>
                  <a:close/>
                  <a:moveTo>
                    <a:pt x="280" y="563"/>
                  </a:moveTo>
                  <a:cubicBezTo>
                    <a:pt x="275" y="555"/>
                    <a:pt x="269" y="544"/>
                    <a:pt x="255" y="544"/>
                  </a:cubicBezTo>
                  <a:lnTo>
                    <a:pt x="153" y="544"/>
                  </a:lnTo>
                  <a:cubicBezTo>
                    <a:pt x="140" y="544"/>
                    <a:pt x="128" y="557"/>
                    <a:pt x="128" y="569"/>
                  </a:cubicBezTo>
                  <a:lnTo>
                    <a:pt x="128" y="672"/>
                  </a:lnTo>
                  <a:cubicBezTo>
                    <a:pt x="128" y="684"/>
                    <a:pt x="140" y="696"/>
                    <a:pt x="153" y="696"/>
                  </a:cubicBezTo>
                  <a:lnTo>
                    <a:pt x="255" y="696"/>
                  </a:lnTo>
                  <a:cubicBezTo>
                    <a:pt x="291" y="696"/>
                    <a:pt x="280" y="632"/>
                    <a:pt x="279" y="596"/>
                  </a:cubicBezTo>
                  <a:lnTo>
                    <a:pt x="343" y="542"/>
                  </a:lnTo>
                  <a:lnTo>
                    <a:pt x="334" y="538"/>
                  </a:lnTo>
                  <a:lnTo>
                    <a:pt x="280" y="563"/>
                  </a:lnTo>
                  <a:close/>
                  <a:moveTo>
                    <a:pt x="370" y="829"/>
                  </a:moveTo>
                  <a:cubicBezTo>
                    <a:pt x="370" y="834"/>
                    <a:pt x="372" y="836"/>
                    <a:pt x="378" y="836"/>
                  </a:cubicBezTo>
                  <a:lnTo>
                    <a:pt x="573" y="836"/>
                  </a:lnTo>
                  <a:cubicBezTo>
                    <a:pt x="579" y="836"/>
                    <a:pt x="580" y="834"/>
                    <a:pt x="580" y="829"/>
                  </a:cubicBezTo>
                  <a:lnTo>
                    <a:pt x="580" y="774"/>
                  </a:lnTo>
                  <a:cubicBezTo>
                    <a:pt x="580" y="768"/>
                    <a:pt x="579" y="766"/>
                    <a:pt x="573" y="766"/>
                  </a:cubicBezTo>
                  <a:lnTo>
                    <a:pt x="370" y="766"/>
                  </a:lnTo>
                  <a:lnTo>
                    <a:pt x="370" y="829"/>
                  </a:lnTo>
                  <a:close/>
                  <a:moveTo>
                    <a:pt x="370" y="654"/>
                  </a:moveTo>
                  <a:lnTo>
                    <a:pt x="580" y="654"/>
                  </a:lnTo>
                  <a:lnTo>
                    <a:pt x="580" y="587"/>
                  </a:lnTo>
                  <a:lnTo>
                    <a:pt x="370" y="587"/>
                  </a:lnTo>
                  <a:lnTo>
                    <a:pt x="370" y="654"/>
                  </a:lnTo>
                  <a:close/>
                  <a:moveTo>
                    <a:pt x="370" y="474"/>
                  </a:moveTo>
                  <a:lnTo>
                    <a:pt x="523" y="474"/>
                  </a:lnTo>
                  <a:lnTo>
                    <a:pt x="523" y="407"/>
                  </a:lnTo>
                  <a:lnTo>
                    <a:pt x="370" y="407"/>
                  </a:lnTo>
                  <a:lnTo>
                    <a:pt x="370" y="47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71" tIns="34285" rIns="68571" bIns="3428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119857" y="1987898"/>
            <a:ext cx="1180655" cy="1365423"/>
            <a:chOff x="6119857" y="1987898"/>
            <a:chExt cx="1180655" cy="1365423"/>
          </a:xfrm>
        </p:grpSpPr>
        <p:sp>
          <p:nvSpPr>
            <p:cNvPr id="36" name="Freeform 9"/>
            <p:cNvSpPr/>
            <p:nvPr/>
          </p:nvSpPr>
          <p:spPr bwMode="auto">
            <a:xfrm>
              <a:off x="6119857" y="1987898"/>
              <a:ext cx="1180655" cy="1365423"/>
            </a:xfrm>
            <a:custGeom>
              <a:gdLst>
                <a:gd name="T0" fmla="*/ 1130 w 2260"/>
                <a:gd name="T1" fmla="*/ 0 h 2610"/>
                <a:gd name="T2" fmla="*/ 1695 w 2260"/>
                <a:gd name="T3" fmla="*/ 326 h 2610"/>
                <a:gd name="T4" fmla="*/ 2260 w 2260"/>
                <a:gd name="T5" fmla="*/ 652 h 2610"/>
                <a:gd name="T6" fmla="*/ 2260 w 2260"/>
                <a:gd name="T7" fmla="*/ 1305 h 2610"/>
                <a:gd name="T8" fmla="*/ 2260 w 2260"/>
                <a:gd name="T9" fmla="*/ 1957 h 2610"/>
                <a:gd name="T10" fmla="*/ 1695 w 2260"/>
                <a:gd name="T11" fmla="*/ 2283 h 2610"/>
                <a:gd name="T12" fmla="*/ 1130 w 2260"/>
                <a:gd name="T13" fmla="*/ 2610 h 2610"/>
                <a:gd name="T14" fmla="*/ 565 w 2260"/>
                <a:gd name="T15" fmla="*/ 2283 h 2610"/>
                <a:gd name="T16" fmla="*/ 0 w 2260"/>
                <a:gd name="T17" fmla="*/ 1957 h 2610"/>
                <a:gd name="T18" fmla="*/ 0 w 2260"/>
                <a:gd name="T19" fmla="*/ 1305 h 2610"/>
                <a:gd name="T20" fmla="*/ 0 w 2260"/>
                <a:gd name="T21" fmla="*/ 652 h 2610"/>
                <a:gd name="T22" fmla="*/ 565 w 2260"/>
                <a:gd name="T23" fmla="*/ 326 h 2610"/>
                <a:gd name="T24" fmla="*/ 1130 w 2260"/>
                <a:gd name="T25" fmla="*/ 0 h 261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60" h="2610">
                  <a:moveTo>
                    <a:pt x="1130" y="0"/>
                  </a:moveTo>
                  <a:lnTo>
                    <a:pt x="1695" y="326"/>
                  </a:lnTo>
                  <a:lnTo>
                    <a:pt x="2260" y="652"/>
                  </a:lnTo>
                  <a:lnTo>
                    <a:pt x="2260" y="1305"/>
                  </a:lnTo>
                  <a:lnTo>
                    <a:pt x="2260" y="1957"/>
                  </a:lnTo>
                  <a:lnTo>
                    <a:pt x="1695" y="2283"/>
                  </a:lnTo>
                  <a:lnTo>
                    <a:pt x="1130" y="2610"/>
                  </a:lnTo>
                  <a:lnTo>
                    <a:pt x="565" y="2283"/>
                  </a:lnTo>
                  <a:lnTo>
                    <a:pt x="0" y="1957"/>
                  </a:lnTo>
                  <a:lnTo>
                    <a:pt x="0" y="1305"/>
                  </a:lnTo>
                  <a:lnTo>
                    <a:pt x="0" y="652"/>
                  </a:lnTo>
                  <a:lnTo>
                    <a:pt x="565" y="326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4BADBD"/>
            </a:solidFill>
            <a:ln w="25400" cap="flat" cmpd="sng" algn="ctr">
              <a:noFill/>
              <a:prstDash val="solid"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15"/>
            <p:cNvSpPr>
              <a:spLocks noEditPoints="1"/>
            </p:cNvSpPr>
            <p:nvPr/>
          </p:nvSpPr>
          <p:spPr bwMode="auto">
            <a:xfrm>
              <a:off x="6411612" y="2414849"/>
              <a:ext cx="599870" cy="514251"/>
            </a:xfrm>
            <a:custGeom>
              <a:gdLst>
                <a:gd name="T0" fmla="*/ 737 w 1149"/>
                <a:gd name="T1" fmla="*/ 427 h 983"/>
                <a:gd name="T2" fmla="*/ 640 w 1149"/>
                <a:gd name="T3" fmla="*/ 427 h 983"/>
                <a:gd name="T4" fmla="*/ 616 w 1149"/>
                <a:gd name="T5" fmla="*/ 502 h 983"/>
                <a:gd name="T6" fmla="*/ 640 w 1149"/>
                <a:gd name="T7" fmla="*/ 810 h 983"/>
                <a:gd name="T8" fmla="*/ 575 w 1149"/>
                <a:gd name="T9" fmla="*/ 921 h 983"/>
                <a:gd name="T10" fmla="*/ 514 w 1149"/>
                <a:gd name="T11" fmla="*/ 810 h 983"/>
                <a:gd name="T12" fmla="*/ 549 w 1149"/>
                <a:gd name="T13" fmla="*/ 503 h 983"/>
                <a:gd name="T14" fmla="*/ 524 w 1149"/>
                <a:gd name="T15" fmla="*/ 427 h 983"/>
                <a:gd name="T16" fmla="*/ 417 w 1149"/>
                <a:gd name="T17" fmla="*/ 427 h 983"/>
                <a:gd name="T18" fmla="*/ 417 w 1149"/>
                <a:gd name="T19" fmla="*/ 427 h 983"/>
                <a:gd name="T20" fmla="*/ 241 w 1149"/>
                <a:gd name="T21" fmla="*/ 612 h 983"/>
                <a:gd name="T22" fmla="*/ 266 w 1149"/>
                <a:gd name="T23" fmla="*/ 801 h 983"/>
                <a:gd name="T24" fmla="*/ 443 w 1149"/>
                <a:gd name="T25" fmla="*/ 983 h 983"/>
                <a:gd name="T26" fmla="*/ 711 w 1149"/>
                <a:gd name="T27" fmla="*/ 983 h 983"/>
                <a:gd name="T28" fmla="*/ 888 w 1149"/>
                <a:gd name="T29" fmla="*/ 799 h 983"/>
                <a:gd name="T30" fmla="*/ 913 w 1149"/>
                <a:gd name="T31" fmla="*/ 609 h 983"/>
                <a:gd name="T32" fmla="*/ 737 w 1149"/>
                <a:gd name="T33" fmla="*/ 427 h 983"/>
                <a:gd name="T34" fmla="*/ 218 w 1149"/>
                <a:gd name="T35" fmla="*/ 308 h 983"/>
                <a:gd name="T36" fmla="*/ 330 w 1149"/>
                <a:gd name="T37" fmla="*/ 196 h 983"/>
                <a:gd name="T38" fmla="*/ 218 w 1149"/>
                <a:gd name="T39" fmla="*/ 83 h 983"/>
                <a:gd name="T40" fmla="*/ 105 w 1149"/>
                <a:gd name="T41" fmla="*/ 196 h 983"/>
                <a:gd name="T42" fmla="*/ 218 w 1149"/>
                <a:gd name="T43" fmla="*/ 308 h 983"/>
                <a:gd name="T44" fmla="*/ 318 w 1149"/>
                <a:gd name="T45" fmla="*/ 344 h 983"/>
                <a:gd name="T46" fmla="*/ 118 w 1149"/>
                <a:gd name="T47" fmla="*/ 344 h 983"/>
                <a:gd name="T48" fmla="*/ 118 w 1149"/>
                <a:gd name="T49" fmla="*/ 343 h 983"/>
                <a:gd name="T50" fmla="*/ 7 w 1149"/>
                <a:gd name="T51" fmla="*/ 458 h 983"/>
                <a:gd name="T52" fmla="*/ 23 w 1149"/>
                <a:gd name="T53" fmla="*/ 577 h 983"/>
                <a:gd name="T54" fmla="*/ 134 w 1149"/>
                <a:gd name="T55" fmla="*/ 689 h 983"/>
                <a:gd name="T56" fmla="*/ 191 w 1149"/>
                <a:gd name="T57" fmla="*/ 689 h 983"/>
                <a:gd name="T58" fmla="*/ 180 w 1149"/>
                <a:gd name="T59" fmla="*/ 606 h 983"/>
                <a:gd name="T60" fmla="*/ 180 w 1149"/>
                <a:gd name="T61" fmla="*/ 606 h 983"/>
                <a:gd name="T62" fmla="*/ 180 w 1149"/>
                <a:gd name="T63" fmla="*/ 606 h 983"/>
                <a:gd name="T64" fmla="*/ 231 w 1149"/>
                <a:gd name="T65" fmla="*/ 449 h 983"/>
                <a:gd name="T66" fmla="*/ 308 w 1149"/>
                <a:gd name="T67" fmla="*/ 393 h 983"/>
                <a:gd name="T68" fmla="*/ 387 w 1149"/>
                <a:gd name="T69" fmla="*/ 367 h 983"/>
                <a:gd name="T70" fmla="*/ 318 w 1149"/>
                <a:gd name="T71" fmla="*/ 344 h 983"/>
                <a:gd name="T72" fmla="*/ 931 w 1149"/>
                <a:gd name="T73" fmla="*/ 308 h 983"/>
                <a:gd name="T74" fmla="*/ 1043 w 1149"/>
                <a:gd name="T75" fmla="*/ 196 h 983"/>
                <a:gd name="T76" fmla="*/ 931 w 1149"/>
                <a:gd name="T77" fmla="*/ 83 h 983"/>
                <a:gd name="T78" fmla="*/ 819 w 1149"/>
                <a:gd name="T79" fmla="*/ 196 h 983"/>
                <a:gd name="T80" fmla="*/ 931 w 1149"/>
                <a:gd name="T81" fmla="*/ 308 h 983"/>
                <a:gd name="T82" fmla="*/ 1031 w 1149"/>
                <a:gd name="T83" fmla="*/ 344 h 983"/>
                <a:gd name="T84" fmla="*/ 831 w 1149"/>
                <a:gd name="T85" fmla="*/ 344 h 983"/>
                <a:gd name="T86" fmla="*/ 831 w 1149"/>
                <a:gd name="T87" fmla="*/ 343 h 983"/>
                <a:gd name="T88" fmla="*/ 763 w 1149"/>
                <a:gd name="T89" fmla="*/ 366 h 983"/>
                <a:gd name="T90" fmla="*/ 847 w 1149"/>
                <a:gd name="T91" fmla="*/ 393 h 983"/>
                <a:gd name="T92" fmla="*/ 925 w 1149"/>
                <a:gd name="T93" fmla="*/ 450 h 983"/>
                <a:gd name="T94" fmla="*/ 974 w 1149"/>
                <a:gd name="T95" fmla="*/ 603 h 983"/>
                <a:gd name="T96" fmla="*/ 974 w 1149"/>
                <a:gd name="T97" fmla="*/ 603 h 983"/>
                <a:gd name="T98" fmla="*/ 974 w 1149"/>
                <a:gd name="T99" fmla="*/ 603 h 983"/>
                <a:gd name="T100" fmla="*/ 962 w 1149"/>
                <a:gd name="T101" fmla="*/ 689 h 983"/>
                <a:gd name="T102" fmla="*/ 1015 w 1149"/>
                <a:gd name="T103" fmla="*/ 689 h 983"/>
                <a:gd name="T104" fmla="*/ 1126 w 1149"/>
                <a:gd name="T105" fmla="*/ 575 h 983"/>
                <a:gd name="T106" fmla="*/ 1142 w 1149"/>
                <a:gd name="T107" fmla="*/ 456 h 983"/>
                <a:gd name="T108" fmla="*/ 1031 w 1149"/>
                <a:gd name="T109" fmla="*/ 344 h 983"/>
                <a:gd name="T110" fmla="*/ 756 w 1149"/>
                <a:gd name="T111" fmla="*/ 184 h 983"/>
                <a:gd name="T112" fmla="*/ 577 w 1149"/>
                <a:gd name="T113" fmla="*/ 369 h 983"/>
                <a:gd name="T114" fmla="*/ 398 w 1149"/>
                <a:gd name="T115" fmla="*/ 184 h 983"/>
                <a:gd name="T116" fmla="*/ 577 w 1149"/>
                <a:gd name="T117" fmla="*/ 0 h 983"/>
                <a:gd name="T118" fmla="*/ 756 w 1149"/>
                <a:gd name="T119" fmla="*/ 184 h 98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49" h="983">
                  <a:moveTo>
                    <a:pt x="737" y="427"/>
                  </a:moveTo>
                  <a:lnTo>
                    <a:pt x="640" y="427"/>
                  </a:lnTo>
                  <a:cubicBezTo>
                    <a:pt x="641" y="437"/>
                    <a:pt x="642" y="483"/>
                    <a:pt x="616" y="502"/>
                  </a:cubicBezTo>
                  <a:cubicBezTo>
                    <a:pt x="616" y="502"/>
                    <a:pt x="658" y="735"/>
                    <a:pt x="640" y="810"/>
                  </a:cubicBezTo>
                  <a:cubicBezTo>
                    <a:pt x="633" y="842"/>
                    <a:pt x="606" y="921"/>
                    <a:pt x="575" y="921"/>
                  </a:cubicBezTo>
                  <a:cubicBezTo>
                    <a:pt x="544" y="920"/>
                    <a:pt x="520" y="841"/>
                    <a:pt x="514" y="810"/>
                  </a:cubicBezTo>
                  <a:cubicBezTo>
                    <a:pt x="499" y="735"/>
                    <a:pt x="549" y="503"/>
                    <a:pt x="549" y="503"/>
                  </a:cubicBezTo>
                  <a:cubicBezTo>
                    <a:pt x="541" y="500"/>
                    <a:pt x="527" y="486"/>
                    <a:pt x="524" y="427"/>
                  </a:cubicBezTo>
                  <a:lnTo>
                    <a:pt x="417" y="427"/>
                  </a:lnTo>
                  <a:lnTo>
                    <a:pt x="417" y="427"/>
                  </a:lnTo>
                  <a:cubicBezTo>
                    <a:pt x="320" y="427"/>
                    <a:pt x="229" y="510"/>
                    <a:pt x="241" y="612"/>
                  </a:cubicBezTo>
                  <a:lnTo>
                    <a:pt x="266" y="801"/>
                  </a:lnTo>
                  <a:cubicBezTo>
                    <a:pt x="286" y="902"/>
                    <a:pt x="345" y="983"/>
                    <a:pt x="443" y="983"/>
                  </a:cubicBezTo>
                  <a:lnTo>
                    <a:pt x="711" y="983"/>
                  </a:lnTo>
                  <a:cubicBezTo>
                    <a:pt x="809" y="983"/>
                    <a:pt x="868" y="899"/>
                    <a:pt x="888" y="799"/>
                  </a:cubicBezTo>
                  <a:lnTo>
                    <a:pt x="913" y="609"/>
                  </a:lnTo>
                  <a:cubicBezTo>
                    <a:pt x="925" y="510"/>
                    <a:pt x="834" y="427"/>
                    <a:pt x="737" y="427"/>
                  </a:cubicBezTo>
                  <a:close/>
                  <a:moveTo>
                    <a:pt x="218" y="308"/>
                  </a:moveTo>
                  <a:cubicBezTo>
                    <a:pt x="280" y="308"/>
                    <a:pt x="330" y="258"/>
                    <a:pt x="330" y="196"/>
                  </a:cubicBezTo>
                  <a:cubicBezTo>
                    <a:pt x="330" y="134"/>
                    <a:pt x="280" y="83"/>
                    <a:pt x="218" y="83"/>
                  </a:cubicBezTo>
                  <a:cubicBezTo>
                    <a:pt x="156" y="83"/>
                    <a:pt x="105" y="134"/>
                    <a:pt x="105" y="196"/>
                  </a:cubicBezTo>
                  <a:cubicBezTo>
                    <a:pt x="105" y="258"/>
                    <a:pt x="156" y="308"/>
                    <a:pt x="218" y="308"/>
                  </a:cubicBezTo>
                  <a:close/>
                  <a:moveTo>
                    <a:pt x="318" y="344"/>
                  </a:moveTo>
                  <a:lnTo>
                    <a:pt x="118" y="344"/>
                  </a:lnTo>
                  <a:lnTo>
                    <a:pt x="118" y="343"/>
                  </a:lnTo>
                  <a:cubicBezTo>
                    <a:pt x="57" y="343"/>
                    <a:pt x="0" y="395"/>
                    <a:pt x="7" y="458"/>
                  </a:cubicBezTo>
                  <a:lnTo>
                    <a:pt x="23" y="577"/>
                  </a:lnTo>
                  <a:cubicBezTo>
                    <a:pt x="35" y="639"/>
                    <a:pt x="73" y="689"/>
                    <a:pt x="134" y="689"/>
                  </a:cubicBezTo>
                  <a:lnTo>
                    <a:pt x="191" y="689"/>
                  </a:lnTo>
                  <a:lnTo>
                    <a:pt x="180" y="606"/>
                  </a:lnTo>
                  <a:lnTo>
                    <a:pt x="180" y="606"/>
                  </a:lnTo>
                  <a:lnTo>
                    <a:pt x="180" y="606"/>
                  </a:lnTo>
                  <a:cubicBezTo>
                    <a:pt x="173" y="549"/>
                    <a:pt x="191" y="493"/>
                    <a:pt x="231" y="449"/>
                  </a:cubicBezTo>
                  <a:cubicBezTo>
                    <a:pt x="252" y="425"/>
                    <a:pt x="279" y="406"/>
                    <a:pt x="308" y="393"/>
                  </a:cubicBezTo>
                  <a:cubicBezTo>
                    <a:pt x="333" y="379"/>
                    <a:pt x="359" y="371"/>
                    <a:pt x="387" y="367"/>
                  </a:cubicBezTo>
                  <a:cubicBezTo>
                    <a:pt x="367" y="352"/>
                    <a:pt x="343" y="344"/>
                    <a:pt x="318" y="344"/>
                  </a:cubicBezTo>
                  <a:close/>
                  <a:moveTo>
                    <a:pt x="931" y="308"/>
                  </a:moveTo>
                  <a:cubicBezTo>
                    <a:pt x="993" y="308"/>
                    <a:pt x="1043" y="258"/>
                    <a:pt x="1043" y="196"/>
                  </a:cubicBezTo>
                  <a:cubicBezTo>
                    <a:pt x="1043" y="134"/>
                    <a:pt x="993" y="83"/>
                    <a:pt x="931" y="83"/>
                  </a:cubicBezTo>
                  <a:cubicBezTo>
                    <a:pt x="869" y="83"/>
                    <a:pt x="819" y="134"/>
                    <a:pt x="819" y="196"/>
                  </a:cubicBezTo>
                  <a:cubicBezTo>
                    <a:pt x="819" y="258"/>
                    <a:pt x="869" y="308"/>
                    <a:pt x="931" y="308"/>
                  </a:cubicBezTo>
                  <a:close/>
                  <a:moveTo>
                    <a:pt x="1031" y="344"/>
                  </a:moveTo>
                  <a:lnTo>
                    <a:pt x="831" y="344"/>
                  </a:lnTo>
                  <a:lnTo>
                    <a:pt x="831" y="343"/>
                  </a:lnTo>
                  <a:cubicBezTo>
                    <a:pt x="806" y="343"/>
                    <a:pt x="782" y="352"/>
                    <a:pt x="763" y="366"/>
                  </a:cubicBezTo>
                  <a:cubicBezTo>
                    <a:pt x="792" y="370"/>
                    <a:pt x="821" y="379"/>
                    <a:pt x="847" y="393"/>
                  </a:cubicBezTo>
                  <a:cubicBezTo>
                    <a:pt x="877" y="406"/>
                    <a:pt x="903" y="426"/>
                    <a:pt x="925" y="450"/>
                  </a:cubicBezTo>
                  <a:cubicBezTo>
                    <a:pt x="963" y="494"/>
                    <a:pt x="981" y="548"/>
                    <a:pt x="974" y="603"/>
                  </a:cubicBezTo>
                  <a:lnTo>
                    <a:pt x="974" y="603"/>
                  </a:lnTo>
                  <a:lnTo>
                    <a:pt x="974" y="603"/>
                  </a:lnTo>
                  <a:lnTo>
                    <a:pt x="962" y="689"/>
                  </a:lnTo>
                  <a:lnTo>
                    <a:pt x="1015" y="689"/>
                  </a:lnTo>
                  <a:cubicBezTo>
                    <a:pt x="1076" y="689"/>
                    <a:pt x="1114" y="637"/>
                    <a:pt x="1126" y="575"/>
                  </a:cubicBezTo>
                  <a:lnTo>
                    <a:pt x="1142" y="456"/>
                  </a:lnTo>
                  <a:cubicBezTo>
                    <a:pt x="1149" y="395"/>
                    <a:pt x="1092" y="344"/>
                    <a:pt x="1031" y="344"/>
                  </a:cubicBezTo>
                  <a:close/>
                  <a:moveTo>
                    <a:pt x="756" y="184"/>
                  </a:moveTo>
                  <a:cubicBezTo>
                    <a:pt x="756" y="286"/>
                    <a:pt x="676" y="369"/>
                    <a:pt x="577" y="369"/>
                  </a:cubicBezTo>
                  <a:cubicBezTo>
                    <a:pt x="478" y="369"/>
                    <a:pt x="398" y="286"/>
                    <a:pt x="398" y="184"/>
                  </a:cubicBezTo>
                  <a:cubicBezTo>
                    <a:pt x="398" y="82"/>
                    <a:pt x="478" y="0"/>
                    <a:pt x="577" y="0"/>
                  </a:cubicBezTo>
                  <a:cubicBezTo>
                    <a:pt x="676" y="0"/>
                    <a:pt x="756" y="82"/>
                    <a:pt x="756" y="18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71" tIns="34285" rIns="68571" bIns="3428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730633" y="3053229"/>
            <a:ext cx="1182018" cy="1364059"/>
            <a:chOff x="6730633" y="3053229"/>
            <a:chExt cx="1182018" cy="1364059"/>
          </a:xfrm>
        </p:grpSpPr>
        <p:sp>
          <p:nvSpPr>
            <p:cNvPr id="33" name="Freeform 6"/>
            <p:cNvSpPr/>
            <p:nvPr/>
          </p:nvSpPr>
          <p:spPr bwMode="auto">
            <a:xfrm>
              <a:off x="6730633" y="3053229"/>
              <a:ext cx="1182018" cy="1364059"/>
            </a:xfrm>
            <a:custGeom>
              <a:gdLst>
                <a:gd name="T0" fmla="*/ 1130 w 2260"/>
                <a:gd name="T1" fmla="*/ 0 h 2610"/>
                <a:gd name="T2" fmla="*/ 1695 w 2260"/>
                <a:gd name="T3" fmla="*/ 326 h 2610"/>
                <a:gd name="T4" fmla="*/ 2260 w 2260"/>
                <a:gd name="T5" fmla="*/ 652 h 2610"/>
                <a:gd name="T6" fmla="*/ 2260 w 2260"/>
                <a:gd name="T7" fmla="*/ 1305 h 2610"/>
                <a:gd name="T8" fmla="*/ 2260 w 2260"/>
                <a:gd name="T9" fmla="*/ 1957 h 2610"/>
                <a:gd name="T10" fmla="*/ 1695 w 2260"/>
                <a:gd name="T11" fmla="*/ 2283 h 2610"/>
                <a:gd name="T12" fmla="*/ 1130 w 2260"/>
                <a:gd name="T13" fmla="*/ 2610 h 2610"/>
                <a:gd name="T14" fmla="*/ 565 w 2260"/>
                <a:gd name="T15" fmla="*/ 2283 h 2610"/>
                <a:gd name="T16" fmla="*/ 0 w 2260"/>
                <a:gd name="T17" fmla="*/ 1957 h 2610"/>
                <a:gd name="T18" fmla="*/ 0 w 2260"/>
                <a:gd name="T19" fmla="*/ 1305 h 2610"/>
                <a:gd name="T20" fmla="*/ 0 w 2260"/>
                <a:gd name="T21" fmla="*/ 652 h 2610"/>
                <a:gd name="T22" fmla="*/ 565 w 2260"/>
                <a:gd name="T23" fmla="*/ 326 h 2610"/>
                <a:gd name="T24" fmla="*/ 1130 w 2260"/>
                <a:gd name="T25" fmla="*/ 0 h 2610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60" h="2610">
                  <a:moveTo>
                    <a:pt x="1130" y="0"/>
                  </a:moveTo>
                  <a:lnTo>
                    <a:pt x="1695" y="326"/>
                  </a:lnTo>
                  <a:lnTo>
                    <a:pt x="2260" y="652"/>
                  </a:lnTo>
                  <a:lnTo>
                    <a:pt x="2260" y="1305"/>
                  </a:lnTo>
                  <a:lnTo>
                    <a:pt x="2260" y="1957"/>
                  </a:lnTo>
                  <a:lnTo>
                    <a:pt x="1695" y="2283"/>
                  </a:lnTo>
                  <a:lnTo>
                    <a:pt x="1130" y="2610"/>
                  </a:lnTo>
                  <a:lnTo>
                    <a:pt x="565" y="2283"/>
                  </a:lnTo>
                  <a:lnTo>
                    <a:pt x="0" y="1957"/>
                  </a:lnTo>
                  <a:lnTo>
                    <a:pt x="0" y="1305"/>
                  </a:lnTo>
                  <a:lnTo>
                    <a:pt x="0" y="652"/>
                  </a:lnTo>
                  <a:lnTo>
                    <a:pt x="565" y="326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Freeform 17"/>
            <p:cNvSpPr>
              <a:spLocks noEditPoints="1"/>
            </p:cNvSpPr>
            <p:nvPr/>
          </p:nvSpPr>
          <p:spPr bwMode="auto">
            <a:xfrm>
              <a:off x="7043691" y="3474722"/>
              <a:ext cx="526251" cy="527891"/>
            </a:xfrm>
            <a:custGeom>
              <a:gdLst>
                <a:gd name="T0" fmla="*/ 504 w 1008"/>
                <a:gd name="T1" fmla="*/ 1009 h 1009"/>
                <a:gd name="T2" fmla="*/ 0 w 1008"/>
                <a:gd name="T3" fmla="*/ 504 h 1009"/>
                <a:gd name="T4" fmla="*/ 504 w 1008"/>
                <a:gd name="T5" fmla="*/ 0 h 1009"/>
                <a:gd name="T6" fmla="*/ 1008 w 1008"/>
                <a:gd name="T7" fmla="*/ 504 h 1009"/>
                <a:gd name="T8" fmla="*/ 504 w 1008"/>
                <a:gd name="T9" fmla="*/ 1009 h 1009"/>
                <a:gd name="T10" fmla="*/ 725 w 1008"/>
                <a:gd name="T11" fmla="*/ 769 h 1009"/>
                <a:gd name="T12" fmla="*/ 725 w 1008"/>
                <a:gd name="T13" fmla="*/ 769 h 1009"/>
                <a:gd name="T14" fmla="*/ 538 w 1008"/>
                <a:gd name="T15" fmla="*/ 586 h 1009"/>
                <a:gd name="T16" fmla="*/ 504 w 1008"/>
                <a:gd name="T17" fmla="*/ 592 h 1009"/>
                <a:gd name="T18" fmla="*/ 416 w 1008"/>
                <a:gd name="T19" fmla="*/ 504 h 1009"/>
                <a:gd name="T20" fmla="*/ 456 w 1008"/>
                <a:gd name="T21" fmla="*/ 431 h 1009"/>
                <a:gd name="T22" fmla="*/ 456 w 1008"/>
                <a:gd name="T23" fmla="*/ 179 h 1009"/>
                <a:gd name="T24" fmla="*/ 553 w 1008"/>
                <a:gd name="T25" fmla="*/ 179 h 1009"/>
                <a:gd name="T26" fmla="*/ 553 w 1008"/>
                <a:gd name="T27" fmla="*/ 431 h 1009"/>
                <a:gd name="T28" fmla="*/ 592 w 1008"/>
                <a:gd name="T29" fmla="*/ 504 h 1009"/>
                <a:gd name="T30" fmla="*/ 586 w 1008"/>
                <a:gd name="T31" fmla="*/ 536 h 1009"/>
                <a:gd name="T32" fmla="*/ 774 w 1008"/>
                <a:gd name="T33" fmla="*/ 719 h 1009"/>
                <a:gd name="T34" fmla="*/ 725 w 1008"/>
                <a:gd name="T35" fmla="*/ 769 h 1009"/>
                <a:gd name="T36" fmla="*/ 168 w 1008"/>
                <a:gd name="T37" fmla="*/ 471 h 1009"/>
                <a:gd name="T38" fmla="*/ 168 w 1008"/>
                <a:gd name="T39" fmla="*/ 471 h 1009"/>
                <a:gd name="T40" fmla="*/ 234 w 1008"/>
                <a:gd name="T41" fmla="*/ 471 h 1009"/>
                <a:gd name="T42" fmla="*/ 234 w 1008"/>
                <a:gd name="T43" fmla="*/ 538 h 1009"/>
                <a:gd name="T44" fmla="*/ 168 w 1008"/>
                <a:gd name="T45" fmla="*/ 538 h 1009"/>
                <a:gd name="T46" fmla="*/ 168 w 1008"/>
                <a:gd name="T47" fmla="*/ 471 h 1009"/>
                <a:gd name="T48" fmla="*/ 774 w 1008"/>
                <a:gd name="T49" fmla="*/ 471 h 1009"/>
                <a:gd name="T50" fmla="*/ 774 w 1008"/>
                <a:gd name="T51" fmla="*/ 471 h 1009"/>
                <a:gd name="T52" fmla="*/ 840 w 1008"/>
                <a:gd name="T53" fmla="*/ 471 h 1009"/>
                <a:gd name="T54" fmla="*/ 840 w 1008"/>
                <a:gd name="T55" fmla="*/ 538 h 1009"/>
                <a:gd name="T56" fmla="*/ 774 w 1008"/>
                <a:gd name="T57" fmla="*/ 538 h 1009"/>
                <a:gd name="T58" fmla="*/ 774 w 1008"/>
                <a:gd name="T59" fmla="*/ 471 h 1009"/>
                <a:gd name="T60" fmla="*/ 470 w 1008"/>
                <a:gd name="T61" fmla="*/ 840 h 1009"/>
                <a:gd name="T62" fmla="*/ 470 w 1008"/>
                <a:gd name="T63" fmla="*/ 840 h 1009"/>
                <a:gd name="T64" fmla="*/ 470 w 1008"/>
                <a:gd name="T65" fmla="*/ 775 h 1009"/>
                <a:gd name="T66" fmla="*/ 538 w 1008"/>
                <a:gd name="T67" fmla="*/ 775 h 1009"/>
                <a:gd name="T68" fmla="*/ 538 w 1008"/>
                <a:gd name="T69" fmla="*/ 840 h 1009"/>
                <a:gd name="T70" fmla="*/ 470 w 1008"/>
                <a:gd name="T71" fmla="*/ 840 h 1009"/>
                <a:gd name="T72" fmla="*/ 504 w 1008"/>
                <a:gd name="T73" fmla="*/ 912 h 1009"/>
                <a:gd name="T74" fmla="*/ 504 w 1008"/>
                <a:gd name="T75" fmla="*/ 912 h 1009"/>
                <a:gd name="T76" fmla="*/ 912 w 1008"/>
                <a:gd name="T77" fmla="*/ 504 h 1009"/>
                <a:gd name="T78" fmla="*/ 504 w 1008"/>
                <a:gd name="T79" fmla="*/ 97 h 1009"/>
                <a:gd name="T80" fmla="*/ 96 w 1008"/>
                <a:gd name="T81" fmla="*/ 504 h 1009"/>
                <a:gd name="T82" fmla="*/ 504 w 1008"/>
                <a:gd name="T83" fmla="*/ 912 h 100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07" h="1009">
                  <a:moveTo>
                    <a:pt x="504" y="1009"/>
                  </a:moveTo>
                  <a:cubicBezTo>
                    <a:pt x="226" y="1009"/>
                    <a:pt x="0" y="783"/>
                    <a:pt x="0" y="504"/>
                  </a:cubicBezTo>
                  <a:cubicBezTo>
                    <a:pt x="0" y="226"/>
                    <a:pt x="226" y="0"/>
                    <a:pt x="504" y="0"/>
                  </a:cubicBezTo>
                  <a:cubicBezTo>
                    <a:pt x="782" y="0"/>
                    <a:pt x="1008" y="226"/>
                    <a:pt x="1008" y="504"/>
                  </a:cubicBezTo>
                  <a:cubicBezTo>
                    <a:pt x="1008" y="783"/>
                    <a:pt x="782" y="1009"/>
                    <a:pt x="504" y="1009"/>
                  </a:cubicBezTo>
                  <a:close/>
                  <a:moveTo>
                    <a:pt x="725" y="769"/>
                  </a:moveTo>
                  <a:lnTo>
                    <a:pt x="725" y="769"/>
                  </a:lnTo>
                  <a:lnTo>
                    <a:pt x="538" y="586"/>
                  </a:lnTo>
                  <a:cubicBezTo>
                    <a:pt x="528" y="590"/>
                    <a:pt x="516" y="592"/>
                    <a:pt x="504" y="592"/>
                  </a:cubicBezTo>
                  <a:cubicBezTo>
                    <a:pt x="455" y="592"/>
                    <a:pt x="416" y="553"/>
                    <a:pt x="416" y="504"/>
                  </a:cubicBezTo>
                  <a:cubicBezTo>
                    <a:pt x="416" y="474"/>
                    <a:pt x="432" y="447"/>
                    <a:pt x="456" y="431"/>
                  </a:cubicBezTo>
                  <a:lnTo>
                    <a:pt x="456" y="179"/>
                  </a:lnTo>
                  <a:cubicBezTo>
                    <a:pt x="456" y="115"/>
                    <a:pt x="553" y="115"/>
                    <a:pt x="553" y="179"/>
                  </a:cubicBezTo>
                  <a:lnTo>
                    <a:pt x="553" y="431"/>
                  </a:lnTo>
                  <a:cubicBezTo>
                    <a:pt x="576" y="447"/>
                    <a:pt x="592" y="474"/>
                    <a:pt x="592" y="504"/>
                  </a:cubicBezTo>
                  <a:cubicBezTo>
                    <a:pt x="592" y="516"/>
                    <a:pt x="590" y="526"/>
                    <a:pt x="586" y="536"/>
                  </a:cubicBezTo>
                  <a:lnTo>
                    <a:pt x="774" y="719"/>
                  </a:lnTo>
                  <a:cubicBezTo>
                    <a:pt x="806" y="751"/>
                    <a:pt x="758" y="801"/>
                    <a:pt x="725" y="769"/>
                  </a:cubicBezTo>
                  <a:close/>
                  <a:moveTo>
                    <a:pt x="168" y="471"/>
                  </a:moveTo>
                  <a:lnTo>
                    <a:pt x="168" y="471"/>
                  </a:lnTo>
                  <a:lnTo>
                    <a:pt x="234" y="471"/>
                  </a:lnTo>
                  <a:cubicBezTo>
                    <a:pt x="278" y="471"/>
                    <a:pt x="278" y="538"/>
                    <a:pt x="234" y="538"/>
                  </a:cubicBezTo>
                  <a:lnTo>
                    <a:pt x="168" y="538"/>
                  </a:lnTo>
                  <a:cubicBezTo>
                    <a:pt x="123" y="538"/>
                    <a:pt x="123" y="471"/>
                    <a:pt x="168" y="471"/>
                  </a:cubicBezTo>
                  <a:close/>
                  <a:moveTo>
                    <a:pt x="774" y="471"/>
                  </a:moveTo>
                  <a:lnTo>
                    <a:pt x="774" y="471"/>
                  </a:lnTo>
                  <a:lnTo>
                    <a:pt x="840" y="471"/>
                  </a:lnTo>
                  <a:cubicBezTo>
                    <a:pt x="885" y="471"/>
                    <a:pt x="885" y="538"/>
                    <a:pt x="840" y="538"/>
                  </a:cubicBezTo>
                  <a:lnTo>
                    <a:pt x="774" y="538"/>
                  </a:lnTo>
                  <a:cubicBezTo>
                    <a:pt x="730" y="538"/>
                    <a:pt x="730" y="471"/>
                    <a:pt x="774" y="471"/>
                  </a:cubicBezTo>
                  <a:close/>
                  <a:moveTo>
                    <a:pt x="470" y="840"/>
                  </a:moveTo>
                  <a:lnTo>
                    <a:pt x="470" y="840"/>
                  </a:lnTo>
                  <a:lnTo>
                    <a:pt x="470" y="775"/>
                  </a:lnTo>
                  <a:cubicBezTo>
                    <a:pt x="470" y="730"/>
                    <a:pt x="538" y="730"/>
                    <a:pt x="538" y="775"/>
                  </a:cubicBezTo>
                  <a:lnTo>
                    <a:pt x="538" y="840"/>
                  </a:lnTo>
                  <a:cubicBezTo>
                    <a:pt x="538" y="885"/>
                    <a:pt x="470" y="885"/>
                    <a:pt x="470" y="840"/>
                  </a:cubicBezTo>
                  <a:close/>
                  <a:moveTo>
                    <a:pt x="504" y="912"/>
                  </a:moveTo>
                  <a:lnTo>
                    <a:pt x="504" y="912"/>
                  </a:lnTo>
                  <a:cubicBezTo>
                    <a:pt x="729" y="912"/>
                    <a:pt x="912" y="730"/>
                    <a:pt x="912" y="504"/>
                  </a:cubicBezTo>
                  <a:cubicBezTo>
                    <a:pt x="912" y="279"/>
                    <a:pt x="729" y="97"/>
                    <a:pt x="504" y="97"/>
                  </a:cubicBezTo>
                  <a:cubicBezTo>
                    <a:pt x="279" y="97"/>
                    <a:pt x="96" y="279"/>
                    <a:pt x="96" y="504"/>
                  </a:cubicBezTo>
                  <a:cubicBezTo>
                    <a:pt x="96" y="730"/>
                    <a:pt x="279" y="912"/>
                    <a:pt x="504" y="91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68571" tIns="34285" rIns="68571" bIns="34285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119857" y="4111738"/>
            <a:ext cx="1180655" cy="1365423"/>
            <a:chOff x="6119857" y="4111738"/>
            <a:chExt cx="1180655" cy="1365423"/>
          </a:xfrm>
        </p:grpSpPr>
        <p:sp>
          <p:nvSpPr>
            <p:cNvPr id="38" name="Freeform 11"/>
            <p:cNvSpPr/>
            <p:nvPr/>
          </p:nvSpPr>
          <p:spPr bwMode="auto">
            <a:xfrm>
              <a:off x="6119857" y="4111738"/>
              <a:ext cx="1180655" cy="1365423"/>
            </a:xfrm>
            <a:custGeom>
              <a:gdLst>
                <a:gd name="T0" fmla="*/ 1130 w 2260"/>
                <a:gd name="T1" fmla="*/ 0 h 2609"/>
                <a:gd name="T2" fmla="*/ 1695 w 2260"/>
                <a:gd name="T3" fmla="*/ 326 h 2609"/>
                <a:gd name="T4" fmla="*/ 2260 w 2260"/>
                <a:gd name="T5" fmla="*/ 652 h 2609"/>
                <a:gd name="T6" fmla="*/ 2260 w 2260"/>
                <a:gd name="T7" fmla="*/ 1305 h 2609"/>
                <a:gd name="T8" fmla="*/ 2260 w 2260"/>
                <a:gd name="T9" fmla="*/ 1957 h 2609"/>
                <a:gd name="T10" fmla="*/ 1695 w 2260"/>
                <a:gd name="T11" fmla="*/ 2283 h 2609"/>
                <a:gd name="T12" fmla="*/ 1130 w 2260"/>
                <a:gd name="T13" fmla="*/ 2609 h 2609"/>
                <a:gd name="T14" fmla="*/ 565 w 2260"/>
                <a:gd name="T15" fmla="*/ 2283 h 2609"/>
                <a:gd name="T16" fmla="*/ 0 w 2260"/>
                <a:gd name="T17" fmla="*/ 1957 h 2609"/>
                <a:gd name="T18" fmla="*/ 0 w 2260"/>
                <a:gd name="T19" fmla="*/ 1305 h 2609"/>
                <a:gd name="T20" fmla="*/ 0 w 2260"/>
                <a:gd name="T21" fmla="*/ 652 h 2609"/>
                <a:gd name="T22" fmla="*/ 565 w 2260"/>
                <a:gd name="T23" fmla="*/ 326 h 2609"/>
                <a:gd name="T24" fmla="*/ 1130 w 2260"/>
                <a:gd name="T25" fmla="*/ 0 h 260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60" h="2609">
                  <a:moveTo>
                    <a:pt x="1130" y="0"/>
                  </a:moveTo>
                  <a:lnTo>
                    <a:pt x="1695" y="326"/>
                  </a:lnTo>
                  <a:lnTo>
                    <a:pt x="2260" y="652"/>
                  </a:lnTo>
                  <a:lnTo>
                    <a:pt x="2260" y="1305"/>
                  </a:lnTo>
                  <a:lnTo>
                    <a:pt x="2260" y="1957"/>
                  </a:lnTo>
                  <a:lnTo>
                    <a:pt x="1695" y="2283"/>
                  </a:lnTo>
                  <a:lnTo>
                    <a:pt x="1130" y="2609"/>
                  </a:lnTo>
                  <a:lnTo>
                    <a:pt x="565" y="2283"/>
                  </a:lnTo>
                  <a:lnTo>
                    <a:pt x="0" y="1957"/>
                  </a:lnTo>
                  <a:lnTo>
                    <a:pt x="0" y="1305"/>
                  </a:lnTo>
                  <a:lnTo>
                    <a:pt x="0" y="652"/>
                  </a:lnTo>
                  <a:lnTo>
                    <a:pt x="565" y="326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4BADBD"/>
            </a:solidFill>
            <a:ln w="25400" cap="flat" cmpd="sng" algn="ctr">
              <a:noFill/>
              <a:prstDash val="solid"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6421528" y="4525290"/>
              <a:ext cx="580037" cy="538318"/>
              <a:chOff x="5928340" y="670992"/>
              <a:chExt cx="506444" cy="470018"/>
            </a:xfrm>
            <a:solidFill>
              <a:schemeClr val="bg1">
                <a:lumMod val="95000"/>
              </a:schemeClr>
            </a:solidFill>
          </p:grpSpPr>
          <p:sp>
            <p:nvSpPr>
              <p:cNvPr id="44" name="Freeform 36"/>
              <p:cNvSpPr>
                <a:spLocks noEditPoints="1"/>
              </p:cNvSpPr>
              <p:nvPr/>
            </p:nvSpPr>
            <p:spPr bwMode="auto">
              <a:xfrm>
                <a:off x="5993909" y="670992"/>
                <a:ext cx="241151" cy="160240"/>
              </a:xfrm>
              <a:custGeom>
                <a:gdLst>
                  <a:gd name="T0" fmla="*/ 133 w 372"/>
                  <a:gd name="T1" fmla="*/ 185 h 247"/>
                  <a:gd name="T2" fmla="*/ 118 w 372"/>
                  <a:gd name="T3" fmla="*/ 152 h 247"/>
                  <a:gd name="T4" fmla="*/ 136 w 372"/>
                  <a:gd name="T5" fmla="*/ 115 h 247"/>
                  <a:gd name="T6" fmla="*/ 180 w 372"/>
                  <a:gd name="T7" fmla="*/ 100 h 247"/>
                  <a:gd name="T8" fmla="*/ 180 w 372"/>
                  <a:gd name="T9" fmla="*/ 84 h 247"/>
                  <a:gd name="T10" fmla="*/ 205 w 372"/>
                  <a:gd name="T11" fmla="*/ 84 h 247"/>
                  <a:gd name="T12" fmla="*/ 205 w 372"/>
                  <a:gd name="T13" fmla="*/ 99 h 247"/>
                  <a:gd name="T14" fmla="*/ 246 w 372"/>
                  <a:gd name="T15" fmla="*/ 114 h 247"/>
                  <a:gd name="T16" fmla="*/ 263 w 372"/>
                  <a:gd name="T17" fmla="*/ 152 h 247"/>
                  <a:gd name="T18" fmla="*/ 221 w 372"/>
                  <a:gd name="T19" fmla="*/ 152 h 247"/>
                  <a:gd name="T20" fmla="*/ 215 w 372"/>
                  <a:gd name="T21" fmla="*/ 136 h 247"/>
                  <a:gd name="T22" fmla="*/ 167 w 372"/>
                  <a:gd name="T23" fmla="*/ 134 h 247"/>
                  <a:gd name="T24" fmla="*/ 167 w 372"/>
                  <a:gd name="T25" fmla="*/ 156 h 247"/>
                  <a:gd name="T26" fmla="*/ 217 w 372"/>
                  <a:gd name="T27" fmla="*/ 171 h 247"/>
                  <a:gd name="T28" fmla="*/ 251 w 372"/>
                  <a:gd name="T29" fmla="*/ 188 h 247"/>
                  <a:gd name="T30" fmla="*/ 266 w 372"/>
                  <a:gd name="T31" fmla="*/ 223 h 247"/>
                  <a:gd name="T32" fmla="*/ 265 w 372"/>
                  <a:gd name="T33" fmla="*/ 234 h 247"/>
                  <a:gd name="T34" fmla="*/ 259 w 372"/>
                  <a:gd name="T35" fmla="*/ 246 h 247"/>
                  <a:gd name="T36" fmla="*/ 222 w 372"/>
                  <a:gd name="T37" fmla="*/ 230 h 247"/>
                  <a:gd name="T38" fmla="*/ 217 w 372"/>
                  <a:gd name="T39" fmla="*/ 217 h 247"/>
                  <a:gd name="T40" fmla="*/ 133 w 372"/>
                  <a:gd name="T41" fmla="*/ 185 h 247"/>
                  <a:gd name="T42" fmla="*/ 191 w 372"/>
                  <a:gd name="T43" fmla="*/ 39 h 247"/>
                  <a:gd name="T44" fmla="*/ 83 w 372"/>
                  <a:gd name="T45" fmla="*/ 83 h 247"/>
                  <a:gd name="T46" fmla="*/ 39 w 372"/>
                  <a:gd name="T47" fmla="*/ 191 h 247"/>
                  <a:gd name="T48" fmla="*/ 44 w 372"/>
                  <a:gd name="T49" fmla="*/ 231 h 247"/>
                  <a:gd name="T50" fmla="*/ 9 w 372"/>
                  <a:gd name="T51" fmla="*/ 247 h 247"/>
                  <a:gd name="T52" fmla="*/ 0 w 372"/>
                  <a:gd name="T53" fmla="*/ 191 h 247"/>
                  <a:gd name="T54" fmla="*/ 56 w 372"/>
                  <a:gd name="T55" fmla="*/ 56 h 247"/>
                  <a:gd name="T56" fmla="*/ 191 w 372"/>
                  <a:gd name="T57" fmla="*/ 0 h 247"/>
                  <a:gd name="T58" fmla="*/ 326 w 372"/>
                  <a:gd name="T59" fmla="*/ 56 h 247"/>
                  <a:gd name="T60" fmla="*/ 372 w 372"/>
                  <a:gd name="T61" fmla="*/ 132 h 247"/>
                  <a:gd name="T62" fmla="*/ 339 w 372"/>
                  <a:gd name="T63" fmla="*/ 152 h 247"/>
                  <a:gd name="T64" fmla="*/ 299 w 372"/>
                  <a:gd name="T65" fmla="*/ 83 h 247"/>
                  <a:gd name="T66" fmla="*/ 191 w 372"/>
                  <a:gd name="T67" fmla="*/ 39 h 247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72" h="246">
                    <a:moveTo>
                      <a:pt x="133" y="185"/>
                    </a:moveTo>
                    <a:cubicBezTo>
                      <a:pt x="123" y="177"/>
                      <a:pt x="118" y="166"/>
                      <a:pt x="118" y="152"/>
                    </a:cubicBezTo>
                    <a:cubicBezTo>
                      <a:pt x="118" y="136"/>
                      <a:pt x="124" y="124"/>
                      <a:pt x="136" y="115"/>
                    </a:cubicBezTo>
                    <a:cubicBezTo>
                      <a:pt x="147" y="105"/>
                      <a:pt x="160" y="100"/>
                      <a:pt x="180" y="100"/>
                    </a:cubicBezTo>
                    <a:cubicBezTo>
                      <a:pt x="180" y="84"/>
                      <a:pt x="180" y="84"/>
                      <a:pt x="180" y="84"/>
                    </a:cubicBezTo>
                    <a:cubicBezTo>
                      <a:pt x="205" y="84"/>
                      <a:pt x="205" y="84"/>
                      <a:pt x="205" y="84"/>
                    </a:cubicBezTo>
                    <a:cubicBezTo>
                      <a:pt x="205" y="99"/>
                      <a:pt x="205" y="99"/>
                      <a:pt x="205" y="99"/>
                    </a:cubicBezTo>
                    <a:cubicBezTo>
                      <a:pt x="224" y="100"/>
                      <a:pt x="235" y="104"/>
                      <a:pt x="246" y="114"/>
                    </a:cubicBezTo>
                    <a:cubicBezTo>
                      <a:pt x="257" y="123"/>
                      <a:pt x="262" y="136"/>
                      <a:pt x="263" y="152"/>
                    </a:cubicBezTo>
                    <a:cubicBezTo>
                      <a:pt x="221" y="152"/>
                      <a:pt x="221" y="152"/>
                      <a:pt x="221" y="152"/>
                    </a:cubicBezTo>
                    <a:cubicBezTo>
                      <a:pt x="220" y="145"/>
                      <a:pt x="218" y="140"/>
                      <a:pt x="215" y="136"/>
                    </a:cubicBezTo>
                    <a:cubicBezTo>
                      <a:pt x="208" y="128"/>
                      <a:pt x="176" y="128"/>
                      <a:pt x="167" y="134"/>
                    </a:cubicBezTo>
                    <a:cubicBezTo>
                      <a:pt x="161" y="139"/>
                      <a:pt x="160" y="151"/>
                      <a:pt x="167" y="156"/>
                    </a:cubicBezTo>
                    <a:cubicBezTo>
                      <a:pt x="175" y="162"/>
                      <a:pt x="205" y="167"/>
                      <a:pt x="217" y="171"/>
                    </a:cubicBezTo>
                    <a:cubicBezTo>
                      <a:pt x="232" y="176"/>
                      <a:pt x="244" y="181"/>
                      <a:pt x="251" y="188"/>
                    </a:cubicBezTo>
                    <a:cubicBezTo>
                      <a:pt x="261" y="197"/>
                      <a:pt x="266" y="208"/>
                      <a:pt x="266" y="223"/>
                    </a:cubicBezTo>
                    <a:cubicBezTo>
                      <a:pt x="266" y="227"/>
                      <a:pt x="266" y="231"/>
                      <a:pt x="265" y="234"/>
                    </a:cubicBezTo>
                    <a:cubicBezTo>
                      <a:pt x="263" y="238"/>
                      <a:pt x="261" y="242"/>
                      <a:pt x="259" y="246"/>
                    </a:cubicBezTo>
                    <a:cubicBezTo>
                      <a:pt x="247" y="240"/>
                      <a:pt x="235" y="235"/>
                      <a:pt x="222" y="230"/>
                    </a:cubicBezTo>
                    <a:cubicBezTo>
                      <a:pt x="223" y="225"/>
                      <a:pt x="221" y="220"/>
                      <a:pt x="217" y="217"/>
                    </a:cubicBezTo>
                    <a:cubicBezTo>
                      <a:pt x="200" y="204"/>
                      <a:pt x="158" y="207"/>
                      <a:pt x="133" y="185"/>
                    </a:cubicBezTo>
                    <a:close/>
                    <a:moveTo>
                      <a:pt x="191" y="39"/>
                    </a:moveTo>
                    <a:cubicBezTo>
                      <a:pt x="149" y="39"/>
                      <a:pt x="111" y="56"/>
                      <a:pt x="83" y="83"/>
                    </a:cubicBezTo>
                    <a:cubicBezTo>
                      <a:pt x="56" y="111"/>
                      <a:pt x="39" y="149"/>
                      <a:pt x="39" y="191"/>
                    </a:cubicBezTo>
                    <a:cubicBezTo>
                      <a:pt x="39" y="205"/>
                      <a:pt x="40" y="219"/>
                      <a:pt x="44" y="231"/>
                    </a:cubicBezTo>
                    <a:cubicBezTo>
                      <a:pt x="32" y="236"/>
                      <a:pt x="20" y="241"/>
                      <a:pt x="9" y="247"/>
                    </a:cubicBezTo>
                    <a:cubicBezTo>
                      <a:pt x="3" y="229"/>
                      <a:pt x="0" y="210"/>
                      <a:pt x="0" y="191"/>
                    </a:cubicBezTo>
                    <a:cubicBezTo>
                      <a:pt x="0" y="138"/>
                      <a:pt x="22" y="91"/>
                      <a:pt x="56" y="56"/>
                    </a:cubicBezTo>
                    <a:cubicBezTo>
                      <a:pt x="91" y="22"/>
                      <a:pt x="138" y="0"/>
                      <a:pt x="191" y="0"/>
                    </a:cubicBezTo>
                    <a:cubicBezTo>
                      <a:pt x="244" y="0"/>
                      <a:pt x="291" y="22"/>
                      <a:pt x="326" y="56"/>
                    </a:cubicBezTo>
                    <a:cubicBezTo>
                      <a:pt x="347" y="77"/>
                      <a:pt x="363" y="103"/>
                      <a:pt x="372" y="132"/>
                    </a:cubicBezTo>
                    <a:cubicBezTo>
                      <a:pt x="361" y="138"/>
                      <a:pt x="349" y="145"/>
                      <a:pt x="339" y="152"/>
                    </a:cubicBezTo>
                    <a:cubicBezTo>
                      <a:pt x="332" y="126"/>
                      <a:pt x="318" y="102"/>
                      <a:pt x="299" y="83"/>
                    </a:cubicBezTo>
                    <a:cubicBezTo>
                      <a:pt x="271" y="56"/>
                      <a:pt x="233" y="39"/>
                      <a:pt x="19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5" name="Freeform 37"/>
              <p:cNvSpPr>
                <a:spLocks noEditPoints="1"/>
              </p:cNvSpPr>
              <p:nvPr/>
            </p:nvSpPr>
            <p:spPr bwMode="auto">
              <a:xfrm>
                <a:off x="6183208" y="766203"/>
                <a:ext cx="251576" cy="263409"/>
              </a:xfrm>
              <a:custGeom>
                <a:gdLst>
                  <a:gd name="T0" fmla="*/ 41 w 388"/>
                  <a:gd name="T1" fmla="*/ 59 h 406"/>
                  <a:gd name="T2" fmla="*/ 185 w 388"/>
                  <a:gd name="T3" fmla="*/ 0 h 406"/>
                  <a:gd name="T4" fmla="*/ 329 w 388"/>
                  <a:gd name="T5" fmla="*/ 59 h 406"/>
                  <a:gd name="T6" fmla="*/ 388 w 388"/>
                  <a:gd name="T7" fmla="*/ 203 h 406"/>
                  <a:gd name="T8" fmla="*/ 329 w 388"/>
                  <a:gd name="T9" fmla="*/ 347 h 406"/>
                  <a:gd name="T10" fmla="*/ 185 w 388"/>
                  <a:gd name="T11" fmla="*/ 406 h 406"/>
                  <a:gd name="T12" fmla="*/ 111 w 388"/>
                  <a:gd name="T13" fmla="*/ 393 h 406"/>
                  <a:gd name="T14" fmla="*/ 116 w 388"/>
                  <a:gd name="T15" fmla="*/ 342 h 406"/>
                  <a:gd name="T16" fmla="*/ 36 w 388"/>
                  <a:gd name="T17" fmla="*/ 149 h 406"/>
                  <a:gd name="T18" fmla="*/ 0 w 388"/>
                  <a:gd name="T19" fmla="*/ 119 h 406"/>
                  <a:gd name="T20" fmla="*/ 41 w 388"/>
                  <a:gd name="T21" fmla="*/ 59 h 406"/>
                  <a:gd name="T22" fmla="*/ 123 w 388"/>
                  <a:gd name="T23" fmla="*/ 197 h 406"/>
                  <a:gd name="T24" fmla="*/ 107 w 388"/>
                  <a:gd name="T25" fmla="*/ 161 h 406"/>
                  <a:gd name="T26" fmla="*/ 126 w 388"/>
                  <a:gd name="T27" fmla="*/ 121 h 406"/>
                  <a:gd name="T28" fmla="*/ 173 w 388"/>
                  <a:gd name="T29" fmla="*/ 105 h 406"/>
                  <a:gd name="T30" fmla="*/ 173 w 388"/>
                  <a:gd name="T31" fmla="*/ 88 h 406"/>
                  <a:gd name="T32" fmla="*/ 200 w 388"/>
                  <a:gd name="T33" fmla="*/ 88 h 406"/>
                  <a:gd name="T34" fmla="*/ 200 w 388"/>
                  <a:gd name="T35" fmla="*/ 104 h 406"/>
                  <a:gd name="T36" fmla="*/ 244 w 388"/>
                  <a:gd name="T37" fmla="*/ 120 h 406"/>
                  <a:gd name="T38" fmla="*/ 262 w 388"/>
                  <a:gd name="T39" fmla="*/ 161 h 406"/>
                  <a:gd name="T40" fmla="*/ 217 w 388"/>
                  <a:gd name="T41" fmla="*/ 161 h 406"/>
                  <a:gd name="T42" fmla="*/ 211 w 388"/>
                  <a:gd name="T43" fmla="*/ 144 h 406"/>
                  <a:gd name="T44" fmla="*/ 160 w 388"/>
                  <a:gd name="T45" fmla="*/ 142 h 406"/>
                  <a:gd name="T46" fmla="*/ 159 w 388"/>
                  <a:gd name="T47" fmla="*/ 165 h 406"/>
                  <a:gd name="T48" fmla="*/ 213 w 388"/>
                  <a:gd name="T49" fmla="*/ 181 h 406"/>
                  <a:gd name="T50" fmla="*/ 250 w 388"/>
                  <a:gd name="T51" fmla="*/ 200 h 406"/>
                  <a:gd name="T52" fmla="*/ 265 w 388"/>
                  <a:gd name="T53" fmla="*/ 237 h 406"/>
                  <a:gd name="T54" fmla="*/ 248 w 388"/>
                  <a:gd name="T55" fmla="*/ 279 h 406"/>
                  <a:gd name="T56" fmla="*/ 198 w 388"/>
                  <a:gd name="T57" fmla="*/ 296 h 406"/>
                  <a:gd name="T58" fmla="*/ 198 w 388"/>
                  <a:gd name="T59" fmla="*/ 318 h 406"/>
                  <a:gd name="T60" fmla="*/ 172 w 388"/>
                  <a:gd name="T61" fmla="*/ 318 h 406"/>
                  <a:gd name="T62" fmla="*/ 172 w 388"/>
                  <a:gd name="T63" fmla="*/ 296 h 406"/>
                  <a:gd name="T64" fmla="*/ 123 w 388"/>
                  <a:gd name="T65" fmla="*/ 279 h 406"/>
                  <a:gd name="T66" fmla="*/ 105 w 388"/>
                  <a:gd name="T67" fmla="*/ 233 h 406"/>
                  <a:gd name="T68" fmla="*/ 152 w 388"/>
                  <a:gd name="T69" fmla="*/ 233 h 406"/>
                  <a:gd name="T70" fmla="*/ 158 w 388"/>
                  <a:gd name="T71" fmla="*/ 254 h 406"/>
                  <a:gd name="T72" fmla="*/ 212 w 388"/>
                  <a:gd name="T73" fmla="*/ 256 h 406"/>
                  <a:gd name="T74" fmla="*/ 213 w 388"/>
                  <a:gd name="T75" fmla="*/ 231 h 406"/>
                  <a:gd name="T76" fmla="*/ 123 w 388"/>
                  <a:gd name="T77" fmla="*/ 197 h 406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88" h="406">
                    <a:moveTo>
                      <a:pt x="41" y="59"/>
                    </a:moveTo>
                    <a:cubicBezTo>
                      <a:pt x="78" y="22"/>
                      <a:pt x="129" y="0"/>
                      <a:pt x="185" y="0"/>
                    </a:cubicBezTo>
                    <a:cubicBezTo>
                      <a:pt x="241" y="0"/>
                      <a:pt x="292" y="22"/>
                      <a:pt x="329" y="59"/>
                    </a:cubicBezTo>
                    <a:cubicBezTo>
                      <a:pt x="366" y="96"/>
                      <a:pt x="388" y="147"/>
                      <a:pt x="388" y="203"/>
                    </a:cubicBezTo>
                    <a:cubicBezTo>
                      <a:pt x="388" y="259"/>
                      <a:pt x="366" y="310"/>
                      <a:pt x="329" y="347"/>
                    </a:cubicBezTo>
                    <a:cubicBezTo>
                      <a:pt x="292" y="384"/>
                      <a:pt x="241" y="406"/>
                      <a:pt x="185" y="406"/>
                    </a:cubicBezTo>
                    <a:cubicBezTo>
                      <a:pt x="159" y="406"/>
                      <a:pt x="134" y="401"/>
                      <a:pt x="111" y="393"/>
                    </a:cubicBezTo>
                    <a:cubicBezTo>
                      <a:pt x="114" y="376"/>
                      <a:pt x="116" y="359"/>
                      <a:pt x="116" y="342"/>
                    </a:cubicBezTo>
                    <a:cubicBezTo>
                      <a:pt x="116" y="270"/>
                      <a:pt x="87" y="200"/>
                      <a:pt x="36" y="149"/>
                    </a:cubicBezTo>
                    <a:cubicBezTo>
                      <a:pt x="25" y="138"/>
                      <a:pt x="13" y="128"/>
                      <a:pt x="0" y="119"/>
                    </a:cubicBezTo>
                    <a:cubicBezTo>
                      <a:pt x="10" y="96"/>
                      <a:pt x="24" y="76"/>
                      <a:pt x="41" y="59"/>
                    </a:cubicBezTo>
                    <a:close/>
                    <a:moveTo>
                      <a:pt x="123" y="197"/>
                    </a:moveTo>
                    <a:cubicBezTo>
                      <a:pt x="112" y="188"/>
                      <a:pt x="107" y="176"/>
                      <a:pt x="107" y="161"/>
                    </a:cubicBezTo>
                    <a:cubicBezTo>
                      <a:pt x="107" y="144"/>
                      <a:pt x="113" y="131"/>
                      <a:pt x="126" y="121"/>
                    </a:cubicBezTo>
                    <a:cubicBezTo>
                      <a:pt x="138" y="111"/>
                      <a:pt x="152" y="105"/>
                      <a:pt x="173" y="105"/>
                    </a:cubicBezTo>
                    <a:cubicBezTo>
                      <a:pt x="173" y="88"/>
                      <a:pt x="173" y="88"/>
                      <a:pt x="173" y="88"/>
                    </a:cubicBezTo>
                    <a:cubicBezTo>
                      <a:pt x="200" y="88"/>
                      <a:pt x="200" y="88"/>
                      <a:pt x="200" y="88"/>
                    </a:cubicBezTo>
                    <a:cubicBezTo>
                      <a:pt x="200" y="104"/>
                      <a:pt x="200" y="104"/>
                      <a:pt x="200" y="104"/>
                    </a:cubicBezTo>
                    <a:cubicBezTo>
                      <a:pt x="220" y="105"/>
                      <a:pt x="233" y="110"/>
                      <a:pt x="244" y="120"/>
                    </a:cubicBezTo>
                    <a:cubicBezTo>
                      <a:pt x="255" y="130"/>
                      <a:pt x="261" y="143"/>
                      <a:pt x="262" y="161"/>
                    </a:cubicBezTo>
                    <a:cubicBezTo>
                      <a:pt x="217" y="161"/>
                      <a:pt x="217" y="161"/>
                      <a:pt x="217" y="161"/>
                    </a:cubicBezTo>
                    <a:cubicBezTo>
                      <a:pt x="216" y="154"/>
                      <a:pt x="214" y="148"/>
                      <a:pt x="211" y="144"/>
                    </a:cubicBezTo>
                    <a:cubicBezTo>
                      <a:pt x="203" y="135"/>
                      <a:pt x="168" y="135"/>
                      <a:pt x="160" y="142"/>
                    </a:cubicBezTo>
                    <a:cubicBezTo>
                      <a:pt x="152" y="147"/>
                      <a:pt x="152" y="160"/>
                      <a:pt x="159" y="165"/>
                    </a:cubicBezTo>
                    <a:cubicBezTo>
                      <a:pt x="168" y="172"/>
                      <a:pt x="200" y="177"/>
                      <a:pt x="213" y="181"/>
                    </a:cubicBezTo>
                    <a:cubicBezTo>
                      <a:pt x="229" y="186"/>
                      <a:pt x="242" y="193"/>
                      <a:pt x="250" y="200"/>
                    </a:cubicBezTo>
                    <a:cubicBezTo>
                      <a:pt x="260" y="209"/>
                      <a:pt x="265" y="221"/>
                      <a:pt x="265" y="237"/>
                    </a:cubicBezTo>
                    <a:cubicBezTo>
                      <a:pt x="265" y="256"/>
                      <a:pt x="260" y="270"/>
                      <a:pt x="248" y="279"/>
                    </a:cubicBezTo>
                    <a:cubicBezTo>
                      <a:pt x="236" y="289"/>
                      <a:pt x="222" y="295"/>
                      <a:pt x="198" y="296"/>
                    </a:cubicBezTo>
                    <a:cubicBezTo>
                      <a:pt x="198" y="318"/>
                      <a:pt x="198" y="318"/>
                      <a:pt x="198" y="318"/>
                    </a:cubicBezTo>
                    <a:cubicBezTo>
                      <a:pt x="172" y="318"/>
                      <a:pt x="172" y="318"/>
                      <a:pt x="172" y="318"/>
                    </a:cubicBezTo>
                    <a:cubicBezTo>
                      <a:pt x="172" y="296"/>
                      <a:pt x="172" y="296"/>
                      <a:pt x="172" y="296"/>
                    </a:cubicBezTo>
                    <a:cubicBezTo>
                      <a:pt x="150" y="295"/>
                      <a:pt x="136" y="290"/>
                      <a:pt x="123" y="279"/>
                    </a:cubicBezTo>
                    <a:cubicBezTo>
                      <a:pt x="111" y="268"/>
                      <a:pt x="105" y="252"/>
                      <a:pt x="105" y="233"/>
                    </a:cubicBezTo>
                    <a:cubicBezTo>
                      <a:pt x="152" y="233"/>
                      <a:pt x="152" y="233"/>
                      <a:pt x="152" y="233"/>
                    </a:cubicBezTo>
                    <a:cubicBezTo>
                      <a:pt x="153" y="243"/>
                      <a:pt x="155" y="250"/>
                      <a:pt x="158" y="254"/>
                    </a:cubicBezTo>
                    <a:cubicBezTo>
                      <a:pt x="167" y="265"/>
                      <a:pt x="203" y="263"/>
                      <a:pt x="212" y="256"/>
                    </a:cubicBezTo>
                    <a:cubicBezTo>
                      <a:pt x="220" y="251"/>
                      <a:pt x="221" y="237"/>
                      <a:pt x="213" y="231"/>
                    </a:cubicBezTo>
                    <a:cubicBezTo>
                      <a:pt x="195" y="216"/>
                      <a:pt x="150" y="220"/>
                      <a:pt x="123" y="19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6" name="Freeform 38"/>
              <p:cNvSpPr>
                <a:spLocks noEditPoints="1"/>
              </p:cNvSpPr>
              <p:nvPr/>
            </p:nvSpPr>
            <p:spPr bwMode="auto">
              <a:xfrm>
                <a:off x="5928340" y="836444"/>
                <a:ext cx="304799" cy="304566"/>
              </a:xfrm>
              <a:custGeom>
                <a:gdLst>
                  <a:gd name="T0" fmla="*/ 235 w 470"/>
                  <a:gd name="T1" fmla="*/ 57 h 470"/>
                  <a:gd name="T2" fmla="*/ 109 w 470"/>
                  <a:gd name="T3" fmla="*/ 109 h 470"/>
                  <a:gd name="T4" fmla="*/ 57 w 470"/>
                  <a:gd name="T5" fmla="*/ 235 h 470"/>
                  <a:gd name="T6" fmla="*/ 109 w 470"/>
                  <a:gd name="T7" fmla="*/ 361 h 470"/>
                  <a:gd name="T8" fmla="*/ 235 w 470"/>
                  <a:gd name="T9" fmla="*/ 413 h 470"/>
                  <a:gd name="T10" fmla="*/ 361 w 470"/>
                  <a:gd name="T11" fmla="*/ 361 h 470"/>
                  <a:gd name="T12" fmla="*/ 413 w 470"/>
                  <a:gd name="T13" fmla="*/ 235 h 470"/>
                  <a:gd name="T14" fmla="*/ 361 w 470"/>
                  <a:gd name="T15" fmla="*/ 109 h 470"/>
                  <a:gd name="T16" fmla="*/ 235 w 470"/>
                  <a:gd name="T17" fmla="*/ 57 h 470"/>
                  <a:gd name="T18" fmla="*/ 170 w 470"/>
                  <a:gd name="T19" fmla="*/ 228 h 470"/>
                  <a:gd name="T20" fmla="*/ 154 w 470"/>
                  <a:gd name="T21" fmla="*/ 191 h 470"/>
                  <a:gd name="T22" fmla="*/ 173 w 470"/>
                  <a:gd name="T23" fmla="*/ 149 h 470"/>
                  <a:gd name="T24" fmla="*/ 222 w 470"/>
                  <a:gd name="T25" fmla="*/ 132 h 470"/>
                  <a:gd name="T26" fmla="*/ 222 w 470"/>
                  <a:gd name="T27" fmla="*/ 114 h 470"/>
                  <a:gd name="T28" fmla="*/ 251 w 470"/>
                  <a:gd name="T29" fmla="*/ 114 h 470"/>
                  <a:gd name="T30" fmla="*/ 251 w 470"/>
                  <a:gd name="T31" fmla="*/ 132 h 470"/>
                  <a:gd name="T32" fmla="*/ 296 w 470"/>
                  <a:gd name="T33" fmla="*/ 148 h 470"/>
                  <a:gd name="T34" fmla="*/ 314 w 470"/>
                  <a:gd name="T35" fmla="*/ 190 h 470"/>
                  <a:gd name="T36" fmla="*/ 267 w 470"/>
                  <a:gd name="T37" fmla="*/ 190 h 470"/>
                  <a:gd name="T38" fmla="*/ 262 w 470"/>
                  <a:gd name="T39" fmla="*/ 173 h 470"/>
                  <a:gd name="T40" fmla="*/ 208 w 470"/>
                  <a:gd name="T41" fmla="*/ 171 h 470"/>
                  <a:gd name="T42" fmla="*/ 208 w 470"/>
                  <a:gd name="T43" fmla="*/ 196 h 470"/>
                  <a:gd name="T44" fmla="*/ 264 w 470"/>
                  <a:gd name="T45" fmla="*/ 212 h 470"/>
                  <a:gd name="T46" fmla="*/ 302 w 470"/>
                  <a:gd name="T47" fmla="*/ 231 h 470"/>
                  <a:gd name="T48" fmla="*/ 318 w 470"/>
                  <a:gd name="T49" fmla="*/ 271 h 470"/>
                  <a:gd name="T50" fmla="*/ 300 w 470"/>
                  <a:gd name="T51" fmla="*/ 314 h 470"/>
                  <a:gd name="T52" fmla="*/ 248 w 470"/>
                  <a:gd name="T53" fmla="*/ 333 h 470"/>
                  <a:gd name="T54" fmla="*/ 248 w 470"/>
                  <a:gd name="T55" fmla="*/ 355 h 470"/>
                  <a:gd name="T56" fmla="*/ 219 w 470"/>
                  <a:gd name="T57" fmla="*/ 355 h 470"/>
                  <a:gd name="T58" fmla="*/ 219 w 470"/>
                  <a:gd name="T59" fmla="*/ 333 h 470"/>
                  <a:gd name="T60" fmla="*/ 171 w 470"/>
                  <a:gd name="T61" fmla="*/ 313 h 470"/>
                  <a:gd name="T62" fmla="*/ 151 w 470"/>
                  <a:gd name="T63" fmla="*/ 266 h 470"/>
                  <a:gd name="T64" fmla="*/ 201 w 470"/>
                  <a:gd name="T65" fmla="*/ 266 h 470"/>
                  <a:gd name="T66" fmla="*/ 207 w 470"/>
                  <a:gd name="T67" fmla="*/ 288 h 470"/>
                  <a:gd name="T68" fmla="*/ 263 w 470"/>
                  <a:gd name="T69" fmla="*/ 290 h 470"/>
                  <a:gd name="T70" fmla="*/ 264 w 470"/>
                  <a:gd name="T71" fmla="*/ 264 h 470"/>
                  <a:gd name="T72" fmla="*/ 170 w 470"/>
                  <a:gd name="T73" fmla="*/ 228 h 470"/>
                  <a:gd name="T74" fmla="*/ 69 w 470"/>
                  <a:gd name="T75" fmla="*/ 69 h 470"/>
                  <a:gd name="T76" fmla="*/ 235 w 470"/>
                  <a:gd name="T77" fmla="*/ 0 h 470"/>
                  <a:gd name="T78" fmla="*/ 401 w 470"/>
                  <a:gd name="T79" fmla="*/ 69 h 470"/>
                  <a:gd name="T80" fmla="*/ 470 w 470"/>
                  <a:gd name="T81" fmla="*/ 235 h 470"/>
                  <a:gd name="T82" fmla="*/ 401 w 470"/>
                  <a:gd name="T83" fmla="*/ 401 h 470"/>
                  <a:gd name="T84" fmla="*/ 235 w 470"/>
                  <a:gd name="T85" fmla="*/ 470 h 470"/>
                  <a:gd name="T86" fmla="*/ 69 w 470"/>
                  <a:gd name="T87" fmla="*/ 401 h 470"/>
                  <a:gd name="T88" fmla="*/ 0 w 470"/>
                  <a:gd name="T89" fmla="*/ 235 h 470"/>
                  <a:gd name="T90" fmla="*/ 69 w 470"/>
                  <a:gd name="T91" fmla="*/ 69 h 470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70" h="470">
                    <a:moveTo>
                      <a:pt x="235" y="57"/>
                    </a:moveTo>
                    <a:cubicBezTo>
                      <a:pt x="186" y="57"/>
                      <a:pt x="141" y="77"/>
                      <a:pt x="109" y="109"/>
                    </a:cubicBezTo>
                    <a:cubicBezTo>
                      <a:pt x="77" y="141"/>
                      <a:pt x="57" y="186"/>
                      <a:pt x="57" y="235"/>
                    </a:cubicBezTo>
                    <a:cubicBezTo>
                      <a:pt x="57" y="284"/>
                      <a:pt x="77" y="328"/>
                      <a:pt x="109" y="361"/>
                    </a:cubicBezTo>
                    <a:cubicBezTo>
                      <a:pt x="141" y="393"/>
                      <a:pt x="186" y="413"/>
                      <a:pt x="235" y="413"/>
                    </a:cubicBezTo>
                    <a:cubicBezTo>
                      <a:pt x="284" y="413"/>
                      <a:pt x="328" y="393"/>
                      <a:pt x="361" y="361"/>
                    </a:cubicBezTo>
                    <a:cubicBezTo>
                      <a:pt x="393" y="328"/>
                      <a:pt x="413" y="284"/>
                      <a:pt x="413" y="235"/>
                    </a:cubicBezTo>
                    <a:cubicBezTo>
                      <a:pt x="413" y="186"/>
                      <a:pt x="393" y="141"/>
                      <a:pt x="361" y="109"/>
                    </a:cubicBezTo>
                    <a:cubicBezTo>
                      <a:pt x="328" y="77"/>
                      <a:pt x="284" y="57"/>
                      <a:pt x="235" y="57"/>
                    </a:cubicBezTo>
                    <a:close/>
                    <a:moveTo>
                      <a:pt x="170" y="228"/>
                    </a:moveTo>
                    <a:cubicBezTo>
                      <a:pt x="159" y="219"/>
                      <a:pt x="154" y="207"/>
                      <a:pt x="154" y="191"/>
                    </a:cubicBezTo>
                    <a:cubicBezTo>
                      <a:pt x="154" y="174"/>
                      <a:pt x="160" y="160"/>
                      <a:pt x="173" y="149"/>
                    </a:cubicBezTo>
                    <a:cubicBezTo>
                      <a:pt x="186" y="139"/>
                      <a:pt x="200" y="133"/>
                      <a:pt x="222" y="132"/>
                    </a:cubicBezTo>
                    <a:cubicBezTo>
                      <a:pt x="222" y="114"/>
                      <a:pt x="222" y="114"/>
                      <a:pt x="222" y="114"/>
                    </a:cubicBezTo>
                    <a:cubicBezTo>
                      <a:pt x="251" y="114"/>
                      <a:pt x="251" y="114"/>
                      <a:pt x="251" y="114"/>
                    </a:cubicBezTo>
                    <a:cubicBezTo>
                      <a:pt x="251" y="132"/>
                      <a:pt x="251" y="132"/>
                      <a:pt x="251" y="132"/>
                    </a:cubicBezTo>
                    <a:cubicBezTo>
                      <a:pt x="272" y="133"/>
                      <a:pt x="284" y="138"/>
                      <a:pt x="296" y="148"/>
                    </a:cubicBezTo>
                    <a:cubicBezTo>
                      <a:pt x="308" y="158"/>
                      <a:pt x="313" y="172"/>
                      <a:pt x="314" y="190"/>
                    </a:cubicBezTo>
                    <a:cubicBezTo>
                      <a:pt x="267" y="190"/>
                      <a:pt x="267" y="190"/>
                      <a:pt x="267" y="190"/>
                    </a:cubicBezTo>
                    <a:cubicBezTo>
                      <a:pt x="266" y="182"/>
                      <a:pt x="265" y="177"/>
                      <a:pt x="262" y="173"/>
                    </a:cubicBezTo>
                    <a:cubicBezTo>
                      <a:pt x="254" y="164"/>
                      <a:pt x="218" y="164"/>
                      <a:pt x="208" y="171"/>
                    </a:cubicBezTo>
                    <a:cubicBezTo>
                      <a:pt x="201" y="177"/>
                      <a:pt x="200" y="190"/>
                      <a:pt x="208" y="196"/>
                    </a:cubicBezTo>
                    <a:cubicBezTo>
                      <a:pt x="217" y="203"/>
                      <a:pt x="250" y="208"/>
                      <a:pt x="264" y="212"/>
                    </a:cubicBezTo>
                    <a:cubicBezTo>
                      <a:pt x="281" y="218"/>
                      <a:pt x="294" y="224"/>
                      <a:pt x="302" y="231"/>
                    </a:cubicBezTo>
                    <a:cubicBezTo>
                      <a:pt x="313" y="241"/>
                      <a:pt x="318" y="254"/>
                      <a:pt x="318" y="271"/>
                    </a:cubicBezTo>
                    <a:cubicBezTo>
                      <a:pt x="319" y="290"/>
                      <a:pt x="312" y="304"/>
                      <a:pt x="300" y="314"/>
                    </a:cubicBezTo>
                    <a:cubicBezTo>
                      <a:pt x="288" y="325"/>
                      <a:pt x="272" y="332"/>
                      <a:pt x="248" y="333"/>
                    </a:cubicBezTo>
                    <a:cubicBezTo>
                      <a:pt x="248" y="355"/>
                      <a:pt x="248" y="355"/>
                      <a:pt x="248" y="355"/>
                    </a:cubicBezTo>
                    <a:cubicBezTo>
                      <a:pt x="219" y="355"/>
                      <a:pt x="219" y="355"/>
                      <a:pt x="219" y="355"/>
                    </a:cubicBezTo>
                    <a:cubicBezTo>
                      <a:pt x="219" y="333"/>
                      <a:pt x="219" y="333"/>
                      <a:pt x="219" y="333"/>
                    </a:cubicBezTo>
                    <a:cubicBezTo>
                      <a:pt x="196" y="333"/>
                      <a:pt x="183" y="325"/>
                      <a:pt x="171" y="313"/>
                    </a:cubicBezTo>
                    <a:cubicBezTo>
                      <a:pt x="158" y="302"/>
                      <a:pt x="151" y="286"/>
                      <a:pt x="151" y="266"/>
                    </a:cubicBezTo>
                    <a:cubicBezTo>
                      <a:pt x="201" y="266"/>
                      <a:pt x="201" y="266"/>
                      <a:pt x="201" y="266"/>
                    </a:cubicBezTo>
                    <a:cubicBezTo>
                      <a:pt x="202" y="276"/>
                      <a:pt x="204" y="283"/>
                      <a:pt x="207" y="288"/>
                    </a:cubicBezTo>
                    <a:cubicBezTo>
                      <a:pt x="216" y="299"/>
                      <a:pt x="254" y="297"/>
                      <a:pt x="263" y="290"/>
                    </a:cubicBezTo>
                    <a:cubicBezTo>
                      <a:pt x="272" y="284"/>
                      <a:pt x="272" y="271"/>
                      <a:pt x="264" y="264"/>
                    </a:cubicBezTo>
                    <a:cubicBezTo>
                      <a:pt x="245" y="249"/>
                      <a:pt x="198" y="252"/>
                      <a:pt x="170" y="228"/>
                    </a:cubicBezTo>
                    <a:close/>
                    <a:moveTo>
                      <a:pt x="69" y="69"/>
                    </a:moveTo>
                    <a:cubicBezTo>
                      <a:pt x="111" y="26"/>
                      <a:pt x="170" y="0"/>
                      <a:pt x="235" y="0"/>
                    </a:cubicBezTo>
                    <a:cubicBezTo>
                      <a:pt x="300" y="0"/>
                      <a:pt x="359" y="26"/>
                      <a:pt x="401" y="69"/>
                    </a:cubicBezTo>
                    <a:cubicBezTo>
                      <a:pt x="444" y="111"/>
                      <a:pt x="470" y="170"/>
                      <a:pt x="470" y="235"/>
                    </a:cubicBezTo>
                    <a:cubicBezTo>
                      <a:pt x="470" y="300"/>
                      <a:pt x="444" y="359"/>
                      <a:pt x="401" y="401"/>
                    </a:cubicBezTo>
                    <a:cubicBezTo>
                      <a:pt x="359" y="444"/>
                      <a:pt x="300" y="470"/>
                      <a:pt x="235" y="470"/>
                    </a:cubicBezTo>
                    <a:cubicBezTo>
                      <a:pt x="170" y="470"/>
                      <a:pt x="111" y="444"/>
                      <a:pt x="69" y="401"/>
                    </a:cubicBezTo>
                    <a:cubicBezTo>
                      <a:pt x="26" y="359"/>
                      <a:pt x="0" y="300"/>
                      <a:pt x="0" y="235"/>
                    </a:cubicBezTo>
                    <a:cubicBezTo>
                      <a:pt x="0" y="170"/>
                      <a:pt x="26" y="111"/>
                      <a:pt x="6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4891486" y="4111738"/>
            <a:ext cx="1180655" cy="1365423"/>
            <a:chOff x="4891486" y="4111738"/>
            <a:chExt cx="1180655" cy="1365423"/>
          </a:xfrm>
        </p:grpSpPr>
        <p:sp>
          <p:nvSpPr>
            <p:cNvPr id="37" name="Freeform 10"/>
            <p:cNvSpPr/>
            <p:nvPr/>
          </p:nvSpPr>
          <p:spPr bwMode="auto">
            <a:xfrm>
              <a:off x="4891486" y="4111738"/>
              <a:ext cx="1180655" cy="1365423"/>
            </a:xfrm>
            <a:custGeom>
              <a:gdLst>
                <a:gd name="T0" fmla="*/ 1130 w 2260"/>
                <a:gd name="T1" fmla="*/ 0 h 2609"/>
                <a:gd name="T2" fmla="*/ 1695 w 2260"/>
                <a:gd name="T3" fmla="*/ 326 h 2609"/>
                <a:gd name="T4" fmla="*/ 2260 w 2260"/>
                <a:gd name="T5" fmla="*/ 652 h 2609"/>
                <a:gd name="T6" fmla="*/ 2260 w 2260"/>
                <a:gd name="T7" fmla="*/ 1305 h 2609"/>
                <a:gd name="T8" fmla="*/ 2260 w 2260"/>
                <a:gd name="T9" fmla="*/ 1957 h 2609"/>
                <a:gd name="T10" fmla="*/ 1695 w 2260"/>
                <a:gd name="T11" fmla="*/ 2283 h 2609"/>
                <a:gd name="T12" fmla="*/ 1130 w 2260"/>
                <a:gd name="T13" fmla="*/ 2609 h 2609"/>
                <a:gd name="T14" fmla="*/ 565 w 2260"/>
                <a:gd name="T15" fmla="*/ 2283 h 2609"/>
                <a:gd name="T16" fmla="*/ 0 w 2260"/>
                <a:gd name="T17" fmla="*/ 1957 h 2609"/>
                <a:gd name="T18" fmla="*/ 0 w 2260"/>
                <a:gd name="T19" fmla="*/ 1305 h 2609"/>
                <a:gd name="T20" fmla="*/ 0 w 2260"/>
                <a:gd name="T21" fmla="*/ 652 h 2609"/>
                <a:gd name="T22" fmla="*/ 565 w 2260"/>
                <a:gd name="T23" fmla="*/ 326 h 2609"/>
                <a:gd name="T24" fmla="*/ 1130 w 2260"/>
                <a:gd name="T25" fmla="*/ 0 h 260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60" h="2609">
                  <a:moveTo>
                    <a:pt x="1130" y="0"/>
                  </a:moveTo>
                  <a:lnTo>
                    <a:pt x="1695" y="326"/>
                  </a:lnTo>
                  <a:lnTo>
                    <a:pt x="2260" y="652"/>
                  </a:lnTo>
                  <a:lnTo>
                    <a:pt x="2260" y="1305"/>
                  </a:lnTo>
                  <a:lnTo>
                    <a:pt x="2260" y="1957"/>
                  </a:lnTo>
                  <a:lnTo>
                    <a:pt x="1695" y="2283"/>
                  </a:lnTo>
                  <a:lnTo>
                    <a:pt x="1130" y="2609"/>
                  </a:lnTo>
                  <a:lnTo>
                    <a:pt x="565" y="2283"/>
                  </a:lnTo>
                  <a:lnTo>
                    <a:pt x="0" y="1957"/>
                  </a:lnTo>
                  <a:lnTo>
                    <a:pt x="0" y="1305"/>
                  </a:lnTo>
                  <a:lnTo>
                    <a:pt x="0" y="652"/>
                  </a:lnTo>
                  <a:lnTo>
                    <a:pt x="565" y="326"/>
                  </a:lnTo>
                  <a:lnTo>
                    <a:pt x="1130" y="0"/>
                  </a:lnTo>
                  <a:close/>
                </a:path>
              </a:pathLst>
            </a:custGeom>
            <a:solidFill>
              <a:srgbClr val="4BADBD"/>
            </a:solidFill>
            <a:ln w="25400" cap="flat" cmpd="sng" algn="ctr">
              <a:noFill/>
              <a:prstDash val="solid"/>
            </a:ln>
            <a:effectLst>
              <a:outerShdw blurRad="254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zh-CN" altLang="en-US" sz="1600" ker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5199891" y="4517161"/>
              <a:ext cx="490612" cy="536441"/>
              <a:chOff x="697828" y="4453123"/>
              <a:chExt cx="229831" cy="251300"/>
            </a:xfrm>
            <a:solidFill>
              <a:schemeClr val="bg1">
                <a:lumMod val="95000"/>
              </a:schemeClr>
            </a:solidFill>
          </p:grpSpPr>
          <p:sp>
            <p:nvSpPr>
              <p:cNvPr id="48" name="Freeform 665"/>
              <p:cNvSpPr/>
              <p:nvPr/>
            </p:nvSpPr>
            <p:spPr bwMode="auto">
              <a:xfrm>
                <a:off x="697828" y="4453123"/>
                <a:ext cx="229831" cy="177458"/>
              </a:xfrm>
              <a:custGeom>
                <a:gdLst>
                  <a:gd name="T0" fmla="*/ 179 w 193"/>
                  <a:gd name="T1" fmla="*/ 54 h 149"/>
                  <a:gd name="T2" fmla="*/ 193 w 193"/>
                  <a:gd name="T3" fmla="*/ 0 h 149"/>
                  <a:gd name="T4" fmla="*/ 138 w 193"/>
                  <a:gd name="T5" fmla="*/ 13 h 149"/>
                  <a:gd name="T6" fmla="*/ 152 w 193"/>
                  <a:gd name="T7" fmla="*/ 27 h 149"/>
                  <a:gd name="T8" fmla="*/ 99 w 193"/>
                  <a:gd name="T9" fmla="*/ 79 h 149"/>
                  <a:gd name="T10" fmla="*/ 77 w 193"/>
                  <a:gd name="T11" fmla="*/ 57 h 149"/>
                  <a:gd name="T12" fmla="*/ 0 w 193"/>
                  <a:gd name="T13" fmla="*/ 134 h 149"/>
                  <a:gd name="T14" fmla="*/ 15 w 193"/>
                  <a:gd name="T15" fmla="*/ 149 h 149"/>
                  <a:gd name="T16" fmla="*/ 15 w 193"/>
                  <a:gd name="T17" fmla="*/ 149 h 149"/>
                  <a:gd name="T18" fmla="*/ 77 w 193"/>
                  <a:gd name="T19" fmla="*/ 87 h 149"/>
                  <a:gd name="T20" fmla="*/ 99 w 193"/>
                  <a:gd name="T21" fmla="*/ 108 h 149"/>
                  <a:gd name="T22" fmla="*/ 167 w 193"/>
                  <a:gd name="T23" fmla="*/ 41 h 149"/>
                  <a:gd name="T24" fmla="*/ 179 w 193"/>
                  <a:gd name="T25" fmla="*/ 54 h 149"/>
                </a:gdLst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3" h="149">
                    <a:moveTo>
                      <a:pt x="179" y="54"/>
                    </a:moveTo>
                    <a:lnTo>
                      <a:pt x="193" y="0"/>
                    </a:lnTo>
                    <a:lnTo>
                      <a:pt x="138" y="13"/>
                    </a:lnTo>
                    <a:lnTo>
                      <a:pt x="152" y="27"/>
                    </a:lnTo>
                    <a:lnTo>
                      <a:pt x="99" y="79"/>
                    </a:lnTo>
                    <a:lnTo>
                      <a:pt x="77" y="57"/>
                    </a:lnTo>
                    <a:lnTo>
                      <a:pt x="0" y="134"/>
                    </a:lnTo>
                    <a:lnTo>
                      <a:pt x="15" y="149"/>
                    </a:lnTo>
                    <a:lnTo>
                      <a:pt x="15" y="149"/>
                    </a:lnTo>
                    <a:lnTo>
                      <a:pt x="77" y="87"/>
                    </a:lnTo>
                    <a:lnTo>
                      <a:pt x="99" y="108"/>
                    </a:lnTo>
                    <a:lnTo>
                      <a:pt x="167" y="41"/>
                    </a:lnTo>
                    <a:lnTo>
                      <a:pt x="179" y="5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9" name="Rectangle 666"/>
              <p:cNvSpPr>
                <a:spLocks noChangeArrowheads="1"/>
              </p:cNvSpPr>
              <p:nvPr/>
            </p:nvSpPr>
            <p:spPr bwMode="auto">
              <a:xfrm>
                <a:off x="718073" y="4643682"/>
                <a:ext cx="33343" cy="6074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0" name="Rectangle 667"/>
              <p:cNvSpPr>
                <a:spLocks noChangeArrowheads="1"/>
              </p:cNvSpPr>
              <p:nvPr/>
            </p:nvSpPr>
            <p:spPr bwMode="auto">
              <a:xfrm>
                <a:off x="772851" y="4613906"/>
                <a:ext cx="33343" cy="9051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1" name="Rectangle 668"/>
              <p:cNvSpPr>
                <a:spLocks noChangeArrowheads="1"/>
              </p:cNvSpPr>
              <p:nvPr/>
            </p:nvSpPr>
            <p:spPr bwMode="auto">
              <a:xfrm>
                <a:off x="828820" y="4584131"/>
                <a:ext cx="33343" cy="12029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2" name="Rectangle 669"/>
              <p:cNvSpPr>
                <a:spLocks noChangeArrowheads="1"/>
              </p:cNvSpPr>
              <p:nvPr/>
            </p:nvSpPr>
            <p:spPr bwMode="auto">
              <a:xfrm>
                <a:off x="883598" y="4554357"/>
                <a:ext cx="33343" cy="15006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7451534" y="1653284"/>
            <a:ext cx="2398522" cy="948978"/>
            <a:chOff x="7729326" y="1739713"/>
            <a:chExt cx="2398522" cy="948978"/>
          </a:xfrm>
        </p:grpSpPr>
        <p:sp>
          <p:nvSpPr>
            <p:cNvPr id="53" name="TextBox 76"/>
            <p:cNvSpPr txBox="1"/>
            <p:nvPr/>
          </p:nvSpPr>
          <p:spPr>
            <a:xfrm>
              <a:off x="7729326" y="1739713"/>
              <a:ext cx="1098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7729326" y="2109045"/>
              <a:ext cx="2398522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6660">
                <a:lnSpc>
                  <a:spcPts val="1900"/>
                </a:lnSpc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451534" y="4708815"/>
            <a:ext cx="2398522" cy="948978"/>
            <a:chOff x="7729326" y="4795244"/>
            <a:chExt cx="2398522" cy="948978"/>
          </a:xfrm>
        </p:grpSpPr>
        <p:sp>
          <p:nvSpPr>
            <p:cNvPr id="55" name="TextBox 76"/>
            <p:cNvSpPr txBox="1"/>
            <p:nvPr/>
          </p:nvSpPr>
          <p:spPr>
            <a:xfrm>
              <a:off x="7729326" y="4795244"/>
              <a:ext cx="1098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7729326" y="5164576"/>
              <a:ext cx="2398522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6660">
                <a:lnSpc>
                  <a:spcPts val="1900"/>
                </a:lnSpc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180739" y="3140302"/>
            <a:ext cx="2398522" cy="948978"/>
            <a:chOff x="8458531" y="3226731"/>
            <a:chExt cx="2398522" cy="948978"/>
          </a:xfrm>
        </p:grpSpPr>
        <p:sp>
          <p:nvSpPr>
            <p:cNvPr id="57" name="TextBox 76"/>
            <p:cNvSpPr txBox="1"/>
            <p:nvPr/>
          </p:nvSpPr>
          <p:spPr>
            <a:xfrm>
              <a:off x="8458531" y="3226731"/>
              <a:ext cx="1098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8458531" y="3596063"/>
              <a:ext cx="2398522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6660">
                <a:lnSpc>
                  <a:spcPts val="1900"/>
                </a:lnSpc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408982" y="1677731"/>
            <a:ext cx="2398522" cy="948978"/>
            <a:chOff x="2011300" y="1739713"/>
            <a:chExt cx="2398522" cy="948978"/>
          </a:xfrm>
        </p:grpSpPr>
        <p:sp>
          <p:nvSpPr>
            <p:cNvPr id="60" name="TextBox 76"/>
            <p:cNvSpPr txBox="1"/>
            <p:nvPr/>
          </p:nvSpPr>
          <p:spPr>
            <a:xfrm>
              <a:off x="3311281" y="1739713"/>
              <a:ext cx="1098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2011300" y="2109045"/>
              <a:ext cx="2398522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216660">
                <a:lnSpc>
                  <a:spcPts val="1900"/>
                </a:lnSpc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08982" y="4733262"/>
            <a:ext cx="2398522" cy="948978"/>
            <a:chOff x="2011300" y="4795244"/>
            <a:chExt cx="2398522" cy="948978"/>
          </a:xfrm>
        </p:grpSpPr>
        <p:sp>
          <p:nvSpPr>
            <p:cNvPr id="62" name="TextBox 76"/>
            <p:cNvSpPr txBox="1"/>
            <p:nvPr/>
          </p:nvSpPr>
          <p:spPr>
            <a:xfrm>
              <a:off x="3311281" y="4795244"/>
              <a:ext cx="1098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2011300" y="5164576"/>
              <a:ext cx="2398522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216660">
                <a:lnSpc>
                  <a:spcPts val="1900"/>
                </a:lnSpc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674691" y="3164749"/>
            <a:ext cx="2398522" cy="948978"/>
            <a:chOff x="1277009" y="3226731"/>
            <a:chExt cx="2398522" cy="948978"/>
          </a:xfrm>
        </p:grpSpPr>
        <p:sp>
          <p:nvSpPr>
            <p:cNvPr id="64" name="TextBox 76"/>
            <p:cNvSpPr txBox="1"/>
            <p:nvPr/>
          </p:nvSpPr>
          <p:spPr>
            <a:xfrm>
              <a:off x="2576990" y="3226731"/>
              <a:ext cx="1098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1277009" y="3596063"/>
              <a:ext cx="2398522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216660">
                <a:lnSpc>
                  <a:spcPts val="1900"/>
                </a:lnSpc>
              </a:pPr>
              <a:r>
                <a:rPr lang="zh-CN" altLang="en-US"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请在此处添加具体内容，请言简意赅，简单说明即可，不必繁琐。</a:t>
              </a:r>
              <a:endPara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3900">
        <p14:glitter pattern="hexago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1.xml><?xml version="1.0" encoding="utf-8"?>
<p:tagLst xmlns:p="http://schemas.openxmlformats.org/presentationml/2006/main">
  <p:tag name="PA" val="v3.0.1"/>
</p:tagLst>
</file>

<file path=ppt/tags/tag62.xml><?xml version="1.0" encoding="utf-8"?>
<p:tagLst xmlns:p="http://schemas.openxmlformats.org/presentationml/2006/main">
  <p:tag name="PA" val="v3.0.1"/>
</p:tagLst>
</file>

<file path=ppt/tags/tag63.xml><?xml version="1.0" encoding="utf-8"?>
<p:tagLst xmlns:p="http://schemas.openxmlformats.org/presentationml/2006/main">
  <p:tag name="PA" val="v3.0.1"/>
</p:tagLst>
</file>

<file path=ppt/tags/tag64.xml><?xml version="1.0" encoding="utf-8"?>
<p:tagLst xmlns:p="http://schemas.openxmlformats.org/presentationml/2006/main">
  <p:tag name="PA" val="v3.0.1"/>
</p:tagLst>
</file>

<file path=ppt/tags/tag65.xml><?xml version="1.0" encoding="utf-8"?>
<p:tagLst xmlns:p="http://schemas.openxmlformats.org/presentationml/2006/main">
  <p:tag name="AS_NET" val="4.0.30319.42000"/>
  <p:tag name="AS_OS" val="Microsoft Windows NT 6.2.9200.0"/>
  <p:tag name="AS_RELEASE_DATE" val="2023.04.14"/>
  <p:tag name="AS_TITLE" val="Aspose.Slides for .NET 4.0 Client Profile"/>
  <p:tag name="AS_VERSION" val="23.4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HeM90qHb5M5aCsAALNWAAAXAAAAdW5pdmVyc2FsL3VuaXZlcnNhbC5wbmftfHlYU9farz32aAcErRYSgaSWVq2VxBglIJDUOtDWqVY9DgRSjCRYIRgQCJChHlvGQLRVoqJE5VhnEKIkQki0QLYaIEKrMSUQyS5EDBA3QxLIdBOwRXvaP+493/fce59PnocnyV7rXev3vusd91575X6+PmLaG7PfmDRp0rRPP1n5xaRJf8dNmjQ58bUpriuv3eif7Pp4JfmLiI8nlTX79bh+vEpdvm75pEkVvDdtMX93/X597yfbkydN8qxz/78CJJ7fNWnSPz75dOXyzYzovvZE3hXqdmdM9Ez01z4ftc47/iWZudOEJd8NSHhj5aw5h1d+cHT2vz77+ptZf3/d+63XTue9/jEm6NS0Vy4F1k96ZUbeJx9c++eg9WSd9G57jf6E6vhSrD7aEA3MC6mkUuzHlgqpZRRODcW49UTg6IiSwzb9+Cb6RLjTNqhnD3wvmOT+02DIl7jti02KWHRhMT0mley++PWKGaHdj5kam1rJLoqe4b706F59STqe5tA67aSMv493erum+0Nb8DL3j73xO1XMhg2c0Z+GPp5orHxzbA7Pk/TBSQ2EBOcNJQtVy+0btHq5rl71BbtfWUw7GSRzujvV3CiiD96aimTmbmA92SQ/9uFjmAjvHFHKGtNk1vah6si9x3hGCEASZA6V1HR9aKD4AWRFas8hR25HtCp0fT5RQTPNme0CEWOhYjB2txYIqWdpLmipbuxPymI1zK4PSemmUZXM0XCr83o5q099JVLUHKs69wBDs/cIHD0jr/kHRNtGb3mxn9oSNoRBKzPsoZ12I8d5fdoGqKIviaS1deOU5TXDdKyUWpfxtEAF9lnZRnlCubUCDTRtlY3e1/MSJOz79MG5CLRr2nv6X+RNwx9ND7izJ3rw+GBn/Ehqd7XrCsOnjuKRpxC1f1rj+V3Nw2GpbhlmiMJP6ZmNA63J4Z5yA/kjopS1FRfuXRiDrYlHyte5Rgum4YJoWbAN8ukzAvSXoocvDhqyYJ/Lh3WVDBaxyo/YYZaaay2m6crp/vwGg8IcWtL0Nhp4LclpNwtI8zoSJQkeODABrLLiq4qTzsmbGOEdCDSPus8xInCOjLTtvFwoalCsIOJpvvwCg7wc8rhN385sLhL5Kj0L2uqPLitZWi2JTy+Ggi9ZtxMeMKytA2xdF49jA9EdGyROp8PoZKsBH1VBG9c6zR9MVInh2kjDjGSmdqEWod0EGgjSDXLztjC5OJop4FnzSQCZpy0XOyysPEOh9XUw84MaASNzbhmuw/lFWGRYjfGqAV4p4TEWqlVu/du7jfYr0LrC4++YeO7yD6b82AWr8sODlZjVXGR+wa05NF80z9AQq9iYRERHe4IsQIH5J9cgt9dbC1UAOceMW93IQrSJ+9c9dsnYWMRVNk0/oLVsA+751G0meiMzuUzM3+Rd0B4iHpXPB1XiXpJzmKQk8figSUH9WB4LsuXWHFFDLMTQVdLb6U5oAGXGIgzi5tYBqa7Lsg2E5H3kq1yzS/QpRXXbiN4qf2Qa0duYSGTPdC05A6kwtliWSjvAPsg+M9E1hTVGg8ID9Db6dokf+TFDArLBwVkiX3N4NNKMlSJB8zs1gvxdIEVjHsgM7Sdr0iROsVENf8uMaT5wFcF4xWVhdfuugBSPv2H8vmFU/Qyrkb/zVsCPi8p8+cD56St+hPllwd7TZShEDQbMCbkCxAOxdDtmZ729wPCtuH1UqhvTg5+X0soaGMEldPjkjqQ4LoRG8SricpbHeXDoVhhfbhyZzgfa+KJ8q78zboMGEPeLBVCGxE+l7WIX8ZYKJeVdik6sYKQx/0CshBX2AyM95HwW5iJKm9q+DGiySP2Vh7kkcA+hQ4owyV+D66qgKiiJ6VVgaDDQBZBdaNuRY2xgWMW8Rc25vWzUW7w94TR5m/xqSP3B2eZaA3zxlFaxY3QPzK39RNwAuQezc6Hg7FJ5PmzOA90A7JD8ncXyQzBYEblrejmv7YrWODBKP9mVoCr3cjE3bCeeK6Mnhzy9ciUbwLwjbyvaCeMqyLMKXlncn8YthEzi9WFWOqsGVvnAGFDfx0fzAJiqptF+OdC4x14B9K2Q+CUizdeZ6TmiQCS47rEfjjzLT3sJ2sPEg31udX5Afs1PGwCFz0IDsWAmVUPNUYHsIiXDk94GEd4o0i1T24nv0YQOfKHoCoEEZtQNVDLCUS6Vshe2ycm5ACIxH6hGrB1bymQyR0/hvgrCN2GO1qcUlX4pCaNh2f6JvsrHb2DmFrZ9I1ZCVcPWKE+4YcZ7U44PY8Uu/heZ0uPBalzndKAJamzqStElv1VKCQOTNFslgWwZ6AC7YGHApGX1CbpKBbeYXyu43sW6QjDly5vEzmFtBVypIcr6qlMKi8EuCz5nOTqaJ+JBiSMLgekCo9gh7mCkw8y+usxYZonQKLMsy1UIrTduj1qX1bPKOU7Qlivqy8iqB2G8pYitxHkI50Cqa51udt6ooGOz/smwMkybPOYpDsWEpNbnXPXDy4VSOYvb+e7qbHE/g0RHkh/D+FFLaHJWfRe9FhqFJbuZGS7emwNSuDvoxdBI/nJsyWk4mcT9mq621GCBFHAZ3S6OJs5D5ZPA4Sh5E+Rxj9VPTRiBUCRPn4LiOVmN0FI/XsCUDnp7catLkVSZzJO8FnwH3sVv/EjtDDSQAA4iVPl8IDaGJQPZuuRqm8M9loVJNScfitcQtWZGOIKs4WjMlnB/Y1qYHGKAZCSPqgGCke6YVpcS6LI4T/K2bXm33plSyAhBIQkD8KIDMUTvFT+K40N+qL86q7ROHM+dBaaClWKWREZP1zgHquesPkQn0O3QUTMrHneWrMlTNsHewEL0csEHIQ7pHdhU4GkwagwXk7aCux/sw3gXmotreV1GNSwQiMs4Zt0eyZYYeOE0AiJRwkonQRkex0F7c4cy5bHFTmIrXY5Vgs+qZVgtiBw+oOIwywuMPQwmXQ1DZ3fZ5WJYOY8uHnVEapWrKo2GvS2s7Cce2/EdYiP9pNgxgB/jbV8gOFd1iazR7R2xT3VdeVjgCtpw0fpiLcfd3g7DeR2kG679VeMr7s/SXZpX3bG88Dv6TPdn8GdjoWvSo/nwv+pQbhngy5hTxnMIbrH78+bGxbS/ub9E3BG/7v70ex+cO9bh8H/Y4V73hXMlyzK7j1GbS1gmNfbTPOE7zd8E+1ZiyfKxjtcsd7dKk0y2QaW2ZMl7PfwG9XTqytTUzWPDfpSPdDzNFlE9Ps1Ip6/eRY1oGKc5+K/tavVGzNiMge/t/sfv/d/89PiRk/5vj0/98XeU2Jck/2+Q+EcQRlt4zYj0Xw8Jrf01Rk17mpaVqopK8z/MWAtCDeQC4HLC4YlRs0ncb8ya5A3L5iMqGY1Tml9o0072CjtYmA28g6gplPX2nh+zha+9l9k8oYh7aW/zWAIEa6ilDd0z/W5zYd6Y3sedrkP7TuPdic2PSRa09XQ/35AY7o0oVizJalJ0rMdFPoeZrTi99wPHqoF5JQyd6Xo/cQPBPjRCvoMgP7zedTX9mGsYxfPDhFgC/XeoyR411xBBabUnM16cY3Ra9j9MsLrL8Q81XalPPgwNXTBmqae+9ZTFW950t624v6qOcq/zBSkE2b5d8WEmt/PMxRjs470vsuP48fSRcPnBpb5BBzzPPS+Gyk60nxuIIRX+V02KVP+/aipVeBQvz970vBzUT308r/Rish5X/hXAGMFf4bv05wRbT9d98CcyKP/4T2eO/vZPsUre8F8/oXD7LLF1pOBrlQAMwXi0f6gPu+xEpbB055j/2/H4qSJLtjculodZafU48ectXFTo3id/ysTV3sWTz/2VkP2DU4InbOBeJ38ap/PeXQT59i+xj37+i+Wk/NVwW+7fvPCnkqm7nD9l/Z+zm/qB7x8giBD2rAiXsZmW9jN5+NG4UVhd2ZWpfyAPnCoj7ztW9EckRSs6MdXx5D9A14abNYOVt55uqydrz8H+MJ35aZ3XubpOTA5QBqKfx460P46gimjtnwF1K7x5IX+w18Kd7zEHi7UnCnOy5yMuxSSH/g/wivtYLH2oNiRTlzsvunuWyyey9zkq5OXbwYE4laHneeUzGDqzkfgaQ1lNdPeDK5FUt/fp2+P/D+hoeSnsfaPU2i8cW+LI6B0Sgdun2rosJ4hLvpS3gUn+/3h+xgJ68nYuG/Ok4WlaTpT+oOXmZK8T7cnKcBEpczfmKX70cakevVWpWUJDUJ4niwUpQw/JvJOy8JJaOKEaEUCSBJYRSm7BZHLDCmLirBVfaijEKsQUPr8BO4/P51ln8wGrf4MBEstTzjyh11tzeTHEKhQq3xrZMTfPSiysMVijOvQWYoGOnMvbTcRPaW0ZIL8JDl4wBE4oTVk5TFVJx065wcj0SJxT0gDTwU9iugs2Pj2djVgm49FHYB+A6oOJ7MFiJdpX+TdX/ffUp9xVa1kZIWWhedZpdI4rxWJ6nHAViOWYt5oRERIjI5wdJeXFQtvAKoVrNLqglIEkf8MFFtOwHVQiPs+MRfGsuQo5TwqAs3kYFBLJYfpVdzznIkbz9idwv12DERcgVYUb0WVCZvdO7rfgQAus94zYAYOVMjI1GySB/ZkhfnK7fBhgBCOU88t8jYmz+DwKLwDF21+xIEsjbooLk3cBNUymomJpXmdS2A/QjR3RCDNSlGuN4izcGPZguG3f8AvTxgS6cklVka6PfMLvQHslvVjcMT2ALAnMI5Hv5VMxcrFIWg4bKRK5byBsJOKz6ud34PtxO/BFUQhArM2fTe5mmHaFdXRZ8+Xk2St6q6EqBgkaGIDqgWU0QXhJ7+ClS/wJrVWpYODFSigwmkddiYqQTK97FMf9ht7OoOzSKMXlw30fE70busCu+ajIwgIFsDjTr4Zb3DIA3AODFLyA2bzdYY4UMAGSyrERqp2wpTTTcwah2uqRIIwJ9NXuvBnp9TVU+nDOasnw1z6l0WH5yWGD9JEA7UZbnJnRvYsoNYi3hxfGqejYDjPDRLFV01x1bpF+FOLxPsgDKm0zzPNpM3lz2AWvpNjJA+qEFyX2S5qG2xbIORzKjvJ01TGMubtmERbgV8thfuCwOHoWGE3kSPD91FmiSF4xJquw5ekZYEbfMtpqEFDzeZnXJErYvBUS53RRvqLUVZook25yN6aFOcQ8MVOz1RUalQVl5RMerFq6cxvRM3s7BkZR5S5Hra6dfqB9AH6YXswI0omZIR0Nk2AHtOKFZTj5nfkdqoFhsbbrEawuhkgNCxVm+NFrugxbXOoqM1CPrFYA19g2gzKGmOhRMgeV38bV2etBrkJHVso3R9VOTPndkudSh/eaJvzFnE+FE3L4pPXyS5L/sSRh1l6hSP/mH4omxpML55rZJqGgvQTzb4VW8TwBc6D3hr6kJpz6Sat65Nh06opUSuP/eZX5v9fh63+QrL+omtlPDyBPhLvQ64daoxmd3/oQcFD6KM9p4Q0NMuAky48+zXhbp5cg3PLoADWRY21T9teaO5ryeIk5vBC8qTf5x6BxQQVhHvQM2H+dRwjJdHHdquxpzNRaO/a9GvZ2IqPOt5kwVa3PAqnj0nKnIJLw+7sFJngweOy4+lFanm77CbU+B6SMd6gPPnfpbUKl40g58327razW2m5cHyHdZMrdwHzXTqRLnsX/qA1QqV2tT+tpiUCuA2o3+RDOlLCkwdG/xzWXiBfb/bwinREHynSHIhCfEqh+8353jzb7WbU+uF7mWVKQYfvYJmab0sFg+G9+xl08DyX7rbeTIrQNPjJLw1AyAP0WqWujhkp7EjN+Km5dziMNlPa0xYwD721Lkw6eFLrLF6JE0usuwUbaBOzRnrbEkVUGEVAO4hfT7RD7gZGsFjvi7KOPzxhiL5q3DtcaWcZYAchyzjmdJgH99YQyuxwnpZ8TZVuNMqetcrqq5nHlWiLCfCwqaKFWP+rQDXdZay5bQj9VCUILvx9XSbpap05xVXlmdVRa+/BbXuFD9/r22HYu4YrctZ9IO5D/IJFH4psrvFUcS2e2klRIQn9F5CyJ5m2kq1epFJuN5U++9YlmuKSSJYtvLIYHPAV5hBIpK10GDWCVYckOUyzkAN4Z6dnAGTVFDuoGxIKLEJ582/ZAJE2xXpH1rkCO3svn7UZCad+XETh+yHFZ6xY3XIXXkbjFGMc0cq8fWVcGUogcDeB+OIHOfLR/ajQzMixzMbvAJSCft/nZLa44sDXMmryvZVhujcwDqhM3hA//vAYPuFWpdU4iZaRR1XXwBgIHwo+XKl0Gpg+IhYEgLAIcBSvpSMjAiCQizsA+A9r4ciEWOLisA2EMyOi/oS8b8mi21HzKnxBZxR7MksIZgxUAosb+gDSrHGgjn+Km+uP4BVR6WUQDbDbYBxlWNXTFLIn2UlAPR++rNdBGSnswr1EDOlBFIMXjiEHEoydzj2LiCw3fwODkeO6DA2SP7zbaqplWGA5kLdRKr/l9xE/k8XA0kYNuUeTIivcx+39T0oayAmpC4SvJ7YzuWG5k9mJaIbDE4WjML/MxJvctCOQssd+ailwbIYnizkgOW5Nku21O0hDxe7CZ8l8Zq7sAvKmCL2EF0eRfzkajC1oWsxtZ3B9AeAl9ZEtJxY1ZysdR7IIk5rM7O1G+AeSgtasV9MW7VLWP+1rWcYtB+FnQHrWvtnFLPnKdU+cjO1qYVjM7gMI9jpmbBfPmgxRYrJnekhPiixPq7IWGhnvpMzl6Sg5wkHUlKey3cUPldGyGy6aZjgHYMqGhAJDsu6+L+Kl8IKAnJmSnHIsutbQMFtKFGd3do6NQ772ue/DESJKxciesWRod4vm7JOh77byhldCoxRoMdsGmgl0rYDhA+/Yy9kr7GUNUGsE5olR2OEyic3XtZUUBFAl+Sj1EfgKZGHP1833fBlgSp93IudNGBbsHth/f40pK20fxZEbBA2e1Ff/iXLGzJ8fY8rsVumGGNemaX10nTHWGXht/XnKBjp1txtR0pIgQTtSecFphJ31JB94R3QQjuDRXxEPO4Ml5Qp4o+xK3GKIXFJlDS6Jmk7YqDMaArM5h1QKgbtz1i9diGAXUuA5Xzq8/sMs226VY/BXdsA9XSCTMcGuFUS0+ltu2EhxuGR2OC2vuzThG127tuaj8ksgrjgkLXTw7kbefPnK5Wdw+YH7XmrnIxdKqAsNWo/Fiaf/Tb9HMOfbjXU+fuSp+ILuXGbK5cM5ee+mTloyj3P0Y36DSbETGYxu7KGD7LGdSqiR8pihXbigdNmyUaPPL+HAz64gO/r06TnQJMu9BOcsUsMXAUbEjdBG/jjqrjmwy78qChYH4B3VUl51yKEQCAmDIH8+fojTMDqpzO/ahPUV1z7z5Y0pNc4XxZ0nPusTPZJQQ5jPvS6syWICU9dvDknHW6q6rv/nVkQfOo141+bLJS1646nhS7ljg3380s8634yC7PenhMxffzoS8oF11/jUj9fPwh9h9SeJnDcNDLp+z1EUxWNoDAONC/3yDwN5L/amz0EWVT1orY4esfQYmI6P7GLW1pbA9bOB2QI8KnX3nGQWJY6JyijzTGt0B7oUGHsHBWKap8CUcZ4f9Vm/uMPcKlSXOLW+4/NHmDFrjbznCvo1KgtOm3iodODI0kTlsHq5DOhaF/7ckHJtrn/74JpVgueXVXJLefUzotCmdrwbNlYrAzDCp6tJzHe0qjl2ldj/EFOoFHIcp8r2EC5aOQiNkiS6fGHzj28re767ZKVrDRD16kVvcuns8iyj84gh907KCMTnc3HhxMe2zc4fGCIM/2yJf17Nk/FZ0xIW74g9Orh7D/mj+FjjubJ3xHMHeo565IYxuglwYVglGfz7XXMIcuNOmOkp9NvT9lIJi7egDUfS+eflm5IqD14449ByHvpdlzNSqV3iFHx41yByGNtVl7LNZniwAKdwcgdOmV04tgpF27solgXBK2hnYfl1FfXmrd56xwiLNKzcASI7t/ToW8yQgxIGVSmY3VqTNoP8GLypWw52BlR+Jxdysf5g0r+TWyHA5x84kHqlqtbCr4yTEQoHQGDIWwfYevli2mCbXWn2UGqJPIskR9TWmuv6TmQ84EV+GWeOJ3kWT1xG9VUgRkt9wambdE3d4ZmhdZmJutX5feCUbybYwr5Lw5OQoZoFxoHfd74OONjbBtuhU+XK+y7+cgpPJRIIc2BhmWFgfC1aXirWw+J2a3JbF8mZYkttViWUMOWWWKtc624iO9mqt8CZpa5jTjEnhz6FcrZAlJ4cnyR/D+IFOz0axw7LRxHjQNQr8Qj7qp6zivoKNRop41kIzVt44v58clrkE5YuOAOEJrRXj2df66PtbgKY421GGxyGo8Q7U2NglnJ8N+7IoYK3HQYWC/C+4K01jj5D1UJIk8MMp98R9A9tP0zk+UaRlWToDTlp2CbkG6ZwZE9JLHTfv0s3XjWJ4XecA/FgpFABu9ECBAMAvUjZyobkd3pObLBjzfPmJ4fMzVbK4m7ltwMHqhat/Vj8K8E+CajFSXqXOSvY4pYghKMZM0+/sRRbQBNu0k0v0WaGA7XxA+BixYi13KSaPQt5FDCq5D58cp2Fvdy0HvMFe3ya3l009xeAqzGh/MlniRzKUwrBg5nzUm/Tari7DbwrtrmHnYOSAZSMEe7eO0d3FoFBsrOPkva8rOrFlviKkMiifBFaRJUTPk6UM727YSuBqSH9iOLPQGlkYDm0TWokdqDKk6lj4m+ufLJDOBTN3c48e+erRkmca+5WWjp1yGLMXlX1kGLuUX9qYtJKrM4GVroThqZ9ySoEB5ZQ2xXnwwCC6lnw7lw+cn90Awur08/uT7VViWRe50LrN61TrnFmkc9D1kHpVEpO3UDa1btXkc79ZobWw+DvPUkYRlPSIiA9wxZMJ67T4TtavqqP8Z5b80+1n0l8A/rBv9m8LO9yIVZ6wWwCC1H78X4HeWhCqjZ64BXHGnU0GW/vTZJmOy6gvi3V/8E3/f1SAwpLM/htCmb1NFm7Nl1nyhYTRUsIyd6Ca5HfDEl1o7Blzp8/dcbwoNdcaT7ZnGmupZk2y19WNUDhCa9jyXAf80/1e/yK/djXwRXndFQZ1Lqk3Z2yZeBx3Mf7VV6ouLPgd9KotQV9Patv8HNEC349+LLfdLb9KVxtD2/7xYsvHXJLW6TCrz/NYveSef2//Jz25jVt87g8TvAp2V8FxGza9gGPS6/KmBCyt5IeLE7LZop70Fre4jaIJW/c8e5WvvAfDiZrE6ccvPheJYid/sohGK6YPLtkycav2/N0pB7/UaILA7t0XnwtHR6a9c0t8I0He9NPml4BfAv7/GfBWOI7gMvcTChR49d+JqlzBjMf8NUBPwgks9fNaFSHx/44iQUAfJDm6SM1SqCDxhPMrTdj6P++UkJjZNlKOiZ+N4/0J4zV3tTd2a8Ki/zM2qwx+OI7TzNE+TH/v32natsibvJiPJuvlBshrmstp2tvWlNXF/LlcQqJfqshLwC8B/98FXC++k2r/pdy+Y9TaXPU8wGpzR+ZPM159WPRiqTi834v5jv/HXyfkGoefn8Bd74RlzgxCSQEws3YCZsPlRCboS+UMzON8V/juTXq+sc+CEPw3Pe019RidDqM6ePf2CYGw8iCDVevE+w5XuNIgk/HaUP7E4vR+PybXHRMP5XYKxuT0c/UEb9Zd7oX64cHEpA/njQn+OmqCTTzcvfIXUp4Dc8e9kuuuTGxaqdgwtjJfRT2HbrFbNTYZXkJ6Cem/AlIbHuweewoRgWQN9bp3NJiHftqgla6MnP/i+O6E4cGVSD3Y7b4/g6d1uB8SoFu87744Q02vGH6ge7JX2F7rddI+VVRaO/vTPw7Vd5Gjp4Qd+AmLE235AxpXPmCpCQIjfrafLG5b8AcErrK4pGL3Qw3lD3xaucWY+A6WuV3v/Kq6ausfhox11f9LQOT0jF8PRTQ76adjiN7OjOrCmhdlXKUoLMZ8JSe8c827gXeex0+R/EHiUV3IWa1BL7XuJaT/IZAwtMoo59AG5z5r2o7RVS+3zb4keUnykuQlyUuSlyQvSV6SvCR5SfKS5CXJS5KXJC9J/lMS9wbqtsFv36uVBAc8t1N++OdNVIJVraQpYd8NKXTxOdh3f7+P0fT9Bny6SZOsbC/BvtfTa1ubI5wTiqX8d78y7eoQDX0vsP3qMbZB/uF/3R78ayrxyAGk7VGve3R1TcdwmVAkHb5CNXdkGm/lAm/z0AhqWEcvOEb1dKHoXLw5xBuy1Lk3jq/p20RvFzeJWala4F2Ec11/Mh+Bk9n7EgW1UEHiWmTv6TzAlxdqZYxN7Udyjqq8THf2bZ1h3cyMVwOSWaqQqr4EHyizWgFwtrto3bsFf/B6eq8BbMaXXBq9HYFPQtXE97l3vandx83wa+3JAqtGfcALz+h3b75ToPTdYVD9TDS7nzB8YUPtr5VdxjXExHT1F7aSAgPLXKNl3YkF+2oc0uihpUn+RnJqrdUok9mCy78a4bSXgYQvrPjQNnDsaAvo12sGC7b1dIZr3GK2Zg39ZG9V5HSZSGV/tX4Nrxio9gPGYOUcenyknNk18uXhKGmq4cEVfm1gVgsj02N35/1y9vBIucFAx+qSkaUUZrP7BQZp8F7518Fs9I/u42fezO4RR9lmiwoMBQqd4d0pdeJ4iUSSMNc6+0aheWMUGv9A7LTsKFTwRTUonJ1rFBujPCN4k12i39swc+nYK6zKkMjvWL1r1AlV77F55YOfhrjkJpyasrCSRyVhpjTcniWTbzscRf0gqyKekUd9Ejj1rLg8qp93KV9pTZrPpQbKT8HR5VNvwipB84LowuUZLkHR9xHRUoQcm05eSMQrBraUZ2xZdtDTh1XQa8XryDD0VlU+L50Zrv1ZrIa4xqiSk310t2qWWT691qvERX4/Dmcuu1zIYyHlTeEFSG17CpdLjw/5PKoei7PWG++MmlGrb1pSwpcBCnD7EcxHhXTM6h/pJxdJETuDiYQ3sdHl7ET06Gy1mVWvgFKW1XTAQviJNTTcyMKGOR0RJik/zNN9PMIsjg/ZRC0OvIt3nO0NipzJodSWyTg/idNXkePuoiLzqPJAQQg/d3lCWOjBYr69o4CeHD7UoDDsX8Q1eIF4oUEpr8uXri4bxafWdvRCUatMdsbMSnPt4fbuubuMmR/UNK273YFz2eHpXOTGjgGt8EYRy7Oosi1+o42RYYJIRfTBPPm9w1FV1xD8op338hTTimsrtTWhITSKGcktrlF0mL9ILS4+WGt0wfMZPu3Fml/rQFWap7ksOK7K5vV4V6XylqvHldHHEYTjbE9U3TPovrqIAnT1eo9iKM2fwlG9i/uQfY0ZMh/tbG5iWC0tg1dtoTi+bhQEquss1kVgAijNemLUXP6NlZMInHsTlYA1oiDhM0d7zpkRQ8+zte7Blqymg7WJ7iOhBh6SeWc5JerK3sGrh9spCunQWfRZQXZUewU9ub2M75IJRLyPAikefND4mJh/K962AlWXsU9HqdeHrJZCmTNlPuSbXGgRm7STiZg8BAsFVZi/oRJnmoV+08ifEzso4YtQTdLVpnQklJJ+DHCfcuR+YYTq3kBL44icZ9znU/WkUMfwUbrPAG/FJnqprdF3aUKa1iUdk9TlmTwbRC5HUsT5/tG9XYJ891p7kyZD1w+yUKkxGskZWJ48bt+hYd6rXiDQoqKYgeFcZYrtYRqM3C1eOKWBvj0sMknCGvF6o6AzmZg4konLus3ItO2Ylg1ZS2rD3WqNB76sVpAvTHlw6a4UucLvS2XYYGOfcUg4yBdSaexeMjJUtrAj2p6NztS6lBv1lnEeYs3hKHZL2wqXMla2Xc7sv6Fvztb2VtfcHVeYHFkyxipsROlen7MHmrkfHLBg+wcqLcldNVp7P98esif95FnLoF7M6z33RCfVVVpSWOq1phvb7tKwM3nv4+VdbXIylxcQzXP9K+u7oJF8Pl8ATDf7JvII89CJwiqlfqf4rla2W/MqjWiyw+QMWMPyo1Hz6nmX0Jk2CPip0w3VYCC95/krzCdCoZAbQNXaMbBcHdm3gXxerjnWy3L5Er9/Wmq8hQSg98kZ+U0fTlnNeQu2u5etU16ij1iEnaNKCjhvOrCXAVfryS6LaIwLWSQXCPmJkQ44M4qI4DQXFnG8C05jZwt4F58oh2semo3aJbS/4VBWNtdJXpK3HF3TvHej4QDWhUdhKNtypVxkW/r9mEm0WGT7Fcp1tqnJ2v2uZpcXSfvFfWTXkHIRf0bBrcD68zeYbTAcn0PjzkmyDT2CvV/aZb9cMO/UQsHbcFGBTrlHYehfYD2xMFZ0DN4A4DpSW8QhKCW3rR7w53j7g/0Z9f4C7ZNkEc/yy238PFcGsBesNAJQfGMw4xJEs5HObPS7TH9IcaYtHBMWekuBQkjCjmufA5NtIVCgiiwWJyz8GbgUm+FxS8Y2X+UPXL6QjmWahIJwjhVmO/PVKV8lheh5jPxJlDOEtlWt3+UWVSWEMWJpWVC6n4rE8axbV1AMXT/EWu9KHh7JY7W8UovXmtSRqzZM3/lRAnlsVuzmCQTf5zpz+kPjs8ZWSbNbLSChPswjIOW3veVx8A3TcxV8MJKbHMM6SSdsVyxPDGtLto3Eczm44U2p6gTKGcs2sKIB8NnwWnWchihCzAdO+QYKXq/etwmkjMmC0ql12rVKRMbj04PonLOMSGJR+xTGjV4r/bAdeeqsmGk7Ky/tzZgzpvFZF+nppj1zx76nvk393GRaO2aY/S6Xj+anbASRdXCwDTa3FGbXnXuNzymbncg7RNs9crkRkycvp7fFmVSXtlQq77ic3bH5CLNFDIISFyz2iRj7v0q7eKVAl0IxBex2imgqRdm7VsZiDFHuYwg3a5JNVaLavt6TRqZ+jaQrMDHEekU7emXQAAuJcSmY3xWvlnyu8+hKddef4JzhhLjOm5cFTektwlDhmNc9Vzt8JXGd0yMZ3jJwrJh801duCSr5HJslHRYsL1V/hCu5A+MgfAnfSR0+DeiAcc3KlQMY9t8WR/PkeopEKomijKhur1LIEvfBBFoDAgfucfVzZZoful2ukq1PY+uZN7non/Ml+nBjiGw9EUf7vt3n6ZtqMxi8GZ2RZ/2F8QvHdjwKMe7xzu8gJY48Q0yRc4LPdN2Ey+QGgyH72boLRhqprYQ64urN0/a4cgkuYWuZ8/pQ1JTqLuxHafbk3lXPxBrH9FNQo1fz4TiAsNdXFVVYbZh3X/OzGE7yVev/tVNDzKVSpP0p5WumNq19DtMA6VWSA5g7U7untNcJmzaueXBnROI1SbwEz24aj4OoIoHQwlsjwTsOHIkijFlD9qMoY8bWUf3RqFX3rxYVFIMRd0sxllWQ/qK4/Dq9ZlFJBbxvdGaOzx080s3amS5ytCMkI5yGIsjnyBUWW73+3XoFvdh94lLcvpkghblul4AHB7t/dD/cd4DdCijJRwb5yugmHGcQR3W/MNJ4aORpNoHpUHntrQh+VGnkK25LkXUDTmbUkr1y80PYU53qCTq+eSzq5tcvD+9ITB1Z9Vs0udR188bCGtp4PHEfKHig1rm8ZHrpjqWL5YJYcBlEPd/VRr6cL+IRDsgVPts7UHIpZMLY+j60MsfUALjuYNbzzgFtgBAFDkCYyw3u073Q5YLNS/rnOZj4jiC8bKt/RrZlR055bu8ghqwh5nDmz3cUNnXthetwZqSjE9nsyj4Uzqdezqe9Xo5HXq0Qt44/LUOy2WRPgqvN5Jy6vR45G22CUxaEr1w7iMkzinrZLgeAjhVdqO+cnZ2Suv1wbfj4ksTW6ylRqbXjPjzPlWte6hHEVqGsRBdYdTWa1bOmR7/TJy1eI5npSgZ7RByrSCm4ct0PRb4SzYuBqrpSdLuFModB5qg00P0qMTz+XSkJFeAyKp2TUSAz/3pm5yT/DaXlvydCbqlGXZnauTG1fXzS7zawB77vEVCrFlrD3JNWuoXao4/ZKm/6NlJEq911zUMN836gst4n2e8PZfhJ4xvBs89Wja+DfwcRphURfkA0GKBZ5ijBgGAsJuDGDTmV3nIVHqtSjkfT9Ef7p7YSforfYgpxRUjhFqi81GgFHx+gJ98Spx9/Drvk9bHFTp7I4nzdx2QyrW1aaatWlh7/W8I1qpKVjCVcNw7at2XY2lMNmIUdVZJC5BoCTX0UWBOrRfNbIOQFBtI14ECw+8DMTbaT+WpBQtV8q8UVReNbyLzwIraNH6shMvSh2mOOAx9zzGkcs266N7oczeN8/jilPLN9zRRsYURQN/SF2qyIrdcKDrE2RJ+LchR6jqfxKbbtPdN3Ia1uTDeaCcLoDE0vQ96y7mHX9rVjLzNnnxhmhAwWy0aKqZwRPueYJ9WvimMDOEz1QWCNvd/ooI26VAdnD5hC10J4F9e/jiXjVZaeh72u2mAGB9hloqMbUirbaKtsCCrSLEWF0xCGPKnhXVumzJxJTUxXRLbOwM5UFbTtMv/d9oUtfDbOxbdYqbD5+yOmuk+Pq+6Zd0Czu6Z3UyR7imFdGFzfCnZj2IeiumeamxLZgzZjB/On4o7DhcfqMjsGSwYN9SlgkJrlLij3hkDfFAR6nqjp3xTpzwDJ1bnzQGKGxgM3zC0tvqoUHt15mSvjYNl+OHaUV/EYXw6wmn4sxl2ePsrw/8l0LV/Rv+mcAyLJo8HuC5ZGKj451X16Znt1iuF9XQJ9e6qvu5w8lf1XFe1QnsAxdK5n7HTUSdkLUpu2Sp7++GbPtxO/bTY9YQN6rDAO3lyxR6rrderV4/V3RU44dhkSV+oKlM515a+Nld7zdwJ+tcG01e57As0lHMfI0OqxsdI+6y2qIDkqhULnVOW3k6fOQRe85b7+6ar1K8s+/vKf/wtQSwMEFAACAAgAd4z3SmigejpNAAAAawAAABsAAAB1bml2ZXJzYWwvdW5pdmVyc2FsLnBuZy54bWyzsa/IzVEoSy0qzszPs1Uy1DNQsrfj5bIpKEoty0wtV6gAihnpGUCAkkKlrZIJErc8M6UkA6jCwNgYIZiRmpmeUWKrZG5uChfUB5oJAFBLAQIAABQAAgAIAESUV0cjtE77+wIAALAIAAAUAAAAAAAAAAEAAAAAAAAAAAB1bml2ZXJzYWwvcGxheWVyLnhtbFBLAQIAABQAAgAIAHeM90qHb5M5aCsAALNWAAAXAAAAAAAAAAAAAAAAAC0DAAB1bml2ZXJzYWwvdW5pdmVyc2FsLnBuZ1BLAQIAABQAAgAIAHeM90pooHo6TQAAAGsAAAAbAAAAAAAAAAEAAAAAAMouAAB1bml2ZXJzYWwvdW5pdmVyc2FsLnBuZy54bWxQSwUGAAAAAAMAAwDQAAAAUC8AAAAA"/>
  <p:tag name="ISPRING_PRESENTATION_TITLE" val="员工执行力培训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_ULTRA_SCORM_COURSE_ID" val="3BE8E91B-7BE9-435D-97BA-259945A18F8C"/>
  <p:tag name="ISPRINGCLOUDFOLDERID" val="0"/>
  <p:tag name="ISPRINGCLOUDFOLDERPATH" val="Repository"/>
  <p:tag name="ISPRINGONLINEFOLDERID" val="0"/>
  <p:tag name="ISPRINGONLINEFOLDERPATH" val="Content List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PPT模板免费下载：PPT汇 www.ppthui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宽屏</PresentationFormat>
  <Paragraphs>191</Paragraphs>
  <Slides>24</Slides>
  <Notes>24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baseType="lpstr" size="47">
      <vt:lpstr>Arial</vt:lpstr>
      <vt:lpstr>等线 Light</vt:lpstr>
      <vt:lpstr>等线</vt:lpstr>
      <vt:lpstr>微软雅黑 Light</vt:lpstr>
      <vt:lpstr>NanLiHei_Eurostile</vt:lpstr>
      <vt:lpstr>Arial Unicode MS</vt:lpstr>
      <vt:lpstr>华文细黑</vt:lpstr>
      <vt:lpstr>Agency FB</vt:lpstr>
      <vt:lpstr>汉仪细圆简</vt:lpstr>
      <vt:lpstr>微软雅黑</vt:lpstr>
      <vt:lpstr>Calibri</vt:lpstr>
      <vt:lpstr>宋体</vt:lpstr>
      <vt:lpstr>Wingdings</vt:lpstr>
      <vt:lpstr>Gill Sans</vt:lpstr>
      <vt:lpstr>Lantinghei SC Demibold</vt:lpstr>
      <vt:lpstr>时尚中黑简体</vt:lpstr>
      <vt:lpstr>Open Sans</vt:lpstr>
      <vt:lpstr>方正兰亭纤黑_GBK</vt:lpstr>
      <vt:lpstr>Segoe UI Semilight</vt:lpstr>
      <vt:lpstr>Dotum</vt:lpstr>
      <vt:lpstr>Zeroes</vt:lpstr>
      <vt:lpstr>Meiryo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23.0400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PPT汇_PPT模板免费下载_www.ppthui.com</dc:title>
  <dc:creator>PPT汇_www.ppthui.com</dc:creator>
  <cp:lastModifiedBy>xiaoke</cp:lastModifiedBy>
  <cp:revision>281</cp:revision>
  <dcterms:created xsi:type="dcterms:W3CDTF">2018-01-07T13:00:00Z</dcterms:created>
  <dcterms:modified xsi:type="dcterms:W3CDTF">2023-05-08T06:38:30Z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KSOProductBuildVer">
    <vt:lpwstr>2052-11.1.0.9740</vt:lpwstr>
  </property>
</Properties>
</file>