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4" r:id="rId2"/>
  </p:sldMasterIdLst>
  <p:notesMasterIdLst>
    <p:notesMasterId r:id="rId3"/>
  </p:notesMasterIdLst>
  <p:handoutMasterIdLst>
    <p:handoutMasterId r:id="rId4"/>
  </p:handoutMasterIdLst>
  <p:sldIdLst>
    <p:sldId id="278" r:id="rId5"/>
    <p:sldId id="279" r:id="rId6"/>
    <p:sldId id="280" r:id="rId7"/>
    <p:sldId id="284" r:id="rId8"/>
    <p:sldId id="286" r:id="rId9"/>
    <p:sldId id="287" r:id="rId10"/>
    <p:sldId id="292" r:id="rId11"/>
    <p:sldId id="298" r:id="rId12"/>
    <p:sldId id="303" r:id="rId13"/>
    <p:sldId id="294" r:id="rId14"/>
    <p:sldId id="297" r:id="rId15"/>
    <p:sldId id="299" r:id="rId16"/>
    <p:sldId id="300" r:id="rId17"/>
    <p:sldId id="301" r:id="rId18"/>
    <p:sldId id="304" r:id="rId19"/>
    <p:sldId id="264" r:id="rId20"/>
    <p:sldId id="289" r:id="rId21"/>
    <p:sldId id="290" r:id="rId22"/>
    <p:sldId id="291" r:id="rId23"/>
    <p:sldId id="305" r:id="rId24"/>
    <p:sldId id="282" r:id="rId25"/>
    <p:sldId id="283" r:id="rId26"/>
    <p:sldId id="285" r:id="rId27"/>
    <p:sldId id="288" r:id="rId28"/>
    <p:sldId id="306" r:id="rId29"/>
    <p:sldId id="293" r:id="rId30"/>
    <p:sldId id="295" r:id="rId31"/>
    <p:sldId id="302" r:id="rId32"/>
    <p:sldId id="281" r:id="rId33"/>
    <p:sldId id="307" r:id="rId34"/>
    <p:sldId id="325" r:id="rId35"/>
    <p:sldId id="350" r:id="rId36"/>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sorterViewPr>
    <p:cViewPr>
      <p:scale>
        <a:sx n="66" d="100"/>
        <a:sy n="66" d="100"/>
      </p:scale>
      <p:origin x="0" y="-42"/>
    </p:cViewPr>
  </p:sorterViewPr>
  <p:notesViewPr>
    <p:cSldViewPr snapToGrid="0">
      <p:cViewPr varScale="1">
        <p:scale>
          <a:sx n="88" d="100"/>
          <a:sy n="88" d="100"/>
        </p:scale>
        <p:origin x="3822" y="102"/>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tags" Target="tags/tag79.xml" /><Relationship Id="rId38" Type="http://schemas.openxmlformats.org/officeDocument/2006/relationships/presProps" Target="presProps.xml" /><Relationship Id="rId39" Type="http://schemas.openxmlformats.org/officeDocument/2006/relationships/viewProps" Target="viewProps.xml" /><Relationship Id="rId4" Type="http://schemas.openxmlformats.org/officeDocument/2006/relationships/handoutMaster" Target="handoutMasters/handoutMaster1.xml" /><Relationship Id="rId40" Type="http://schemas.openxmlformats.org/officeDocument/2006/relationships/theme" Target="theme/theme1.xml" /><Relationship Id="rId41"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7917F7-7CAF-4008-9014-706A568B21E3}"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C509F4-0D5F-4790-B449-BBB3A372199C}" type="slidenum">
              <a:rPr lang="zh-CN" altLang="en-US" smtClean="0"/>
              <a:t/>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D408F6-685D-4883-B760-27928730694E}"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52C3A-605C-4F7A-8007-2B6AE2092DB4}" type="slidenum">
              <a:rPr lang="zh-CN" altLang="en-US" smtClean="0"/>
              <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1A8B0-3DD6-45DE-A04D-35C7C98C869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09294-F4F0-4A59-8A6D-14E5E3E10A3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31</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32</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垂直排列标题与&#10;文本">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grpSp>
        <p:nvGrpSpPr>
          <p:cNvPr id="7" name="组合 6"/>
          <p:cNvGrpSpPr/>
          <p:nvPr userDrawn="1"/>
        </p:nvGrpSpPr>
        <p:grpSpPr>
          <a:xfrm flipH="1">
            <a:off x="220337" y="231354"/>
            <a:ext cx="11777032" cy="6422834"/>
            <a:chOff x="1323190" y="959902"/>
            <a:chExt cx="9563549" cy="4883910"/>
          </a:xfrm>
        </p:grpSpPr>
        <p:sp>
          <p:nvSpPr>
            <p:cNvPr id="10" name="L 形 9"/>
            <p:cNvSpPr/>
            <p:nvPr/>
          </p:nvSpPr>
          <p:spPr>
            <a:xfrm flipV="1">
              <a:off x="1323190" y="959902"/>
              <a:ext cx="914400" cy="914400"/>
            </a:xfrm>
            <a:prstGeom prst="corner">
              <a:avLst>
                <a:gd name="adj1" fmla="val 20588"/>
                <a:gd name="adj2" fmla="val 19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L 形 10"/>
            <p:cNvSpPr/>
            <p:nvPr/>
          </p:nvSpPr>
          <p:spPr>
            <a:xfrm flipH="1">
              <a:off x="9972339" y="4929412"/>
              <a:ext cx="914400" cy="914400"/>
            </a:xfrm>
            <a:prstGeom prst="corner">
              <a:avLst>
                <a:gd name="adj1" fmla="val 20588"/>
                <a:gd name="adj2" fmla="val 194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userDrawn="1"/>
        </p:nvSpPr>
        <p:spPr>
          <a:xfrm>
            <a:off x="309380" y="328986"/>
            <a:ext cx="2877711" cy="415498"/>
          </a:xfrm>
          <a:prstGeom prst="rect">
            <a:avLst/>
          </a:prstGeom>
          <a:noFill/>
        </p:spPr>
        <p:txBody>
          <a:bodyPr wrap="none" rtlCol="0">
            <a:spAutoFit/>
          </a:bodyPr>
          <a:lstStyle/>
          <a:p>
            <a:r>
              <a:rPr lang="zh-CN" altLang="en-US" sz="2100" b="0">
                <a:solidFill>
                  <a:schemeClr val="tx1"/>
                </a:solidFill>
              </a:rPr>
              <a:t>点击添加主要文字内容</a:t>
            </a:r>
            <a:endParaRPr lang="zh-CN" altLang="en-US" sz="2100" b="0">
              <a:solidFill>
                <a:schemeClr val="tx1"/>
              </a:solidFill>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1500">
        <p14:window dir="vert"/>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Layout" Target="../slideLayouts/slideLayout14.xml" /><Relationship Id="rId11" Type="http://schemas.openxmlformats.org/officeDocument/2006/relationships/slideLayout" Target="../slideLayouts/slideLayout1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6.xml" /><Relationship Id="rId3" Type="http://schemas.openxmlformats.org/officeDocument/2006/relationships/slideLayout" Target="../slideLayouts/slideLayout7.xml" /><Relationship Id="rId4" Type="http://schemas.openxmlformats.org/officeDocument/2006/relationships/slideLayout" Target="../slideLayouts/slideLayout8.xml" /><Relationship Id="rId5" Type="http://schemas.openxmlformats.org/officeDocument/2006/relationships/slideLayout" Target="../slideLayouts/slideLayout9.xml" /><Relationship Id="rId6" Type="http://schemas.openxmlformats.org/officeDocument/2006/relationships/slideLayout" Target="../slideLayouts/slideLayout10.xml" /><Relationship Id="rId7" Type="http://schemas.openxmlformats.org/officeDocument/2006/relationships/slideLayout" Target="../slideLayouts/slideLayout11.xml" /><Relationship Id="rId8" Type="http://schemas.openxmlformats.org/officeDocument/2006/relationships/slideLayout" Target="../slideLayouts/slideLayout12.xml" /><Relationship Id="rId9" Type="http://schemas.openxmlformats.org/officeDocument/2006/relationships/slideLayout" Target="../slideLayouts/slideLayout1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mc:Choice xmlns:p14="http://schemas.microsoft.com/office/powerpoint/2010/main" Requires="p14">
      <p:transition spd="slow" advTm="4000" p14:dur="1500">
        <p:random/>
      </p:transition>
    </mc:Choice>
    <mc:Fallback>
      <p:transition spd="slow" advTm="4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microsoft.com/office/2007/relationships/media" Target="../media/media1.mp3" /><Relationship Id="rId7"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75.xml" /><Relationship Id="rId11" Type="http://schemas.openxmlformats.org/officeDocument/2006/relationships/tags" Target="../tags/tag76.xml" /><Relationship Id="rId12" Type="http://schemas.openxmlformats.org/officeDocument/2006/relationships/tags" Target="../tags/tag77.xml" /><Relationship Id="rId13" Type="http://schemas.openxmlformats.org/officeDocument/2006/relationships/tags" Target="../tags/tag78.xml" /><Relationship Id="rId2" Type="http://schemas.openxmlformats.org/officeDocument/2006/relationships/notesSlide" Target="../notesSlides/notesSlide28.xml" /><Relationship Id="rId3" Type="http://schemas.openxmlformats.org/officeDocument/2006/relationships/tags" Target="../tags/tag68.xml" /><Relationship Id="rId4" Type="http://schemas.openxmlformats.org/officeDocument/2006/relationships/tags" Target="../tags/tag69.xml" /><Relationship Id="rId5" Type="http://schemas.openxmlformats.org/officeDocument/2006/relationships/tags" Target="../tags/tag70.xml" /><Relationship Id="rId6" Type="http://schemas.openxmlformats.org/officeDocument/2006/relationships/tags" Target="../tags/tag71.xml" /><Relationship Id="rId7" Type="http://schemas.openxmlformats.org/officeDocument/2006/relationships/tags" Target="../tags/tag72.xml" /><Relationship Id="rId8" Type="http://schemas.openxmlformats.org/officeDocument/2006/relationships/tags" Target="../tags/tag73.xml" /><Relationship Id="rId9" Type="http://schemas.openxmlformats.org/officeDocument/2006/relationships/tags" Target="../tags/tag74.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7.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 Id="rId3" Type="http://schemas.openxmlformats.org/officeDocument/2006/relationships/image" Target="../media/image2.png" /><Relationship Id="rId4" Type="http://schemas.openxmlformats.org/officeDocument/2006/relationships/image" Target="../media/image3.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8.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image" Target="../media/image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文本框 29"/>
          <p:cNvSpPr txBox="1"/>
          <p:nvPr/>
        </p:nvSpPr>
        <p:spPr>
          <a:xfrm>
            <a:off x="683237" y="3037856"/>
            <a:ext cx="5283819" cy="707886"/>
          </a:xfrm>
          <a:prstGeom prst="rect">
            <a:avLst/>
          </a:prstGeom>
          <a:noFill/>
        </p:spPr>
        <p:txBody>
          <a:bodyPr wrap="none" rtlCol="0">
            <a:spAutoFit/>
          </a:bodyPr>
          <a:lstStyle/>
          <a:p>
            <a:r>
              <a:rPr lang="zh-CN" altLang="en-US" sz="4000" b="1">
                <a:solidFill>
                  <a:schemeClr val="accent1"/>
                </a:solidFill>
              </a:rPr>
              <a:t>时间管理培训动态</a:t>
            </a:r>
            <a:r>
              <a:rPr lang="en-US" altLang="zh-CN" sz="4000" b="1">
                <a:solidFill>
                  <a:schemeClr val="accent1"/>
                </a:solidFill>
              </a:rPr>
              <a:t>PPT</a:t>
            </a:r>
            <a:endParaRPr lang="zh-CN" altLang="en-US" sz="4000" b="1">
              <a:solidFill>
                <a:schemeClr val="accent1"/>
              </a:solidFill>
            </a:endParaRPr>
          </a:p>
        </p:txBody>
      </p:sp>
      <p:sp>
        <p:nvSpPr>
          <p:cNvPr id="32" name="文本框 31"/>
          <p:cNvSpPr txBox="1"/>
          <p:nvPr/>
        </p:nvSpPr>
        <p:spPr>
          <a:xfrm>
            <a:off x="693409" y="3705312"/>
            <a:ext cx="2749471" cy="400110"/>
          </a:xfrm>
          <a:prstGeom prst="rect">
            <a:avLst/>
          </a:prstGeom>
          <a:noFill/>
        </p:spPr>
        <p:txBody>
          <a:bodyPr wrap="none" rtlCol="0">
            <a:spAutoFit/>
          </a:bodyPr>
          <a:lstStyle/>
          <a:p>
            <a:r>
              <a:rPr lang="zh-CN" altLang="en-US" sz="2000">
                <a:solidFill>
                  <a:schemeClr val="accent1"/>
                </a:solidFill>
              </a:rPr>
              <a:t>点击添加团队公司名称</a:t>
            </a:r>
            <a:endParaRPr lang="zh-CN" altLang="en-US" sz="2000">
              <a:solidFill>
                <a:schemeClr val="accent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429" y="282425"/>
            <a:ext cx="6166439" cy="610857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940" y="1586429"/>
            <a:ext cx="5316116" cy="1368921"/>
          </a:xfrm>
          <a:prstGeom prst="rect">
            <a:avLst/>
          </a:prstGeom>
        </p:spPr>
      </p:pic>
      <p:sp>
        <p:nvSpPr>
          <p:cNvPr id="13" name="文本框 12"/>
          <p:cNvSpPr txBox="1"/>
          <p:nvPr/>
        </p:nvSpPr>
        <p:spPr>
          <a:xfrm>
            <a:off x="715443" y="4098520"/>
            <a:ext cx="1417955" cy="306705"/>
          </a:xfrm>
          <a:prstGeom prst="rect">
            <a:avLst/>
          </a:prstGeom>
          <a:noFill/>
        </p:spPr>
        <p:txBody>
          <a:bodyPr wrap="none" rtlCol="0">
            <a:spAutoFit/>
          </a:bodyPr>
          <a:lstStyle/>
          <a:p>
            <a:r>
              <a:rPr lang="zh-CN" altLang="en-US" sz="1400">
                <a:solidFill>
                  <a:schemeClr val="accent1"/>
                </a:solidFill>
              </a:rPr>
              <a:t>讲解人：</a:t>
            </a:r>
            <a:r>
              <a:rPr lang="en-US" altLang="zh-CN" sz="1400">
                <a:solidFill>
                  <a:schemeClr val="accent1"/>
                </a:solidFill>
              </a:rPr>
              <a:t>PPT</a:t>
            </a:r>
            <a:r>
              <a:rPr lang="zh-CN" altLang="en-US" sz="1400">
                <a:solidFill>
                  <a:schemeClr val="accent1"/>
                </a:solidFill>
              </a:rPr>
              <a:t>汇</a:t>
            </a:r>
            <a:endParaRPr lang="zh-CN" altLang="en-US" sz="1400">
              <a:solidFill>
                <a:schemeClr val="accent1"/>
              </a:solidFill>
            </a:endParaRPr>
          </a:p>
        </p:txBody>
      </p:sp>
      <p:sp>
        <p:nvSpPr>
          <p:cNvPr id="14" name="文本框 13"/>
          <p:cNvSpPr txBox="1"/>
          <p:nvPr/>
        </p:nvSpPr>
        <p:spPr>
          <a:xfrm>
            <a:off x="705271" y="2754601"/>
            <a:ext cx="5132239" cy="384721"/>
          </a:xfrm>
          <a:prstGeom prst="rect">
            <a:avLst/>
          </a:prstGeom>
          <a:noFill/>
        </p:spPr>
        <p:txBody>
          <a:bodyPr wrap="none" rtlCol="0">
            <a:spAutoFit/>
          </a:bodyPr>
          <a:lstStyle/>
          <a:p>
            <a:r>
              <a:rPr lang="en-US" altLang="zh-CN" sz="1900">
                <a:solidFill>
                  <a:schemeClr val="accent2"/>
                </a:solidFill>
              </a:rPr>
              <a:t>TIME MANAGEMENT TRAINING TEMPLATE</a:t>
            </a:r>
            <a:endParaRPr lang="zh-CN" altLang="en-US" sz="1900">
              <a:solidFill>
                <a:schemeClr val="accent2"/>
              </a:solidFill>
            </a:endParaRPr>
          </a:p>
        </p:txBody>
      </p:sp>
      <p:pic>
        <p:nvPicPr>
          <p:cNvPr id="8" name="Tobu - Sunburst">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6124575" y="-970208"/>
            <a:ext cx="609600" cy="609600"/>
          </a:xfrm>
          <a:prstGeom prst="rect">
            <a:avLst/>
          </a:prstGeom>
        </p:spPr>
      </p:pic>
    </p:spTree>
  </p:cSld>
  <p:clrMapOvr>
    <a:masterClrMapping/>
  </p:clrMapOvr>
  <mc:AlternateContent>
    <mc:Choice xmlns:p14="http://schemas.microsoft.com/office/powerpoint/2010/main" Requires="p14">
      <p:transition spd="med" advTm="6000" p14:dur="7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nodeType="afterGroup">
                            <p:stCondLst>
                              <p:cond delay="2500"/>
                            </p:stCondLst>
                            <p:childTnLst>
                              <p:par>
                                <p:cTn id="20" presetID="52" presetClass="entr" presetSubtype="0" fill="hold" grpId="0" nodeType="afterEffect">
                                  <p:stCondLst>
                                    <p:cond delay="0"/>
                                  </p:stCondLst>
                                  <p:iterate type="lt">
                                    <p:tmPct val="10000"/>
                                  </p:iterate>
                                  <p:childTnLst>
                                    <p:set>
                                      <p:cBhvr>
                                        <p:cTn id="21" dur="1" fill="hold">
                                          <p:stCondLst>
                                            <p:cond delay="0"/>
                                          </p:stCondLst>
                                        </p:cTn>
                                        <p:tgtEl>
                                          <p:spTgt spid="30"/>
                                        </p:tgtEl>
                                        <p:attrNameLst>
                                          <p:attrName>style.visibility</p:attrName>
                                        </p:attrNameLst>
                                      </p:cBhvr>
                                      <p:to>
                                        <p:strVal val="visible"/>
                                      </p:to>
                                    </p:set>
                                    <p:animScale>
                                      <p:cBhvr>
                                        <p:cTn id="2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3" dur="1000" decel="50000" fill="hold">
                                          <p:stCondLst>
                                            <p:cond delay="0"/>
                                          </p:stCondLst>
                                        </p:cTn>
                                        <p:tgtEl>
                                          <p:spTgt spid="30"/>
                                        </p:tgtEl>
                                        <p:attrNameLst>
                                          <p:attrName>ppt_x</p:attrName>
                                          <p:attrName>ppt_y</p:attrName>
                                        </p:attrNameLst>
                                      </p:cBhvr>
                                    </p:animMotion>
                                    <p:animEffect transition="in" filter="fade">
                                      <p:cBhvr>
                                        <p:cTn id="24" dur="1000"/>
                                        <p:tgtEl>
                                          <p:spTgt spid="30"/>
                                        </p:tgtEl>
                                      </p:cBhvr>
                                    </p:animEffect>
                                  </p:childTnLst>
                                </p:cTn>
                              </p:par>
                            </p:childTnLst>
                          </p:cTn>
                        </p:par>
                        <p:par>
                          <p:cTn id="25" fill="hold" nodeType="afterGroup">
                            <p:stCondLst>
                              <p:cond delay="3500"/>
                            </p:stCondLst>
                            <p:childTnLst>
                              <p:par>
                                <p:cTn id="26" presetID="16" presetClass="entr" presetSubtype="21"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childTnLst>
                          </p:cTn>
                        </p:par>
                        <p:par>
                          <p:cTn id="29" fill="hold" nodeType="afterGroup">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5000"/>
                            </p:stCondLst>
                            <p:childTnLst>
                              <p:par>
                                <p:cTn id="36" presetID="1" presetClass="mediacall" presetSubtype="0" fill="hold" nodeType="afterEffect">
                                  <p:stCondLst>
                                    <p:cond delay="0"/>
                                  </p:stCondLst>
                                  <p:childTnLst>
                                    <p:cmd type="call" cmd="playFrom(0.0)">
                                      <p:cBhvr>
                                        <p:cTn id="37"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8"/>
                </p:tgtEl>
              </p:cMediaNode>
            </p:audio>
          </p:childTnLst>
        </p:cTn>
      </p:par>
    </p:tnLst>
    <p:bldLst>
      <p:bldP spid="30" grpId="0"/>
      <p:bldP spid="32" grpId="0"/>
      <p:bldP spid="13" grpId="0"/>
      <p:bldP spid="1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a:off x="8166734" y="4453072"/>
            <a:ext cx="2299049" cy="781944"/>
            <a:chOff x="9029821" y="3139323"/>
            <a:chExt cx="2457329" cy="835777"/>
          </a:xfrm>
        </p:grpSpPr>
        <p:sp>
          <p:nvSpPr>
            <p:cNvPr id="27" name="文本框 10"/>
            <p:cNvSpPr txBox="1"/>
            <p:nvPr/>
          </p:nvSpPr>
          <p:spPr>
            <a:xfrm>
              <a:off x="9029821" y="3385544"/>
              <a:ext cx="2457329" cy="589556"/>
            </a:xfrm>
            <a:prstGeom prst="rect">
              <a:avLst/>
            </a:prstGeom>
            <a:noFill/>
          </p:spPr>
          <p:txBody>
            <a:bodyPr wrap="square" lIns="96000" tIns="0" rIns="96000" bIns="0" anchor="ctr" anchorCtr="0">
              <a:normAutofit/>
            </a:bodyPr>
            <a:lstStyle/>
            <a:p>
              <a:pPr lvl="0">
                <a:lnSpc>
                  <a:spcPct val="120000"/>
                </a:lnSpc>
              </a:pPr>
              <a:r>
                <a:rPr lang="zh-CN" altLang="en-US" sz="1335">
                  <a:solidFill>
                    <a:schemeClr val="dk1">
                      <a:lumMod val="100000"/>
                    </a:schemeClr>
                  </a:solidFill>
                </a:rPr>
                <a:t>点击添加主要文字具体内容</a:t>
              </a:r>
              <a:endParaRPr lang="en-US" altLang="zh-CN" sz="1335">
                <a:solidFill>
                  <a:schemeClr val="dk1">
                    <a:lumMod val="100000"/>
                  </a:schemeClr>
                </a:solidFill>
              </a:endParaRPr>
            </a:p>
            <a:p>
              <a:pPr lvl="0">
                <a:lnSpc>
                  <a:spcPct val="120000"/>
                </a:lnSpc>
              </a:pPr>
              <a:r>
                <a:rPr lang="zh-CN" altLang="en-US" sz="1335">
                  <a:solidFill>
                    <a:schemeClr val="dk1">
                      <a:lumMod val="100000"/>
                    </a:schemeClr>
                  </a:solidFill>
                </a:rPr>
                <a:t>点击添加主要文字具体内容</a:t>
              </a:r>
              <a:endParaRPr lang="zh-CN" altLang="en-US" sz="1335">
                <a:solidFill>
                  <a:schemeClr val="dk1">
                    <a:lumMod val="100000"/>
                  </a:schemeClr>
                </a:solidFill>
              </a:endParaRPr>
            </a:p>
          </p:txBody>
        </p:sp>
        <p:sp>
          <p:nvSpPr>
            <p:cNvPr id="28" name="矩形 27"/>
            <p:cNvSpPr/>
            <p:nvPr/>
          </p:nvSpPr>
          <p:spPr>
            <a:xfrm>
              <a:off x="9029821" y="3139323"/>
              <a:ext cx="2457329" cy="246221"/>
            </a:xfrm>
            <a:prstGeom prst="rect">
              <a:avLst/>
            </a:prstGeom>
          </p:spPr>
          <p:txBody>
            <a:bodyPr wrap="none" lIns="96000" tIns="0" rIns="96000" bIns="0">
              <a:normAutofit fontScale="85000" lnSpcReduction="20000"/>
            </a:bodyPr>
            <a:lstStyle/>
            <a:p>
              <a:pPr defTabSz="1219200">
                <a:defRPr/>
              </a:pPr>
              <a:r>
                <a:rPr lang="zh-CN" altLang="en-US" sz="2135" b="1">
                  <a:solidFill>
                    <a:schemeClr val="accent6"/>
                  </a:solidFill>
                </a:rPr>
                <a:t>标题文本预设</a:t>
              </a:r>
              <a:endParaRPr lang="zh-CN" altLang="en-US" sz="2135" b="1">
                <a:solidFill>
                  <a:schemeClr val="accent6"/>
                </a:solidFill>
              </a:endParaRPr>
            </a:p>
          </p:txBody>
        </p:sp>
      </p:grpSp>
      <p:grpSp>
        <p:nvGrpSpPr>
          <p:cNvPr id="10" name="组合 9"/>
          <p:cNvGrpSpPr/>
          <p:nvPr/>
        </p:nvGrpSpPr>
        <p:grpSpPr>
          <a:xfrm>
            <a:off x="1797469" y="4453072"/>
            <a:ext cx="2252537" cy="781944"/>
            <a:chOff x="609599" y="3139323"/>
            <a:chExt cx="2407615" cy="835777"/>
          </a:xfrm>
        </p:grpSpPr>
        <p:sp>
          <p:nvSpPr>
            <p:cNvPr id="25" name="文本框 13"/>
            <p:cNvSpPr txBox="1"/>
            <p:nvPr/>
          </p:nvSpPr>
          <p:spPr>
            <a:xfrm>
              <a:off x="609599" y="3385544"/>
              <a:ext cx="2407615" cy="589556"/>
            </a:xfrm>
            <a:prstGeom prst="rect">
              <a:avLst/>
            </a:prstGeom>
            <a:noFill/>
          </p:spPr>
          <p:txBody>
            <a:bodyPr wrap="square" lIns="96000" tIns="0" rIns="96000" bIns="0" anchor="ctr" anchorCtr="0">
              <a:normAutofit/>
            </a:bodyPr>
            <a:lstStyle/>
            <a:p>
              <a:pPr lvl="0">
                <a:lnSpc>
                  <a:spcPct val="120000"/>
                </a:lnSpc>
              </a:pPr>
              <a:r>
                <a:rPr lang="zh-CN" altLang="en-US" sz="1335">
                  <a:solidFill>
                    <a:schemeClr val="dk1">
                      <a:lumMod val="100000"/>
                    </a:schemeClr>
                  </a:solidFill>
                </a:rPr>
                <a:t>点击添加主要文字具体内容</a:t>
              </a:r>
              <a:endParaRPr lang="en-US" altLang="zh-CN" sz="1335">
                <a:solidFill>
                  <a:schemeClr val="dk1">
                    <a:lumMod val="100000"/>
                  </a:schemeClr>
                </a:solidFill>
              </a:endParaRPr>
            </a:p>
            <a:p>
              <a:pPr lvl="0">
                <a:lnSpc>
                  <a:spcPct val="120000"/>
                </a:lnSpc>
              </a:pPr>
              <a:r>
                <a:rPr lang="zh-CN" altLang="en-US" sz="1335">
                  <a:solidFill>
                    <a:schemeClr val="dk1">
                      <a:lumMod val="100000"/>
                    </a:schemeClr>
                  </a:solidFill>
                </a:rPr>
                <a:t>点击添加主要文字具体内容</a:t>
              </a:r>
              <a:endParaRPr lang="zh-CN" altLang="en-US" sz="1335">
                <a:solidFill>
                  <a:schemeClr val="dk1">
                    <a:lumMod val="100000"/>
                  </a:schemeClr>
                </a:solidFill>
              </a:endParaRPr>
            </a:p>
          </p:txBody>
        </p:sp>
        <p:sp>
          <p:nvSpPr>
            <p:cNvPr id="26" name="矩形 25"/>
            <p:cNvSpPr/>
            <p:nvPr/>
          </p:nvSpPr>
          <p:spPr>
            <a:xfrm>
              <a:off x="609599" y="3139323"/>
              <a:ext cx="2407615" cy="246221"/>
            </a:xfrm>
            <a:prstGeom prst="rect">
              <a:avLst/>
            </a:prstGeom>
          </p:spPr>
          <p:txBody>
            <a:bodyPr wrap="none" lIns="96000" tIns="0" rIns="96000" bIns="0">
              <a:normAutofit fontScale="85000" lnSpcReduction="20000"/>
            </a:bodyPr>
            <a:lstStyle/>
            <a:p>
              <a:pPr algn="r" defTabSz="1219200">
                <a:defRPr/>
              </a:pPr>
              <a:r>
                <a:rPr lang="zh-CN" altLang="en-US" sz="2135" b="1">
                  <a:solidFill>
                    <a:srgbClr val="F09D1F"/>
                  </a:solidFill>
                </a:rPr>
                <a:t>标题文本预设</a:t>
              </a:r>
              <a:endParaRPr lang="zh-CN" altLang="en-US" sz="2135" b="1">
                <a:solidFill>
                  <a:srgbClr val="F09D1F"/>
                </a:solidFill>
              </a:endParaRPr>
            </a:p>
          </p:txBody>
        </p:sp>
      </p:grpSp>
      <p:grpSp>
        <p:nvGrpSpPr>
          <p:cNvPr id="11" name="组合 10"/>
          <p:cNvGrpSpPr/>
          <p:nvPr/>
        </p:nvGrpSpPr>
        <p:grpSpPr>
          <a:xfrm>
            <a:off x="8957848" y="2778427"/>
            <a:ext cx="2299049" cy="781944"/>
            <a:chOff x="9029821" y="3139323"/>
            <a:chExt cx="2457329" cy="835777"/>
          </a:xfrm>
        </p:grpSpPr>
        <p:sp>
          <p:nvSpPr>
            <p:cNvPr id="23" name="文本框 16"/>
            <p:cNvSpPr txBox="1"/>
            <p:nvPr/>
          </p:nvSpPr>
          <p:spPr>
            <a:xfrm>
              <a:off x="9029821" y="3385544"/>
              <a:ext cx="2457329" cy="589556"/>
            </a:xfrm>
            <a:prstGeom prst="rect">
              <a:avLst/>
            </a:prstGeom>
            <a:noFill/>
          </p:spPr>
          <p:txBody>
            <a:bodyPr wrap="square" lIns="96000" tIns="0" rIns="96000" bIns="0" anchor="ctr" anchorCtr="0">
              <a:normAutofit/>
            </a:bodyPr>
            <a:lstStyle/>
            <a:p>
              <a:pPr lvl="0">
                <a:lnSpc>
                  <a:spcPct val="120000"/>
                </a:lnSpc>
              </a:pPr>
              <a:r>
                <a:rPr lang="zh-CN" altLang="en-US" sz="1335">
                  <a:solidFill>
                    <a:schemeClr val="dk1">
                      <a:lumMod val="100000"/>
                    </a:schemeClr>
                  </a:solidFill>
                </a:rPr>
                <a:t>点击添加主要文字具体内容</a:t>
              </a:r>
              <a:endParaRPr lang="en-US" altLang="zh-CN" sz="1335">
                <a:solidFill>
                  <a:schemeClr val="dk1">
                    <a:lumMod val="100000"/>
                  </a:schemeClr>
                </a:solidFill>
              </a:endParaRPr>
            </a:p>
            <a:p>
              <a:pPr lvl="0">
                <a:lnSpc>
                  <a:spcPct val="120000"/>
                </a:lnSpc>
              </a:pPr>
              <a:r>
                <a:rPr lang="zh-CN" altLang="en-US" sz="1335">
                  <a:solidFill>
                    <a:schemeClr val="dk1">
                      <a:lumMod val="100000"/>
                    </a:schemeClr>
                  </a:solidFill>
                </a:rPr>
                <a:t>点击添加主要文字具体内容</a:t>
              </a:r>
              <a:endParaRPr lang="zh-CN" altLang="en-US" sz="1335">
                <a:solidFill>
                  <a:schemeClr val="dk1">
                    <a:lumMod val="100000"/>
                  </a:schemeClr>
                </a:solidFill>
              </a:endParaRPr>
            </a:p>
          </p:txBody>
        </p:sp>
        <p:sp>
          <p:nvSpPr>
            <p:cNvPr id="24" name="矩形 23"/>
            <p:cNvSpPr/>
            <p:nvPr/>
          </p:nvSpPr>
          <p:spPr>
            <a:xfrm>
              <a:off x="9029821" y="3139323"/>
              <a:ext cx="2457329" cy="246221"/>
            </a:xfrm>
            <a:prstGeom prst="rect">
              <a:avLst/>
            </a:prstGeom>
          </p:spPr>
          <p:txBody>
            <a:bodyPr wrap="none" lIns="96000" tIns="0" rIns="96000" bIns="0">
              <a:normAutofit fontScale="85000" lnSpcReduction="20000"/>
            </a:bodyPr>
            <a:lstStyle/>
            <a:p>
              <a:pPr defTabSz="1219200">
                <a:defRPr/>
              </a:pPr>
              <a:r>
                <a:rPr lang="zh-CN" altLang="en-US" sz="2135" b="1">
                  <a:solidFill>
                    <a:srgbClr val="F09D1F"/>
                  </a:solidFill>
                </a:rPr>
                <a:t>标题文本预设</a:t>
              </a:r>
              <a:endParaRPr lang="zh-CN" altLang="en-US" sz="2135" b="1">
                <a:solidFill>
                  <a:srgbClr val="F09D1F"/>
                </a:solidFill>
              </a:endParaRPr>
            </a:p>
          </p:txBody>
        </p:sp>
      </p:grpSp>
      <p:grpSp>
        <p:nvGrpSpPr>
          <p:cNvPr id="12" name="组合 11"/>
          <p:cNvGrpSpPr/>
          <p:nvPr/>
        </p:nvGrpSpPr>
        <p:grpSpPr>
          <a:xfrm>
            <a:off x="1086917" y="2778427"/>
            <a:ext cx="2252537" cy="781944"/>
            <a:chOff x="609599" y="3139323"/>
            <a:chExt cx="2407615" cy="835777"/>
          </a:xfrm>
        </p:grpSpPr>
        <p:sp>
          <p:nvSpPr>
            <p:cNvPr id="21" name="文本框 19"/>
            <p:cNvSpPr txBox="1"/>
            <p:nvPr/>
          </p:nvSpPr>
          <p:spPr>
            <a:xfrm>
              <a:off x="609599" y="3385544"/>
              <a:ext cx="2407615" cy="589556"/>
            </a:xfrm>
            <a:prstGeom prst="rect">
              <a:avLst/>
            </a:prstGeom>
            <a:noFill/>
          </p:spPr>
          <p:txBody>
            <a:bodyPr wrap="square" lIns="96000" tIns="0" rIns="96000" bIns="0" anchor="ctr" anchorCtr="0">
              <a:normAutofit/>
            </a:bodyPr>
            <a:lstStyle/>
            <a:p>
              <a:pPr lvl="0">
                <a:lnSpc>
                  <a:spcPct val="120000"/>
                </a:lnSpc>
              </a:pPr>
              <a:r>
                <a:rPr lang="zh-CN" altLang="en-US" sz="1335">
                  <a:solidFill>
                    <a:schemeClr val="dk1">
                      <a:lumMod val="100000"/>
                    </a:schemeClr>
                  </a:solidFill>
                </a:rPr>
                <a:t>点击添加主要文字具体内容</a:t>
              </a:r>
              <a:endParaRPr lang="en-US" altLang="zh-CN" sz="1335">
                <a:solidFill>
                  <a:schemeClr val="dk1">
                    <a:lumMod val="100000"/>
                  </a:schemeClr>
                </a:solidFill>
              </a:endParaRPr>
            </a:p>
            <a:p>
              <a:pPr lvl="0">
                <a:lnSpc>
                  <a:spcPct val="120000"/>
                </a:lnSpc>
              </a:pPr>
              <a:r>
                <a:rPr lang="zh-CN" altLang="en-US" sz="1335">
                  <a:solidFill>
                    <a:schemeClr val="dk1">
                      <a:lumMod val="100000"/>
                    </a:schemeClr>
                  </a:solidFill>
                </a:rPr>
                <a:t>点击添加主要文字具体内容</a:t>
              </a:r>
              <a:endParaRPr lang="zh-CN" altLang="en-US" sz="1335">
                <a:solidFill>
                  <a:schemeClr val="dk1">
                    <a:lumMod val="100000"/>
                  </a:schemeClr>
                </a:solidFill>
              </a:endParaRPr>
            </a:p>
          </p:txBody>
        </p:sp>
        <p:sp>
          <p:nvSpPr>
            <p:cNvPr id="22" name="矩形 21"/>
            <p:cNvSpPr/>
            <p:nvPr/>
          </p:nvSpPr>
          <p:spPr>
            <a:xfrm>
              <a:off x="609599" y="3139323"/>
              <a:ext cx="2407615" cy="246221"/>
            </a:xfrm>
            <a:prstGeom prst="rect">
              <a:avLst/>
            </a:prstGeom>
          </p:spPr>
          <p:txBody>
            <a:bodyPr wrap="none" lIns="96000" tIns="0" rIns="96000" bIns="0">
              <a:normAutofit fontScale="85000" lnSpcReduction="20000"/>
            </a:bodyPr>
            <a:lstStyle/>
            <a:p>
              <a:pPr algn="r" defTabSz="1219200">
                <a:defRPr/>
              </a:pPr>
              <a:r>
                <a:rPr lang="zh-CN" altLang="en-US" sz="2135" b="1">
                  <a:solidFill>
                    <a:schemeClr val="accent2"/>
                  </a:solidFill>
                </a:rPr>
                <a:t>标题文本预设</a:t>
              </a:r>
              <a:endParaRPr lang="zh-CN" altLang="en-US" sz="2135" b="1">
                <a:solidFill>
                  <a:schemeClr val="accent2"/>
                </a:solidFill>
              </a:endParaRPr>
            </a:p>
          </p:txBody>
        </p:sp>
      </p:grpSp>
      <p:grpSp>
        <p:nvGrpSpPr>
          <p:cNvPr id="13" name="组合 12"/>
          <p:cNvGrpSpPr/>
          <p:nvPr/>
        </p:nvGrpSpPr>
        <p:grpSpPr>
          <a:xfrm>
            <a:off x="5194840" y="1484785"/>
            <a:ext cx="1890803" cy="867983"/>
            <a:chOff x="5122025" y="525814"/>
            <a:chExt cx="2020976" cy="927740"/>
          </a:xfrm>
        </p:grpSpPr>
        <p:sp>
          <p:nvSpPr>
            <p:cNvPr id="19" name="文本框 22"/>
            <p:cNvSpPr txBox="1"/>
            <p:nvPr/>
          </p:nvSpPr>
          <p:spPr>
            <a:xfrm>
              <a:off x="5122026" y="826908"/>
              <a:ext cx="2020975" cy="626646"/>
            </a:xfrm>
            <a:prstGeom prst="rect">
              <a:avLst/>
            </a:prstGeom>
            <a:noFill/>
          </p:spPr>
          <p:txBody>
            <a:bodyPr wrap="square" lIns="0" tIns="0" rIns="0" bIns="0" anchor="ctr" anchorCtr="1">
              <a:normAutofit fontScale="92500"/>
            </a:bodyPr>
            <a:lstStyle/>
            <a:p>
              <a:pPr lvl="0">
                <a:lnSpc>
                  <a:spcPct val="120000"/>
                </a:lnSpc>
              </a:pPr>
              <a:r>
                <a:rPr lang="zh-CN" altLang="en-US" sz="1335">
                  <a:solidFill>
                    <a:schemeClr val="dk1">
                      <a:lumMod val="100000"/>
                    </a:schemeClr>
                  </a:solidFill>
                </a:rPr>
                <a:t>点击添加主要文字具体内容</a:t>
              </a:r>
              <a:endParaRPr lang="en-US" altLang="zh-CN" sz="1335">
                <a:solidFill>
                  <a:schemeClr val="dk1">
                    <a:lumMod val="100000"/>
                  </a:schemeClr>
                </a:solidFill>
              </a:endParaRPr>
            </a:p>
            <a:p>
              <a:pPr lvl="0">
                <a:lnSpc>
                  <a:spcPct val="120000"/>
                </a:lnSpc>
              </a:pPr>
              <a:r>
                <a:rPr lang="zh-CN" altLang="en-US" sz="1335">
                  <a:solidFill>
                    <a:schemeClr val="dk1">
                      <a:lumMod val="100000"/>
                    </a:schemeClr>
                  </a:solidFill>
                </a:rPr>
                <a:t>点击添加主要文字具体内容</a:t>
              </a:r>
              <a:endParaRPr lang="zh-CN" altLang="en-US" sz="1335">
                <a:solidFill>
                  <a:schemeClr val="dk1">
                    <a:lumMod val="100000"/>
                  </a:schemeClr>
                </a:solidFill>
              </a:endParaRPr>
            </a:p>
          </p:txBody>
        </p:sp>
        <p:sp>
          <p:nvSpPr>
            <p:cNvPr id="20" name="矩形 19"/>
            <p:cNvSpPr/>
            <p:nvPr/>
          </p:nvSpPr>
          <p:spPr>
            <a:xfrm>
              <a:off x="5122025" y="525814"/>
              <a:ext cx="2020976" cy="325410"/>
            </a:xfrm>
            <a:prstGeom prst="rect">
              <a:avLst/>
            </a:prstGeom>
          </p:spPr>
          <p:txBody>
            <a:bodyPr wrap="none" lIns="0" tIns="0" rIns="0" bIns="0" anchor="ctr" anchorCtr="1">
              <a:normAutofit fontScale="92500" lnSpcReduction="10000"/>
            </a:bodyPr>
            <a:lstStyle/>
            <a:p>
              <a:pPr algn="ctr" defTabSz="1219200">
                <a:spcBef>
                  <a:spcPct val="0"/>
                </a:spcBef>
                <a:defRPr/>
              </a:pPr>
              <a:r>
                <a:rPr lang="zh-CN" altLang="en-US" sz="2400" b="1">
                  <a:solidFill>
                    <a:srgbClr val="F09D1F"/>
                  </a:solidFill>
                </a:rPr>
                <a:t>标题文本预设</a:t>
              </a:r>
              <a:endParaRPr lang="zh-CN" altLang="en-US" sz="2400" b="1">
                <a:solidFill>
                  <a:srgbClr val="F09D1F"/>
                </a:solidFill>
              </a:endParaRPr>
            </a:p>
          </p:txBody>
        </p:sp>
      </p:grpSp>
      <p:grpSp>
        <p:nvGrpSpPr>
          <p:cNvPr id="38" name="组合 37"/>
          <p:cNvGrpSpPr/>
          <p:nvPr/>
        </p:nvGrpSpPr>
        <p:grpSpPr>
          <a:xfrm>
            <a:off x="3713736" y="2352767"/>
            <a:ext cx="2247773" cy="1735791"/>
            <a:chOff x="2785302" y="1764575"/>
            <a:chExt cx="1685830" cy="1301843"/>
          </a:xfrm>
        </p:grpSpPr>
        <p:sp>
          <p:nvSpPr>
            <p:cNvPr id="6" name="任意多边形: 形状 5"/>
            <p:cNvSpPr/>
            <p:nvPr/>
          </p:nvSpPr>
          <p:spPr>
            <a:xfrm flipH="1">
              <a:off x="2785302" y="1764575"/>
              <a:ext cx="1685830" cy="1301843"/>
            </a:xfrm>
            <a:custGeom>
              <a:gdLst>
                <a:gd name="connsiteX0" fmla="*/ 1500961 w 2402522"/>
                <a:gd name="connsiteY0" fmla="*/ 379 h 1855293"/>
                <a:gd name="connsiteX1" fmla="*/ 2258040 w 2402522"/>
                <a:gd name="connsiteY1" fmla="*/ 430391 h 1855293"/>
                <a:gd name="connsiteX2" fmla="*/ 2324916 w 2402522"/>
                <a:gd name="connsiteY2" fmla="*/ 1298497 h 1855293"/>
                <a:gd name="connsiteX3" fmla="*/ 1972131 w 2402522"/>
                <a:gd name="connsiteY3" fmla="*/ 1709958 h 1855293"/>
                <a:gd name="connsiteX4" fmla="*/ 1804289 w 2402522"/>
                <a:gd name="connsiteY4" fmla="*/ 1794183 h 1855293"/>
                <a:gd name="connsiteX5" fmla="*/ 1703481 w 2402522"/>
                <a:gd name="connsiteY5" fmla="*/ 1821496 h 1855293"/>
                <a:gd name="connsiteX6" fmla="*/ 1705549 w 2402522"/>
                <a:gd name="connsiteY6" fmla="*/ 1824741 h 1855293"/>
                <a:gd name="connsiteX7" fmla="*/ 1686949 w 2402522"/>
                <a:gd name="connsiteY7" fmla="*/ 1825975 h 1855293"/>
                <a:gd name="connsiteX8" fmla="*/ 1628410 w 2402522"/>
                <a:gd name="connsiteY8" fmla="*/ 1841834 h 1855293"/>
                <a:gd name="connsiteX9" fmla="*/ 1539068 w 2402522"/>
                <a:gd name="connsiteY9" fmla="*/ 1852302 h 1855293"/>
                <a:gd name="connsiteX10" fmla="*/ 1472337 w 2402522"/>
                <a:gd name="connsiteY10" fmla="*/ 1853614 h 1855293"/>
                <a:gd name="connsiteX11" fmla="*/ 1472337 w 2402522"/>
                <a:gd name="connsiteY11" fmla="*/ 1855293 h 1855293"/>
                <a:gd name="connsiteX12" fmla="*/ 0 w 2402522"/>
                <a:gd name="connsiteY12" fmla="*/ 1855293 h 1855293"/>
                <a:gd name="connsiteX13" fmla="*/ 369083 w 2402522"/>
                <a:gd name="connsiteY13" fmla="*/ 1074912 h 1855293"/>
                <a:gd name="connsiteX14" fmla="*/ 444650 w 2402522"/>
                <a:gd name="connsiteY14" fmla="*/ 931337 h 1855293"/>
                <a:gd name="connsiteX15" fmla="*/ 644898 w 2402522"/>
                <a:gd name="connsiteY15" fmla="*/ 514845 h 1855293"/>
                <a:gd name="connsiteX16" fmla="*/ 645800 w 2402522"/>
                <a:gd name="connsiteY16" fmla="*/ 515278 h 1855293"/>
                <a:gd name="connsiteX17" fmla="*/ 665339 w 2402522"/>
                <a:gd name="connsiteY17" fmla="*/ 475771 h 1855293"/>
                <a:gd name="connsiteX18" fmla="*/ 712840 w 2402522"/>
                <a:gd name="connsiteY18" fmla="*/ 399380 h 1855293"/>
                <a:gd name="connsiteX19" fmla="*/ 750416 w 2402522"/>
                <a:gd name="connsiteY19" fmla="*/ 350396 h 1855293"/>
                <a:gd name="connsiteX20" fmla="*/ 757540 w 2402522"/>
                <a:gd name="connsiteY20" fmla="*/ 336863 h 1855293"/>
                <a:gd name="connsiteX21" fmla="*/ 759019 w 2402522"/>
                <a:gd name="connsiteY21" fmla="*/ 339183 h 1855293"/>
                <a:gd name="connsiteX22" fmla="*/ 768048 w 2402522"/>
                <a:gd name="connsiteY22" fmla="*/ 327413 h 1855293"/>
                <a:gd name="connsiteX23" fmla="*/ 978474 w 2402522"/>
                <a:gd name="connsiteY23" fmla="*/ 144481 h 1855293"/>
                <a:gd name="connsiteX24" fmla="*/ 1500961 w 2402522"/>
                <a:gd name="connsiteY24" fmla="*/ 379 h 18552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2522" h="1855293">
                  <a:moveTo>
                    <a:pt x="1500961" y="379"/>
                  </a:moveTo>
                  <a:cubicBezTo>
                    <a:pt x="1798454" y="8885"/>
                    <a:pt x="2086546" y="160207"/>
                    <a:pt x="2258040" y="430391"/>
                  </a:cubicBezTo>
                  <a:cubicBezTo>
                    <a:pt x="2429535" y="700575"/>
                    <a:pt x="2443843" y="1025676"/>
                    <a:pt x="2324916" y="1298497"/>
                  </a:cubicBezTo>
                  <a:cubicBezTo>
                    <a:pt x="2253561" y="1462190"/>
                    <a:pt x="2134241" y="1607061"/>
                    <a:pt x="1972131" y="1709958"/>
                  </a:cubicBezTo>
                  <a:cubicBezTo>
                    <a:pt x="1918094" y="1744257"/>
                    <a:pt x="1861861" y="1772268"/>
                    <a:pt x="1804289" y="1794183"/>
                  </a:cubicBezTo>
                  <a:lnTo>
                    <a:pt x="1703481" y="1821496"/>
                  </a:lnTo>
                  <a:lnTo>
                    <a:pt x="1705549" y="1824741"/>
                  </a:lnTo>
                  <a:lnTo>
                    <a:pt x="1686949" y="1825975"/>
                  </a:lnTo>
                  <a:lnTo>
                    <a:pt x="1628410" y="1841834"/>
                  </a:lnTo>
                  <a:cubicBezTo>
                    <a:pt x="1598714" y="1846791"/>
                    <a:pt x="1568897" y="1850273"/>
                    <a:pt x="1539068" y="1852302"/>
                  </a:cubicBezTo>
                  <a:lnTo>
                    <a:pt x="1472337" y="1853614"/>
                  </a:lnTo>
                  <a:lnTo>
                    <a:pt x="1472337" y="1855293"/>
                  </a:lnTo>
                  <a:lnTo>
                    <a:pt x="0" y="1855293"/>
                  </a:lnTo>
                  <a:lnTo>
                    <a:pt x="369083" y="1074912"/>
                  </a:lnTo>
                  <a:lnTo>
                    <a:pt x="444650" y="931337"/>
                  </a:lnTo>
                  <a:lnTo>
                    <a:pt x="644898" y="514845"/>
                  </a:lnTo>
                  <a:lnTo>
                    <a:pt x="645800" y="515278"/>
                  </a:lnTo>
                  <a:lnTo>
                    <a:pt x="665339" y="475771"/>
                  </a:lnTo>
                  <a:cubicBezTo>
                    <a:pt x="679872" y="449642"/>
                    <a:pt x="695714" y="424142"/>
                    <a:pt x="712840" y="399380"/>
                  </a:cubicBezTo>
                  <a:lnTo>
                    <a:pt x="750416" y="350396"/>
                  </a:lnTo>
                  <a:lnTo>
                    <a:pt x="757540" y="336863"/>
                  </a:lnTo>
                  <a:lnTo>
                    <a:pt x="759019" y="339183"/>
                  </a:lnTo>
                  <a:lnTo>
                    <a:pt x="768048" y="327413"/>
                  </a:lnTo>
                  <a:cubicBezTo>
                    <a:pt x="827061" y="257872"/>
                    <a:pt x="897418" y="195929"/>
                    <a:pt x="978474" y="144481"/>
                  </a:cubicBezTo>
                  <a:cubicBezTo>
                    <a:pt x="1140584" y="41585"/>
                    <a:pt x="1322465" y="-4725"/>
                    <a:pt x="1500961" y="379"/>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4" name="任意多边形: 形状 33"/>
            <p:cNvSpPr/>
            <p:nvPr/>
          </p:nvSpPr>
          <p:spPr bwMode="auto">
            <a:xfrm>
              <a:off x="3254121" y="2304185"/>
              <a:ext cx="362196" cy="350969"/>
            </a:xfrm>
            <a:custGeom>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grpSp>
      <p:grpSp>
        <p:nvGrpSpPr>
          <p:cNvPr id="36" name="组合 35"/>
          <p:cNvGrpSpPr/>
          <p:nvPr/>
        </p:nvGrpSpPr>
        <p:grpSpPr>
          <a:xfrm>
            <a:off x="6335791" y="4261310"/>
            <a:ext cx="1474595" cy="1138721"/>
            <a:chOff x="4751843" y="3195982"/>
            <a:chExt cx="1105946" cy="854041"/>
          </a:xfrm>
        </p:grpSpPr>
        <p:sp>
          <p:nvSpPr>
            <p:cNvPr id="7" name="任意多边形: 形状 6"/>
            <p:cNvSpPr/>
            <p:nvPr/>
          </p:nvSpPr>
          <p:spPr>
            <a:xfrm flipV="1">
              <a:off x="4751843" y="3195982"/>
              <a:ext cx="1105946" cy="854041"/>
            </a:xfrm>
            <a:custGeom>
              <a:gdLst>
                <a:gd name="connsiteX0" fmla="*/ 1500961 w 2402522"/>
                <a:gd name="connsiteY0" fmla="*/ 379 h 1855293"/>
                <a:gd name="connsiteX1" fmla="*/ 2258040 w 2402522"/>
                <a:gd name="connsiteY1" fmla="*/ 430391 h 1855293"/>
                <a:gd name="connsiteX2" fmla="*/ 2324916 w 2402522"/>
                <a:gd name="connsiteY2" fmla="*/ 1298497 h 1855293"/>
                <a:gd name="connsiteX3" fmla="*/ 1972131 w 2402522"/>
                <a:gd name="connsiteY3" fmla="*/ 1709958 h 1855293"/>
                <a:gd name="connsiteX4" fmla="*/ 1804289 w 2402522"/>
                <a:gd name="connsiteY4" fmla="*/ 1794183 h 1855293"/>
                <a:gd name="connsiteX5" fmla="*/ 1703481 w 2402522"/>
                <a:gd name="connsiteY5" fmla="*/ 1821496 h 1855293"/>
                <a:gd name="connsiteX6" fmla="*/ 1705549 w 2402522"/>
                <a:gd name="connsiteY6" fmla="*/ 1824741 h 1855293"/>
                <a:gd name="connsiteX7" fmla="*/ 1686949 w 2402522"/>
                <a:gd name="connsiteY7" fmla="*/ 1825975 h 1855293"/>
                <a:gd name="connsiteX8" fmla="*/ 1628410 w 2402522"/>
                <a:gd name="connsiteY8" fmla="*/ 1841834 h 1855293"/>
                <a:gd name="connsiteX9" fmla="*/ 1539068 w 2402522"/>
                <a:gd name="connsiteY9" fmla="*/ 1852302 h 1855293"/>
                <a:gd name="connsiteX10" fmla="*/ 1472337 w 2402522"/>
                <a:gd name="connsiteY10" fmla="*/ 1853614 h 1855293"/>
                <a:gd name="connsiteX11" fmla="*/ 1472337 w 2402522"/>
                <a:gd name="connsiteY11" fmla="*/ 1855293 h 1855293"/>
                <a:gd name="connsiteX12" fmla="*/ 0 w 2402522"/>
                <a:gd name="connsiteY12" fmla="*/ 1855293 h 1855293"/>
                <a:gd name="connsiteX13" fmla="*/ 369083 w 2402522"/>
                <a:gd name="connsiteY13" fmla="*/ 1074912 h 1855293"/>
                <a:gd name="connsiteX14" fmla="*/ 444650 w 2402522"/>
                <a:gd name="connsiteY14" fmla="*/ 931337 h 1855293"/>
                <a:gd name="connsiteX15" fmla="*/ 644898 w 2402522"/>
                <a:gd name="connsiteY15" fmla="*/ 514845 h 1855293"/>
                <a:gd name="connsiteX16" fmla="*/ 645800 w 2402522"/>
                <a:gd name="connsiteY16" fmla="*/ 515278 h 1855293"/>
                <a:gd name="connsiteX17" fmla="*/ 665339 w 2402522"/>
                <a:gd name="connsiteY17" fmla="*/ 475771 h 1855293"/>
                <a:gd name="connsiteX18" fmla="*/ 712840 w 2402522"/>
                <a:gd name="connsiteY18" fmla="*/ 399380 h 1855293"/>
                <a:gd name="connsiteX19" fmla="*/ 750416 w 2402522"/>
                <a:gd name="connsiteY19" fmla="*/ 350396 h 1855293"/>
                <a:gd name="connsiteX20" fmla="*/ 757540 w 2402522"/>
                <a:gd name="connsiteY20" fmla="*/ 336863 h 1855293"/>
                <a:gd name="connsiteX21" fmla="*/ 759019 w 2402522"/>
                <a:gd name="connsiteY21" fmla="*/ 339183 h 1855293"/>
                <a:gd name="connsiteX22" fmla="*/ 768048 w 2402522"/>
                <a:gd name="connsiteY22" fmla="*/ 327413 h 1855293"/>
                <a:gd name="connsiteX23" fmla="*/ 978474 w 2402522"/>
                <a:gd name="connsiteY23" fmla="*/ 144481 h 1855293"/>
                <a:gd name="connsiteX24" fmla="*/ 1500961 w 2402522"/>
                <a:gd name="connsiteY24" fmla="*/ 379 h 18552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2522" h="1855293">
                  <a:moveTo>
                    <a:pt x="1500961" y="379"/>
                  </a:moveTo>
                  <a:cubicBezTo>
                    <a:pt x="1798454" y="8885"/>
                    <a:pt x="2086546" y="160207"/>
                    <a:pt x="2258040" y="430391"/>
                  </a:cubicBezTo>
                  <a:cubicBezTo>
                    <a:pt x="2429535" y="700575"/>
                    <a:pt x="2443843" y="1025676"/>
                    <a:pt x="2324916" y="1298497"/>
                  </a:cubicBezTo>
                  <a:cubicBezTo>
                    <a:pt x="2253561" y="1462190"/>
                    <a:pt x="2134241" y="1607061"/>
                    <a:pt x="1972131" y="1709958"/>
                  </a:cubicBezTo>
                  <a:cubicBezTo>
                    <a:pt x="1918094" y="1744257"/>
                    <a:pt x="1861861" y="1772268"/>
                    <a:pt x="1804289" y="1794183"/>
                  </a:cubicBezTo>
                  <a:lnTo>
                    <a:pt x="1703481" y="1821496"/>
                  </a:lnTo>
                  <a:lnTo>
                    <a:pt x="1705549" y="1824741"/>
                  </a:lnTo>
                  <a:lnTo>
                    <a:pt x="1686949" y="1825975"/>
                  </a:lnTo>
                  <a:lnTo>
                    <a:pt x="1628410" y="1841834"/>
                  </a:lnTo>
                  <a:cubicBezTo>
                    <a:pt x="1598714" y="1846791"/>
                    <a:pt x="1568897" y="1850273"/>
                    <a:pt x="1539068" y="1852302"/>
                  </a:cubicBezTo>
                  <a:lnTo>
                    <a:pt x="1472337" y="1853614"/>
                  </a:lnTo>
                  <a:lnTo>
                    <a:pt x="1472337" y="1855293"/>
                  </a:lnTo>
                  <a:lnTo>
                    <a:pt x="0" y="1855293"/>
                  </a:lnTo>
                  <a:lnTo>
                    <a:pt x="369083" y="1074912"/>
                  </a:lnTo>
                  <a:lnTo>
                    <a:pt x="444650" y="931337"/>
                  </a:lnTo>
                  <a:lnTo>
                    <a:pt x="644898" y="514845"/>
                  </a:lnTo>
                  <a:lnTo>
                    <a:pt x="645800" y="515278"/>
                  </a:lnTo>
                  <a:lnTo>
                    <a:pt x="665339" y="475771"/>
                  </a:lnTo>
                  <a:cubicBezTo>
                    <a:pt x="679872" y="449642"/>
                    <a:pt x="695714" y="424142"/>
                    <a:pt x="712840" y="399380"/>
                  </a:cubicBezTo>
                  <a:lnTo>
                    <a:pt x="750416" y="350396"/>
                  </a:lnTo>
                  <a:lnTo>
                    <a:pt x="757540" y="336863"/>
                  </a:lnTo>
                  <a:lnTo>
                    <a:pt x="759019" y="339183"/>
                  </a:lnTo>
                  <a:lnTo>
                    <a:pt x="768048" y="327413"/>
                  </a:lnTo>
                  <a:cubicBezTo>
                    <a:pt x="827061" y="257872"/>
                    <a:pt x="897418" y="195929"/>
                    <a:pt x="978474" y="144481"/>
                  </a:cubicBezTo>
                  <a:cubicBezTo>
                    <a:pt x="1140584" y="41585"/>
                    <a:pt x="1322465" y="-4725"/>
                    <a:pt x="1500961" y="379"/>
                  </a:cubicBezTo>
                  <a:close/>
                </a:path>
              </a:pathLst>
            </a:custGeom>
            <a:solidFill>
              <a:srgbClr val="F09D1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2" name="任意多边形: 形状 31"/>
            <p:cNvSpPr>
              <a:spLocks noChangeAspect="1"/>
            </p:cNvSpPr>
            <p:nvPr/>
          </p:nvSpPr>
          <p:spPr bwMode="auto">
            <a:xfrm>
              <a:off x="5223271" y="3414865"/>
              <a:ext cx="380779" cy="380779"/>
            </a:xfrm>
            <a:custGeom>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grpSp>
      <p:grpSp>
        <p:nvGrpSpPr>
          <p:cNvPr id="37" name="组合 36"/>
          <p:cNvGrpSpPr/>
          <p:nvPr/>
        </p:nvGrpSpPr>
        <p:grpSpPr>
          <a:xfrm>
            <a:off x="4486915" y="4261310"/>
            <a:ext cx="1474595" cy="1138721"/>
            <a:chOff x="3365186" y="3195982"/>
            <a:chExt cx="1105946" cy="854041"/>
          </a:xfrm>
        </p:grpSpPr>
        <p:sp>
          <p:nvSpPr>
            <p:cNvPr id="8" name="任意多边形: 形状 7"/>
            <p:cNvSpPr/>
            <p:nvPr/>
          </p:nvSpPr>
          <p:spPr>
            <a:xfrm flipH="1" flipV="1">
              <a:off x="3365186" y="3195982"/>
              <a:ext cx="1105946" cy="854041"/>
            </a:xfrm>
            <a:custGeom>
              <a:gdLst>
                <a:gd name="connsiteX0" fmla="*/ 1500961 w 2402522"/>
                <a:gd name="connsiteY0" fmla="*/ 379 h 1855293"/>
                <a:gd name="connsiteX1" fmla="*/ 2258040 w 2402522"/>
                <a:gd name="connsiteY1" fmla="*/ 430391 h 1855293"/>
                <a:gd name="connsiteX2" fmla="*/ 2324916 w 2402522"/>
                <a:gd name="connsiteY2" fmla="*/ 1298497 h 1855293"/>
                <a:gd name="connsiteX3" fmla="*/ 1972131 w 2402522"/>
                <a:gd name="connsiteY3" fmla="*/ 1709958 h 1855293"/>
                <a:gd name="connsiteX4" fmla="*/ 1804289 w 2402522"/>
                <a:gd name="connsiteY4" fmla="*/ 1794183 h 1855293"/>
                <a:gd name="connsiteX5" fmla="*/ 1703481 w 2402522"/>
                <a:gd name="connsiteY5" fmla="*/ 1821496 h 1855293"/>
                <a:gd name="connsiteX6" fmla="*/ 1705549 w 2402522"/>
                <a:gd name="connsiteY6" fmla="*/ 1824741 h 1855293"/>
                <a:gd name="connsiteX7" fmla="*/ 1686949 w 2402522"/>
                <a:gd name="connsiteY7" fmla="*/ 1825975 h 1855293"/>
                <a:gd name="connsiteX8" fmla="*/ 1628410 w 2402522"/>
                <a:gd name="connsiteY8" fmla="*/ 1841834 h 1855293"/>
                <a:gd name="connsiteX9" fmla="*/ 1539068 w 2402522"/>
                <a:gd name="connsiteY9" fmla="*/ 1852302 h 1855293"/>
                <a:gd name="connsiteX10" fmla="*/ 1472337 w 2402522"/>
                <a:gd name="connsiteY10" fmla="*/ 1853614 h 1855293"/>
                <a:gd name="connsiteX11" fmla="*/ 1472337 w 2402522"/>
                <a:gd name="connsiteY11" fmla="*/ 1855293 h 1855293"/>
                <a:gd name="connsiteX12" fmla="*/ 0 w 2402522"/>
                <a:gd name="connsiteY12" fmla="*/ 1855293 h 1855293"/>
                <a:gd name="connsiteX13" fmla="*/ 369083 w 2402522"/>
                <a:gd name="connsiteY13" fmla="*/ 1074912 h 1855293"/>
                <a:gd name="connsiteX14" fmla="*/ 444650 w 2402522"/>
                <a:gd name="connsiteY14" fmla="*/ 931337 h 1855293"/>
                <a:gd name="connsiteX15" fmla="*/ 644898 w 2402522"/>
                <a:gd name="connsiteY15" fmla="*/ 514845 h 1855293"/>
                <a:gd name="connsiteX16" fmla="*/ 645800 w 2402522"/>
                <a:gd name="connsiteY16" fmla="*/ 515278 h 1855293"/>
                <a:gd name="connsiteX17" fmla="*/ 665339 w 2402522"/>
                <a:gd name="connsiteY17" fmla="*/ 475771 h 1855293"/>
                <a:gd name="connsiteX18" fmla="*/ 712840 w 2402522"/>
                <a:gd name="connsiteY18" fmla="*/ 399380 h 1855293"/>
                <a:gd name="connsiteX19" fmla="*/ 750416 w 2402522"/>
                <a:gd name="connsiteY19" fmla="*/ 350396 h 1855293"/>
                <a:gd name="connsiteX20" fmla="*/ 757540 w 2402522"/>
                <a:gd name="connsiteY20" fmla="*/ 336863 h 1855293"/>
                <a:gd name="connsiteX21" fmla="*/ 759019 w 2402522"/>
                <a:gd name="connsiteY21" fmla="*/ 339183 h 1855293"/>
                <a:gd name="connsiteX22" fmla="*/ 768048 w 2402522"/>
                <a:gd name="connsiteY22" fmla="*/ 327413 h 1855293"/>
                <a:gd name="connsiteX23" fmla="*/ 978474 w 2402522"/>
                <a:gd name="connsiteY23" fmla="*/ 144481 h 1855293"/>
                <a:gd name="connsiteX24" fmla="*/ 1500961 w 2402522"/>
                <a:gd name="connsiteY24" fmla="*/ 379 h 18552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2522" h="1855293">
                  <a:moveTo>
                    <a:pt x="1500961" y="379"/>
                  </a:moveTo>
                  <a:cubicBezTo>
                    <a:pt x="1798454" y="8885"/>
                    <a:pt x="2086546" y="160207"/>
                    <a:pt x="2258040" y="430391"/>
                  </a:cubicBezTo>
                  <a:cubicBezTo>
                    <a:pt x="2429535" y="700575"/>
                    <a:pt x="2443843" y="1025676"/>
                    <a:pt x="2324916" y="1298497"/>
                  </a:cubicBezTo>
                  <a:cubicBezTo>
                    <a:pt x="2253561" y="1462190"/>
                    <a:pt x="2134241" y="1607061"/>
                    <a:pt x="1972131" y="1709958"/>
                  </a:cubicBezTo>
                  <a:cubicBezTo>
                    <a:pt x="1918094" y="1744257"/>
                    <a:pt x="1861861" y="1772268"/>
                    <a:pt x="1804289" y="1794183"/>
                  </a:cubicBezTo>
                  <a:lnTo>
                    <a:pt x="1703481" y="1821496"/>
                  </a:lnTo>
                  <a:lnTo>
                    <a:pt x="1705549" y="1824741"/>
                  </a:lnTo>
                  <a:lnTo>
                    <a:pt x="1686949" y="1825975"/>
                  </a:lnTo>
                  <a:lnTo>
                    <a:pt x="1628410" y="1841834"/>
                  </a:lnTo>
                  <a:cubicBezTo>
                    <a:pt x="1598714" y="1846791"/>
                    <a:pt x="1568897" y="1850273"/>
                    <a:pt x="1539068" y="1852302"/>
                  </a:cubicBezTo>
                  <a:lnTo>
                    <a:pt x="1472337" y="1853614"/>
                  </a:lnTo>
                  <a:lnTo>
                    <a:pt x="1472337" y="1855293"/>
                  </a:lnTo>
                  <a:lnTo>
                    <a:pt x="0" y="1855293"/>
                  </a:lnTo>
                  <a:lnTo>
                    <a:pt x="369083" y="1074912"/>
                  </a:lnTo>
                  <a:lnTo>
                    <a:pt x="444650" y="931337"/>
                  </a:lnTo>
                  <a:lnTo>
                    <a:pt x="644898" y="514845"/>
                  </a:lnTo>
                  <a:lnTo>
                    <a:pt x="645800" y="515278"/>
                  </a:lnTo>
                  <a:lnTo>
                    <a:pt x="665339" y="475771"/>
                  </a:lnTo>
                  <a:cubicBezTo>
                    <a:pt x="679872" y="449642"/>
                    <a:pt x="695714" y="424142"/>
                    <a:pt x="712840" y="399380"/>
                  </a:cubicBezTo>
                  <a:lnTo>
                    <a:pt x="750416" y="350396"/>
                  </a:lnTo>
                  <a:lnTo>
                    <a:pt x="757540" y="336863"/>
                  </a:lnTo>
                  <a:lnTo>
                    <a:pt x="759019" y="339183"/>
                  </a:lnTo>
                  <a:lnTo>
                    <a:pt x="768048" y="327413"/>
                  </a:lnTo>
                  <a:cubicBezTo>
                    <a:pt x="827061" y="257872"/>
                    <a:pt x="897418" y="195929"/>
                    <a:pt x="978474" y="144481"/>
                  </a:cubicBezTo>
                  <a:cubicBezTo>
                    <a:pt x="1140584" y="41585"/>
                    <a:pt x="1322465" y="-4725"/>
                    <a:pt x="1500961" y="379"/>
                  </a:cubicBezTo>
                  <a:close/>
                </a:path>
              </a:pathLst>
            </a:cu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5" name="任意多边形: 形状 34"/>
            <p:cNvSpPr/>
            <p:nvPr/>
          </p:nvSpPr>
          <p:spPr bwMode="auto">
            <a:xfrm>
              <a:off x="3689799" y="3431990"/>
              <a:ext cx="287685" cy="346530"/>
            </a:xfrm>
            <a:custGeom>
              <a:gdLst>
                <a:gd name="T0" fmla="*/ 212 w 212"/>
                <a:gd name="T1" fmla="*/ 160 h 256"/>
                <a:gd name="T2" fmla="*/ 210 w 212"/>
                <a:gd name="T3" fmla="*/ 171 h 256"/>
                <a:gd name="T4" fmla="*/ 203 w 212"/>
                <a:gd name="T5" fmla="*/ 180 h 256"/>
                <a:gd name="T6" fmla="*/ 208 w 212"/>
                <a:gd name="T7" fmla="*/ 188 h 256"/>
                <a:gd name="T8" fmla="*/ 209 w 212"/>
                <a:gd name="T9" fmla="*/ 200 h 256"/>
                <a:gd name="T10" fmla="*/ 205 w 212"/>
                <a:gd name="T11" fmla="*/ 212 h 256"/>
                <a:gd name="T12" fmla="*/ 200 w 212"/>
                <a:gd name="T13" fmla="*/ 218 h 256"/>
                <a:gd name="T14" fmla="*/ 193 w 212"/>
                <a:gd name="T15" fmla="*/ 222 h 256"/>
                <a:gd name="T16" fmla="*/ 194 w 212"/>
                <a:gd name="T17" fmla="*/ 235 h 256"/>
                <a:gd name="T18" fmla="*/ 186 w 212"/>
                <a:gd name="T19" fmla="*/ 245 h 256"/>
                <a:gd name="T20" fmla="*/ 176 w 212"/>
                <a:gd name="T21" fmla="*/ 251 h 256"/>
                <a:gd name="T22" fmla="*/ 169 w 212"/>
                <a:gd name="T23" fmla="*/ 254 h 256"/>
                <a:gd name="T24" fmla="*/ 131 w 212"/>
                <a:gd name="T25" fmla="*/ 256 h 256"/>
                <a:gd name="T26" fmla="*/ 91 w 212"/>
                <a:gd name="T27" fmla="*/ 254 h 256"/>
                <a:gd name="T28" fmla="*/ 60 w 212"/>
                <a:gd name="T29" fmla="*/ 247 h 256"/>
                <a:gd name="T30" fmla="*/ 55 w 212"/>
                <a:gd name="T31" fmla="*/ 245 h 256"/>
                <a:gd name="T32" fmla="*/ 50 w 212"/>
                <a:gd name="T33" fmla="*/ 242 h 256"/>
                <a:gd name="T34" fmla="*/ 46 w 212"/>
                <a:gd name="T35" fmla="*/ 239 h 256"/>
                <a:gd name="T36" fmla="*/ 42 w 212"/>
                <a:gd name="T37" fmla="*/ 234 h 256"/>
                <a:gd name="T38" fmla="*/ 0 w 212"/>
                <a:gd name="T39" fmla="*/ 230 h 256"/>
                <a:gd name="T40" fmla="*/ 0 w 212"/>
                <a:gd name="T41" fmla="*/ 136 h 256"/>
                <a:gd name="T42" fmla="*/ 15 w 212"/>
                <a:gd name="T43" fmla="*/ 136 h 256"/>
                <a:gd name="T44" fmla="*/ 30 w 212"/>
                <a:gd name="T45" fmla="*/ 136 h 256"/>
                <a:gd name="T46" fmla="*/ 37 w 212"/>
                <a:gd name="T47" fmla="*/ 131 h 256"/>
                <a:gd name="T48" fmla="*/ 41 w 212"/>
                <a:gd name="T49" fmla="*/ 127 h 256"/>
                <a:gd name="T50" fmla="*/ 43 w 212"/>
                <a:gd name="T51" fmla="*/ 116 h 256"/>
                <a:gd name="T52" fmla="*/ 46 w 212"/>
                <a:gd name="T53" fmla="*/ 104 h 256"/>
                <a:gd name="T54" fmla="*/ 50 w 212"/>
                <a:gd name="T55" fmla="*/ 95 h 256"/>
                <a:gd name="T56" fmla="*/ 56 w 212"/>
                <a:gd name="T57" fmla="*/ 84 h 256"/>
                <a:gd name="T58" fmla="*/ 73 w 212"/>
                <a:gd name="T59" fmla="*/ 68 h 256"/>
                <a:gd name="T60" fmla="*/ 89 w 212"/>
                <a:gd name="T61" fmla="*/ 18 h 256"/>
                <a:gd name="T62" fmla="*/ 89 w 212"/>
                <a:gd name="T63" fmla="*/ 2 h 256"/>
                <a:gd name="T64" fmla="*/ 97 w 212"/>
                <a:gd name="T65" fmla="*/ 0 h 256"/>
                <a:gd name="T66" fmla="*/ 117 w 212"/>
                <a:gd name="T67" fmla="*/ 18 h 256"/>
                <a:gd name="T68" fmla="*/ 121 w 212"/>
                <a:gd name="T69" fmla="*/ 39 h 256"/>
                <a:gd name="T70" fmla="*/ 114 w 212"/>
                <a:gd name="T71" fmla="*/ 59 h 256"/>
                <a:gd name="T72" fmla="*/ 109 w 212"/>
                <a:gd name="T73" fmla="*/ 89 h 256"/>
                <a:gd name="T74" fmla="*/ 113 w 212"/>
                <a:gd name="T75" fmla="*/ 100 h 256"/>
                <a:gd name="T76" fmla="*/ 122 w 212"/>
                <a:gd name="T77" fmla="*/ 107 h 256"/>
                <a:gd name="T78" fmla="*/ 126 w 212"/>
                <a:gd name="T79" fmla="*/ 107 h 256"/>
                <a:gd name="T80" fmla="*/ 131 w 212"/>
                <a:gd name="T81" fmla="*/ 107 h 256"/>
                <a:gd name="T82" fmla="*/ 136 w 212"/>
                <a:gd name="T83" fmla="*/ 107 h 256"/>
                <a:gd name="T84" fmla="*/ 141 w 212"/>
                <a:gd name="T85" fmla="*/ 106 h 256"/>
                <a:gd name="T86" fmla="*/ 152 w 212"/>
                <a:gd name="T87" fmla="*/ 103 h 256"/>
                <a:gd name="T88" fmla="*/ 164 w 212"/>
                <a:gd name="T89" fmla="*/ 99 h 256"/>
                <a:gd name="T90" fmla="*/ 188 w 212"/>
                <a:gd name="T91" fmla="*/ 98 h 256"/>
                <a:gd name="T92" fmla="*/ 198 w 212"/>
                <a:gd name="T93" fmla="*/ 101 h 256"/>
                <a:gd name="T94" fmla="*/ 205 w 212"/>
                <a:gd name="T95" fmla="*/ 106 h 256"/>
                <a:gd name="T96" fmla="*/ 206 w 212"/>
                <a:gd name="T97" fmla="*/ 109 h 256"/>
                <a:gd name="T98" fmla="*/ 207 w 212"/>
                <a:gd name="T99" fmla="*/ 112 h 256"/>
                <a:gd name="T100" fmla="*/ 208 w 212"/>
                <a:gd name="T101" fmla="*/ 115 h 256"/>
                <a:gd name="T102" fmla="*/ 208 w 212"/>
                <a:gd name="T103" fmla="*/ 118 h 256"/>
                <a:gd name="T104" fmla="*/ 208 w 212"/>
                <a:gd name="T105" fmla="*/ 123 h 256"/>
                <a:gd name="T106" fmla="*/ 203 w 212"/>
                <a:gd name="T107" fmla="*/ 136 h 256"/>
                <a:gd name="T108" fmla="*/ 205 w 212"/>
                <a:gd name="T109" fmla="*/ 139 h 256"/>
                <a:gd name="T110" fmla="*/ 207 w 212"/>
                <a:gd name="T111" fmla="*/ 141 h 256"/>
                <a:gd name="T112" fmla="*/ 209 w 212"/>
                <a:gd name="T113" fmla="*/ 144 h 256"/>
                <a:gd name="T114" fmla="*/ 210 w 212"/>
                <a:gd name="T115" fmla="*/ 147 h 256"/>
                <a:gd name="T116" fmla="*/ 211 w 212"/>
                <a:gd name="T117" fmla="*/ 150 h 256"/>
                <a:gd name="T118" fmla="*/ 212 w 212"/>
                <a:gd name="T119" fmla="*/ 155 h 256"/>
                <a:gd name="T120" fmla="*/ 212 w 212"/>
                <a:gd name="T121" fmla="*/ 160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1" h="256">
                  <a:moveTo>
                    <a:pt x="212" y="160"/>
                  </a:moveTo>
                  <a:cubicBezTo>
                    <a:pt x="212" y="165"/>
                    <a:pt x="211" y="169"/>
                    <a:pt x="210" y="171"/>
                  </a:cubicBezTo>
                  <a:cubicBezTo>
                    <a:pt x="209" y="174"/>
                    <a:pt x="206" y="177"/>
                    <a:pt x="203" y="180"/>
                  </a:cubicBezTo>
                  <a:cubicBezTo>
                    <a:pt x="205" y="182"/>
                    <a:pt x="207" y="185"/>
                    <a:pt x="208" y="188"/>
                  </a:cubicBezTo>
                  <a:cubicBezTo>
                    <a:pt x="208" y="191"/>
                    <a:pt x="209" y="195"/>
                    <a:pt x="209" y="200"/>
                  </a:cubicBezTo>
                  <a:cubicBezTo>
                    <a:pt x="208" y="205"/>
                    <a:pt x="207" y="209"/>
                    <a:pt x="205" y="212"/>
                  </a:cubicBezTo>
                  <a:cubicBezTo>
                    <a:pt x="203" y="215"/>
                    <a:pt x="201" y="217"/>
                    <a:pt x="200" y="218"/>
                  </a:cubicBezTo>
                  <a:cubicBezTo>
                    <a:pt x="199" y="219"/>
                    <a:pt x="196" y="220"/>
                    <a:pt x="193" y="222"/>
                  </a:cubicBezTo>
                  <a:cubicBezTo>
                    <a:pt x="195" y="227"/>
                    <a:pt x="195" y="231"/>
                    <a:pt x="194" y="235"/>
                  </a:cubicBezTo>
                  <a:cubicBezTo>
                    <a:pt x="192" y="239"/>
                    <a:pt x="190" y="242"/>
                    <a:pt x="186" y="245"/>
                  </a:cubicBezTo>
                  <a:cubicBezTo>
                    <a:pt x="183" y="248"/>
                    <a:pt x="180" y="250"/>
                    <a:pt x="176" y="251"/>
                  </a:cubicBezTo>
                  <a:cubicBezTo>
                    <a:pt x="173" y="253"/>
                    <a:pt x="171" y="254"/>
                    <a:pt x="169" y="254"/>
                  </a:cubicBezTo>
                  <a:cubicBezTo>
                    <a:pt x="157" y="255"/>
                    <a:pt x="144" y="256"/>
                    <a:pt x="131" y="256"/>
                  </a:cubicBezTo>
                  <a:cubicBezTo>
                    <a:pt x="118" y="256"/>
                    <a:pt x="104" y="256"/>
                    <a:pt x="91" y="254"/>
                  </a:cubicBezTo>
                  <a:cubicBezTo>
                    <a:pt x="77" y="253"/>
                    <a:pt x="67" y="250"/>
                    <a:pt x="60" y="247"/>
                  </a:cubicBezTo>
                  <a:cubicBezTo>
                    <a:pt x="60" y="247"/>
                    <a:pt x="58" y="246"/>
                    <a:pt x="55" y="245"/>
                  </a:cubicBezTo>
                  <a:cubicBezTo>
                    <a:pt x="53" y="243"/>
                    <a:pt x="51" y="243"/>
                    <a:pt x="50" y="242"/>
                  </a:cubicBezTo>
                  <a:cubicBezTo>
                    <a:pt x="49" y="241"/>
                    <a:pt x="47" y="240"/>
                    <a:pt x="46" y="239"/>
                  </a:cubicBezTo>
                  <a:cubicBezTo>
                    <a:pt x="44" y="237"/>
                    <a:pt x="43" y="236"/>
                    <a:pt x="42" y="234"/>
                  </a:cubicBezTo>
                  <a:cubicBezTo>
                    <a:pt x="37" y="231"/>
                    <a:pt x="24" y="230"/>
                    <a:pt x="0" y="230"/>
                  </a:cubicBezTo>
                  <a:cubicBezTo>
                    <a:pt x="0" y="136"/>
                    <a:pt x="0" y="136"/>
                    <a:pt x="0" y="136"/>
                  </a:cubicBezTo>
                  <a:cubicBezTo>
                    <a:pt x="5" y="136"/>
                    <a:pt x="10" y="136"/>
                    <a:pt x="15" y="136"/>
                  </a:cubicBezTo>
                  <a:cubicBezTo>
                    <a:pt x="21" y="136"/>
                    <a:pt x="26" y="136"/>
                    <a:pt x="30" y="136"/>
                  </a:cubicBezTo>
                  <a:cubicBezTo>
                    <a:pt x="35" y="135"/>
                    <a:pt x="37" y="134"/>
                    <a:pt x="37" y="131"/>
                  </a:cubicBezTo>
                  <a:cubicBezTo>
                    <a:pt x="38" y="130"/>
                    <a:pt x="40" y="128"/>
                    <a:pt x="41" y="127"/>
                  </a:cubicBezTo>
                  <a:cubicBezTo>
                    <a:pt x="41" y="126"/>
                    <a:pt x="42" y="122"/>
                    <a:pt x="43" y="116"/>
                  </a:cubicBezTo>
                  <a:cubicBezTo>
                    <a:pt x="45" y="111"/>
                    <a:pt x="46" y="107"/>
                    <a:pt x="46" y="104"/>
                  </a:cubicBezTo>
                  <a:cubicBezTo>
                    <a:pt x="47" y="102"/>
                    <a:pt x="48" y="99"/>
                    <a:pt x="50" y="95"/>
                  </a:cubicBezTo>
                  <a:cubicBezTo>
                    <a:pt x="52" y="91"/>
                    <a:pt x="54" y="87"/>
                    <a:pt x="56" y="84"/>
                  </a:cubicBezTo>
                  <a:cubicBezTo>
                    <a:pt x="73" y="68"/>
                    <a:pt x="73" y="68"/>
                    <a:pt x="73" y="68"/>
                  </a:cubicBezTo>
                  <a:cubicBezTo>
                    <a:pt x="84" y="48"/>
                    <a:pt x="89" y="32"/>
                    <a:pt x="89" y="18"/>
                  </a:cubicBezTo>
                  <a:cubicBezTo>
                    <a:pt x="89" y="2"/>
                    <a:pt x="89" y="2"/>
                    <a:pt x="89" y="2"/>
                  </a:cubicBezTo>
                  <a:cubicBezTo>
                    <a:pt x="90" y="1"/>
                    <a:pt x="92" y="0"/>
                    <a:pt x="97" y="0"/>
                  </a:cubicBezTo>
                  <a:cubicBezTo>
                    <a:pt x="107" y="0"/>
                    <a:pt x="114" y="6"/>
                    <a:pt x="117" y="18"/>
                  </a:cubicBezTo>
                  <a:cubicBezTo>
                    <a:pt x="121" y="39"/>
                    <a:pt x="121" y="39"/>
                    <a:pt x="121" y="39"/>
                  </a:cubicBezTo>
                  <a:cubicBezTo>
                    <a:pt x="120" y="49"/>
                    <a:pt x="118" y="56"/>
                    <a:pt x="114" y="59"/>
                  </a:cubicBezTo>
                  <a:cubicBezTo>
                    <a:pt x="112" y="75"/>
                    <a:pt x="111" y="85"/>
                    <a:pt x="109" y="89"/>
                  </a:cubicBezTo>
                  <a:cubicBezTo>
                    <a:pt x="108" y="93"/>
                    <a:pt x="110" y="97"/>
                    <a:pt x="113" y="100"/>
                  </a:cubicBezTo>
                  <a:cubicBezTo>
                    <a:pt x="116" y="104"/>
                    <a:pt x="119" y="106"/>
                    <a:pt x="122" y="107"/>
                  </a:cubicBezTo>
                  <a:cubicBezTo>
                    <a:pt x="124" y="107"/>
                    <a:pt x="126" y="107"/>
                    <a:pt x="126" y="107"/>
                  </a:cubicBezTo>
                  <a:cubicBezTo>
                    <a:pt x="127" y="107"/>
                    <a:pt x="129" y="107"/>
                    <a:pt x="131" y="107"/>
                  </a:cubicBezTo>
                  <a:cubicBezTo>
                    <a:pt x="133" y="107"/>
                    <a:pt x="134" y="107"/>
                    <a:pt x="136" y="107"/>
                  </a:cubicBezTo>
                  <a:cubicBezTo>
                    <a:pt x="138" y="107"/>
                    <a:pt x="139" y="106"/>
                    <a:pt x="141" y="106"/>
                  </a:cubicBezTo>
                  <a:cubicBezTo>
                    <a:pt x="143" y="105"/>
                    <a:pt x="147" y="104"/>
                    <a:pt x="152" y="103"/>
                  </a:cubicBezTo>
                  <a:cubicBezTo>
                    <a:pt x="158" y="101"/>
                    <a:pt x="162" y="100"/>
                    <a:pt x="164" y="99"/>
                  </a:cubicBezTo>
                  <a:cubicBezTo>
                    <a:pt x="173" y="97"/>
                    <a:pt x="181" y="97"/>
                    <a:pt x="188" y="98"/>
                  </a:cubicBezTo>
                  <a:cubicBezTo>
                    <a:pt x="191" y="99"/>
                    <a:pt x="195" y="100"/>
                    <a:pt x="198" y="101"/>
                  </a:cubicBezTo>
                  <a:cubicBezTo>
                    <a:pt x="202" y="103"/>
                    <a:pt x="204" y="104"/>
                    <a:pt x="205" y="106"/>
                  </a:cubicBezTo>
                  <a:cubicBezTo>
                    <a:pt x="205" y="106"/>
                    <a:pt x="205" y="107"/>
                    <a:pt x="206" y="109"/>
                  </a:cubicBezTo>
                  <a:cubicBezTo>
                    <a:pt x="207" y="111"/>
                    <a:pt x="207" y="112"/>
                    <a:pt x="207" y="112"/>
                  </a:cubicBezTo>
                  <a:cubicBezTo>
                    <a:pt x="207" y="112"/>
                    <a:pt x="207" y="113"/>
                    <a:pt x="208" y="115"/>
                  </a:cubicBezTo>
                  <a:cubicBezTo>
                    <a:pt x="208" y="116"/>
                    <a:pt x="209" y="118"/>
                    <a:pt x="208" y="118"/>
                  </a:cubicBezTo>
                  <a:cubicBezTo>
                    <a:pt x="208" y="119"/>
                    <a:pt x="208" y="120"/>
                    <a:pt x="208" y="123"/>
                  </a:cubicBezTo>
                  <a:cubicBezTo>
                    <a:pt x="208" y="125"/>
                    <a:pt x="206" y="129"/>
                    <a:pt x="203" y="136"/>
                  </a:cubicBezTo>
                  <a:cubicBezTo>
                    <a:pt x="203" y="136"/>
                    <a:pt x="204" y="137"/>
                    <a:pt x="205" y="139"/>
                  </a:cubicBezTo>
                  <a:cubicBezTo>
                    <a:pt x="206" y="140"/>
                    <a:pt x="207" y="141"/>
                    <a:pt x="207" y="141"/>
                  </a:cubicBezTo>
                  <a:cubicBezTo>
                    <a:pt x="207" y="142"/>
                    <a:pt x="208" y="143"/>
                    <a:pt x="209" y="144"/>
                  </a:cubicBezTo>
                  <a:cubicBezTo>
                    <a:pt x="209" y="145"/>
                    <a:pt x="210" y="146"/>
                    <a:pt x="210" y="147"/>
                  </a:cubicBezTo>
                  <a:cubicBezTo>
                    <a:pt x="210" y="148"/>
                    <a:pt x="211" y="149"/>
                    <a:pt x="211" y="150"/>
                  </a:cubicBezTo>
                  <a:cubicBezTo>
                    <a:pt x="211" y="152"/>
                    <a:pt x="212" y="153"/>
                    <a:pt x="212" y="155"/>
                  </a:cubicBezTo>
                  <a:cubicBezTo>
                    <a:pt x="212" y="156"/>
                    <a:pt x="212" y="158"/>
                    <a:pt x="212" y="160"/>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grpSp>
      <p:grpSp>
        <p:nvGrpSpPr>
          <p:cNvPr id="39" name="组合 38"/>
          <p:cNvGrpSpPr/>
          <p:nvPr/>
        </p:nvGrpSpPr>
        <p:grpSpPr>
          <a:xfrm>
            <a:off x="6335791" y="2352767"/>
            <a:ext cx="2247773" cy="1735791"/>
            <a:chOff x="4751843" y="1764575"/>
            <a:chExt cx="1685830" cy="1301843"/>
          </a:xfrm>
        </p:grpSpPr>
        <p:sp>
          <p:nvSpPr>
            <p:cNvPr id="5" name="任意多边形: 形状 4"/>
            <p:cNvSpPr/>
            <p:nvPr/>
          </p:nvSpPr>
          <p:spPr>
            <a:xfrm>
              <a:off x="4751843" y="1764575"/>
              <a:ext cx="1685830" cy="1301843"/>
            </a:xfrm>
            <a:custGeom>
              <a:gdLst>
                <a:gd name="connsiteX0" fmla="*/ 1500961 w 2402522"/>
                <a:gd name="connsiteY0" fmla="*/ 379 h 1855293"/>
                <a:gd name="connsiteX1" fmla="*/ 2258040 w 2402522"/>
                <a:gd name="connsiteY1" fmla="*/ 430391 h 1855293"/>
                <a:gd name="connsiteX2" fmla="*/ 2324916 w 2402522"/>
                <a:gd name="connsiteY2" fmla="*/ 1298497 h 1855293"/>
                <a:gd name="connsiteX3" fmla="*/ 1972131 w 2402522"/>
                <a:gd name="connsiteY3" fmla="*/ 1709958 h 1855293"/>
                <a:gd name="connsiteX4" fmla="*/ 1804289 w 2402522"/>
                <a:gd name="connsiteY4" fmla="*/ 1794183 h 1855293"/>
                <a:gd name="connsiteX5" fmla="*/ 1703481 w 2402522"/>
                <a:gd name="connsiteY5" fmla="*/ 1821496 h 1855293"/>
                <a:gd name="connsiteX6" fmla="*/ 1705549 w 2402522"/>
                <a:gd name="connsiteY6" fmla="*/ 1824741 h 1855293"/>
                <a:gd name="connsiteX7" fmla="*/ 1686949 w 2402522"/>
                <a:gd name="connsiteY7" fmla="*/ 1825975 h 1855293"/>
                <a:gd name="connsiteX8" fmla="*/ 1628410 w 2402522"/>
                <a:gd name="connsiteY8" fmla="*/ 1841834 h 1855293"/>
                <a:gd name="connsiteX9" fmla="*/ 1539068 w 2402522"/>
                <a:gd name="connsiteY9" fmla="*/ 1852302 h 1855293"/>
                <a:gd name="connsiteX10" fmla="*/ 1472337 w 2402522"/>
                <a:gd name="connsiteY10" fmla="*/ 1853614 h 1855293"/>
                <a:gd name="connsiteX11" fmla="*/ 1472337 w 2402522"/>
                <a:gd name="connsiteY11" fmla="*/ 1855293 h 1855293"/>
                <a:gd name="connsiteX12" fmla="*/ 0 w 2402522"/>
                <a:gd name="connsiteY12" fmla="*/ 1855293 h 1855293"/>
                <a:gd name="connsiteX13" fmla="*/ 369083 w 2402522"/>
                <a:gd name="connsiteY13" fmla="*/ 1074912 h 1855293"/>
                <a:gd name="connsiteX14" fmla="*/ 444650 w 2402522"/>
                <a:gd name="connsiteY14" fmla="*/ 931337 h 1855293"/>
                <a:gd name="connsiteX15" fmla="*/ 644898 w 2402522"/>
                <a:gd name="connsiteY15" fmla="*/ 514845 h 1855293"/>
                <a:gd name="connsiteX16" fmla="*/ 645800 w 2402522"/>
                <a:gd name="connsiteY16" fmla="*/ 515278 h 1855293"/>
                <a:gd name="connsiteX17" fmla="*/ 665339 w 2402522"/>
                <a:gd name="connsiteY17" fmla="*/ 475771 h 1855293"/>
                <a:gd name="connsiteX18" fmla="*/ 712840 w 2402522"/>
                <a:gd name="connsiteY18" fmla="*/ 399380 h 1855293"/>
                <a:gd name="connsiteX19" fmla="*/ 750416 w 2402522"/>
                <a:gd name="connsiteY19" fmla="*/ 350396 h 1855293"/>
                <a:gd name="connsiteX20" fmla="*/ 757540 w 2402522"/>
                <a:gd name="connsiteY20" fmla="*/ 336863 h 1855293"/>
                <a:gd name="connsiteX21" fmla="*/ 759019 w 2402522"/>
                <a:gd name="connsiteY21" fmla="*/ 339183 h 1855293"/>
                <a:gd name="connsiteX22" fmla="*/ 768048 w 2402522"/>
                <a:gd name="connsiteY22" fmla="*/ 327413 h 1855293"/>
                <a:gd name="connsiteX23" fmla="*/ 978474 w 2402522"/>
                <a:gd name="connsiteY23" fmla="*/ 144481 h 1855293"/>
                <a:gd name="connsiteX24" fmla="*/ 1500961 w 2402522"/>
                <a:gd name="connsiteY24" fmla="*/ 379 h 18552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2522" h="1855293">
                  <a:moveTo>
                    <a:pt x="1500961" y="379"/>
                  </a:moveTo>
                  <a:cubicBezTo>
                    <a:pt x="1798454" y="8885"/>
                    <a:pt x="2086546" y="160207"/>
                    <a:pt x="2258040" y="430391"/>
                  </a:cubicBezTo>
                  <a:cubicBezTo>
                    <a:pt x="2429535" y="700575"/>
                    <a:pt x="2443843" y="1025676"/>
                    <a:pt x="2324916" y="1298497"/>
                  </a:cubicBezTo>
                  <a:cubicBezTo>
                    <a:pt x="2253561" y="1462190"/>
                    <a:pt x="2134241" y="1607061"/>
                    <a:pt x="1972131" y="1709958"/>
                  </a:cubicBezTo>
                  <a:cubicBezTo>
                    <a:pt x="1918094" y="1744257"/>
                    <a:pt x="1861861" y="1772268"/>
                    <a:pt x="1804289" y="1794183"/>
                  </a:cubicBezTo>
                  <a:lnTo>
                    <a:pt x="1703481" y="1821496"/>
                  </a:lnTo>
                  <a:lnTo>
                    <a:pt x="1705549" y="1824741"/>
                  </a:lnTo>
                  <a:lnTo>
                    <a:pt x="1686949" y="1825975"/>
                  </a:lnTo>
                  <a:lnTo>
                    <a:pt x="1628410" y="1841834"/>
                  </a:lnTo>
                  <a:cubicBezTo>
                    <a:pt x="1598714" y="1846791"/>
                    <a:pt x="1568897" y="1850273"/>
                    <a:pt x="1539068" y="1852302"/>
                  </a:cubicBezTo>
                  <a:lnTo>
                    <a:pt x="1472337" y="1853614"/>
                  </a:lnTo>
                  <a:lnTo>
                    <a:pt x="1472337" y="1855293"/>
                  </a:lnTo>
                  <a:lnTo>
                    <a:pt x="0" y="1855293"/>
                  </a:lnTo>
                  <a:lnTo>
                    <a:pt x="369083" y="1074912"/>
                  </a:lnTo>
                  <a:lnTo>
                    <a:pt x="444650" y="931337"/>
                  </a:lnTo>
                  <a:lnTo>
                    <a:pt x="644898" y="514845"/>
                  </a:lnTo>
                  <a:lnTo>
                    <a:pt x="645800" y="515278"/>
                  </a:lnTo>
                  <a:lnTo>
                    <a:pt x="665339" y="475771"/>
                  </a:lnTo>
                  <a:cubicBezTo>
                    <a:pt x="679872" y="449642"/>
                    <a:pt x="695714" y="424142"/>
                    <a:pt x="712840" y="399380"/>
                  </a:cubicBezTo>
                  <a:lnTo>
                    <a:pt x="750416" y="350396"/>
                  </a:lnTo>
                  <a:lnTo>
                    <a:pt x="757540" y="336863"/>
                  </a:lnTo>
                  <a:lnTo>
                    <a:pt x="759019" y="339183"/>
                  </a:lnTo>
                  <a:lnTo>
                    <a:pt x="768048" y="327413"/>
                  </a:lnTo>
                  <a:cubicBezTo>
                    <a:pt x="827061" y="257872"/>
                    <a:pt x="897418" y="195929"/>
                    <a:pt x="978474" y="144481"/>
                  </a:cubicBezTo>
                  <a:cubicBezTo>
                    <a:pt x="1140584" y="41585"/>
                    <a:pt x="1322465" y="-4725"/>
                    <a:pt x="1500961" y="379"/>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3" name="任意多边形: 形状 32"/>
            <p:cNvSpPr/>
            <p:nvPr/>
          </p:nvSpPr>
          <p:spPr bwMode="auto">
            <a:xfrm>
              <a:off x="5607958" y="2316802"/>
              <a:ext cx="302353" cy="325732"/>
            </a:xfrm>
            <a:custGeom>
              <a:gdLst>
                <a:gd name="T0" fmla="*/ 233 w 238"/>
                <a:gd name="T1" fmla="*/ 236 h 256"/>
                <a:gd name="T2" fmla="*/ 173 w 238"/>
                <a:gd name="T3" fmla="*/ 210 h 256"/>
                <a:gd name="T4" fmla="*/ 168 w 238"/>
                <a:gd name="T5" fmla="*/ 207 h 256"/>
                <a:gd name="T6" fmla="*/ 164 w 238"/>
                <a:gd name="T7" fmla="*/ 195 h 256"/>
                <a:gd name="T8" fmla="*/ 159 w 238"/>
                <a:gd name="T9" fmla="*/ 189 h 256"/>
                <a:gd name="T10" fmla="*/ 157 w 238"/>
                <a:gd name="T11" fmla="*/ 186 h 256"/>
                <a:gd name="T12" fmla="*/ 158 w 238"/>
                <a:gd name="T13" fmla="*/ 167 h 256"/>
                <a:gd name="T14" fmla="*/ 167 w 238"/>
                <a:gd name="T15" fmla="*/ 149 h 256"/>
                <a:gd name="T16" fmla="*/ 178 w 238"/>
                <a:gd name="T17" fmla="*/ 113 h 256"/>
                <a:gd name="T18" fmla="*/ 172 w 238"/>
                <a:gd name="T19" fmla="*/ 109 h 256"/>
                <a:gd name="T20" fmla="*/ 179 w 238"/>
                <a:gd name="T21" fmla="*/ 77 h 256"/>
                <a:gd name="T22" fmla="*/ 180 w 238"/>
                <a:gd name="T23" fmla="*/ 84 h 256"/>
                <a:gd name="T24" fmla="*/ 180 w 238"/>
                <a:gd name="T25" fmla="*/ 86 h 256"/>
                <a:gd name="T26" fmla="*/ 216 w 238"/>
                <a:gd name="T27" fmla="*/ 63 h 256"/>
                <a:gd name="T28" fmla="*/ 119 w 238"/>
                <a:gd name="T29" fmla="*/ 0 h 256"/>
                <a:gd name="T30" fmla="*/ 21 w 238"/>
                <a:gd name="T31" fmla="*/ 63 h 256"/>
                <a:gd name="T32" fmla="*/ 30 w 238"/>
                <a:gd name="T33" fmla="*/ 69 h 256"/>
                <a:gd name="T34" fmla="*/ 30 w 238"/>
                <a:gd name="T35" fmla="*/ 82 h 256"/>
                <a:gd name="T36" fmla="*/ 27 w 238"/>
                <a:gd name="T37" fmla="*/ 85 h 256"/>
                <a:gd name="T38" fmla="*/ 29 w 238"/>
                <a:gd name="T39" fmla="*/ 89 h 256"/>
                <a:gd name="T40" fmla="*/ 21 w 238"/>
                <a:gd name="T41" fmla="*/ 133 h 256"/>
                <a:gd name="T42" fmla="*/ 41 w 238"/>
                <a:gd name="T43" fmla="*/ 133 h 256"/>
                <a:gd name="T44" fmla="*/ 33 w 238"/>
                <a:gd name="T45" fmla="*/ 89 h 256"/>
                <a:gd name="T46" fmla="*/ 35 w 238"/>
                <a:gd name="T47" fmla="*/ 85 h 256"/>
                <a:gd name="T48" fmla="*/ 32 w 238"/>
                <a:gd name="T49" fmla="*/ 82 h 256"/>
                <a:gd name="T50" fmla="*/ 32 w 238"/>
                <a:gd name="T51" fmla="*/ 70 h 256"/>
                <a:gd name="T52" fmla="*/ 57 w 238"/>
                <a:gd name="T53" fmla="*/ 86 h 256"/>
                <a:gd name="T54" fmla="*/ 57 w 238"/>
                <a:gd name="T55" fmla="*/ 85 h 256"/>
                <a:gd name="T56" fmla="*/ 58 w 238"/>
                <a:gd name="T57" fmla="*/ 92 h 256"/>
                <a:gd name="T58" fmla="*/ 67 w 238"/>
                <a:gd name="T59" fmla="*/ 109 h 256"/>
                <a:gd name="T60" fmla="*/ 67 w 238"/>
                <a:gd name="T61" fmla="*/ 110 h 256"/>
                <a:gd name="T62" fmla="*/ 67 w 238"/>
                <a:gd name="T63" fmla="*/ 110 h 256"/>
                <a:gd name="T64" fmla="*/ 65 w 238"/>
                <a:gd name="T65" fmla="*/ 113 h 256"/>
                <a:gd name="T66" fmla="*/ 62 w 238"/>
                <a:gd name="T67" fmla="*/ 118 h 256"/>
                <a:gd name="T68" fmla="*/ 66 w 238"/>
                <a:gd name="T69" fmla="*/ 138 h 256"/>
                <a:gd name="T70" fmla="*/ 70 w 238"/>
                <a:gd name="T71" fmla="*/ 148 h 256"/>
                <a:gd name="T72" fmla="*/ 80 w 238"/>
                <a:gd name="T73" fmla="*/ 166 h 256"/>
                <a:gd name="T74" fmla="*/ 82 w 238"/>
                <a:gd name="T75" fmla="*/ 170 h 256"/>
                <a:gd name="T76" fmla="*/ 80 w 238"/>
                <a:gd name="T77" fmla="*/ 186 h 256"/>
                <a:gd name="T78" fmla="*/ 77 w 238"/>
                <a:gd name="T79" fmla="*/ 189 h 256"/>
                <a:gd name="T80" fmla="*/ 71 w 238"/>
                <a:gd name="T81" fmla="*/ 195 h 256"/>
                <a:gd name="T82" fmla="*/ 67 w 238"/>
                <a:gd name="T83" fmla="*/ 206 h 256"/>
                <a:gd name="T84" fmla="*/ 64 w 238"/>
                <a:gd name="T85" fmla="*/ 209 h 256"/>
                <a:gd name="T86" fmla="*/ 41 w 238"/>
                <a:gd name="T87" fmla="*/ 217 h 256"/>
                <a:gd name="T88" fmla="*/ 4 w 238"/>
                <a:gd name="T89" fmla="*/ 237 h 256"/>
                <a:gd name="T90" fmla="*/ 2 w 238"/>
                <a:gd name="T91" fmla="*/ 256 h 256"/>
                <a:gd name="T92" fmla="*/ 235 w 238"/>
                <a:gd name="T93" fmla="*/ 256 h 256"/>
                <a:gd name="T94" fmla="*/ 233 w 238"/>
                <a:gd name="T95" fmla="*/ 236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256">
                  <a:moveTo>
                    <a:pt x="233" y="236"/>
                  </a:moveTo>
                  <a:cubicBezTo>
                    <a:pt x="210" y="226"/>
                    <a:pt x="197" y="218"/>
                    <a:pt x="173" y="210"/>
                  </a:cubicBezTo>
                  <a:cubicBezTo>
                    <a:pt x="171" y="209"/>
                    <a:pt x="169" y="208"/>
                    <a:pt x="168" y="207"/>
                  </a:cubicBezTo>
                  <a:cubicBezTo>
                    <a:pt x="166" y="203"/>
                    <a:pt x="165" y="199"/>
                    <a:pt x="164" y="195"/>
                  </a:cubicBezTo>
                  <a:cubicBezTo>
                    <a:pt x="163" y="193"/>
                    <a:pt x="162" y="190"/>
                    <a:pt x="159" y="189"/>
                  </a:cubicBezTo>
                  <a:cubicBezTo>
                    <a:pt x="158" y="189"/>
                    <a:pt x="157" y="187"/>
                    <a:pt x="157" y="186"/>
                  </a:cubicBezTo>
                  <a:cubicBezTo>
                    <a:pt x="157" y="177"/>
                    <a:pt x="154" y="171"/>
                    <a:pt x="158" y="167"/>
                  </a:cubicBezTo>
                  <a:cubicBezTo>
                    <a:pt x="165" y="161"/>
                    <a:pt x="164" y="153"/>
                    <a:pt x="167" y="149"/>
                  </a:cubicBezTo>
                  <a:cubicBezTo>
                    <a:pt x="171" y="145"/>
                    <a:pt x="180" y="117"/>
                    <a:pt x="178" y="113"/>
                  </a:cubicBezTo>
                  <a:cubicBezTo>
                    <a:pt x="176" y="109"/>
                    <a:pt x="170" y="111"/>
                    <a:pt x="172" y="109"/>
                  </a:cubicBezTo>
                  <a:cubicBezTo>
                    <a:pt x="177" y="102"/>
                    <a:pt x="179" y="89"/>
                    <a:pt x="179" y="77"/>
                  </a:cubicBezTo>
                  <a:cubicBezTo>
                    <a:pt x="180" y="79"/>
                    <a:pt x="180" y="81"/>
                    <a:pt x="180" y="84"/>
                  </a:cubicBezTo>
                  <a:cubicBezTo>
                    <a:pt x="180" y="86"/>
                    <a:pt x="180" y="86"/>
                    <a:pt x="180" y="86"/>
                  </a:cubicBezTo>
                  <a:cubicBezTo>
                    <a:pt x="216" y="63"/>
                    <a:pt x="216" y="63"/>
                    <a:pt x="216" y="63"/>
                  </a:cubicBezTo>
                  <a:cubicBezTo>
                    <a:pt x="119" y="0"/>
                    <a:pt x="119" y="0"/>
                    <a:pt x="119" y="0"/>
                  </a:cubicBezTo>
                  <a:cubicBezTo>
                    <a:pt x="21" y="63"/>
                    <a:pt x="21" y="63"/>
                    <a:pt x="21" y="63"/>
                  </a:cubicBezTo>
                  <a:cubicBezTo>
                    <a:pt x="30" y="69"/>
                    <a:pt x="30" y="69"/>
                    <a:pt x="30" y="69"/>
                  </a:cubicBezTo>
                  <a:cubicBezTo>
                    <a:pt x="30" y="82"/>
                    <a:pt x="30" y="82"/>
                    <a:pt x="30" y="82"/>
                  </a:cubicBezTo>
                  <a:cubicBezTo>
                    <a:pt x="29" y="82"/>
                    <a:pt x="27" y="84"/>
                    <a:pt x="27" y="85"/>
                  </a:cubicBezTo>
                  <a:cubicBezTo>
                    <a:pt x="27" y="87"/>
                    <a:pt x="28" y="88"/>
                    <a:pt x="29" y="89"/>
                  </a:cubicBezTo>
                  <a:cubicBezTo>
                    <a:pt x="21" y="133"/>
                    <a:pt x="21" y="133"/>
                    <a:pt x="21" y="133"/>
                  </a:cubicBezTo>
                  <a:cubicBezTo>
                    <a:pt x="41" y="133"/>
                    <a:pt x="41" y="133"/>
                    <a:pt x="41" y="133"/>
                  </a:cubicBezTo>
                  <a:cubicBezTo>
                    <a:pt x="33" y="89"/>
                    <a:pt x="33" y="89"/>
                    <a:pt x="33" y="89"/>
                  </a:cubicBezTo>
                  <a:cubicBezTo>
                    <a:pt x="34" y="88"/>
                    <a:pt x="35" y="87"/>
                    <a:pt x="35" y="85"/>
                  </a:cubicBezTo>
                  <a:cubicBezTo>
                    <a:pt x="35" y="84"/>
                    <a:pt x="34" y="82"/>
                    <a:pt x="32" y="82"/>
                  </a:cubicBezTo>
                  <a:cubicBezTo>
                    <a:pt x="32" y="70"/>
                    <a:pt x="32" y="70"/>
                    <a:pt x="32" y="70"/>
                  </a:cubicBezTo>
                  <a:cubicBezTo>
                    <a:pt x="57" y="86"/>
                    <a:pt x="57" y="86"/>
                    <a:pt x="57" y="86"/>
                  </a:cubicBezTo>
                  <a:cubicBezTo>
                    <a:pt x="57" y="85"/>
                    <a:pt x="57" y="85"/>
                    <a:pt x="57" y="85"/>
                  </a:cubicBezTo>
                  <a:cubicBezTo>
                    <a:pt x="57" y="87"/>
                    <a:pt x="57" y="89"/>
                    <a:pt x="58" y="92"/>
                  </a:cubicBezTo>
                  <a:cubicBezTo>
                    <a:pt x="60" y="100"/>
                    <a:pt x="64" y="100"/>
                    <a:pt x="67" y="109"/>
                  </a:cubicBezTo>
                  <a:cubicBezTo>
                    <a:pt x="67" y="109"/>
                    <a:pt x="67" y="110"/>
                    <a:pt x="67" y="110"/>
                  </a:cubicBezTo>
                  <a:cubicBezTo>
                    <a:pt x="67" y="110"/>
                    <a:pt x="67" y="110"/>
                    <a:pt x="67" y="110"/>
                  </a:cubicBezTo>
                  <a:cubicBezTo>
                    <a:pt x="66" y="111"/>
                    <a:pt x="66" y="113"/>
                    <a:pt x="65" y="113"/>
                  </a:cubicBezTo>
                  <a:cubicBezTo>
                    <a:pt x="61" y="114"/>
                    <a:pt x="61" y="116"/>
                    <a:pt x="62" y="118"/>
                  </a:cubicBezTo>
                  <a:cubicBezTo>
                    <a:pt x="62" y="120"/>
                    <a:pt x="65" y="133"/>
                    <a:pt x="66" y="138"/>
                  </a:cubicBezTo>
                  <a:cubicBezTo>
                    <a:pt x="67" y="141"/>
                    <a:pt x="70" y="144"/>
                    <a:pt x="70" y="148"/>
                  </a:cubicBezTo>
                  <a:cubicBezTo>
                    <a:pt x="72" y="155"/>
                    <a:pt x="75" y="161"/>
                    <a:pt x="80" y="166"/>
                  </a:cubicBezTo>
                  <a:cubicBezTo>
                    <a:pt x="81" y="167"/>
                    <a:pt x="82" y="169"/>
                    <a:pt x="82" y="170"/>
                  </a:cubicBezTo>
                  <a:cubicBezTo>
                    <a:pt x="81" y="175"/>
                    <a:pt x="81" y="181"/>
                    <a:pt x="80" y="186"/>
                  </a:cubicBezTo>
                  <a:cubicBezTo>
                    <a:pt x="80" y="187"/>
                    <a:pt x="78" y="189"/>
                    <a:pt x="77" y="189"/>
                  </a:cubicBezTo>
                  <a:cubicBezTo>
                    <a:pt x="73" y="190"/>
                    <a:pt x="72" y="193"/>
                    <a:pt x="71" y="195"/>
                  </a:cubicBezTo>
                  <a:cubicBezTo>
                    <a:pt x="70" y="199"/>
                    <a:pt x="69" y="203"/>
                    <a:pt x="67" y="206"/>
                  </a:cubicBezTo>
                  <a:cubicBezTo>
                    <a:pt x="67" y="207"/>
                    <a:pt x="65" y="209"/>
                    <a:pt x="64" y="209"/>
                  </a:cubicBezTo>
                  <a:cubicBezTo>
                    <a:pt x="56" y="212"/>
                    <a:pt x="49" y="214"/>
                    <a:pt x="41" y="217"/>
                  </a:cubicBezTo>
                  <a:cubicBezTo>
                    <a:pt x="33" y="220"/>
                    <a:pt x="12" y="233"/>
                    <a:pt x="4" y="237"/>
                  </a:cubicBezTo>
                  <a:cubicBezTo>
                    <a:pt x="0" y="239"/>
                    <a:pt x="2" y="256"/>
                    <a:pt x="2" y="256"/>
                  </a:cubicBezTo>
                  <a:cubicBezTo>
                    <a:pt x="235" y="256"/>
                    <a:pt x="235" y="256"/>
                    <a:pt x="235" y="256"/>
                  </a:cubicBezTo>
                  <a:cubicBezTo>
                    <a:pt x="235" y="256"/>
                    <a:pt x="238" y="238"/>
                    <a:pt x="233" y="236"/>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grpSp>
      <p:grpSp>
        <p:nvGrpSpPr>
          <p:cNvPr id="40" name="组合 39"/>
          <p:cNvGrpSpPr/>
          <p:nvPr/>
        </p:nvGrpSpPr>
        <p:grpSpPr>
          <a:xfrm>
            <a:off x="5640696" y="2459242"/>
            <a:ext cx="1015909" cy="3225957"/>
            <a:chOff x="4230522" y="1844431"/>
            <a:chExt cx="761932" cy="2419468"/>
          </a:xfrm>
        </p:grpSpPr>
        <p:grpSp>
          <p:nvGrpSpPr>
            <p:cNvPr id="4" name="组合 3"/>
            <p:cNvGrpSpPr/>
            <p:nvPr/>
          </p:nvGrpSpPr>
          <p:grpSpPr>
            <a:xfrm>
              <a:off x="4230522" y="1844431"/>
              <a:ext cx="761932" cy="2419468"/>
              <a:chOff x="5438775" y="1724025"/>
              <a:chExt cx="1085850" cy="3448050"/>
            </a:xfrm>
          </p:grpSpPr>
          <p:cxnSp>
            <p:nvCxnSpPr>
              <p:cNvPr id="29" name="直接连接符 28"/>
              <p:cNvCxnSpPr/>
              <p:nvPr/>
            </p:nvCxnSpPr>
            <p:spPr>
              <a:xfrm flipH="1">
                <a:off x="5981700" y="2200275"/>
                <a:ext cx="0" cy="2771775"/>
              </a:xfrm>
              <a:prstGeom prst="line">
                <a:avLst/>
              </a:prstGeom>
              <a:solidFill>
                <a:schemeClr val="tx2">
                  <a:lumMod val="40000"/>
                  <a:lumOff val="60000"/>
                </a:schemeClr>
              </a:solidFill>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5438775" y="1724025"/>
                <a:ext cx="1085850" cy="1085850"/>
              </a:xfrm>
              <a:prstGeom prst="ellipse">
                <a:avLst/>
              </a:prstGeom>
              <a:solidFill>
                <a:srgbClr val="F09D1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1" name="椭圆 30"/>
              <p:cNvSpPr/>
              <p:nvPr/>
            </p:nvSpPr>
            <p:spPr>
              <a:xfrm>
                <a:off x="5781675" y="4772025"/>
                <a:ext cx="400050" cy="400050"/>
              </a:xfrm>
              <a:prstGeom prst="ellipse">
                <a:avLst/>
              </a:prstGeom>
              <a:solidFill>
                <a:srgbClr val="F09D1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sp>
          <p:nvSpPr>
            <p:cNvPr id="18" name="任意多边形: 形状 17"/>
            <p:cNvSpPr/>
            <p:nvPr/>
          </p:nvSpPr>
          <p:spPr bwMode="auto">
            <a:xfrm>
              <a:off x="4431965" y="2058998"/>
              <a:ext cx="359044" cy="303418"/>
            </a:xfrm>
            <a:custGeom>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sz="2400"/>
            </a:p>
          </p:txBody>
        </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nodeType="afterGroup">
                            <p:stCondLst>
                              <p:cond delay="1000"/>
                            </p:stCondLst>
                            <p:childTnLst>
                              <p:par>
                                <p:cTn id="16" presetID="22" presetClass="entr" presetSubtype="2"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right)">
                                      <p:cBhvr>
                                        <p:cTn id="18" dur="500"/>
                                        <p:tgtEl>
                                          <p:spTgt spid="38"/>
                                        </p:tgtEl>
                                      </p:cBhvr>
                                    </p:animEffect>
                                  </p:childTnLst>
                                </p:cTn>
                              </p:par>
                              <p:par>
                                <p:cTn id="19" presetID="22" presetClass="entr" presetSubtype="2"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right)">
                                      <p:cBhvr>
                                        <p:cTn id="21" dur="500"/>
                                        <p:tgtEl>
                                          <p:spTgt spid="37"/>
                                        </p:tgtEl>
                                      </p:cBhvr>
                                    </p:animEffect>
                                  </p:childTnLst>
                                </p:cTn>
                              </p:par>
                              <p:par>
                                <p:cTn id="22" presetID="22" presetClass="entr" presetSubtype="8"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par>
                                <p:cTn id="25" presetID="22" presetClass="entr" presetSubtype="8"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par>
                          <p:cTn id="28" fill="hold" nodeType="afterGroup">
                            <p:stCondLst>
                              <p:cond delay="15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直接连接符 10"/>
          <p:cNvSpPr>
            <a:spLocks noChangeShapeType="1"/>
          </p:cNvSpPr>
          <p:nvPr/>
        </p:nvSpPr>
        <p:spPr bwMode="auto">
          <a:xfrm>
            <a:off x="6191239" y="1220556"/>
            <a:ext cx="2115" cy="5280370"/>
          </a:xfrm>
          <a:prstGeom prst="line">
            <a:avLst/>
          </a:prstGeom>
          <a:noFill/>
          <a:ln w="9525" cap="flat"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2400"/>
          </a:p>
        </p:txBody>
      </p:sp>
      <p:sp>
        <p:nvSpPr>
          <p:cNvPr id="5" name="TextBox 12"/>
          <p:cNvSpPr>
            <a:spLocks noChangeArrowheads="1"/>
          </p:cNvSpPr>
          <p:nvPr/>
        </p:nvSpPr>
        <p:spPr bwMode="auto">
          <a:xfrm>
            <a:off x="815631" y="2240654"/>
            <a:ext cx="4319533" cy="193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50000"/>
              </a:lnSpc>
            </a:pPr>
            <a:r>
              <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a:t>
            </a:r>
            <a:endPar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a:p>
            <a:pPr algn="l">
              <a:lnSpc>
                <a:spcPct val="150000"/>
              </a:lnSpc>
            </a:pPr>
            <a:r>
              <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述这里输入简单的文字概述这里入简单的文字</a:t>
            </a:r>
            <a:endPar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a:p>
            <a:pPr algn="l">
              <a:lnSpc>
                <a:spcPct val="150000"/>
              </a:lnSpc>
            </a:pPr>
            <a:r>
              <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概述这里输入述简单的文字概述这里输入简单</a:t>
            </a:r>
            <a:endPar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a:p>
            <a:pPr algn="l">
              <a:lnSpc>
                <a:spcPct val="150000"/>
              </a:lnSpc>
            </a:pPr>
            <a:r>
              <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rPr>
              <a:t>的文字概述这里输入简单的文字概述这里输入</a:t>
            </a:r>
            <a:endPar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a:p>
            <a:pPr algn="l">
              <a:lnSpc>
                <a:spcPct val="150000"/>
              </a:lnSpc>
            </a:pPr>
            <a:r>
              <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rPr>
              <a:t>简单的文字概述这里输入</a:t>
            </a:r>
            <a:endPar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TextBox 13"/>
          <p:cNvSpPr>
            <a:spLocks noChangeArrowheads="1"/>
          </p:cNvSpPr>
          <p:nvPr/>
        </p:nvSpPr>
        <p:spPr bwMode="auto">
          <a:xfrm>
            <a:off x="1776468" y="1688277"/>
            <a:ext cx="326345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665">
                <a:solidFill>
                  <a:schemeClr val="accent1"/>
                </a:solidFill>
                <a:latin typeface="微软雅黑" panose="020b0503020204020204" pitchFamily="34" charset="-122"/>
                <a:ea typeface="微软雅黑" panose="020b0503020204020204" pitchFamily="34" charset="-122"/>
                <a:sym typeface="方正正大黑简体" pitchFamily="2" charset="-122"/>
              </a:rPr>
              <a:t>201A</a:t>
            </a:r>
            <a:r>
              <a:rPr lang="zh-CN" altLang="en-US" sz="2665">
                <a:solidFill>
                  <a:schemeClr val="accent1"/>
                </a:solidFill>
                <a:latin typeface="微软雅黑" panose="020b0503020204020204" pitchFamily="34" charset="-122"/>
                <a:ea typeface="微软雅黑" panose="020b0503020204020204" pitchFamily="34" charset="-122"/>
                <a:sym typeface="方正正大黑简体" pitchFamily="2" charset="-122"/>
              </a:rPr>
              <a:t>年工作情况</a:t>
            </a:r>
            <a:endParaRPr lang="zh-CN" altLang="en-US" sz="2665">
              <a:solidFill>
                <a:schemeClr val="accent1"/>
              </a:solidFill>
              <a:latin typeface="微软雅黑" panose="020b0503020204020204" pitchFamily="34" charset="-122"/>
              <a:ea typeface="微软雅黑" panose="020b0503020204020204" pitchFamily="34" charset="-122"/>
              <a:sym typeface="方正正大黑简体" pitchFamily="2" charset="-122"/>
            </a:endParaRPr>
          </a:p>
        </p:txBody>
      </p:sp>
      <p:sp>
        <p:nvSpPr>
          <p:cNvPr id="7" name="TextBox 14"/>
          <p:cNvSpPr>
            <a:spLocks noChangeArrowheads="1"/>
          </p:cNvSpPr>
          <p:nvPr/>
        </p:nvSpPr>
        <p:spPr bwMode="auto">
          <a:xfrm>
            <a:off x="7152076" y="1700975"/>
            <a:ext cx="326345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65">
                <a:solidFill>
                  <a:schemeClr val="accent1"/>
                </a:solidFill>
                <a:latin typeface="微软雅黑" panose="020b0503020204020204" pitchFamily="34" charset="-122"/>
                <a:ea typeface="微软雅黑" panose="020b0503020204020204" pitchFamily="34" charset="-122"/>
                <a:sym typeface="方正正大黑简体" pitchFamily="2" charset="-122"/>
              </a:rPr>
              <a:t>201B</a:t>
            </a:r>
            <a:r>
              <a:rPr lang="zh-CN" altLang="en-US" sz="2665">
                <a:solidFill>
                  <a:schemeClr val="accent1"/>
                </a:solidFill>
                <a:latin typeface="微软雅黑" panose="020b0503020204020204" pitchFamily="34" charset="-122"/>
                <a:ea typeface="微软雅黑" panose="020b0503020204020204" pitchFamily="34" charset="-122"/>
                <a:sym typeface="方正正大黑简体" pitchFamily="2" charset="-122"/>
              </a:rPr>
              <a:t>年工作情况</a:t>
            </a:r>
            <a:endParaRPr lang="zh-CN" altLang="en-US" sz="2665">
              <a:solidFill>
                <a:schemeClr val="accent1"/>
              </a:solidFill>
              <a:latin typeface="微软雅黑" panose="020b0503020204020204" pitchFamily="34" charset="-122"/>
              <a:ea typeface="微软雅黑" panose="020b0503020204020204" pitchFamily="34" charset="-122"/>
              <a:sym typeface="方正正大黑简体" pitchFamily="2" charset="-122"/>
            </a:endParaRPr>
          </a:p>
        </p:txBody>
      </p:sp>
      <p:sp>
        <p:nvSpPr>
          <p:cNvPr id="8" name="TextBox 15"/>
          <p:cNvSpPr>
            <a:spLocks noChangeArrowheads="1"/>
          </p:cNvSpPr>
          <p:nvPr/>
        </p:nvSpPr>
        <p:spPr bwMode="auto">
          <a:xfrm>
            <a:off x="7179587" y="2276630"/>
            <a:ext cx="4389375" cy="193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50000"/>
              </a:lnSpc>
            </a:pPr>
            <a:r>
              <a:rPr lang="zh-CN" altLang="en-US" sz="160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sz="2400">
              <a:latin typeface="微软雅黑" panose="020b0503020204020204" pitchFamily="34" charset="-122"/>
              <a:ea typeface="微软雅黑" panose="020b0503020204020204" pitchFamily="34" charset="-122"/>
            </a:endParaRPr>
          </a:p>
        </p:txBody>
      </p:sp>
      <p:sp>
        <p:nvSpPr>
          <p:cNvPr id="9" name="矩形 16"/>
          <p:cNvSpPr>
            <a:spLocks noChangeArrowheads="1"/>
          </p:cNvSpPr>
          <p:nvPr/>
        </p:nvSpPr>
        <p:spPr bwMode="auto">
          <a:xfrm>
            <a:off x="2591275" y="4718935"/>
            <a:ext cx="2256062" cy="302643"/>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0" name="矩形 17"/>
          <p:cNvSpPr>
            <a:spLocks noChangeArrowheads="1"/>
          </p:cNvSpPr>
          <p:nvPr/>
        </p:nvSpPr>
        <p:spPr bwMode="auto">
          <a:xfrm>
            <a:off x="1296048" y="5199354"/>
            <a:ext cx="3536474" cy="302641"/>
          </a:xfrm>
          <a:prstGeom prst="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1" name="矩形 18"/>
          <p:cNvSpPr>
            <a:spLocks noChangeArrowheads="1"/>
          </p:cNvSpPr>
          <p:nvPr/>
        </p:nvSpPr>
        <p:spPr bwMode="auto">
          <a:xfrm>
            <a:off x="1969057" y="5760194"/>
            <a:ext cx="2878278" cy="302643"/>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2" name="TextBox 19"/>
          <p:cNvSpPr>
            <a:spLocks noChangeArrowheads="1"/>
          </p:cNvSpPr>
          <p:nvPr/>
        </p:nvSpPr>
        <p:spPr bwMode="auto">
          <a:xfrm>
            <a:off x="2862719" y="4718934"/>
            <a:ext cx="1556836"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charset="-122"/>
                <a:sym typeface="宋体" panose="02010600030101010101" pitchFamily="2" charset="-122"/>
              </a:rPr>
              <a:t>计划完成：</a:t>
            </a:r>
            <a:r>
              <a:rPr lang="en-US" sz="1465">
                <a:solidFill>
                  <a:schemeClr val="bg1"/>
                </a:solidFill>
                <a:latin typeface="方正兰亭粗黑_GBK" charset="-122"/>
                <a:ea typeface="方正兰亭粗黑_GBK" charset="-122"/>
                <a:sym typeface="方正兰亭粗黑_GBK" charset="-122"/>
              </a:rPr>
              <a:t>57</a:t>
            </a:r>
            <a:r>
              <a:rPr lang="zh-CN" altLang="en-US" sz="1465">
                <a:solidFill>
                  <a:schemeClr val="bg1"/>
                </a:solidFill>
                <a:latin typeface="方正兰亭粗黑_GBK" charset="-122"/>
                <a:sym typeface="宋体" panose="02010600030101010101" pitchFamily="2" charset="-122"/>
              </a:rPr>
              <a:t>％</a:t>
            </a:r>
            <a:endParaRPr lang="zh-CN" altLang="en-US" sz="1465">
              <a:solidFill>
                <a:schemeClr val="bg1"/>
              </a:solidFill>
              <a:latin typeface="方正兰亭粗黑_GBK" charset="-122"/>
              <a:sym typeface="宋体" panose="02010600030101010101" pitchFamily="2" charset="-122"/>
            </a:endParaRPr>
          </a:p>
        </p:txBody>
      </p:sp>
      <p:sp>
        <p:nvSpPr>
          <p:cNvPr id="13" name="TextBox 20"/>
          <p:cNvSpPr>
            <a:spLocks noChangeArrowheads="1"/>
          </p:cNvSpPr>
          <p:nvPr/>
        </p:nvSpPr>
        <p:spPr bwMode="auto">
          <a:xfrm>
            <a:off x="2346106" y="5199353"/>
            <a:ext cx="2045753"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charset="-122"/>
                <a:sym typeface="宋体" panose="02010600030101010101" pitchFamily="2" charset="-122"/>
              </a:rPr>
              <a:t>实际完成数目：</a:t>
            </a:r>
            <a:r>
              <a:rPr lang="en-US" sz="1465">
                <a:solidFill>
                  <a:schemeClr val="bg1"/>
                </a:solidFill>
                <a:latin typeface="方正兰亭粗黑_GBK" charset="-122"/>
                <a:ea typeface="方正兰亭粗黑_GBK" charset="-122"/>
                <a:sym typeface="方正兰亭粗黑_GBK" charset="-122"/>
              </a:rPr>
              <a:t>821</a:t>
            </a:r>
            <a:r>
              <a:rPr lang="zh-CN" altLang="en-US" sz="1465">
                <a:solidFill>
                  <a:schemeClr val="bg1"/>
                </a:solidFill>
                <a:latin typeface="方正兰亭粗黑_GBK" charset="-122"/>
                <a:sym typeface="宋体" panose="02010600030101010101" pitchFamily="2" charset="-122"/>
              </a:rPr>
              <a:t>万</a:t>
            </a:r>
            <a:endParaRPr lang="zh-CN" altLang="en-US" sz="1465">
              <a:solidFill>
                <a:schemeClr val="bg1"/>
              </a:solidFill>
              <a:latin typeface="方正兰亭粗黑_GBK" charset="-122"/>
              <a:sym typeface="宋体" panose="02010600030101010101" pitchFamily="2" charset="-122"/>
            </a:endParaRPr>
          </a:p>
        </p:txBody>
      </p:sp>
      <p:sp>
        <p:nvSpPr>
          <p:cNvPr id="14" name="TextBox 21"/>
          <p:cNvSpPr>
            <a:spLocks noChangeArrowheads="1"/>
          </p:cNvSpPr>
          <p:nvPr/>
        </p:nvSpPr>
        <p:spPr bwMode="auto">
          <a:xfrm>
            <a:off x="2920167" y="5766544"/>
            <a:ext cx="1492716"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charset="-122"/>
                <a:sym typeface="宋体" panose="02010600030101010101" pitchFamily="2" charset="-122"/>
              </a:rPr>
              <a:t>回款数：</a:t>
            </a:r>
            <a:r>
              <a:rPr lang="en-US" sz="1465">
                <a:solidFill>
                  <a:schemeClr val="bg1"/>
                </a:solidFill>
                <a:latin typeface="方正兰亭粗黑_GBK" charset="-122"/>
                <a:ea typeface="方正兰亭粗黑_GBK" charset="-122"/>
                <a:sym typeface="方正兰亭粗黑_GBK" charset="-122"/>
              </a:rPr>
              <a:t>650</a:t>
            </a:r>
            <a:r>
              <a:rPr lang="zh-CN" altLang="en-US" sz="1465">
                <a:solidFill>
                  <a:schemeClr val="bg1"/>
                </a:solidFill>
                <a:latin typeface="方正兰亭粗黑_GBK" charset="-122"/>
                <a:sym typeface="宋体" panose="02010600030101010101" pitchFamily="2" charset="-122"/>
              </a:rPr>
              <a:t>万</a:t>
            </a:r>
            <a:endParaRPr lang="zh-CN" altLang="en-US" sz="1465">
              <a:solidFill>
                <a:schemeClr val="bg1"/>
              </a:solidFill>
              <a:latin typeface="方正兰亭粗黑_GBK" charset="-122"/>
              <a:sym typeface="宋体" panose="02010600030101010101" pitchFamily="2" charset="-122"/>
            </a:endParaRPr>
          </a:p>
        </p:txBody>
      </p:sp>
      <p:sp>
        <p:nvSpPr>
          <p:cNvPr id="15" name="矩形 22"/>
          <p:cNvSpPr>
            <a:spLocks noChangeArrowheads="1"/>
          </p:cNvSpPr>
          <p:nvPr/>
        </p:nvSpPr>
        <p:spPr bwMode="auto">
          <a:xfrm>
            <a:off x="7344666" y="4718935"/>
            <a:ext cx="2256062" cy="302643"/>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6" name="矩形 23"/>
          <p:cNvSpPr>
            <a:spLocks noChangeArrowheads="1"/>
          </p:cNvSpPr>
          <p:nvPr/>
        </p:nvSpPr>
        <p:spPr bwMode="auto">
          <a:xfrm>
            <a:off x="7359480" y="5199354"/>
            <a:ext cx="3536472" cy="302641"/>
          </a:xfrm>
          <a:prstGeom prst="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7" name="矩形 24"/>
          <p:cNvSpPr>
            <a:spLocks noChangeArrowheads="1"/>
          </p:cNvSpPr>
          <p:nvPr/>
        </p:nvSpPr>
        <p:spPr bwMode="auto">
          <a:xfrm>
            <a:off x="7344666" y="5760194"/>
            <a:ext cx="2878278" cy="302643"/>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8" name="TextBox 25"/>
          <p:cNvSpPr>
            <a:spLocks noChangeArrowheads="1"/>
          </p:cNvSpPr>
          <p:nvPr/>
        </p:nvSpPr>
        <p:spPr bwMode="auto">
          <a:xfrm>
            <a:off x="7613994" y="4718934"/>
            <a:ext cx="1556836"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charset="-122"/>
                <a:sym typeface="宋体" panose="02010600030101010101" pitchFamily="2" charset="-122"/>
              </a:rPr>
              <a:t>计划完成：</a:t>
            </a:r>
            <a:r>
              <a:rPr lang="en-US" sz="1465">
                <a:solidFill>
                  <a:schemeClr val="bg1"/>
                </a:solidFill>
                <a:latin typeface="方正兰亭粗黑_GBK" charset="-122"/>
                <a:ea typeface="方正兰亭粗黑_GBK" charset="-122"/>
                <a:sym typeface="方正兰亭粗黑_GBK" charset="-122"/>
              </a:rPr>
              <a:t>57</a:t>
            </a:r>
            <a:r>
              <a:rPr lang="zh-CN" altLang="en-US" sz="1465">
                <a:solidFill>
                  <a:schemeClr val="bg1"/>
                </a:solidFill>
                <a:latin typeface="方正兰亭粗黑_GBK" charset="-122"/>
                <a:sym typeface="宋体" panose="02010600030101010101" pitchFamily="2" charset="-122"/>
              </a:rPr>
              <a:t>％</a:t>
            </a:r>
            <a:endParaRPr lang="zh-CN" altLang="en-US" sz="1465">
              <a:solidFill>
                <a:schemeClr val="bg1"/>
              </a:solidFill>
              <a:latin typeface="方正兰亭粗黑_GBK" charset="-122"/>
              <a:sym typeface="宋体" panose="02010600030101010101" pitchFamily="2" charset="-122"/>
            </a:endParaRPr>
          </a:p>
        </p:txBody>
      </p:sp>
      <p:sp>
        <p:nvSpPr>
          <p:cNvPr id="19" name="TextBox 26"/>
          <p:cNvSpPr>
            <a:spLocks noChangeArrowheads="1"/>
          </p:cNvSpPr>
          <p:nvPr/>
        </p:nvSpPr>
        <p:spPr bwMode="auto">
          <a:xfrm>
            <a:off x="7626476" y="5199353"/>
            <a:ext cx="2045753"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charset="-122"/>
                <a:sym typeface="宋体" panose="02010600030101010101" pitchFamily="2" charset="-122"/>
              </a:rPr>
              <a:t>实际完成数目：</a:t>
            </a:r>
            <a:r>
              <a:rPr lang="en-US" sz="1465">
                <a:solidFill>
                  <a:schemeClr val="bg1"/>
                </a:solidFill>
                <a:latin typeface="方正兰亭粗黑_GBK" charset="-122"/>
                <a:ea typeface="方正兰亭粗黑_GBK" charset="-122"/>
                <a:sym typeface="方正兰亭粗黑_GBK" charset="-122"/>
              </a:rPr>
              <a:t>821</a:t>
            </a:r>
            <a:r>
              <a:rPr lang="zh-CN" altLang="en-US" sz="1465">
                <a:solidFill>
                  <a:schemeClr val="bg1"/>
                </a:solidFill>
                <a:latin typeface="方正兰亭粗黑_GBK" charset="-122"/>
                <a:sym typeface="宋体" panose="02010600030101010101" pitchFamily="2" charset="-122"/>
              </a:rPr>
              <a:t>万</a:t>
            </a:r>
            <a:endParaRPr lang="zh-CN" altLang="en-US" sz="1465">
              <a:solidFill>
                <a:schemeClr val="bg1"/>
              </a:solidFill>
              <a:latin typeface="方正兰亭粗黑_GBK" charset="-122"/>
              <a:sym typeface="宋体" panose="02010600030101010101" pitchFamily="2" charset="-122"/>
            </a:endParaRPr>
          </a:p>
        </p:txBody>
      </p:sp>
      <p:sp>
        <p:nvSpPr>
          <p:cNvPr id="20" name="TextBox 27"/>
          <p:cNvSpPr>
            <a:spLocks noChangeArrowheads="1"/>
          </p:cNvSpPr>
          <p:nvPr/>
        </p:nvSpPr>
        <p:spPr bwMode="auto">
          <a:xfrm>
            <a:off x="7639696" y="5766544"/>
            <a:ext cx="1492716"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a:solidFill>
                  <a:schemeClr val="bg1"/>
                </a:solidFill>
                <a:latin typeface="方正兰亭粗黑_GBK" charset="-122"/>
                <a:sym typeface="宋体" panose="02010600030101010101" pitchFamily="2" charset="-122"/>
              </a:rPr>
              <a:t>回款数：</a:t>
            </a:r>
            <a:r>
              <a:rPr lang="en-US" sz="1465">
                <a:solidFill>
                  <a:schemeClr val="bg1"/>
                </a:solidFill>
                <a:latin typeface="方正兰亭粗黑_GBK" charset="-122"/>
                <a:ea typeface="方正兰亭粗黑_GBK" charset="-122"/>
                <a:sym typeface="方正兰亭粗黑_GBK" charset="-122"/>
              </a:rPr>
              <a:t>650</a:t>
            </a:r>
            <a:r>
              <a:rPr lang="zh-CN" altLang="en-US" sz="1465">
                <a:solidFill>
                  <a:schemeClr val="bg1"/>
                </a:solidFill>
                <a:latin typeface="方正兰亭粗黑_GBK" charset="-122"/>
                <a:sym typeface="宋体" panose="02010600030101010101" pitchFamily="2" charset="-122"/>
              </a:rPr>
              <a:t>万</a:t>
            </a:r>
            <a:endParaRPr lang="zh-CN" altLang="en-US" sz="1465">
              <a:solidFill>
                <a:schemeClr val="bg1"/>
              </a:solidFill>
              <a:latin typeface="方正兰亭粗黑_GBK" charset="-122"/>
              <a:sym typeface="宋体" panose="02010600030101010101" pitchFamily="2" charset="-122"/>
            </a:endParaRPr>
          </a:p>
        </p:txBody>
      </p:sp>
      <p:grpSp>
        <p:nvGrpSpPr>
          <p:cNvPr id="25" name="组合 24"/>
          <p:cNvGrpSpPr/>
          <p:nvPr/>
        </p:nvGrpSpPr>
        <p:grpSpPr>
          <a:xfrm>
            <a:off x="5548201" y="3014990"/>
            <a:ext cx="1286076" cy="1286076"/>
            <a:chOff x="1985887" y="1962468"/>
            <a:chExt cx="1284820" cy="1284820"/>
          </a:xfrm>
          <a:effectLst>
            <a:outerShdw blurRad="88900" dist="76200" dir="4800000" algn="t" rotWithShape="0">
              <a:prstClr val="black">
                <a:alpha val="25000"/>
              </a:prstClr>
            </a:outerShdw>
          </a:effectLst>
        </p:grpSpPr>
        <p:sp>
          <p:nvSpPr>
            <p:cNvPr id="26" name="椭圆 25"/>
            <p:cNvSpPr/>
            <p:nvPr/>
          </p:nvSpPr>
          <p:spPr>
            <a:xfrm rot="1245109">
              <a:off x="1985887" y="1962468"/>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p:spPr>
          <p:txBody>
            <a:bodyPr rtlCol="0" anchor="ctr"/>
            <a:lstStyle/>
            <a:p>
              <a:pPr defTabSz="1219200">
                <a:defRPr/>
              </a:pPr>
              <a:endParaRPr lang="en-US" sz="2665" kern="0">
                <a:solidFill>
                  <a:sysClr val="window" lastClr="FFFFFF"/>
                </a:solidFill>
                <a:latin typeface="微软雅黑" panose="020b0503020204020204" pitchFamily="34" charset="-122"/>
                <a:ea typeface="微软雅黑" panose="020b0503020204020204" pitchFamily="34" charset="-122"/>
              </a:endParaRPr>
            </a:p>
          </p:txBody>
        </p:sp>
        <p:sp>
          <p:nvSpPr>
            <p:cNvPr id="27" name="椭圆 26"/>
            <p:cNvSpPr/>
            <p:nvPr/>
          </p:nvSpPr>
          <p:spPr>
            <a:xfrm>
              <a:off x="2138192" y="2120635"/>
              <a:ext cx="970383" cy="970381"/>
            </a:xfrm>
            <a:prstGeom prst="ellipse">
              <a:avLst/>
            </a:prstGeom>
            <a:solidFill>
              <a:schemeClr val="accent1"/>
            </a:solidFill>
            <a:ln w="25400" cap="flat" cmpd="sng" algn="ctr">
              <a:noFill/>
              <a:prstDash val="solid"/>
            </a:ln>
            <a:effectLst/>
          </p:spPr>
          <p:txBody>
            <a:bodyPr rot="0" spcFirstLastPara="0" vertOverflow="overflow" horzOverflow="overflow" vert="horz" wrap="square" lIns="121904" tIns="60952" rIns="121904" bIns="60952" numCol="1" spcCol="0" rtlCol="0" fromWordArt="0" anchor="ctr" anchorCtr="0" forceAA="0" compatLnSpc="1">
              <a:noAutofit/>
            </a:bodyPr>
            <a:lstStyle/>
            <a:p>
              <a:pPr algn="ctr">
                <a:defRPr/>
              </a:pPr>
              <a:r>
                <a:rPr lang="en-US" altLang="zh-CN" sz="2665">
                  <a:solidFill>
                    <a:schemeClr val="bg1"/>
                  </a:solidFill>
                  <a:latin typeface="微软雅黑" panose="020b0503020204020204" pitchFamily="34" charset="-122"/>
                  <a:ea typeface="微软雅黑" panose="020b0503020204020204" pitchFamily="34" charset="-122"/>
                </a:rPr>
                <a:t>VS</a:t>
              </a:r>
              <a:endParaRPr lang="zh-CN" altLang="en-US" sz="2665">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filter="">
                                      <p:cBhvr>
                                        <p:cTn id="21" dur="500" tmFilter="0,0; .5, 1; 1, 1"/>
                                        <p:tgtEl>
                                          <p:spTgt spid="6"/>
                                        </p:tgtEl>
                                      </p:cBhvr>
                                    </p:animEffect>
                                  </p:childTnLst>
                                </p:cTn>
                              </p:par>
                            </p:childTnLst>
                          </p:cTn>
                        </p:par>
                        <p:par>
                          <p:cTn id="22" fill="hold" nodeType="afterGroup">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2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
                                        </p:tgtEl>
                                        <p:attrNameLst>
                                          <p:attrName>ppt_w</p:attrName>
                                        </p:attrNameLst>
                                      </p:cBhvr>
                                      <p:tavLst>
                                        <p:tav tm="0">
                                          <p:val>
                                            <p:strVal val="#ppt_w/10"/>
                                          </p:val>
                                        </p:tav>
                                        <p:tav tm="50000">
                                          <p:val>
                                            <p:strVal val="#ppt_w+.01"/>
                                          </p:val>
                                        </p:tav>
                                        <p:tav tm="100000">
                                          <p:val>
                                            <p:strVal val="#ppt_w"/>
                                          </p:val>
                                        </p:tav>
                                      </p:tavLst>
                                    </p:anim>
                                    <p:animEffect filter="">
                                      <p:cBhvr>
                                        <p:cTn id="34" dur="500" tmFilter="0,0; .5, 1; 1, 1"/>
                                        <p:tgtEl>
                                          <p:spTgt spid="7"/>
                                        </p:tgtEl>
                                      </p:cBhvr>
                                    </p:animEffect>
                                  </p:childTnLst>
                                </p:cTn>
                              </p:par>
                            </p:childTnLst>
                          </p:cTn>
                        </p:par>
                        <p:par>
                          <p:cTn id="35" fill="hold" nodeType="afterGroup">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000"/>
                            </p:stCondLst>
                            <p:childTnLst>
                              <p:par>
                                <p:cTn id="41" presetID="2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400"/>
                                        <p:tgtEl>
                                          <p:spTgt spid="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filter="">
                                      <p:cBhvr>
                                        <p:cTn id="46" dur="500"/>
                                        <p:tgtEl>
                                          <p:spTgt spid="1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filter="">
                                      <p:cBhvr>
                                        <p:cTn id="49" dur="500"/>
                                        <p:tgtEl>
                                          <p:spTgt spid="1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nodeType="afterGroup">
                            <p:stCondLst>
                              <p:cond delay="3500"/>
                            </p:stCondLst>
                            <p:childTnLst>
                              <p:par>
                                <p:cTn id="54" presetID="22" presetClass="entr" presetSubtype="2"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right)">
                                      <p:cBhvr>
                                        <p:cTn id="56" dur="500"/>
                                        <p:tgtEl>
                                          <p:spTgt spid="10"/>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filter="">
                                      <p:cBhvr>
                                        <p:cTn id="59" dur="500"/>
                                        <p:tgtEl>
                                          <p:spTgt spid="1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filter="">
                                      <p:cBhvr>
                                        <p:cTn id="65" dur="500"/>
                                        <p:tgtEl>
                                          <p:spTgt spid="19"/>
                                        </p:tgtEl>
                                      </p:cBhvr>
                                    </p:animEffect>
                                  </p:childTnLst>
                                </p:cTn>
                              </p:par>
                            </p:childTnLst>
                          </p:cTn>
                        </p:par>
                        <p:par>
                          <p:cTn id="66" fill="hold" nodeType="afterGroup">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filter="">
                                      <p:cBhvr>
                                        <p:cTn id="69" dur="500"/>
                                        <p:tgtEl>
                                          <p:spTgt spid="14"/>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right)">
                                      <p:cBhvr>
                                        <p:cTn id="72" dur="500"/>
                                        <p:tgtEl>
                                          <p:spTgt spid="1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filter="">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P spid="9" grpId="0" animBg="1"/>
      <p:bldP spid="10" grpId="0" animBg="1"/>
      <p:bldP spid="11" grpId="0" animBg="1"/>
      <p:bldP spid="12" grpId="0"/>
      <p:bldP spid="13" grpId="0"/>
      <p:bldP spid="14" grpId="0"/>
      <p:bldP spid="15" grpId="0" animBg="1"/>
      <p:bldP spid="16" grpId="0" animBg="1"/>
      <p:bldP spid="17" grpId="0" animBg="1"/>
      <p:bldP spid="18" grpId="0"/>
      <p:bldP spid="19" grpId="0"/>
      <p:bldP spid="20"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2" name="任意多边形 31"/>
          <p:cNvSpPr/>
          <p:nvPr/>
        </p:nvSpPr>
        <p:spPr>
          <a:xfrm>
            <a:off x="4092008" y="1640820"/>
            <a:ext cx="3929534" cy="3929839"/>
          </a:xfrm>
          <a:custGeom>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0">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1485"/>
            <a:endParaRPr lang="zh-CN" altLang="en-US" sz="1685">
              <a:solidFill>
                <a:prstClr val="white"/>
              </a:solidFill>
            </a:endParaRPr>
          </a:p>
        </p:txBody>
      </p:sp>
      <p:sp>
        <p:nvSpPr>
          <p:cNvPr id="33" name="任意多边形 32"/>
          <p:cNvSpPr/>
          <p:nvPr/>
        </p:nvSpPr>
        <p:spPr>
          <a:xfrm>
            <a:off x="4684613" y="2147964"/>
            <a:ext cx="2824265" cy="2824265"/>
          </a:xfrm>
          <a:custGeom>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1485"/>
            <a:endParaRPr lang="zh-CN" altLang="en-US" sz="1685">
              <a:solidFill>
                <a:prstClr val="white"/>
              </a:solidFill>
            </a:endParaRPr>
          </a:p>
        </p:txBody>
      </p:sp>
      <p:sp>
        <p:nvSpPr>
          <p:cNvPr id="34" name="任意多边形 33"/>
          <p:cNvSpPr/>
          <p:nvPr/>
        </p:nvSpPr>
        <p:spPr>
          <a:xfrm>
            <a:off x="5161231" y="2624582"/>
            <a:ext cx="1871031" cy="1871031"/>
          </a:xfrm>
          <a:custGeom>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1485"/>
            <a:endParaRPr lang="zh-CN" altLang="en-US" sz="1685">
              <a:solidFill>
                <a:prstClr val="white"/>
              </a:solidFill>
            </a:endParaRPr>
          </a:p>
        </p:txBody>
      </p:sp>
      <p:sp>
        <p:nvSpPr>
          <p:cNvPr id="13" name="TextBox 41"/>
          <p:cNvSpPr txBox="1"/>
          <p:nvPr/>
        </p:nvSpPr>
        <p:spPr>
          <a:xfrm>
            <a:off x="1514586" y="2324721"/>
            <a:ext cx="2482948" cy="599794"/>
          </a:xfrm>
          <a:prstGeom prst="rect">
            <a:avLst/>
          </a:prstGeom>
          <a:noFill/>
        </p:spPr>
        <p:txBody>
          <a:bodyPr wrap="square" lIns="80213" tIns="40107" rIns="80213" bIns="40107" rtlCol="0">
            <a:spAutoFit/>
          </a:bodyPr>
          <a:lstStyle/>
          <a:p>
            <a:pPr>
              <a:lnSpc>
                <a:spcPct val="150000"/>
              </a:lnSpc>
            </a:pPr>
            <a:r>
              <a:rPr lang="zh-CN" altLang="en-US" sz="75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75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170"/>
          <p:cNvSpPr txBox="1"/>
          <p:nvPr/>
        </p:nvSpPr>
        <p:spPr>
          <a:xfrm>
            <a:off x="1514587" y="2012339"/>
            <a:ext cx="2275489" cy="333226"/>
          </a:xfrm>
          <a:prstGeom prst="rect">
            <a:avLst/>
          </a:prstGeom>
          <a:noFill/>
        </p:spPr>
        <p:txBody>
          <a:bodyPr wrap="square" lIns="90291" tIns="45145" rIns="90291" bIns="45145" rtlCol="0">
            <a:spAutoFit/>
          </a:bodyPr>
          <a:lstStyle/>
          <a:p>
            <a:pPr>
              <a:lnSpc>
                <a:spcPct val="120000"/>
              </a:lnSpc>
            </a:pPr>
            <a:r>
              <a:rPr lang="zh-CN" altLang="en-US" sz="131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31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41"/>
          <p:cNvSpPr txBox="1"/>
          <p:nvPr/>
        </p:nvSpPr>
        <p:spPr>
          <a:xfrm>
            <a:off x="2299417" y="4536516"/>
            <a:ext cx="2482948" cy="599794"/>
          </a:xfrm>
          <a:prstGeom prst="rect">
            <a:avLst/>
          </a:prstGeom>
          <a:noFill/>
        </p:spPr>
        <p:txBody>
          <a:bodyPr wrap="square" lIns="80213" tIns="40107" rIns="80213" bIns="40107" rtlCol="0">
            <a:spAutoFit/>
          </a:bodyPr>
          <a:lstStyle/>
          <a:p>
            <a:pPr>
              <a:lnSpc>
                <a:spcPct val="150000"/>
              </a:lnSpc>
            </a:pPr>
            <a:r>
              <a:rPr lang="zh-CN" altLang="en-US" sz="75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75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6" name="TextBox 170"/>
          <p:cNvSpPr txBox="1"/>
          <p:nvPr/>
        </p:nvSpPr>
        <p:spPr>
          <a:xfrm>
            <a:off x="2299417" y="4224134"/>
            <a:ext cx="2275489" cy="333226"/>
          </a:xfrm>
          <a:prstGeom prst="rect">
            <a:avLst/>
          </a:prstGeom>
          <a:noFill/>
        </p:spPr>
        <p:txBody>
          <a:bodyPr wrap="square" lIns="90291" tIns="45145" rIns="90291" bIns="45145" rtlCol="0">
            <a:spAutoFit/>
          </a:bodyPr>
          <a:lstStyle/>
          <a:p>
            <a:pPr>
              <a:lnSpc>
                <a:spcPct val="120000"/>
              </a:lnSpc>
            </a:pPr>
            <a:r>
              <a:rPr lang="zh-CN" altLang="en-US" sz="131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31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41"/>
          <p:cNvSpPr txBox="1"/>
          <p:nvPr/>
        </p:nvSpPr>
        <p:spPr>
          <a:xfrm>
            <a:off x="7636261" y="2110677"/>
            <a:ext cx="2482948" cy="599794"/>
          </a:xfrm>
          <a:prstGeom prst="rect">
            <a:avLst/>
          </a:prstGeom>
          <a:noFill/>
        </p:spPr>
        <p:txBody>
          <a:bodyPr wrap="square" lIns="80213" tIns="40107" rIns="80213" bIns="40107" rtlCol="0">
            <a:spAutoFit/>
          </a:bodyPr>
          <a:lstStyle/>
          <a:p>
            <a:pPr>
              <a:lnSpc>
                <a:spcPct val="150000"/>
              </a:lnSpc>
            </a:pPr>
            <a:r>
              <a:rPr lang="zh-CN" altLang="en-US" sz="75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75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170"/>
          <p:cNvSpPr txBox="1"/>
          <p:nvPr/>
        </p:nvSpPr>
        <p:spPr>
          <a:xfrm>
            <a:off x="7636261" y="1798295"/>
            <a:ext cx="2275489" cy="333226"/>
          </a:xfrm>
          <a:prstGeom prst="rect">
            <a:avLst/>
          </a:prstGeom>
          <a:noFill/>
        </p:spPr>
        <p:txBody>
          <a:bodyPr wrap="square" lIns="90291" tIns="45145" rIns="90291" bIns="45145" rtlCol="0">
            <a:spAutoFit/>
          </a:bodyPr>
          <a:lstStyle/>
          <a:p>
            <a:pPr>
              <a:lnSpc>
                <a:spcPct val="120000"/>
              </a:lnSpc>
            </a:pPr>
            <a:r>
              <a:rPr lang="zh-CN" altLang="en-US" sz="131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31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41"/>
          <p:cNvSpPr txBox="1"/>
          <p:nvPr/>
        </p:nvSpPr>
        <p:spPr>
          <a:xfrm>
            <a:off x="8021541" y="4850448"/>
            <a:ext cx="2482948" cy="599794"/>
          </a:xfrm>
          <a:prstGeom prst="rect">
            <a:avLst/>
          </a:prstGeom>
          <a:noFill/>
        </p:spPr>
        <p:txBody>
          <a:bodyPr wrap="square" lIns="80213" tIns="40107" rIns="80213" bIns="40107" rtlCol="0">
            <a:spAutoFit/>
          </a:bodyPr>
          <a:lstStyle/>
          <a:p>
            <a:pPr>
              <a:lnSpc>
                <a:spcPct val="150000"/>
              </a:lnSpc>
            </a:pPr>
            <a:r>
              <a:rPr lang="zh-CN" altLang="en-US" sz="75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75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170"/>
          <p:cNvSpPr txBox="1"/>
          <p:nvPr/>
        </p:nvSpPr>
        <p:spPr>
          <a:xfrm>
            <a:off x="8021542" y="4538065"/>
            <a:ext cx="2275489" cy="333226"/>
          </a:xfrm>
          <a:prstGeom prst="rect">
            <a:avLst/>
          </a:prstGeom>
          <a:noFill/>
        </p:spPr>
        <p:txBody>
          <a:bodyPr wrap="square" lIns="90291" tIns="45145" rIns="90291" bIns="45145" rtlCol="0">
            <a:spAutoFit/>
          </a:bodyPr>
          <a:lstStyle/>
          <a:p>
            <a:pPr>
              <a:lnSpc>
                <a:spcPct val="120000"/>
              </a:lnSpc>
            </a:pPr>
            <a:r>
              <a:rPr lang="zh-CN" altLang="en-US" sz="131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31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Click="0" advTm="4000" p14:dur="15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500"/>
                                        <p:tgtEl>
                                          <p:spTgt spid="3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1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2000"/>
                            </p:stCondLst>
                            <p:childTnLst>
                              <p:par>
                                <p:cTn id="50" presetID="47"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13" grpId="0"/>
      <p:bldP spid="14"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Group 145"/>
          <p:cNvGrpSpPr/>
          <p:nvPr/>
        </p:nvGrpSpPr>
        <p:grpSpPr>
          <a:xfrm>
            <a:off x="6604000" y="1778000"/>
            <a:ext cx="1159933" cy="969435"/>
            <a:chOff x="5273675" y="2063750"/>
            <a:chExt cx="869950" cy="727076"/>
          </a:xfrm>
        </p:grpSpPr>
        <p:sp>
          <p:nvSpPr>
            <p:cNvPr id="8" name="Freeform 5"/>
            <p:cNvSpPr/>
            <p:nvPr/>
          </p:nvSpPr>
          <p:spPr bwMode="auto">
            <a:xfrm>
              <a:off x="5413375" y="2063750"/>
              <a:ext cx="730250" cy="727075"/>
            </a:xfrm>
            <a:custGeom>
              <a:cxnLst>
                <a:cxn ang="0">
                  <a:pos x="130" y="458"/>
                </a:cxn>
                <a:cxn ang="0">
                  <a:pos x="0" y="401"/>
                </a:cxn>
                <a:cxn ang="0">
                  <a:pos x="460" y="0"/>
                </a:cxn>
                <a:cxn ang="0">
                  <a:pos x="130" y="458"/>
                </a:cxn>
              </a:cxnLst>
              <a:rect l="0" t="0" r="r" b="b"/>
              <a:pathLst>
                <a:path w="460" h="458">
                  <a:moveTo>
                    <a:pt x="130" y="458"/>
                  </a:moveTo>
                  <a:lnTo>
                    <a:pt x="0" y="401"/>
                  </a:lnTo>
                  <a:lnTo>
                    <a:pt x="460" y="0"/>
                  </a:lnTo>
                  <a:lnTo>
                    <a:pt x="130" y="458"/>
                  </a:lnTo>
                  <a:close/>
                </a:path>
              </a:pathLst>
            </a:custGeom>
            <a:solidFill>
              <a:schemeClr val="accent5">
                <a:lumMod val="75000"/>
              </a:schemeClr>
            </a:solidFill>
            <a:ln w="9525">
              <a:noFill/>
              <a:round/>
            </a:ln>
          </p:spPr>
          <p:txBody>
            <a:bodyPr vert="horz" wrap="square" lIns="121920" tIns="60960" rIns="121920" bIns="60960" numCol="1" anchor="t" anchorCtr="0" compatLnSpc="1"/>
            <a:lstStyle/>
            <a:p>
              <a:endParaRPr lang="en-US" sz="3200"/>
            </a:p>
          </p:txBody>
        </p:sp>
        <p:sp>
          <p:nvSpPr>
            <p:cNvPr id="9" name="Freeform 6"/>
            <p:cNvSpPr/>
            <p:nvPr/>
          </p:nvSpPr>
          <p:spPr bwMode="auto">
            <a:xfrm>
              <a:off x="5527675" y="2074863"/>
              <a:ext cx="609600" cy="715963"/>
            </a:xfrm>
            <a:custGeom>
              <a:cxnLst>
                <a:cxn ang="0">
                  <a:pos x="384" y="0"/>
                </a:cxn>
                <a:cxn ang="0">
                  <a:pos x="58" y="451"/>
                </a:cxn>
                <a:cxn ang="0">
                  <a:pos x="0" y="406"/>
                </a:cxn>
                <a:cxn ang="0">
                  <a:pos x="384" y="0"/>
                </a:cxn>
              </a:cxnLst>
              <a:rect l="0" t="0" r="r" b="b"/>
              <a:pathLst>
                <a:path w="384" h="451">
                  <a:moveTo>
                    <a:pt x="384" y="0"/>
                  </a:moveTo>
                  <a:lnTo>
                    <a:pt x="58" y="451"/>
                  </a:lnTo>
                  <a:lnTo>
                    <a:pt x="0" y="406"/>
                  </a:lnTo>
                  <a:lnTo>
                    <a:pt x="384" y="0"/>
                  </a:lnTo>
                  <a:close/>
                </a:path>
              </a:pathLst>
            </a:custGeom>
            <a:solidFill>
              <a:schemeClr val="accent5">
                <a:lumMod val="50000"/>
              </a:schemeClr>
            </a:solidFill>
            <a:ln w="9525">
              <a:noFill/>
              <a:round/>
            </a:ln>
          </p:spPr>
          <p:txBody>
            <a:bodyPr vert="horz" wrap="square" lIns="121920" tIns="60960" rIns="121920" bIns="60960" numCol="1" anchor="t" anchorCtr="0" compatLnSpc="1"/>
            <a:lstStyle/>
            <a:p>
              <a:endParaRPr lang="en-US" sz="3200"/>
            </a:p>
          </p:txBody>
        </p:sp>
        <p:sp>
          <p:nvSpPr>
            <p:cNvPr id="10" name="Freeform 7"/>
            <p:cNvSpPr/>
            <p:nvPr/>
          </p:nvSpPr>
          <p:spPr bwMode="auto">
            <a:xfrm>
              <a:off x="5527675" y="2063750"/>
              <a:ext cx="615950" cy="655638"/>
            </a:xfrm>
            <a:custGeom>
              <a:cxnLst>
                <a:cxn ang="0">
                  <a:pos x="388" y="0"/>
                </a:cxn>
                <a:cxn ang="0">
                  <a:pos x="0" y="413"/>
                </a:cxn>
                <a:cxn ang="0">
                  <a:pos x="139" y="392"/>
                </a:cxn>
                <a:cxn ang="0">
                  <a:pos x="388" y="0"/>
                </a:cxn>
              </a:cxnLst>
              <a:rect l="0" t="0" r="r" b="b"/>
              <a:pathLst>
                <a:path w="388" h="412">
                  <a:moveTo>
                    <a:pt x="388" y="0"/>
                  </a:moveTo>
                  <a:lnTo>
                    <a:pt x="0" y="413"/>
                  </a:lnTo>
                  <a:lnTo>
                    <a:pt x="139" y="392"/>
                  </a:lnTo>
                  <a:lnTo>
                    <a:pt x="388" y="0"/>
                  </a:lnTo>
                  <a:close/>
                </a:path>
              </a:pathLst>
            </a:custGeom>
            <a:solidFill>
              <a:schemeClr val="accent5"/>
            </a:solidFill>
            <a:ln w="9525">
              <a:noFill/>
              <a:round/>
            </a:ln>
          </p:spPr>
          <p:txBody>
            <a:bodyPr vert="horz" wrap="square" lIns="121920" tIns="60960" rIns="121920" bIns="60960" numCol="1" anchor="t" anchorCtr="0" compatLnSpc="1"/>
            <a:lstStyle/>
            <a:p>
              <a:endParaRPr lang="en-US" sz="3200"/>
            </a:p>
          </p:txBody>
        </p:sp>
        <p:sp>
          <p:nvSpPr>
            <p:cNvPr id="11" name="Freeform 8"/>
            <p:cNvSpPr/>
            <p:nvPr/>
          </p:nvSpPr>
          <p:spPr bwMode="auto">
            <a:xfrm>
              <a:off x="5273675" y="2063750"/>
              <a:ext cx="869950" cy="668338"/>
            </a:xfrm>
            <a:custGeom>
              <a:cxnLst>
                <a:cxn ang="0">
                  <a:pos x="88" y="401"/>
                </a:cxn>
                <a:cxn ang="0">
                  <a:pos x="0" y="421"/>
                </a:cxn>
                <a:cxn ang="0">
                  <a:pos x="548" y="0"/>
                </a:cxn>
                <a:cxn ang="0">
                  <a:pos x="88" y="401"/>
                </a:cxn>
              </a:cxnLst>
              <a:rect l="0" t="0" r="r" b="b"/>
              <a:pathLst>
                <a:path w="548" h="421">
                  <a:moveTo>
                    <a:pt x="88" y="401"/>
                  </a:moveTo>
                  <a:lnTo>
                    <a:pt x="0" y="421"/>
                  </a:lnTo>
                  <a:lnTo>
                    <a:pt x="548" y="0"/>
                  </a:lnTo>
                  <a:lnTo>
                    <a:pt x="88" y="401"/>
                  </a:lnTo>
                  <a:close/>
                </a:path>
              </a:pathLst>
            </a:custGeom>
            <a:solidFill>
              <a:schemeClr val="accent5"/>
            </a:solidFill>
            <a:ln w="9525">
              <a:noFill/>
              <a:round/>
            </a:ln>
          </p:spPr>
          <p:txBody>
            <a:bodyPr vert="horz" wrap="square" lIns="121920" tIns="60960" rIns="121920" bIns="60960" numCol="1" anchor="t" anchorCtr="0" compatLnSpc="1"/>
            <a:lstStyle/>
            <a:p>
              <a:endParaRPr lang="en-US" sz="3200"/>
            </a:p>
          </p:txBody>
        </p:sp>
      </p:grpSp>
      <p:grpSp>
        <p:nvGrpSpPr>
          <p:cNvPr id="12" name="Group 161"/>
          <p:cNvGrpSpPr/>
          <p:nvPr/>
        </p:nvGrpSpPr>
        <p:grpSpPr>
          <a:xfrm>
            <a:off x="4612217" y="1731434"/>
            <a:ext cx="984251" cy="869951"/>
            <a:chOff x="3459163" y="1298575"/>
            <a:chExt cx="738188" cy="652463"/>
          </a:xfrm>
        </p:grpSpPr>
        <p:sp>
          <p:nvSpPr>
            <p:cNvPr id="13" name="Freeform 9"/>
            <p:cNvSpPr/>
            <p:nvPr/>
          </p:nvSpPr>
          <p:spPr bwMode="auto">
            <a:xfrm>
              <a:off x="3459163" y="1298575"/>
              <a:ext cx="552450" cy="652463"/>
            </a:xfrm>
            <a:custGeom>
              <a:cxnLst>
                <a:cxn ang="0">
                  <a:pos x="323" y="411"/>
                </a:cxn>
                <a:cxn ang="0">
                  <a:pos x="348" y="329"/>
                </a:cxn>
                <a:cxn ang="0">
                  <a:pos x="0" y="0"/>
                </a:cxn>
                <a:cxn ang="0">
                  <a:pos x="323" y="411"/>
                </a:cxn>
              </a:cxnLst>
              <a:rect l="0" t="0" r="r" b="b"/>
              <a:pathLst>
                <a:path w="348" h="411">
                  <a:moveTo>
                    <a:pt x="323" y="411"/>
                  </a:moveTo>
                  <a:lnTo>
                    <a:pt x="348" y="329"/>
                  </a:lnTo>
                  <a:lnTo>
                    <a:pt x="0" y="0"/>
                  </a:lnTo>
                  <a:lnTo>
                    <a:pt x="323" y="411"/>
                  </a:lnTo>
                  <a:close/>
                </a:path>
              </a:pathLst>
            </a:custGeom>
            <a:solidFill>
              <a:schemeClr val="accent6">
                <a:lumMod val="75000"/>
              </a:schemeClr>
            </a:solidFill>
            <a:ln w="9525">
              <a:noFill/>
              <a:round/>
            </a:ln>
          </p:spPr>
          <p:txBody>
            <a:bodyPr vert="horz" wrap="square" lIns="121920" tIns="60960" rIns="121920" bIns="60960" numCol="1" anchor="t" anchorCtr="0" compatLnSpc="1"/>
            <a:lstStyle/>
            <a:p>
              <a:endParaRPr lang="en-US" sz="3200"/>
            </a:p>
          </p:txBody>
        </p:sp>
        <p:sp>
          <p:nvSpPr>
            <p:cNvPr id="14" name="Freeform 10"/>
            <p:cNvSpPr/>
            <p:nvPr/>
          </p:nvSpPr>
          <p:spPr bwMode="auto">
            <a:xfrm>
              <a:off x="3467100" y="1308100"/>
              <a:ext cx="504825" cy="642938"/>
            </a:xfrm>
            <a:custGeom>
              <a:cxnLst>
                <a:cxn ang="0">
                  <a:pos x="0" y="0"/>
                </a:cxn>
                <a:cxn ang="0">
                  <a:pos x="318" y="405"/>
                </a:cxn>
                <a:cxn ang="0">
                  <a:pos x="263" y="363"/>
                </a:cxn>
                <a:cxn ang="0">
                  <a:pos x="0" y="0"/>
                </a:cxn>
              </a:cxnLst>
              <a:rect l="0" t="0" r="r" b="b"/>
              <a:pathLst>
                <a:path w="318" h="405">
                  <a:moveTo>
                    <a:pt x="0" y="0"/>
                  </a:moveTo>
                  <a:lnTo>
                    <a:pt x="318" y="405"/>
                  </a:lnTo>
                  <a:lnTo>
                    <a:pt x="263" y="363"/>
                  </a:lnTo>
                  <a:lnTo>
                    <a:pt x="0" y="0"/>
                  </a:lnTo>
                  <a:close/>
                </a:path>
              </a:pathLst>
            </a:custGeom>
            <a:solidFill>
              <a:schemeClr val="accent6">
                <a:lumMod val="50000"/>
              </a:schemeClr>
            </a:solidFill>
            <a:ln w="9525">
              <a:noFill/>
              <a:round/>
            </a:ln>
          </p:spPr>
          <p:txBody>
            <a:bodyPr vert="horz" wrap="square" lIns="121920" tIns="60960" rIns="121920" bIns="60960" numCol="1" anchor="t" anchorCtr="0" compatLnSpc="1"/>
            <a:lstStyle/>
            <a:p>
              <a:endParaRPr lang="en-US" sz="3200"/>
            </a:p>
          </p:txBody>
        </p:sp>
        <p:sp>
          <p:nvSpPr>
            <p:cNvPr id="15" name="Freeform 11"/>
            <p:cNvSpPr/>
            <p:nvPr/>
          </p:nvSpPr>
          <p:spPr bwMode="auto">
            <a:xfrm>
              <a:off x="3459163" y="1298575"/>
              <a:ext cx="425450" cy="641350"/>
            </a:xfrm>
            <a:custGeom>
              <a:cxnLst>
                <a:cxn ang="0">
                  <a:pos x="0" y="0"/>
                </a:cxn>
                <a:cxn ang="0">
                  <a:pos x="268" y="369"/>
                </a:cxn>
                <a:cxn ang="0">
                  <a:pos x="139" y="404"/>
                </a:cxn>
                <a:cxn ang="0">
                  <a:pos x="0" y="0"/>
                </a:cxn>
              </a:cxnLst>
              <a:rect l="0" t="0" r="r" b="b"/>
              <a:pathLst>
                <a:path w="268" h="403">
                  <a:moveTo>
                    <a:pt x="0" y="0"/>
                  </a:moveTo>
                  <a:lnTo>
                    <a:pt x="268" y="369"/>
                  </a:lnTo>
                  <a:lnTo>
                    <a:pt x="139" y="404"/>
                  </a:lnTo>
                  <a:lnTo>
                    <a:pt x="0" y="0"/>
                  </a:lnTo>
                  <a:close/>
                </a:path>
              </a:pathLst>
            </a:custGeom>
            <a:solidFill>
              <a:schemeClr val="accent6"/>
            </a:solidFill>
            <a:ln w="9525">
              <a:noFill/>
              <a:round/>
            </a:ln>
          </p:spPr>
          <p:txBody>
            <a:bodyPr vert="horz" wrap="square" lIns="121920" tIns="60960" rIns="121920" bIns="60960" numCol="1" anchor="t" anchorCtr="0" compatLnSpc="1"/>
            <a:lstStyle/>
            <a:p>
              <a:endParaRPr lang="en-US" sz="3200"/>
            </a:p>
          </p:txBody>
        </p:sp>
        <p:sp>
          <p:nvSpPr>
            <p:cNvPr id="16" name="Freeform 12"/>
            <p:cNvSpPr/>
            <p:nvPr/>
          </p:nvSpPr>
          <p:spPr bwMode="auto">
            <a:xfrm>
              <a:off x="3459163" y="1298575"/>
              <a:ext cx="738188" cy="522288"/>
            </a:xfrm>
            <a:custGeom>
              <a:cxnLst>
                <a:cxn ang="0">
                  <a:pos x="348" y="329"/>
                </a:cxn>
                <a:cxn ang="0">
                  <a:pos x="465" y="325"/>
                </a:cxn>
                <a:cxn ang="0">
                  <a:pos x="0" y="0"/>
                </a:cxn>
                <a:cxn ang="0">
                  <a:pos x="348" y="329"/>
                </a:cxn>
              </a:cxnLst>
              <a:rect l="0" t="0" r="r" b="b"/>
              <a:pathLst>
                <a:path w="465" h="329">
                  <a:moveTo>
                    <a:pt x="348" y="329"/>
                  </a:moveTo>
                  <a:lnTo>
                    <a:pt x="465" y="325"/>
                  </a:lnTo>
                  <a:lnTo>
                    <a:pt x="0" y="0"/>
                  </a:lnTo>
                  <a:lnTo>
                    <a:pt x="348" y="329"/>
                  </a:lnTo>
                  <a:close/>
                </a:path>
              </a:pathLst>
            </a:custGeom>
            <a:solidFill>
              <a:schemeClr val="accent6"/>
            </a:solidFill>
            <a:ln w="9525">
              <a:noFill/>
              <a:round/>
            </a:ln>
          </p:spPr>
          <p:txBody>
            <a:bodyPr vert="horz" wrap="square" lIns="121920" tIns="60960" rIns="121920" bIns="60960" numCol="1" anchor="t" anchorCtr="0" compatLnSpc="1"/>
            <a:lstStyle/>
            <a:p>
              <a:endParaRPr lang="en-US" sz="3200"/>
            </a:p>
          </p:txBody>
        </p:sp>
      </p:grpSp>
      <p:grpSp>
        <p:nvGrpSpPr>
          <p:cNvPr id="17" name="Group 143"/>
          <p:cNvGrpSpPr/>
          <p:nvPr/>
        </p:nvGrpSpPr>
        <p:grpSpPr>
          <a:xfrm>
            <a:off x="4978400" y="3098800"/>
            <a:ext cx="1136651" cy="628651"/>
            <a:chOff x="3476625" y="2557463"/>
            <a:chExt cx="852488" cy="471488"/>
          </a:xfrm>
        </p:grpSpPr>
        <p:sp>
          <p:nvSpPr>
            <p:cNvPr id="18" name="Freeform 13"/>
            <p:cNvSpPr/>
            <p:nvPr/>
          </p:nvSpPr>
          <p:spPr bwMode="auto">
            <a:xfrm>
              <a:off x="3476625" y="2557463"/>
              <a:ext cx="717550" cy="471488"/>
            </a:xfrm>
            <a:custGeom>
              <a:cxnLst>
                <a:cxn ang="0">
                  <a:pos x="325" y="297"/>
                </a:cxn>
                <a:cxn ang="0">
                  <a:pos x="452" y="198"/>
                </a:cxn>
                <a:cxn ang="0">
                  <a:pos x="0" y="0"/>
                </a:cxn>
                <a:cxn ang="0">
                  <a:pos x="325" y="297"/>
                </a:cxn>
              </a:cxnLst>
              <a:rect l="0" t="0" r="r" b="b"/>
              <a:pathLst>
                <a:path w="452" h="297">
                  <a:moveTo>
                    <a:pt x="325" y="297"/>
                  </a:moveTo>
                  <a:lnTo>
                    <a:pt x="452" y="198"/>
                  </a:lnTo>
                  <a:lnTo>
                    <a:pt x="0" y="0"/>
                  </a:lnTo>
                  <a:lnTo>
                    <a:pt x="325" y="297"/>
                  </a:ln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3200"/>
            </a:p>
          </p:txBody>
        </p:sp>
        <p:sp>
          <p:nvSpPr>
            <p:cNvPr id="19" name="Freeform 14"/>
            <p:cNvSpPr/>
            <p:nvPr/>
          </p:nvSpPr>
          <p:spPr bwMode="auto">
            <a:xfrm>
              <a:off x="3486150" y="2566988"/>
              <a:ext cx="506413" cy="461963"/>
            </a:xfrm>
            <a:custGeom>
              <a:cxnLst>
                <a:cxn ang="0">
                  <a:pos x="0" y="0"/>
                </a:cxn>
                <a:cxn ang="0">
                  <a:pos x="319" y="291"/>
                </a:cxn>
                <a:cxn ang="0">
                  <a:pos x="297" y="225"/>
                </a:cxn>
                <a:cxn ang="0">
                  <a:pos x="0" y="0"/>
                </a:cxn>
              </a:cxnLst>
              <a:rect l="0" t="0" r="r" b="b"/>
              <a:pathLst>
                <a:path w="319" h="291">
                  <a:moveTo>
                    <a:pt x="0" y="0"/>
                  </a:moveTo>
                  <a:lnTo>
                    <a:pt x="319" y="291"/>
                  </a:lnTo>
                  <a:lnTo>
                    <a:pt x="297" y="225"/>
                  </a:lnTo>
                  <a:lnTo>
                    <a:pt x="0" y="0"/>
                  </a:lnTo>
                  <a:close/>
                </a:path>
              </a:pathLst>
            </a:custGeom>
            <a:solidFill>
              <a:schemeClr val="accent3">
                <a:lumMod val="50000"/>
              </a:schemeClr>
            </a:solidFill>
            <a:ln w="9525">
              <a:noFill/>
              <a:round/>
            </a:ln>
          </p:spPr>
          <p:txBody>
            <a:bodyPr vert="horz" wrap="square" lIns="121920" tIns="60960" rIns="121920" bIns="60960" numCol="1" anchor="t" anchorCtr="0" compatLnSpc="1"/>
            <a:lstStyle/>
            <a:p>
              <a:endParaRPr lang="en-US" sz="3200"/>
            </a:p>
          </p:txBody>
        </p:sp>
        <p:sp>
          <p:nvSpPr>
            <p:cNvPr id="20" name="Freeform 15"/>
            <p:cNvSpPr/>
            <p:nvPr/>
          </p:nvSpPr>
          <p:spPr bwMode="auto">
            <a:xfrm>
              <a:off x="3476625" y="2557463"/>
              <a:ext cx="481013" cy="384175"/>
            </a:xfrm>
            <a:custGeom>
              <a:cxnLst>
                <a:cxn ang="0">
                  <a:pos x="0" y="0"/>
                </a:cxn>
                <a:cxn ang="0">
                  <a:pos x="303" y="231"/>
                </a:cxn>
                <a:cxn ang="0">
                  <a:pos x="169" y="242"/>
                </a:cxn>
                <a:cxn ang="0">
                  <a:pos x="0" y="0"/>
                </a:cxn>
              </a:cxnLst>
              <a:rect l="0" t="0" r="r" b="b"/>
              <a:pathLst>
                <a:path w="303" h="241">
                  <a:moveTo>
                    <a:pt x="0" y="0"/>
                  </a:moveTo>
                  <a:lnTo>
                    <a:pt x="303" y="231"/>
                  </a:lnTo>
                  <a:lnTo>
                    <a:pt x="169" y="242"/>
                  </a:lnTo>
                  <a:lnTo>
                    <a:pt x="0" y="0"/>
                  </a:ln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sp>
          <p:nvSpPr>
            <p:cNvPr id="21" name="Freeform 16"/>
            <p:cNvSpPr/>
            <p:nvPr/>
          </p:nvSpPr>
          <p:spPr bwMode="auto">
            <a:xfrm>
              <a:off x="3476625" y="2557463"/>
              <a:ext cx="852488" cy="314325"/>
            </a:xfrm>
            <a:custGeom>
              <a:cxnLst>
                <a:cxn ang="0">
                  <a:pos x="452" y="198"/>
                </a:cxn>
                <a:cxn ang="0">
                  <a:pos x="537" y="196"/>
                </a:cxn>
                <a:cxn ang="0">
                  <a:pos x="0" y="0"/>
                </a:cxn>
                <a:cxn ang="0">
                  <a:pos x="452" y="198"/>
                </a:cxn>
              </a:cxnLst>
              <a:rect l="0" t="0" r="r" b="b"/>
              <a:pathLst>
                <a:path w="537" h="198">
                  <a:moveTo>
                    <a:pt x="452" y="198"/>
                  </a:moveTo>
                  <a:lnTo>
                    <a:pt x="537" y="196"/>
                  </a:lnTo>
                  <a:lnTo>
                    <a:pt x="0" y="0"/>
                  </a:lnTo>
                  <a:lnTo>
                    <a:pt x="452" y="198"/>
                  </a:ln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grpSp>
      <p:grpSp>
        <p:nvGrpSpPr>
          <p:cNvPr id="22" name="Group 144"/>
          <p:cNvGrpSpPr/>
          <p:nvPr/>
        </p:nvGrpSpPr>
        <p:grpSpPr>
          <a:xfrm>
            <a:off x="6134101" y="3043382"/>
            <a:ext cx="632884" cy="827617"/>
            <a:chOff x="4600575" y="2571750"/>
            <a:chExt cx="474663" cy="620713"/>
          </a:xfrm>
        </p:grpSpPr>
        <p:sp>
          <p:nvSpPr>
            <p:cNvPr id="23" name="Freeform 17"/>
            <p:cNvSpPr/>
            <p:nvPr/>
          </p:nvSpPr>
          <p:spPr bwMode="auto">
            <a:xfrm>
              <a:off x="4802188" y="2571750"/>
              <a:ext cx="271463" cy="620713"/>
            </a:xfrm>
            <a:custGeom>
              <a:cxnLst>
                <a:cxn ang="0">
                  <a:pos x="80" y="391"/>
                </a:cxn>
                <a:cxn ang="0">
                  <a:pos x="0" y="335"/>
                </a:cxn>
                <a:cxn ang="0">
                  <a:pos x="171" y="0"/>
                </a:cxn>
                <a:cxn ang="0">
                  <a:pos x="80" y="391"/>
                </a:cxn>
              </a:cxnLst>
              <a:rect l="0" t="0" r="r" b="b"/>
              <a:pathLst>
                <a:path w="171" h="391">
                  <a:moveTo>
                    <a:pt x="80" y="391"/>
                  </a:moveTo>
                  <a:lnTo>
                    <a:pt x="0" y="335"/>
                  </a:lnTo>
                  <a:lnTo>
                    <a:pt x="171" y="0"/>
                  </a:lnTo>
                  <a:lnTo>
                    <a:pt x="80" y="391"/>
                  </a:ln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24" name="Freeform 18"/>
            <p:cNvSpPr/>
            <p:nvPr/>
          </p:nvSpPr>
          <p:spPr bwMode="auto">
            <a:xfrm>
              <a:off x="4600575" y="2571750"/>
              <a:ext cx="474663" cy="487363"/>
            </a:xfrm>
            <a:custGeom>
              <a:cxnLst>
                <a:cxn ang="0">
                  <a:pos x="75" y="307"/>
                </a:cxn>
                <a:cxn ang="0">
                  <a:pos x="0" y="275"/>
                </a:cxn>
                <a:cxn ang="0">
                  <a:pos x="299" y="0"/>
                </a:cxn>
                <a:cxn ang="0">
                  <a:pos x="75" y="307"/>
                </a:cxn>
              </a:cxnLst>
              <a:rect l="0" t="0" r="r" b="b"/>
              <a:pathLst>
                <a:path w="299" h="307">
                  <a:moveTo>
                    <a:pt x="75" y="307"/>
                  </a:moveTo>
                  <a:lnTo>
                    <a:pt x="0" y="275"/>
                  </a:lnTo>
                  <a:lnTo>
                    <a:pt x="299" y="0"/>
                  </a:lnTo>
                  <a:lnTo>
                    <a:pt x="75" y="307"/>
                  </a:ln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25" name="Freeform 19"/>
            <p:cNvSpPr/>
            <p:nvPr/>
          </p:nvSpPr>
          <p:spPr bwMode="auto">
            <a:xfrm>
              <a:off x="4719638" y="2571750"/>
              <a:ext cx="354013" cy="509588"/>
            </a:xfrm>
            <a:custGeom>
              <a:cxnLst>
                <a:cxn ang="0">
                  <a:pos x="223" y="0"/>
                </a:cxn>
                <a:cxn ang="0">
                  <a:pos x="0" y="307"/>
                </a:cxn>
                <a:cxn ang="0">
                  <a:pos x="29" y="321"/>
                </a:cxn>
                <a:cxn ang="0">
                  <a:pos x="223" y="0"/>
                </a:cxn>
              </a:cxnLst>
              <a:rect l="0" t="0" r="r" b="b"/>
              <a:pathLst>
                <a:path w="223" h="321">
                  <a:moveTo>
                    <a:pt x="223" y="0"/>
                  </a:moveTo>
                  <a:lnTo>
                    <a:pt x="0" y="307"/>
                  </a:lnTo>
                  <a:lnTo>
                    <a:pt x="29" y="321"/>
                  </a:lnTo>
                  <a:lnTo>
                    <a:pt x="223" y="0"/>
                  </a:lnTo>
                  <a:close/>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3200"/>
            </a:p>
          </p:txBody>
        </p:sp>
        <p:sp>
          <p:nvSpPr>
            <p:cNvPr id="26" name="Freeform 20"/>
            <p:cNvSpPr/>
            <p:nvPr/>
          </p:nvSpPr>
          <p:spPr bwMode="auto">
            <a:xfrm>
              <a:off x="4765675" y="2571750"/>
              <a:ext cx="307975" cy="531813"/>
            </a:xfrm>
            <a:custGeom>
              <a:cxnLst>
                <a:cxn ang="0">
                  <a:pos x="0" y="321"/>
                </a:cxn>
                <a:cxn ang="0">
                  <a:pos x="23" y="335"/>
                </a:cxn>
                <a:cxn ang="0">
                  <a:pos x="194" y="0"/>
                </a:cxn>
                <a:cxn ang="0">
                  <a:pos x="0" y="321"/>
                </a:cxn>
              </a:cxnLst>
              <a:rect l="0" t="0" r="r" b="b"/>
              <a:pathLst>
                <a:path w="194" h="335">
                  <a:moveTo>
                    <a:pt x="0" y="321"/>
                  </a:moveTo>
                  <a:lnTo>
                    <a:pt x="23" y="335"/>
                  </a:lnTo>
                  <a:lnTo>
                    <a:pt x="194" y="0"/>
                  </a:lnTo>
                  <a:lnTo>
                    <a:pt x="0" y="321"/>
                  </a:lnTo>
                  <a:close/>
                </a:path>
              </a:pathLst>
            </a:custGeom>
            <a:solidFill>
              <a:schemeClr val="accent4">
                <a:lumMod val="50000"/>
              </a:schemeClr>
            </a:solidFill>
            <a:ln w="9525">
              <a:noFill/>
              <a:round/>
            </a:ln>
          </p:spPr>
          <p:txBody>
            <a:bodyPr vert="horz" wrap="square" lIns="121920" tIns="60960" rIns="121920" bIns="60960" numCol="1" anchor="t" anchorCtr="0" compatLnSpc="1"/>
            <a:lstStyle/>
            <a:p>
              <a:endParaRPr lang="en-US" sz="3200"/>
            </a:p>
          </p:txBody>
        </p:sp>
      </p:grpSp>
      <p:grpSp>
        <p:nvGrpSpPr>
          <p:cNvPr id="27" name="Group 137"/>
          <p:cNvGrpSpPr/>
          <p:nvPr/>
        </p:nvGrpSpPr>
        <p:grpSpPr>
          <a:xfrm rot="1043425">
            <a:off x="7083791" y="3399825"/>
            <a:ext cx="747184" cy="605367"/>
            <a:chOff x="5080000" y="1535113"/>
            <a:chExt cx="560388" cy="454025"/>
          </a:xfrm>
        </p:grpSpPr>
        <p:sp>
          <p:nvSpPr>
            <p:cNvPr id="28" name="Freeform 25"/>
            <p:cNvSpPr/>
            <p:nvPr/>
          </p:nvSpPr>
          <p:spPr bwMode="auto">
            <a:xfrm>
              <a:off x="5213350" y="1535113"/>
              <a:ext cx="427038" cy="447675"/>
            </a:xfrm>
            <a:custGeom>
              <a:cxnLst>
                <a:cxn ang="0">
                  <a:pos x="15" y="282"/>
                </a:cxn>
                <a:cxn ang="0">
                  <a:pos x="0" y="221"/>
                </a:cxn>
                <a:cxn ang="0">
                  <a:pos x="269" y="0"/>
                </a:cxn>
                <a:cxn ang="0">
                  <a:pos x="15" y="282"/>
                </a:cxn>
              </a:cxnLst>
              <a:rect l="0" t="0" r="r" b="b"/>
              <a:pathLst>
                <a:path w="269" h="282">
                  <a:moveTo>
                    <a:pt x="15" y="282"/>
                  </a:moveTo>
                  <a:lnTo>
                    <a:pt x="0" y="221"/>
                  </a:lnTo>
                  <a:lnTo>
                    <a:pt x="269" y="0"/>
                  </a:lnTo>
                  <a:lnTo>
                    <a:pt x="15" y="282"/>
                  </a:ln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3200"/>
            </a:p>
          </p:txBody>
        </p:sp>
        <p:sp>
          <p:nvSpPr>
            <p:cNvPr id="29" name="Freeform 26"/>
            <p:cNvSpPr/>
            <p:nvPr/>
          </p:nvSpPr>
          <p:spPr bwMode="auto">
            <a:xfrm>
              <a:off x="5237163" y="1543050"/>
              <a:ext cx="396875" cy="439738"/>
            </a:xfrm>
            <a:custGeom>
              <a:cxnLst>
                <a:cxn ang="0">
                  <a:pos x="250" y="0"/>
                </a:cxn>
                <a:cxn ang="0">
                  <a:pos x="0" y="277"/>
                </a:cxn>
                <a:cxn ang="0">
                  <a:pos x="41" y="250"/>
                </a:cxn>
                <a:cxn ang="0">
                  <a:pos x="250" y="0"/>
                </a:cxn>
              </a:cxnLst>
              <a:rect l="0" t="0" r="r" b="b"/>
              <a:pathLst>
                <a:path w="250" h="277">
                  <a:moveTo>
                    <a:pt x="250" y="0"/>
                  </a:moveTo>
                  <a:lnTo>
                    <a:pt x="0" y="277"/>
                  </a:lnTo>
                  <a:lnTo>
                    <a:pt x="41" y="250"/>
                  </a:lnTo>
                  <a:lnTo>
                    <a:pt x="250" y="0"/>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3200"/>
            </a:p>
          </p:txBody>
        </p:sp>
        <p:sp>
          <p:nvSpPr>
            <p:cNvPr id="30" name="Freeform 27"/>
            <p:cNvSpPr/>
            <p:nvPr/>
          </p:nvSpPr>
          <p:spPr bwMode="auto">
            <a:xfrm>
              <a:off x="5302250" y="1535113"/>
              <a:ext cx="338138" cy="454025"/>
            </a:xfrm>
            <a:custGeom>
              <a:cxnLst>
                <a:cxn ang="0">
                  <a:pos x="213" y="0"/>
                </a:cxn>
                <a:cxn ang="0">
                  <a:pos x="0" y="255"/>
                </a:cxn>
                <a:cxn ang="0">
                  <a:pos x="92" y="286"/>
                </a:cxn>
                <a:cxn ang="0">
                  <a:pos x="213" y="0"/>
                </a:cxn>
              </a:cxnLst>
              <a:rect l="0" t="0" r="r" b="b"/>
              <a:pathLst>
                <a:path w="213" h="286">
                  <a:moveTo>
                    <a:pt x="213" y="0"/>
                  </a:moveTo>
                  <a:lnTo>
                    <a:pt x="0" y="255"/>
                  </a:lnTo>
                  <a:lnTo>
                    <a:pt x="92" y="286"/>
                  </a:lnTo>
                  <a:lnTo>
                    <a:pt x="213" y="0"/>
                  </a:ln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sp>
          <p:nvSpPr>
            <p:cNvPr id="31" name="Freeform 28"/>
            <p:cNvSpPr/>
            <p:nvPr/>
          </p:nvSpPr>
          <p:spPr bwMode="auto">
            <a:xfrm>
              <a:off x="5080000" y="1535113"/>
              <a:ext cx="560388" cy="350838"/>
            </a:xfrm>
            <a:custGeom>
              <a:cxnLst>
                <a:cxn ang="0">
                  <a:pos x="84" y="221"/>
                </a:cxn>
                <a:cxn ang="0">
                  <a:pos x="0" y="213"/>
                </a:cxn>
                <a:cxn ang="0">
                  <a:pos x="353" y="0"/>
                </a:cxn>
                <a:cxn ang="0">
                  <a:pos x="84" y="221"/>
                </a:cxn>
              </a:cxnLst>
              <a:rect l="0" t="0" r="r" b="b"/>
              <a:pathLst>
                <a:path w="353" h="221">
                  <a:moveTo>
                    <a:pt x="84" y="221"/>
                  </a:moveTo>
                  <a:lnTo>
                    <a:pt x="0" y="213"/>
                  </a:lnTo>
                  <a:lnTo>
                    <a:pt x="353" y="0"/>
                  </a:lnTo>
                  <a:lnTo>
                    <a:pt x="84" y="221"/>
                  </a:ln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grpSp>
      <p:grpSp>
        <p:nvGrpSpPr>
          <p:cNvPr id="32" name="Group 147"/>
          <p:cNvGrpSpPr/>
          <p:nvPr/>
        </p:nvGrpSpPr>
        <p:grpSpPr>
          <a:xfrm>
            <a:off x="4758267" y="3937000"/>
            <a:ext cx="2673351" cy="2313517"/>
            <a:chOff x="3568700" y="3200400"/>
            <a:chExt cx="2005013" cy="1735138"/>
          </a:xfrm>
        </p:grpSpPr>
        <p:sp>
          <p:nvSpPr>
            <p:cNvPr id="33" name="Freeform 29"/>
            <p:cNvSpPr/>
            <p:nvPr/>
          </p:nvSpPr>
          <p:spPr bwMode="auto">
            <a:xfrm>
              <a:off x="3794125" y="3200400"/>
              <a:ext cx="1552575" cy="1069975"/>
            </a:xfrm>
            <a:custGeom>
              <a:cxnLst>
                <a:cxn ang="0">
                  <a:pos x="962" y="666"/>
                </a:cxn>
                <a:cxn ang="0">
                  <a:pos x="879" y="664"/>
                </a:cxn>
                <a:cxn ang="0">
                  <a:pos x="89" y="664"/>
                </a:cxn>
                <a:cxn ang="0">
                  <a:pos x="0" y="665"/>
                </a:cxn>
                <a:cxn ang="0">
                  <a:pos x="0" y="92"/>
                </a:cxn>
                <a:cxn ang="0">
                  <a:pos x="89" y="0"/>
                </a:cxn>
                <a:cxn ang="0">
                  <a:pos x="879" y="0"/>
                </a:cxn>
                <a:cxn ang="0">
                  <a:pos x="967" y="90"/>
                </a:cxn>
                <a:cxn ang="0">
                  <a:pos x="962" y="666"/>
                </a:cxn>
              </a:cxnLst>
              <a:rect l="0" t="0" r="r" b="b"/>
              <a:pathLst>
                <a:path w="966" h="666">
                  <a:moveTo>
                    <a:pt x="962" y="666"/>
                  </a:moveTo>
                  <a:cubicBezTo>
                    <a:pt x="962" y="666"/>
                    <a:pt x="928" y="664"/>
                    <a:pt x="879" y="664"/>
                  </a:cubicBezTo>
                  <a:cubicBezTo>
                    <a:pt x="89" y="664"/>
                    <a:pt x="89" y="664"/>
                    <a:pt x="89" y="664"/>
                  </a:cubicBezTo>
                  <a:cubicBezTo>
                    <a:pt x="40" y="664"/>
                    <a:pt x="0" y="665"/>
                    <a:pt x="0" y="665"/>
                  </a:cubicBezTo>
                  <a:cubicBezTo>
                    <a:pt x="0" y="92"/>
                    <a:pt x="0" y="92"/>
                    <a:pt x="0" y="92"/>
                  </a:cubicBezTo>
                  <a:cubicBezTo>
                    <a:pt x="0" y="43"/>
                    <a:pt x="40" y="0"/>
                    <a:pt x="89" y="0"/>
                  </a:cubicBezTo>
                  <a:cubicBezTo>
                    <a:pt x="879" y="0"/>
                    <a:pt x="879" y="0"/>
                    <a:pt x="879" y="0"/>
                  </a:cubicBezTo>
                  <a:cubicBezTo>
                    <a:pt x="928" y="0"/>
                    <a:pt x="967" y="41"/>
                    <a:pt x="967" y="90"/>
                  </a:cubicBezTo>
                  <a:cubicBezTo>
                    <a:pt x="962" y="666"/>
                    <a:pt x="962" y="666"/>
                    <a:pt x="962" y="666"/>
                  </a:cubicBezTo>
                </a:path>
              </a:pathLst>
            </a:custGeom>
            <a:solidFill>
              <a:schemeClr val="tx1">
                <a:lumMod val="65000"/>
                <a:lumOff val="35000"/>
              </a:schemeClr>
            </a:solidFill>
            <a:ln w="9525">
              <a:noFill/>
              <a:round/>
            </a:ln>
          </p:spPr>
          <p:txBody>
            <a:bodyPr vert="horz" wrap="square" lIns="121920" tIns="60960" rIns="121920" bIns="60960" numCol="1" anchor="t" anchorCtr="0" compatLnSpc="1"/>
            <a:lstStyle/>
            <a:p>
              <a:endParaRPr lang="en-US" sz="3200"/>
            </a:p>
          </p:txBody>
        </p:sp>
        <p:sp>
          <p:nvSpPr>
            <p:cNvPr id="34" name="Rectangle 30"/>
            <p:cNvSpPr>
              <a:spLocks noChangeArrowheads="1"/>
            </p:cNvSpPr>
            <p:nvPr/>
          </p:nvSpPr>
          <p:spPr bwMode="auto">
            <a:xfrm>
              <a:off x="3863975" y="3322638"/>
              <a:ext cx="1408113" cy="906463"/>
            </a:xfrm>
            <a:prstGeom prst="rect">
              <a:avLst/>
            </a:prstGeom>
            <a:solidFill>
              <a:schemeClr val="bg1">
                <a:lumMod val="95000"/>
              </a:schemeClr>
            </a:solidFill>
            <a:ln w="9525">
              <a:noFill/>
              <a:miter lim="800000"/>
            </a:ln>
          </p:spPr>
          <p:txBody>
            <a:bodyPr vert="horz" wrap="square" lIns="121920" tIns="60960" rIns="121920" bIns="60960" numCol="1" anchor="t" anchorCtr="0" compatLnSpc="1"/>
            <a:lstStyle/>
            <a:p>
              <a:endParaRPr lang="en-US" sz="3200"/>
            </a:p>
          </p:txBody>
        </p:sp>
        <p:sp>
          <p:nvSpPr>
            <p:cNvPr id="35" name="Rectangle 31"/>
            <p:cNvSpPr>
              <a:spLocks noChangeArrowheads="1"/>
            </p:cNvSpPr>
            <p:nvPr/>
          </p:nvSpPr>
          <p:spPr bwMode="auto">
            <a:xfrm>
              <a:off x="3863975" y="3322638"/>
              <a:ext cx="1408113" cy="906463"/>
            </a:xfrm>
            <a:prstGeom prst="rect">
              <a:avLst/>
            </a:prstGeom>
            <a:noFill/>
            <a:ln w="9525">
              <a:noFill/>
              <a:miter lim="800000"/>
            </a:ln>
          </p:spPr>
          <p:txBody>
            <a:bodyPr vert="horz" wrap="square" lIns="121920" tIns="60960" rIns="121920" bIns="60960" numCol="1" anchor="t" anchorCtr="0" compatLnSpc="1"/>
            <a:lstStyle/>
            <a:p>
              <a:endParaRPr lang="en-US" sz="3200"/>
            </a:p>
          </p:txBody>
        </p:sp>
        <p:sp>
          <p:nvSpPr>
            <p:cNvPr id="36" name="Freeform 32"/>
            <p:cNvSpPr/>
            <p:nvPr/>
          </p:nvSpPr>
          <p:spPr bwMode="auto">
            <a:xfrm>
              <a:off x="3568700" y="4267200"/>
              <a:ext cx="2005013" cy="668338"/>
            </a:xfrm>
            <a:custGeom>
              <a:cxnLst>
                <a:cxn ang="0">
                  <a:pos x="1215" y="281"/>
                </a:cxn>
                <a:cxn ang="0">
                  <a:pos x="1106" y="0"/>
                </a:cxn>
                <a:cxn ang="0">
                  <a:pos x="142" y="0"/>
                </a:cxn>
                <a:cxn ang="0">
                  <a:pos x="33" y="281"/>
                </a:cxn>
                <a:cxn ang="0">
                  <a:pos x="33" y="375"/>
                </a:cxn>
                <a:cxn ang="0">
                  <a:pos x="194" y="404"/>
                </a:cxn>
                <a:cxn ang="0">
                  <a:pos x="624" y="404"/>
                </a:cxn>
                <a:cxn ang="0">
                  <a:pos x="1054" y="404"/>
                </a:cxn>
                <a:cxn ang="0">
                  <a:pos x="1215" y="375"/>
                </a:cxn>
                <a:cxn ang="0">
                  <a:pos x="1215" y="281"/>
                </a:cxn>
              </a:cxnLst>
              <a:rect l="0" t="0" r="r" b="b"/>
              <a:pathLst>
                <a:path w="1248" h="416">
                  <a:moveTo>
                    <a:pt x="1215" y="281"/>
                  </a:moveTo>
                  <a:cubicBezTo>
                    <a:pt x="1106" y="0"/>
                    <a:pt x="1106" y="0"/>
                    <a:pt x="1106" y="0"/>
                  </a:cubicBezTo>
                  <a:cubicBezTo>
                    <a:pt x="142" y="0"/>
                    <a:pt x="142" y="0"/>
                    <a:pt x="142" y="0"/>
                  </a:cubicBezTo>
                  <a:cubicBezTo>
                    <a:pt x="33" y="281"/>
                    <a:pt x="33" y="281"/>
                    <a:pt x="33" y="281"/>
                  </a:cubicBezTo>
                  <a:cubicBezTo>
                    <a:pt x="33" y="281"/>
                    <a:pt x="0" y="334"/>
                    <a:pt x="33" y="375"/>
                  </a:cubicBezTo>
                  <a:cubicBezTo>
                    <a:pt x="66" y="416"/>
                    <a:pt x="78" y="404"/>
                    <a:pt x="194" y="404"/>
                  </a:cubicBezTo>
                  <a:cubicBezTo>
                    <a:pt x="311" y="404"/>
                    <a:pt x="624" y="404"/>
                    <a:pt x="624" y="404"/>
                  </a:cubicBezTo>
                  <a:cubicBezTo>
                    <a:pt x="624" y="404"/>
                    <a:pt x="937" y="404"/>
                    <a:pt x="1054" y="404"/>
                  </a:cubicBezTo>
                  <a:cubicBezTo>
                    <a:pt x="1170" y="404"/>
                    <a:pt x="1182" y="416"/>
                    <a:pt x="1215" y="375"/>
                  </a:cubicBezTo>
                  <a:cubicBezTo>
                    <a:pt x="1248" y="334"/>
                    <a:pt x="1215" y="281"/>
                    <a:pt x="1215" y="281"/>
                  </a:cubicBezTo>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3200"/>
            </a:p>
          </p:txBody>
        </p:sp>
        <p:sp>
          <p:nvSpPr>
            <p:cNvPr id="37" name="Freeform 33"/>
            <p:cNvSpPr/>
            <p:nvPr/>
          </p:nvSpPr>
          <p:spPr bwMode="auto">
            <a:xfrm>
              <a:off x="3608388" y="4848225"/>
              <a:ext cx="1925638" cy="69850"/>
            </a:xfrm>
            <a:custGeom>
              <a:cxnLst>
                <a:cxn ang="0">
                  <a:pos x="1198" y="0"/>
                </a:cxn>
                <a:cxn ang="0">
                  <a:pos x="0" y="0"/>
                </a:cxn>
                <a:cxn ang="0">
                  <a:pos x="8" y="14"/>
                </a:cxn>
                <a:cxn ang="0">
                  <a:pos x="75" y="44"/>
                </a:cxn>
                <a:cxn ang="0">
                  <a:pos x="169" y="42"/>
                </a:cxn>
                <a:cxn ang="0">
                  <a:pos x="599" y="42"/>
                </a:cxn>
                <a:cxn ang="0">
                  <a:pos x="1029" y="42"/>
                </a:cxn>
                <a:cxn ang="0">
                  <a:pos x="1123" y="44"/>
                </a:cxn>
                <a:cxn ang="0">
                  <a:pos x="1190" y="14"/>
                </a:cxn>
                <a:cxn ang="0">
                  <a:pos x="1198" y="0"/>
                </a:cxn>
              </a:cxnLst>
              <a:rect l="0" t="0" r="r" b="b"/>
              <a:pathLst>
                <a:path w="1198" h="44">
                  <a:moveTo>
                    <a:pt x="1198" y="0"/>
                  </a:moveTo>
                  <a:cubicBezTo>
                    <a:pt x="0" y="0"/>
                    <a:pt x="0" y="0"/>
                    <a:pt x="0" y="0"/>
                  </a:cubicBezTo>
                  <a:cubicBezTo>
                    <a:pt x="2" y="5"/>
                    <a:pt x="4" y="10"/>
                    <a:pt x="8" y="14"/>
                  </a:cubicBezTo>
                  <a:cubicBezTo>
                    <a:pt x="28" y="39"/>
                    <a:pt x="41" y="44"/>
                    <a:pt x="75" y="44"/>
                  </a:cubicBezTo>
                  <a:cubicBezTo>
                    <a:pt x="96" y="44"/>
                    <a:pt x="125" y="42"/>
                    <a:pt x="169" y="42"/>
                  </a:cubicBezTo>
                  <a:cubicBezTo>
                    <a:pt x="286" y="42"/>
                    <a:pt x="599" y="42"/>
                    <a:pt x="599" y="42"/>
                  </a:cubicBezTo>
                  <a:cubicBezTo>
                    <a:pt x="599" y="42"/>
                    <a:pt x="912" y="42"/>
                    <a:pt x="1029" y="42"/>
                  </a:cubicBezTo>
                  <a:cubicBezTo>
                    <a:pt x="1073" y="42"/>
                    <a:pt x="1102" y="44"/>
                    <a:pt x="1123" y="44"/>
                  </a:cubicBezTo>
                  <a:cubicBezTo>
                    <a:pt x="1157" y="44"/>
                    <a:pt x="1170" y="39"/>
                    <a:pt x="1190" y="14"/>
                  </a:cubicBezTo>
                  <a:cubicBezTo>
                    <a:pt x="1194" y="10"/>
                    <a:pt x="1196" y="5"/>
                    <a:pt x="1198" y="0"/>
                  </a:cubicBezTo>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3200"/>
            </a:p>
          </p:txBody>
        </p:sp>
        <p:sp>
          <p:nvSpPr>
            <p:cNvPr id="38" name="Oval 34"/>
            <p:cNvSpPr>
              <a:spLocks noChangeArrowheads="1"/>
            </p:cNvSpPr>
            <p:nvPr/>
          </p:nvSpPr>
          <p:spPr bwMode="auto">
            <a:xfrm>
              <a:off x="4548188" y="3244850"/>
              <a:ext cx="46038" cy="44450"/>
            </a:xfrm>
            <a:prstGeom prst="ellipse">
              <a:avLst/>
            </a:pr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3200"/>
            </a:p>
          </p:txBody>
        </p:sp>
        <p:sp>
          <p:nvSpPr>
            <p:cNvPr id="39" name="Freeform 36"/>
            <p:cNvSpPr/>
            <p:nvPr/>
          </p:nvSpPr>
          <p:spPr bwMode="auto">
            <a:xfrm>
              <a:off x="5207000" y="4329113"/>
              <a:ext cx="74613" cy="26988"/>
            </a:xfrm>
            <a:custGeom>
              <a:cxnLst>
                <a:cxn ang="0">
                  <a:pos x="6" y="1"/>
                </a:cxn>
                <a:cxn ang="0">
                  <a:pos x="37" y="1"/>
                </a:cxn>
                <a:cxn ang="0">
                  <a:pos x="44" y="3"/>
                </a:cxn>
                <a:cxn ang="0">
                  <a:pos x="45" y="14"/>
                </a:cxn>
                <a:cxn ang="0">
                  <a:pos x="39" y="17"/>
                </a:cxn>
                <a:cxn ang="0">
                  <a:pos x="8" y="17"/>
                </a:cxn>
                <a:cxn ang="0">
                  <a:pos x="1" y="14"/>
                </a:cxn>
                <a:cxn ang="0">
                  <a:pos x="0" y="3"/>
                </a:cxn>
                <a:cxn ang="0">
                  <a:pos x="6" y="1"/>
                </a:cxn>
              </a:cxnLst>
              <a:rect l="0" t="0" r="r" b="b"/>
              <a:pathLst>
                <a:path w="46" h="17">
                  <a:moveTo>
                    <a:pt x="6" y="1"/>
                  </a:moveTo>
                  <a:cubicBezTo>
                    <a:pt x="18" y="1"/>
                    <a:pt x="24" y="1"/>
                    <a:pt x="37" y="1"/>
                  </a:cubicBezTo>
                  <a:cubicBezTo>
                    <a:pt x="40" y="1"/>
                    <a:pt x="43" y="2"/>
                    <a:pt x="44" y="3"/>
                  </a:cubicBezTo>
                  <a:cubicBezTo>
                    <a:pt x="44" y="8"/>
                    <a:pt x="45" y="10"/>
                    <a:pt x="45" y="14"/>
                  </a:cubicBezTo>
                  <a:cubicBezTo>
                    <a:pt x="46" y="16"/>
                    <a:pt x="43" y="17"/>
                    <a:pt x="39" y="17"/>
                  </a:cubicBezTo>
                  <a:cubicBezTo>
                    <a:pt x="27" y="17"/>
                    <a:pt x="21" y="17"/>
                    <a:pt x="8" y="17"/>
                  </a:cubicBezTo>
                  <a:cubicBezTo>
                    <a:pt x="5" y="17"/>
                    <a:pt x="2" y="16"/>
                    <a:pt x="1" y="14"/>
                  </a:cubicBezTo>
                  <a:cubicBezTo>
                    <a:pt x="1" y="10"/>
                    <a:pt x="1" y="8"/>
                    <a:pt x="0" y="3"/>
                  </a:cubicBezTo>
                  <a:cubicBezTo>
                    <a:pt x="0" y="2"/>
                    <a:pt x="3" y="0"/>
                    <a:pt x="6" y="1"/>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0" name="Freeform 37"/>
            <p:cNvSpPr/>
            <p:nvPr/>
          </p:nvSpPr>
          <p:spPr bwMode="auto">
            <a:xfrm>
              <a:off x="5211763" y="4362450"/>
              <a:ext cx="76200" cy="34925"/>
            </a:xfrm>
            <a:custGeom>
              <a:cxnLst>
                <a:cxn ang="0">
                  <a:pos x="7" y="0"/>
                </a:cxn>
                <a:cxn ang="0">
                  <a:pos x="36" y="0"/>
                </a:cxn>
                <a:cxn ang="0">
                  <a:pos x="44" y="3"/>
                </a:cxn>
                <a:cxn ang="0">
                  <a:pos x="46" y="18"/>
                </a:cxn>
                <a:cxn ang="0">
                  <a:pos x="39" y="22"/>
                </a:cxn>
                <a:cxn ang="0">
                  <a:pos x="10" y="22"/>
                </a:cxn>
                <a:cxn ang="0">
                  <a:pos x="2" y="18"/>
                </a:cxn>
                <a:cxn ang="0">
                  <a:pos x="0" y="3"/>
                </a:cxn>
                <a:cxn ang="0">
                  <a:pos x="7" y="0"/>
                </a:cxn>
              </a:cxnLst>
              <a:rect l="0" t="0" r="r" b="b"/>
              <a:pathLst>
                <a:path w="47" h="22">
                  <a:moveTo>
                    <a:pt x="7" y="0"/>
                  </a:moveTo>
                  <a:cubicBezTo>
                    <a:pt x="19" y="0"/>
                    <a:pt x="24" y="0"/>
                    <a:pt x="36" y="0"/>
                  </a:cubicBezTo>
                  <a:cubicBezTo>
                    <a:pt x="40" y="0"/>
                    <a:pt x="44" y="1"/>
                    <a:pt x="44" y="3"/>
                  </a:cubicBezTo>
                  <a:cubicBezTo>
                    <a:pt x="45" y="9"/>
                    <a:pt x="45" y="12"/>
                    <a:pt x="46" y="18"/>
                  </a:cubicBezTo>
                  <a:cubicBezTo>
                    <a:pt x="47" y="21"/>
                    <a:pt x="43" y="22"/>
                    <a:pt x="39" y="22"/>
                  </a:cubicBezTo>
                  <a:cubicBezTo>
                    <a:pt x="27" y="22"/>
                    <a:pt x="22" y="22"/>
                    <a:pt x="10" y="22"/>
                  </a:cubicBezTo>
                  <a:cubicBezTo>
                    <a:pt x="6" y="22"/>
                    <a:pt x="2" y="20"/>
                    <a:pt x="2" y="18"/>
                  </a:cubicBezTo>
                  <a:cubicBezTo>
                    <a:pt x="1" y="12"/>
                    <a:pt x="1" y="9"/>
                    <a:pt x="0" y="3"/>
                  </a:cubicBezTo>
                  <a:cubicBezTo>
                    <a:pt x="0" y="1"/>
                    <a:pt x="3" y="0"/>
                    <a:pt x="7"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1" name="Freeform 38"/>
            <p:cNvSpPr/>
            <p:nvPr/>
          </p:nvSpPr>
          <p:spPr bwMode="auto">
            <a:xfrm>
              <a:off x="5216525" y="4403725"/>
              <a:ext cx="77788" cy="39688"/>
            </a:xfrm>
            <a:custGeom>
              <a:cxnLst>
                <a:cxn ang="0">
                  <a:pos x="8" y="0"/>
                </a:cxn>
                <a:cxn ang="0">
                  <a:pos x="37" y="0"/>
                </a:cxn>
                <a:cxn ang="0">
                  <a:pos x="45" y="4"/>
                </a:cxn>
                <a:cxn ang="0">
                  <a:pos x="48" y="20"/>
                </a:cxn>
                <a:cxn ang="0">
                  <a:pos x="40" y="24"/>
                </a:cxn>
                <a:cxn ang="0">
                  <a:pos x="11" y="24"/>
                </a:cxn>
                <a:cxn ang="0">
                  <a:pos x="2" y="20"/>
                </a:cxn>
                <a:cxn ang="0">
                  <a:pos x="0" y="4"/>
                </a:cxn>
                <a:cxn ang="0">
                  <a:pos x="8" y="0"/>
                </a:cxn>
              </a:cxnLst>
              <a:rect l="0" t="0" r="r" b="b"/>
              <a:pathLst>
                <a:path w="48" h="24">
                  <a:moveTo>
                    <a:pt x="8" y="0"/>
                  </a:moveTo>
                  <a:cubicBezTo>
                    <a:pt x="19" y="0"/>
                    <a:pt x="25" y="0"/>
                    <a:pt x="37" y="0"/>
                  </a:cubicBezTo>
                  <a:cubicBezTo>
                    <a:pt x="41" y="0"/>
                    <a:pt x="45" y="2"/>
                    <a:pt x="45" y="4"/>
                  </a:cubicBezTo>
                  <a:cubicBezTo>
                    <a:pt x="46" y="10"/>
                    <a:pt x="47" y="14"/>
                    <a:pt x="48" y="20"/>
                  </a:cubicBezTo>
                  <a:cubicBezTo>
                    <a:pt x="48" y="22"/>
                    <a:pt x="45" y="24"/>
                    <a:pt x="40" y="24"/>
                  </a:cubicBezTo>
                  <a:cubicBezTo>
                    <a:pt x="28" y="24"/>
                    <a:pt x="22" y="24"/>
                    <a:pt x="11" y="24"/>
                  </a:cubicBezTo>
                  <a:cubicBezTo>
                    <a:pt x="6" y="24"/>
                    <a:pt x="2" y="22"/>
                    <a:pt x="2" y="20"/>
                  </a:cubicBezTo>
                  <a:cubicBezTo>
                    <a:pt x="1" y="13"/>
                    <a:pt x="1" y="10"/>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2" name="Freeform 39"/>
            <p:cNvSpPr/>
            <p:nvPr/>
          </p:nvSpPr>
          <p:spPr bwMode="auto">
            <a:xfrm>
              <a:off x="5221288" y="4449763"/>
              <a:ext cx="79375" cy="38100"/>
            </a:xfrm>
            <a:custGeom>
              <a:cxnLst>
                <a:cxn ang="0">
                  <a:pos x="8" y="0"/>
                </a:cxn>
                <a:cxn ang="0">
                  <a:pos x="38" y="0"/>
                </a:cxn>
                <a:cxn ang="0">
                  <a:pos x="47" y="4"/>
                </a:cxn>
                <a:cxn ang="0">
                  <a:pos x="49" y="20"/>
                </a:cxn>
                <a:cxn ang="0">
                  <a:pos x="41" y="24"/>
                </a:cxn>
                <a:cxn ang="0">
                  <a:pos x="11" y="24"/>
                </a:cxn>
                <a:cxn ang="0">
                  <a:pos x="2" y="20"/>
                </a:cxn>
                <a:cxn ang="0">
                  <a:pos x="1" y="4"/>
                </a:cxn>
                <a:cxn ang="0">
                  <a:pos x="8" y="0"/>
                </a:cxn>
              </a:cxnLst>
              <a:rect l="0" t="0" r="r" b="b"/>
              <a:pathLst>
                <a:path w="49" h="24">
                  <a:moveTo>
                    <a:pt x="8" y="0"/>
                  </a:moveTo>
                  <a:cubicBezTo>
                    <a:pt x="20" y="0"/>
                    <a:pt x="26" y="0"/>
                    <a:pt x="38" y="0"/>
                  </a:cubicBezTo>
                  <a:cubicBezTo>
                    <a:pt x="42" y="0"/>
                    <a:pt x="46" y="2"/>
                    <a:pt x="47" y="4"/>
                  </a:cubicBezTo>
                  <a:cubicBezTo>
                    <a:pt x="47" y="10"/>
                    <a:pt x="48" y="14"/>
                    <a:pt x="49" y="20"/>
                  </a:cubicBezTo>
                  <a:cubicBezTo>
                    <a:pt x="49" y="22"/>
                    <a:pt x="46" y="24"/>
                    <a:pt x="41" y="24"/>
                  </a:cubicBezTo>
                  <a:cubicBezTo>
                    <a:pt x="29" y="24"/>
                    <a:pt x="23" y="24"/>
                    <a:pt x="11" y="24"/>
                  </a:cubicBezTo>
                  <a:cubicBezTo>
                    <a:pt x="7" y="24"/>
                    <a:pt x="3" y="22"/>
                    <a:pt x="2" y="20"/>
                  </a:cubicBezTo>
                  <a:cubicBezTo>
                    <a:pt x="2" y="13"/>
                    <a:pt x="1" y="10"/>
                    <a:pt x="1" y="4"/>
                  </a:cubicBezTo>
                  <a:cubicBezTo>
                    <a:pt x="0"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3" name="Freeform 40"/>
            <p:cNvSpPr/>
            <p:nvPr/>
          </p:nvSpPr>
          <p:spPr bwMode="auto">
            <a:xfrm>
              <a:off x="5227638" y="4494213"/>
              <a:ext cx="80963" cy="39688"/>
            </a:xfrm>
            <a:custGeom>
              <a:cxnLst>
                <a:cxn ang="0">
                  <a:pos x="8" y="0"/>
                </a:cxn>
                <a:cxn ang="0">
                  <a:pos x="38" y="0"/>
                </a:cxn>
                <a:cxn ang="0">
                  <a:pos x="47" y="4"/>
                </a:cxn>
                <a:cxn ang="0">
                  <a:pos x="49" y="21"/>
                </a:cxn>
                <a:cxn ang="0">
                  <a:pos x="41" y="25"/>
                </a:cxn>
                <a:cxn ang="0">
                  <a:pos x="11" y="25"/>
                </a:cxn>
                <a:cxn ang="0">
                  <a:pos x="2" y="20"/>
                </a:cxn>
                <a:cxn ang="0">
                  <a:pos x="0" y="4"/>
                </a:cxn>
                <a:cxn ang="0">
                  <a:pos x="8" y="0"/>
                </a:cxn>
              </a:cxnLst>
              <a:rect l="0" t="0" r="r" b="b"/>
              <a:pathLst>
                <a:path w="50" h="25">
                  <a:moveTo>
                    <a:pt x="8" y="0"/>
                  </a:moveTo>
                  <a:cubicBezTo>
                    <a:pt x="20" y="0"/>
                    <a:pt x="26" y="0"/>
                    <a:pt x="38" y="0"/>
                  </a:cubicBezTo>
                  <a:cubicBezTo>
                    <a:pt x="42" y="0"/>
                    <a:pt x="46" y="2"/>
                    <a:pt x="47" y="4"/>
                  </a:cubicBezTo>
                  <a:cubicBezTo>
                    <a:pt x="48" y="11"/>
                    <a:pt x="48" y="14"/>
                    <a:pt x="49" y="21"/>
                  </a:cubicBezTo>
                  <a:cubicBezTo>
                    <a:pt x="50" y="23"/>
                    <a:pt x="46" y="25"/>
                    <a:pt x="41" y="25"/>
                  </a:cubicBezTo>
                  <a:cubicBezTo>
                    <a:pt x="29" y="25"/>
                    <a:pt x="23" y="25"/>
                    <a:pt x="11" y="25"/>
                  </a:cubicBezTo>
                  <a:cubicBezTo>
                    <a:pt x="6" y="25"/>
                    <a:pt x="2" y="23"/>
                    <a:pt x="2" y="20"/>
                  </a:cubicBezTo>
                  <a:cubicBezTo>
                    <a:pt x="1" y="14"/>
                    <a:pt x="1" y="11"/>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4" name="Freeform 41"/>
            <p:cNvSpPr/>
            <p:nvPr/>
          </p:nvSpPr>
          <p:spPr bwMode="auto">
            <a:xfrm>
              <a:off x="5232400" y="4540250"/>
              <a:ext cx="82550" cy="41275"/>
            </a:xfrm>
            <a:custGeom>
              <a:cxnLst>
                <a:cxn ang="0">
                  <a:pos x="8" y="0"/>
                </a:cxn>
                <a:cxn ang="0">
                  <a:pos x="39" y="0"/>
                </a:cxn>
                <a:cxn ang="0">
                  <a:pos x="48" y="4"/>
                </a:cxn>
                <a:cxn ang="0">
                  <a:pos x="50" y="20"/>
                </a:cxn>
                <a:cxn ang="0">
                  <a:pos x="42" y="25"/>
                </a:cxn>
                <a:cxn ang="0">
                  <a:pos x="11" y="24"/>
                </a:cxn>
                <a:cxn ang="0">
                  <a:pos x="2" y="20"/>
                </a:cxn>
                <a:cxn ang="0">
                  <a:pos x="0" y="4"/>
                </a:cxn>
                <a:cxn ang="0">
                  <a:pos x="8" y="0"/>
                </a:cxn>
              </a:cxnLst>
              <a:rect l="0" t="0" r="r" b="b"/>
              <a:pathLst>
                <a:path w="51" h="25">
                  <a:moveTo>
                    <a:pt x="8" y="0"/>
                  </a:moveTo>
                  <a:cubicBezTo>
                    <a:pt x="20" y="0"/>
                    <a:pt x="27" y="0"/>
                    <a:pt x="39" y="0"/>
                  </a:cubicBezTo>
                  <a:cubicBezTo>
                    <a:pt x="44" y="0"/>
                    <a:pt x="48" y="2"/>
                    <a:pt x="48" y="4"/>
                  </a:cubicBezTo>
                  <a:cubicBezTo>
                    <a:pt x="49" y="11"/>
                    <a:pt x="50" y="14"/>
                    <a:pt x="50" y="20"/>
                  </a:cubicBezTo>
                  <a:cubicBezTo>
                    <a:pt x="51" y="23"/>
                    <a:pt x="47" y="25"/>
                    <a:pt x="42" y="25"/>
                  </a:cubicBezTo>
                  <a:cubicBezTo>
                    <a:pt x="30" y="24"/>
                    <a:pt x="24" y="24"/>
                    <a:pt x="11" y="24"/>
                  </a:cubicBezTo>
                  <a:cubicBezTo>
                    <a:pt x="7" y="24"/>
                    <a:pt x="3" y="23"/>
                    <a:pt x="2" y="20"/>
                  </a:cubicBezTo>
                  <a:cubicBezTo>
                    <a:pt x="2" y="14"/>
                    <a:pt x="1" y="10"/>
                    <a:pt x="0" y="4"/>
                  </a:cubicBezTo>
                  <a:cubicBezTo>
                    <a:pt x="0"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5" name="Freeform 42"/>
            <p:cNvSpPr/>
            <p:nvPr/>
          </p:nvSpPr>
          <p:spPr bwMode="auto">
            <a:xfrm>
              <a:off x="5121275" y="4329113"/>
              <a:ext cx="71438" cy="26988"/>
            </a:xfrm>
            <a:custGeom>
              <a:cxnLst>
                <a:cxn ang="0">
                  <a:pos x="6" y="0"/>
                </a:cxn>
                <a:cxn ang="0">
                  <a:pos x="36" y="0"/>
                </a:cxn>
                <a:cxn ang="0">
                  <a:pos x="43" y="3"/>
                </a:cxn>
                <a:cxn ang="0">
                  <a:pos x="44" y="14"/>
                </a:cxn>
                <a:cxn ang="0">
                  <a:pos x="38" y="17"/>
                </a:cxn>
                <a:cxn ang="0">
                  <a:pos x="7" y="17"/>
                </a:cxn>
                <a:cxn ang="0">
                  <a:pos x="1" y="14"/>
                </a:cxn>
                <a:cxn ang="0">
                  <a:pos x="0" y="3"/>
                </a:cxn>
                <a:cxn ang="0">
                  <a:pos x="6" y="0"/>
                </a:cxn>
              </a:cxnLst>
              <a:rect l="0" t="0" r="r" b="b"/>
              <a:pathLst>
                <a:path w="45" h="17">
                  <a:moveTo>
                    <a:pt x="6" y="0"/>
                  </a:moveTo>
                  <a:cubicBezTo>
                    <a:pt x="18" y="0"/>
                    <a:pt x="24" y="0"/>
                    <a:pt x="36" y="0"/>
                  </a:cubicBezTo>
                  <a:cubicBezTo>
                    <a:pt x="40" y="0"/>
                    <a:pt x="43" y="2"/>
                    <a:pt x="43" y="3"/>
                  </a:cubicBezTo>
                  <a:cubicBezTo>
                    <a:pt x="44" y="7"/>
                    <a:pt x="44" y="10"/>
                    <a:pt x="44" y="14"/>
                  </a:cubicBezTo>
                  <a:cubicBezTo>
                    <a:pt x="45" y="16"/>
                    <a:pt x="42" y="17"/>
                    <a:pt x="38" y="17"/>
                  </a:cubicBezTo>
                  <a:cubicBezTo>
                    <a:pt x="26" y="17"/>
                    <a:pt x="20" y="17"/>
                    <a:pt x="7" y="17"/>
                  </a:cubicBezTo>
                  <a:cubicBezTo>
                    <a:pt x="4" y="17"/>
                    <a:pt x="1" y="15"/>
                    <a:pt x="1" y="14"/>
                  </a:cubicBezTo>
                  <a:cubicBezTo>
                    <a:pt x="0" y="10"/>
                    <a:pt x="0" y="7"/>
                    <a:pt x="0" y="3"/>
                  </a:cubicBezTo>
                  <a:cubicBezTo>
                    <a:pt x="0" y="2"/>
                    <a:pt x="2" y="0"/>
                    <a:pt x="6"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6" name="Freeform 43"/>
            <p:cNvSpPr/>
            <p:nvPr/>
          </p:nvSpPr>
          <p:spPr bwMode="auto">
            <a:xfrm>
              <a:off x="5041900" y="4360863"/>
              <a:ext cx="155575" cy="36513"/>
            </a:xfrm>
            <a:custGeom>
              <a:cxnLst>
                <a:cxn ang="0">
                  <a:pos x="8" y="0"/>
                </a:cxn>
                <a:cxn ang="0">
                  <a:pos x="86" y="1"/>
                </a:cxn>
                <a:cxn ang="0">
                  <a:pos x="95" y="5"/>
                </a:cxn>
                <a:cxn ang="0">
                  <a:pos x="97" y="19"/>
                </a:cxn>
                <a:cxn ang="0">
                  <a:pos x="88" y="23"/>
                </a:cxn>
                <a:cxn ang="0">
                  <a:pos x="10" y="23"/>
                </a:cxn>
                <a:cxn ang="0">
                  <a:pos x="1" y="19"/>
                </a:cxn>
                <a:cxn ang="0">
                  <a:pos x="0" y="4"/>
                </a:cxn>
                <a:cxn ang="0">
                  <a:pos x="8" y="0"/>
                </a:cxn>
              </a:cxnLst>
              <a:rect l="0" t="0" r="r" b="b"/>
              <a:pathLst>
                <a:path w="97" h="23">
                  <a:moveTo>
                    <a:pt x="8" y="0"/>
                  </a:moveTo>
                  <a:cubicBezTo>
                    <a:pt x="39" y="1"/>
                    <a:pt x="55" y="1"/>
                    <a:pt x="86" y="1"/>
                  </a:cubicBezTo>
                  <a:cubicBezTo>
                    <a:pt x="91" y="1"/>
                    <a:pt x="95" y="2"/>
                    <a:pt x="95" y="5"/>
                  </a:cubicBezTo>
                  <a:cubicBezTo>
                    <a:pt x="95" y="10"/>
                    <a:pt x="96" y="13"/>
                    <a:pt x="97" y="19"/>
                  </a:cubicBezTo>
                  <a:cubicBezTo>
                    <a:pt x="97" y="21"/>
                    <a:pt x="93" y="23"/>
                    <a:pt x="88" y="23"/>
                  </a:cubicBezTo>
                  <a:cubicBezTo>
                    <a:pt x="57" y="23"/>
                    <a:pt x="41" y="23"/>
                    <a:pt x="10" y="23"/>
                  </a:cubicBezTo>
                  <a:cubicBezTo>
                    <a:pt x="5" y="23"/>
                    <a:pt x="1" y="21"/>
                    <a:pt x="1" y="19"/>
                  </a:cubicBezTo>
                  <a:cubicBezTo>
                    <a:pt x="0" y="13"/>
                    <a:pt x="0" y="10"/>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7" name="Freeform 44"/>
            <p:cNvSpPr/>
            <p:nvPr/>
          </p:nvSpPr>
          <p:spPr bwMode="auto">
            <a:xfrm>
              <a:off x="5103813" y="4403725"/>
              <a:ext cx="98425" cy="39688"/>
            </a:xfrm>
            <a:custGeom>
              <a:cxnLst>
                <a:cxn ang="0">
                  <a:pos x="8" y="0"/>
                </a:cxn>
                <a:cxn ang="0">
                  <a:pos x="51" y="0"/>
                </a:cxn>
                <a:cxn ang="0">
                  <a:pos x="60" y="4"/>
                </a:cxn>
                <a:cxn ang="0">
                  <a:pos x="62" y="19"/>
                </a:cxn>
                <a:cxn ang="0">
                  <a:pos x="53" y="24"/>
                </a:cxn>
                <a:cxn ang="0">
                  <a:pos x="10" y="24"/>
                </a:cxn>
                <a:cxn ang="0">
                  <a:pos x="1" y="19"/>
                </a:cxn>
                <a:cxn ang="0">
                  <a:pos x="0" y="4"/>
                </a:cxn>
                <a:cxn ang="0">
                  <a:pos x="8" y="0"/>
                </a:cxn>
              </a:cxnLst>
              <a:rect l="0" t="0" r="r" b="b"/>
              <a:pathLst>
                <a:path w="62" h="24">
                  <a:moveTo>
                    <a:pt x="8" y="0"/>
                  </a:moveTo>
                  <a:cubicBezTo>
                    <a:pt x="25" y="0"/>
                    <a:pt x="34" y="0"/>
                    <a:pt x="51" y="0"/>
                  </a:cubicBezTo>
                  <a:cubicBezTo>
                    <a:pt x="56" y="0"/>
                    <a:pt x="60" y="2"/>
                    <a:pt x="60" y="4"/>
                  </a:cubicBezTo>
                  <a:cubicBezTo>
                    <a:pt x="61" y="10"/>
                    <a:pt x="61" y="13"/>
                    <a:pt x="62" y="19"/>
                  </a:cubicBezTo>
                  <a:cubicBezTo>
                    <a:pt x="62" y="22"/>
                    <a:pt x="58" y="24"/>
                    <a:pt x="53" y="24"/>
                  </a:cubicBezTo>
                  <a:cubicBezTo>
                    <a:pt x="36" y="24"/>
                    <a:pt x="27" y="24"/>
                    <a:pt x="10" y="24"/>
                  </a:cubicBezTo>
                  <a:cubicBezTo>
                    <a:pt x="5" y="24"/>
                    <a:pt x="1" y="22"/>
                    <a:pt x="1" y="19"/>
                  </a:cubicBezTo>
                  <a:cubicBezTo>
                    <a:pt x="1" y="13"/>
                    <a:pt x="0" y="10"/>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8" name="Freeform 45"/>
            <p:cNvSpPr/>
            <p:nvPr/>
          </p:nvSpPr>
          <p:spPr bwMode="auto">
            <a:xfrm>
              <a:off x="5037138" y="4449763"/>
              <a:ext cx="169863" cy="38100"/>
            </a:xfrm>
            <a:custGeom>
              <a:cxnLst>
                <a:cxn ang="0">
                  <a:pos x="8" y="0"/>
                </a:cxn>
                <a:cxn ang="0">
                  <a:pos x="95" y="0"/>
                </a:cxn>
                <a:cxn ang="0">
                  <a:pos x="104" y="4"/>
                </a:cxn>
                <a:cxn ang="0">
                  <a:pos x="106" y="20"/>
                </a:cxn>
                <a:cxn ang="0">
                  <a:pos x="98" y="24"/>
                </a:cxn>
                <a:cxn ang="0">
                  <a:pos x="10" y="24"/>
                </a:cxn>
                <a:cxn ang="0">
                  <a:pos x="1" y="19"/>
                </a:cxn>
                <a:cxn ang="0">
                  <a:pos x="0" y="4"/>
                </a:cxn>
                <a:cxn ang="0">
                  <a:pos x="8" y="0"/>
                </a:cxn>
              </a:cxnLst>
              <a:rect l="0" t="0" r="r" b="b"/>
              <a:pathLst>
                <a:path w="105" h="24">
                  <a:moveTo>
                    <a:pt x="8" y="0"/>
                  </a:moveTo>
                  <a:cubicBezTo>
                    <a:pt x="43" y="0"/>
                    <a:pt x="60" y="0"/>
                    <a:pt x="95" y="0"/>
                  </a:cubicBezTo>
                  <a:cubicBezTo>
                    <a:pt x="100" y="0"/>
                    <a:pt x="104" y="2"/>
                    <a:pt x="104" y="4"/>
                  </a:cubicBezTo>
                  <a:cubicBezTo>
                    <a:pt x="105" y="10"/>
                    <a:pt x="105" y="13"/>
                    <a:pt x="106" y="20"/>
                  </a:cubicBezTo>
                  <a:cubicBezTo>
                    <a:pt x="106" y="22"/>
                    <a:pt x="102" y="24"/>
                    <a:pt x="98" y="24"/>
                  </a:cubicBezTo>
                  <a:cubicBezTo>
                    <a:pt x="62" y="24"/>
                    <a:pt x="45" y="24"/>
                    <a:pt x="10" y="24"/>
                  </a:cubicBezTo>
                  <a:cubicBezTo>
                    <a:pt x="5" y="24"/>
                    <a:pt x="1" y="22"/>
                    <a:pt x="1" y="19"/>
                  </a:cubicBezTo>
                  <a:cubicBezTo>
                    <a:pt x="0" y="13"/>
                    <a:pt x="0" y="10"/>
                    <a:pt x="0" y="4"/>
                  </a:cubicBezTo>
                  <a:cubicBezTo>
                    <a:pt x="0" y="1"/>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9" name="Freeform 46"/>
            <p:cNvSpPr/>
            <p:nvPr/>
          </p:nvSpPr>
          <p:spPr bwMode="auto">
            <a:xfrm>
              <a:off x="5135563" y="4494213"/>
              <a:ext cx="76200" cy="39688"/>
            </a:xfrm>
            <a:custGeom>
              <a:cxnLst>
                <a:cxn ang="0">
                  <a:pos x="8" y="0"/>
                </a:cxn>
                <a:cxn ang="0">
                  <a:pos x="38" y="0"/>
                </a:cxn>
                <a:cxn ang="0">
                  <a:pos x="46" y="4"/>
                </a:cxn>
                <a:cxn ang="0">
                  <a:pos x="48" y="20"/>
                </a:cxn>
                <a:cxn ang="0">
                  <a:pos x="40" y="25"/>
                </a:cxn>
                <a:cxn ang="0">
                  <a:pos x="10" y="24"/>
                </a:cxn>
                <a:cxn ang="0">
                  <a:pos x="1" y="20"/>
                </a:cxn>
                <a:cxn ang="0">
                  <a:pos x="0" y="4"/>
                </a:cxn>
                <a:cxn ang="0">
                  <a:pos x="8" y="0"/>
                </a:cxn>
              </a:cxnLst>
              <a:rect l="0" t="0" r="r" b="b"/>
              <a:pathLst>
                <a:path w="48" h="25">
                  <a:moveTo>
                    <a:pt x="8" y="0"/>
                  </a:moveTo>
                  <a:cubicBezTo>
                    <a:pt x="20" y="0"/>
                    <a:pt x="26" y="0"/>
                    <a:pt x="38" y="0"/>
                  </a:cubicBezTo>
                  <a:cubicBezTo>
                    <a:pt x="42" y="0"/>
                    <a:pt x="46" y="2"/>
                    <a:pt x="46" y="4"/>
                  </a:cubicBezTo>
                  <a:cubicBezTo>
                    <a:pt x="47" y="11"/>
                    <a:pt x="47" y="14"/>
                    <a:pt x="48" y="20"/>
                  </a:cubicBezTo>
                  <a:cubicBezTo>
                    <a:pt x="48" y="23"/>
                    <a:pt x="45" y="25"/>
                    <a:pt x="40" y="25"/>
                  </a:cubicBezTo>
                  <a:cubicBezTo>
                    <a:pt x="28" y="24"/>
                    <a:pt x="22" y="24"/>
                    <a:pt x="10" y="24"/>
                  </a:cubicBezTo>
                  <a:cubicBezTo>
                    <a:pt x="5" y="24"/>
                    <a:pt x="2" y="23"/>
                    <a:pt x="1" y="20"/>
                  </a:cubicBezTo>
                  <a:cubicBezTo>
                    <a:pt x="1" y="14"/>
                    <a:pt x="1" y="10"/>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0" name="Freeform 47"/>
            <p:cNvSpPr/>
            <p:nvPr/>
          </p:nvSpPr>
          <p:spPr bwMode="auto">
            <a:xfrm>
              <a:off x="5138738" y="4540250"/>
              <a:ext cx="79375" cy="39688"/>
            </a:xfrm>
            <a:custGeom>
              <a:cxnLst>
                <a:cxn ang="0">
                  <a:pos x="8" y="0"/>
                </a:cxn>
                <a:cxn ang="0">
                  <a:pos x="39" y="0"/>
                </a:cxn>
                <a:cxn ang="0">
                  <a:pos x="48" y="4"/>
                </a:cxn>
                <a:cxn ang="0">
                  <a:pos x="49" y="20"/>
                </a:cxn>
                <a:cxn ang="0">
                  <a:pos x="41" y="24"/>
                </a:cxn>
                <a:cxn ang="0">
                  <a:pos x="11" y="24"/>
                </a:cxn>
                <a:cxn ang="0">
                  <a:pos x="2" y="20"/>
                </a:cxn>
                <a:cxn ang="0">
                  <a:pos x="1" y="4"/>
                </a:cxn>
                <a:cxn ang="0">
                  <a:pos x="8" y="0"/>
                </a:cxn>
              </a:cxnLst>
              <a:rect l="0" t="0" r="r" b="b"/>
              <a:pathLst>
                <a:path w="50" h="24">
                  <a:moveTo>
                    <a:pt x="8" y="0"/>
                  </a:moveTo>
                  <a:cubicBezTo>
                    <a:pt x="20" y="0"/>
                    <a:pt x="27" y="0"/>
                    <a:pt x="39" y="0"/>
                  </a:cubicBezTo>
                  <a:cubicBezTo>
                    <a:pt x="43" y="0"/>
                    <a:pt x="47" y="2"/>
                    <a:pt x="48" y="4"/>
                  </a:cubicBezTo>
                  <a:cubicBezTo>
                    <a:pt x="48" y="10"/>
                    <a:pt x="49" y="14"/>
                    <a:pt x="49" y="20"/>
                  </a:cubicBezTo>
                  <a:cubicBezTo>
                    <a:pt x="50" y="22"/>
                    <a:pt x="46" y="24"/>
                    <a:pt x="41" y="24"/>
                  </a:cubicBezTo>
                  <a:cubicBezTo>
                    <a:pt x="29" y="24"/>
                    <a:pt x="23" y="24"/>
                    <a:pt x="11" y="24"/>
                  </a:cubicBezTo>
                  <a:cubicBezTo>
                    <a:pt x="6" y="24"/>
                    <a:pt x="2" y="22"/>
                    <a:pt x="2" y="20"/>
                  </a:cubicBezTo>
                  <a:cubicBezTo>
                    <a:pt x="1" y="13"/>
                    <a:pt x="1" y="10"/>
                    <a:pt x="1" y="4"/>
                  </a:cubicBezTo>
                  <a:cubicBezTo>
                    <a:pt x="0" y="1"/>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1" name="Freeform 48"/>
            <p:cNvSpPr/>
            <p:nvPr/>
          </p:nvSpPr>
          <p:spPr bwMode="auto">
            <a:xfrm>
              <a:off x="5038725" y="4329113"/>
              <a:ext cx="66675" cy="26988"/>
            </a:xfrm>
            <a:custGeom>
              <a:cxnLst>
                <a:cxn ang="0">
                  <a:pos x="7" y="0"/>
                </a:cxn>
                <a:cxn ang="0">
                  <a:pos x="33" y="0"/>
                </a:cxn>
                <a:cxn ang="0">
                  <a:pos x="40" y="3"/>
                </a:cxn>
                <a:cxn ang="0">
                  <a:pos x="41" y="14"/>
                </a:cxn>
                <a:cxn ang="0">
                  <a:pos x="35" y="17"/>
                </a:cxn>
                <a:cxn ang="0">
                  <a:pos x="8" y="17"/>
                </a:cxn>
                <a:cxn ang="0">
                  <a:pos x="1" y="14"/>
                </a:cxn>
                <a:cxn ang="0">
                  <a:pos x="1" y="3"/>
                </a:cxn>
                <a:cxn ang="0">
                  <a:pos x="7" y="0"/>
                </a:cxn>
              </a:cxnLst>
              <a:rect l="0" t="0" r="r" b="b"/>
              <a:pathLst>
                <a:path w="41" h="17">
                  <a:moveTo>
                    <a:pt x="7" y="0"/>
                  </a:moveTo>
                  <a:cubicBezTo>
                    <a:pt x="17" y="0"/>
                    <a:pt x="23" y="0"/>
                    <a:pt x="33" y="0"/>
                  </a:cubicBezTo>
                  <a:cubicBezTo>
                    <a:pt x="37" y="0"/>
                    <a:pt x="40" y="2"/>
                    <a:pt x="40" y="3"/>
                  </a:cubicBezTo>
                  <a:cubicBezTo>
                    <a:pt x="40" y="7"/>
                    <a:pt x="40" y="9"/>
                    <a:pt x="41" y="14"/>
                  </a:cubicBezTo>
                  <a:cubicBezTo>
                    <a:pt x="41" y="15"/>
                    <a:pt x="38" y="17"/>
                    <a:pt x="35" y="17"/>
                  </a:cubicBezTo>
                  <a:cubicBezTo>
                    <a:pt x="24" y="17"/>
                    <a:pt x="19" y="17"/>
                    <a:pt x="8" y="17"/>
                  </a:cubicBezTo>
                  <a:cubicBezTo>
                    <a:pt x="4" y="17"/>
                    <a:pt x="1" y="15"/>
                    <a:pt x="1" y="14"/>
                  </a:cubicBezTo>
                  <a:cubicBezTo>
                    <a:pt x="1" y="9"/>
                    <a:pt x="1" y="7"/>
                    <a:pt x="1" y="3"/>
                  </a:cubicBezTo>
                  <a:cubicBezTo>
                    <a:pt x="0" y="2"/>
                    <a:pt x="3" y="0"/>
                    <a:pt x="7"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2" name="Freeform 49"/>
            <p:cNvSpPr/>
            <p:nvPr/>
          </p:nvSpPr>
          <p:spPr bwMode="auto">
            <a:xfrm>
              <a:off x="4957763" y="4329113"/>
              <a:ext cx="65088" cy="26988"/>
            </a:xfrm>
            <a:custGeom>
              <a:cxnLst>
                <a:cxn ang="0">
                  <a:pos x="6" y="0"/>
                </a:cxn>
                <a:cxn ang="0">
                  <a:pos x="32" y="0"/>
                </a:cxn>
                <a:cxn ang="0">
                  <a:pos x="39" y="3"/>
                </a:cxn>
                <a:cxn ang="0">
                  <a:pos x="39" y="14"/>
                </a:cxn>
                <a:cxn ang="0">
                  <a:pos x="33" y="17"/>
                </a:cxn>
                <a:cxn ang="0">
                  <a:pos x="6" y="17"/>
                </a:cxn>
                <a:cxn ang="0">
                  <a:pos x="0" y="14"/>
                </a:cxn>
                <a:cxn ang="0">
                  <a:pos x="0" y="3"/>
                </a:cxn>
                <a:cxn ang="0">
                  <a:pos x="6" y="0"/>
                </a:cxn>
              </a:cxnLst>
              <a:rect l="0" t="0" r="r" b="b"/>
              <a:pathLst>
                <a:path w="40" h="17">
                  <a:moveTo>
                    <a:pt x="6" y="0"/>
                  </a:moveTo>
                  <a:cubicBezTo>
                    <a:pt x="16" y="0"/>
                    <a:pt x="22" y="0"/>
                    <a:pt x="32" y="0"/>
                  </a:cubicBezTo>
                  <a:cubicBezTo>
                    <a:pt x="36" y="0"/>
                    <a:pt x="39" y="1"/>
                    <a:pt x="39" y="3"/>
                  </a:cubicBezTo>
                  <a:cubicBezTo>
                    <a:pt x="39" y="7"/>
                    <a:pt x="39" y="9"/>
                    <a:pt x="39" y="14"/>
                  </a:cubicBezTo>
                  <a:cubicBezTo>
                    <a:pt x="40" y="15"/>
                    <a:pt x="37" y="17"/>
                    <a:pt x="33" y="17"/>
                  </a:cubicBezTo>
                  <a:cubicBezTo>
                    <a:pt x="23" y="17"/>
                    <a:pt x="17" y="17"/>
                    <a:pt x="6" y="17"/>
                  </a:cubicBezTo>
                  <a:cubicBezTo>
                    <a:pt x="3" y="17"/>
                    <a:pt x="0" y="15"/>
                    <a:pt x="0" y="14"/>
                  </a:cubicBezTo>
                  <a:cubicBezTo>
                    <a:pt x="0" y="9"/>
                    <a:pt x="0" y="7"/>
                    <a:pt x="0" y="3"/>
                  </a:cubicBezTo>
                  <a:cubicBezTo>
                    <a:pt x="0" y="1"/>
                    <a:pt x="2" y="0"/>
                    <a:pt x="6"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3" name="Freeform 50"/>
            <p:cNvSpPr/>
            <p:nvPr/>
          </p:nvSpPr>
          <p:spPr bwMode="auto">
            <a:xfrm>
              <a:off x="4876800" y="4329113"/>
              <a:ext cx="61913" cy="26988"/>
            </a:xfrm>
            <a:custGeom>
              <a:cxnLst>
                <a:cxn ang="0">
                  <a:pos x="6" y="0"/>
                </a:cxn>
                <a:cxn ang="0">
                  <a:pos x="32" y="0"/>
                </a:cxn>
                <a:cxn ang="0">
                  <a:pos x="39" y="3"/>
                </a:cxn>
                <a:cxn ang="0">
                  <a:pos x="39" y="14"/>
                </a:cxn>
                <a:cxn ang="0">
                  <a:pos x="33" y="17"/>
                </a:cxn>
                <a:cxn ang="0">
                  <a:pos x="6" y="16"/>
                </a:cxn>
                <a:cxn ang="0">
                  <a:pos x="0" y="13"/>
                </a:cxn>
                <a:cxn ang="0">
                  <a:pos x="0" y="3"/>
                </a:cxn>
                <a:cxn ang="0">
                  <a:pos x="6" y="0"/>
                </a:cxn>
              </a:cxnLst>
              <a:rect l="0" t="0" r="r" b="b"/>
              <a:pathLst>
                <a:path w="39" h="17">
                  <a:moveTo>
                    <a:pt x="6" y="0"/>
                  </a:moveTo>
                  <a:cubicBezTo>
                    <a:pt x="17" y="0"/>
                    <a:pt x="22" y="0"/>
                    <a:pt x="32" y="0"/>
                  </a:cubicBezTo>
                  <a:cubicBezTo>
                    <a:pt x="36" y="0"/>
                    <a:pt x="39" y="1"/>
                    <a:pt x="39" y="3"/>
                  </a:cubicBezTo>
                  <a:cubicBezTo>
                    <a:pt x="39" y="7"/>
                    <a:pt x="39" y="9"/>
                    <a:pt x="39" y="14"/>
                  </a:cubicBezTo>
                  <a:cubicBezTo>
                    <a:pt x="39" y="15"/>
                    <a:pt x="36" y="17"/>
                    <a:pt x="33" y="17"/>
                  </a:cubicBezTo>
                  <a:cubicBezTo>
                    <a:pt x="22" y="16"/>
                    <a:pt x="17" y="16"/>
                    <a:pt x="6" y="16"/>
                  </a:cubicBezTo>
                  <a:cubicBezTo>
                    <a:pt x="3" y="16"/>
                    <a:pt x="0" y="15"/>
                    <a:pt x="0" y="13"/>
                  </a:cubicBezTo>
                  <a:cubicBezTo>
                    <a:pt x="0" y="9"/>
                    <a:pt x="0" y="7"/>
                    <a:pt x="0" y="3"/>
                  </a:cubicBezTo>
                  <a:cubicBezTo>
                    <a:pt x="0" y="1"/>
                    <a:pt x="2" y="0"/>
                    <a:pt x="6"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4" name="Freeform 51"/>
            <p:cNvSpPr/>
            <p:nvPr/>
          </p:nvSpPr>
          <p:spPr bwMode="auto">
            <a:xfrm>
              <a:off x="4794250" y="4329113"/>
              <a:ext cx="63500" cy="25400"/>
            </a:xfrm>
            <a:custGeom>
              <a:cxnLst>
                <a:cxn ang="0">
                  <a:pos x="6" y="0"/>
                </a:cxn>
                <a:cxn ang="0">
                  <a:pos x="33" y="0"/>
                </a:cxn>
                <a:cxn ang="0">
                  <a:pos x="39" y="3"/>
                </a:cxn>
                <a:cxn ang="0">
                  <a:pos x="39" y="13"/>
                </a:cxn>
                <a:cxn ang="0">
                  <a:pos x="33" y="16"/>
                </a:cxn>
                <a:cxn ang="0">
                  <a:pos x="6" y="16"/>
                </a:cxn>
                <a:cxn ang="0">
                  <a:pos x="0" y="13"/>
                </a:cxn>
                <a:cxn ang="0">
                  <a:pos x="0" y="3"/>
                </a:cxn>
                <a:cxn ang="0">
                  <a:pos x="6" y="0"/>
                </a:cxn>
              </a:cxnLst>
              <a:rect l="0" t="0" r="r" b="b"/>
              <a:pathLst>
                <a:path w="39" h="16">
                  <a:moveTo>
                    <a:pt x="6" y="0"/>
                  </a:moveTo>
                  <a:cubicBezTo>
                    <a:pt x="17" y="0"/>
                    <a:pt x="22" y="0"/>
                    <a:pt x="33" y="0"/>
                  </a:cubicBezTo>
                  <a:cubicBezTo>
                    <a:pt x="36" y="0"/>
                    <a:pt x="39" y="1"/>
                    <a:pt x="39" y="3"/>
                  </a:cubicBezTo>
                  <a:cubicBezTo>
                    <a:pt x="39" y="7"/>
                    <a:pt x="39" y="9"/>
                    <a:pt x="39" y="13"/>
                  </a:cubicBezTo>
                  <a:cubicBezTo>
                    <a:pt x="39" y="15"/>
                    <a:pt x="36" y="16"/>
                    <a:pt x="33" y="16"/>
                  </a:cubicBezTo>
                  <a:cubicBezTo>
                    <a:pt x="22" y="16"/>
                    <a:pt x="17" y="16"/>
                    <a:pt x="6" y="16"/>
                  </a:cubicBezTo>
                  <a:cubicBezTo>
                    <a:pt x="2" y="16"/>
                    <a:pt x="0" y="15"/>
                    <a:pt x="0" y="13"/>
                  </a:cubicBezTo>
                  <a:cubicBezTo>
                    <a:pt x="0" y="9"/>
                    <a:pt x="0" y="7"/>
                    <a:pt x="0" y="3"/>
                  </a:cubicBezTo>
                  <a:cubicBezTo>
                    <a:pt x="0" y="1"/>
                    <a:pt x="3" y="0"/>
                    <a:pt x="6"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5" name="Freeform 52"/>
            <p:cNvSpPr/>
            <p:nvPr/>
          </p:nvSpPr>
          <p:spPr bwMode="auto">
            <a:xfrm>
              <a:off x="4713288" y="4329113"/>
              <a:ext cx="61913" cy="25400"/>
            </a:xfrm>
            <a:custGeom>
              <a:cxnLst>
                <a:cxn ang="0">
                  <a:pos x="6" y="0"/>
                </a:cxn>
                <a:cxn ang="0">
                  <a:pos x="33" y="0"/>
                </a:cxn>
                <a:cxn ang="0">
                  <a:pos x="39" y="3"/>
                </a:cxn>
                <a:cxn ang="0">
                  <a:pos x="39" y="13"/>
                </a:cxn>
                <a:cxn ang="0">
                  <a:pos x="33" y="16"/>
                </a:cxn>
                <a:cxn ang="0">
                  <a:pos x="6" y="16"/>
                </a:cxn>
                <a:cxn ang="0">
                  <a:pos x="0" y="13"/>
                </a:cxn>
                <a:cxn ang="0">
                  <a:pos x="0" y="3"/>
                </a:cxn>
                <a:cxn ang="0">
                  <a:pos x="6" y="0"/>
                </a:cxn>
              </a:cxnLst>
              <a:rect l="0" t="0" r="r" b="b"/>
              <a:pathLst>
                <a:path w="39" h="16">
                  <a:moveTo>
                    <a:pt x="6" y="0"/>
                  </a:moveTo>
                  <a:cubicBezTo>
                    <a:pt x="17" y="0"/>
                    <a:pt x="22" y="0"/>
                    <a:pt x="33" y="0"/>
                  </a:cubicBezTo>
                  <a:cubicBezTo>
                    <a:pt x="36" y="0"/>
                    <a:pt x="39" y="1"/>
                    <a:pt x="39" y="3"/>
                  </a:cubicBezTo>
                  <a:cubicBezTo>
                    <a:pt x="39" y="7"/>
                    <a:pt x="39" y="9"/>
                    <a:pt x="39" y="13"/>
                  </a:cubicBezTo>
                  <a:cubicBezTo>
                    <a:pt x="39" y="15"/>
                    <a:pt x="36" y="16"/>
                    <a:pt x="33" y="16"/>
                  </a:cubicBezTo>
                  <a:cubicBezTo>
                    <a:pt x="22" y="16"/>
                    <a:pt x="17" y="16"/>
                    <a:pt x="6" y="16"/>
                  </a:cubicBezTo>
                  <a:cubicBezTo>
                    <a:pt x="2" y="16"/>
                    <a:pt x="0" y="15"/>
                    <a:pt x="0" y="13"/>
                  </a:cubicBezTo>
                  <a:cubicBezTo>
                    <a:pt x="0" y="9"/>
                    <a:pt x="0" y="7"/>
                    <a:pt x="0" y="3"/>
                  </a:cubicBezTo>
                  <a:cubicBezTo>
                    <a:pt x="0" y="1"/>
                    <a:pt x="3" y="0"/>
                    <a:pt x="6"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6" name="Freeform 53"/>
            <p:cNvSpPr/>
            <p:nvPr/>
          </p:nvSpPr>
          <p:spPr bwMode="auto">
            <a:xfrm>
              <a:off x="4629150" y="4329113"/>
              <a:ext cx="63500" cy="25400"/>
            </a:xfrm>
            <a:custGeom>
              <a:cxnLst>
                <a:cxn ang="0">
                  <a:pos x="7" y="0"/>
                </a:cxn>
                <a:cxn ang="0">
                  <a:pos x="34" y="0"/>
                </a:cxn>
                <a:cxn ang="0">
                  <a:pos x="40" y="3"/>
                </a:cxn>
                <a:cxn ang="0">
                  <a:pos x="40" y="13"/>
                </a:cxn>
                <a:cxn ang="0">
                  <a:pos x="33" y="16"/>
                </a:cxn>
                <a:cxn ang="0">
                  <a:pos x="7" y="16"/>
                </a:cxn>
                <a:cxn ang="0">
                  <a:pos x="0" y="13"/>
                </a:cxn>
                <a:cxn ang="0">
                  <a:pos x="1" y="2"/>
                </a:cxn>
                <a:cxn ang="0">
                  <a:pos x="7" y="0"/>
                </a:cxn>
              </a:cxnLst>
              <a:rect l="0" t="0" r="r" b="b"/>
              <a:pathLst>
                <a:path w="40" h="16">
                  <a:moveTo>
                    <a:pt x="7" y="0"/>
                  </a:moveTo>
                  <a:cubicBezTo>
                    <a:pt x="18" y="0"/>
                    <a:pt x="23" y="0"/>
                    <a:pt x="34" y="0"/>
                  </a:cubicBezTo>
                  <a:cubicBezTo>
                    <a:pt x="37" y="0"/>
                    <a:pt x="40" y="1"/>
                    <a:pt x="40" y="3"/>
                  </a:cubicBezTo>
                  <a:cubicBezTo>
                    <a:pt x="40" y="7"/>
                    <a:pt x="40" y="9"/>
                    <a:pt x="40" y="13"/>
                  </a:cubicBezTo>
                  <a:cubicBezTo>
                    <a:pt x="40" y="15"/>
                    <a:pt x="37" y="16"/>
                    <a:pt x="33" y="16"/>
                  </a:cubicBezTo>
                  <a:cubicBezTo>
                    <a:pt x="23" y="16"/>
                    <a:pt x="17" y="16"/>
                    <a:pt x="7" y="16"/>
                  </a:cubicBezTo>
                  <a:cubicBezTo>
                    <a:pt x="3" y="16"/>
                    <a:pt x="0" y="15"/>
                    <a:pt x="0" y="13"/>
                  </a:cubicBezTo>
                  <a:cubicBezTo>
                    <a:pt x="1" y="9"/>
                    <a:pt x="1" y="7"/>
                    <a:pt x="1" y="2"/>
                  </a:cubicBezTo>
                  <a:cubicBezTo>
                    <a:pt x="1" y="1"/>
                    <a:pt x="4" y="0"/>
                    <a:pt x="7"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7" name="Freeform 54"/>
            <p:cNvSpPr/>
            <p:nvPr/>
          </p:nvSpPr>
          <p:spPr bwMode="auto">
            <a:xfrm>
              <a:off x="4546600" y="4327525"/>
              <a:ext cx="65088" cy="26988"/>
            </a:xfrm>
            <a:custGeom>
              <a:cxnLst>
                <a:cxn ang="0">
                  <a:pos x="8" y="0"/>
                </a:cxn>
                <a:cxn ang="0">
                  <a:pos x="34" y="1"/>
                </a:cxn>
                <a:cxn ang="0">
                  <a:pos x="40" y="3"/>
                </a:cxn>
                <a:cxn ang="0">
                  <a:pos x="40" y="14"/>
                </a:cxn>
                <a:cxn ang="0">
                  <a:pos x="33" y="17"/>
                </a:cxn>
                <a:cxn ang="0">
                  <a:pos x="7" y="17"/>
                </a:cxn>
                <a:cxn ang="0">
                  <a:pos x="0" y="14"/>
                </a:cxn>
                <a:cxn ang="0">
                  <a:pos x="1" y="3"/>
                </a:cxn>
                <a:cxn ang="0">
                  <a:pos x="8" y="0"/>
                </a:cxn>
              </a:cxnLst>
              <a:rect l="0" t="0" r="r" b="b"/>
              <a:pathLst>
                <a:path w="40" h="17">
                  <a:moveTo>
                    <a:pt x="8" y="0"/>
                  </a:moveTo>
                  <a:cubicBezTo>
                    <a:pt x="18" y="0"/>
                    <a:pt x="23" y="1"/>
                    <a:pt x="34" y="1"/>
                  </a:cubicBezTo>
                  <a:cubicBezTo>
                    <a:pt x="38" y="1"/>
                    <a:pt x="40" y="2"/>
                    <a:pt x="40" y="3"/>
                  </a:cubicBezTo>
                  <a:cubicBezTo>
                    <a:pt x="40" y="8"/>
                    <a:pt x="40" y="10"/>
                    <a:pt x="40" y="14"/>
                  </a:cubicBezTo>
                  <a:cubicBezTo>
                    <a:pt x="40" y="16"/>
                    <a:pt x="37" y="17"/>
                    <a:pt x="33" y="17"/>
                  </a:cubicBezTo>
                  <a:cubicBezTo>
                    <a:pt x="23" y="17"/>
                    <a:pt x="17" y="17"/>
                    <a:pt x="7" y="17"/>
                  </a:cubicBezTo>
                  <a:cubicBezTo>
                    <a:pt x="3" y="17"/>
                    <a:pt x="0" y="16"/>
                    <a:pt x="0" y="14"/>
                  </a:cubicBezTo>
                  <a:cubicBezTo>
                    <a:pt x="1" y="10"/>
                    <a:pt x="1" y="8"/>
                    <a:pt x="1" y="3"/>
                  </a:cubicBezTo>
                  <a:cubicBezTo>
                    <a:pt x="1"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8" name="Freeform 55"/>
            <p:cNvSpPr/>
            <p:nvPr/>
          </p:nvSpPr>
          <p:spPr bwMode="auto">
            <a:xfrm>
              <a:off x="4465638" y="4327525"/>
              <a:ext cx="63500" cy="26988"/>
            </a:xfrm>
            <a:custGeom>
              <a:cxnLst>
                <a:cxn ang="0">
                  <a:pos x="8" y="0"/>
                </a:cxn>
                <a:cxn ang="0">
                  <a:pos x="34" y="0"/>
                </a:cxn>
                <a:cxn ang="0">
                  <a:pos x="40" y="3"/>
                </a:cxn>
                <a:cxn ang="0">
                  <a:pos x="40" y="14"/>
                </a:cxn>
                <a:cxn ang="0">
                  <a:pos x="33" y="17"/>
                </a:cxn>
                <a:cxn ang="0">
                  <a:pos x="6" y="17"/>
                </a:cxn>
                <a:cxn ang="0">
                  <a:pos x="0" y="14"/>
                </a:cxn>
                <a:cxn ang="0">
                  <a:pos x="1" y="3"/>
                </a:cxn>
                <a:cxn ang="0">
                  <a:pos x="8" y="0"/>
                </a:cxn>
              </a:cxnLst>
              <a:rect l="0" t="0" r="r" b="b"/>
              <a:pathLst>
                <a:path w="40" h="17">
                  <a:moveTo>
                    <a:pt x="8" y="0"/>
                  </a:moveTo>
                  <a:cubicBezTo>
                    <a:pt x="18" y="0"/>
                    <a:pt x="24" y="0"/>
                    <a:pt x="34" y="0"/>
                  </a:cubicBezTo>
                  <a:cubicBezTo>
                    <a:pt x="38" y="0"/>
                    <a:pt x="40" y="2"/>
                    <a:pt x="40" y="3"/>
                  </a:cubicBezTo>
                  <a:cubicBezTo>
                    <a:pt x="40" y="8"/>
                    <a:pt x="40" y="10"/>
                    <a:pt x="40" y="14"/>
                  </a:cubicBezTo>
                  <a:cubicBezTo>
                    <a:pt x="40" y="16"/>
                    <a:pt x="37" y="17"/>
                    <a:pt x="33" y="17"/>
                  </a:cubicBezTo>
                  <a:cubicBezTo>
                    <a:pt x="22" y="17"/>
                    <a:pt x="17" y="17"/>
                    <a:pt x="6" y="17"/>
                  </a:cubicBezTo>
                  <a:cubicBezTo>
                    <a:pt x="3" y="17"/>
                    <a:pt x="0" y="16"/>
                    <a:pt x="0" y="14"/>
                  </a:cubicBezTo>
                  <a:cubicBezTo>
                    <a:pt x="1" y="10"/>
                    <a:pt x="1" y="7"/>
                    <a:pt x="1" y="3"/>
                  </a:cubicBezTo>
                  <a:cubicBezTo>
                    <a:pt x="1"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9" name="Freeform 56"/>
            <p:cNvSpPr/>
            <p:nvPr/>
          </p:nvSpPr>
          <p:spPr bwMode="auto">
            <a:xfrm>
              <a:off x="4383088" y="4327525"/>
              <a:ext cx="66675" cy="26988"/>
            </a:xfrm>
            <a:custGeom>
              <a:cxnLst>
                <a:cxn ang="0">
                  <a:pos x="8" y="0"/>
                </a:cxn>
                <a:cxn ang="0">
                  <a:pos x="34" y="0"/>
                </a:cxn>
                <a:cxn ang="0">
                  <a:pos x="40" y="3"/>
                </a:cxn>
                <a:cxn ang="0">
                  <a:pos x="40" y="14"/>
                </a:cxn>
                <a:cxn ang="0">
                  <a:pos x="33" y="17"/>
                </a:cxn>
                <a:cxn ang="0">
                  <a:pos x="6" y="17"/>
                </a:cxn>
                <a:cxn ang="0">
                  <a:pos x="0" y="14"/>
                </a:cxn>
                <a:cxn ang="0">
                  <a:pos x="1" y="3"/>
                </a:cxn>
                <a:cxn ang="0">
                  <a:pos x="8" y="0"/>
                </a:cxn>
              </a:cxnLst>
              <a:rect l="0" t="0" r="r" b="b"/>
              <a:pathLst>
                <a:path w="41" h="17">
                  <a:moveTo>
                    <a:pt x="8" y="0"/>
                  </a:moveTo>
                  <a:cubicBezTo>
                    <a:pt x="18" y="0"/>
                    <a:pt x="24" y="0"/>
                    <a:pt x="34" y="0"/>
                  </a:cubicBezTo>
                  <a:cubicBezTo>
                    <a:pt x="38" y="0"/>
                    <a:pt x="41" y="2"/>
                    <a:pt x="40" y="3"/>
                  </a:cubicBezTo>
                  <a:cubicBezTo>
                    <a:pt x="40" y="7"/>
                    <a:pt x="40" y="10"/>
                    <a:pt x="40" y="14"/>
                  </a:cubicBezTo>
                  <a:cubicBezTo>
                    <a:pt x="40" y="15"/>
                    <a:pt x="37" y="17"/>
                    <a:pt x="33" y="17"/>
                  </a:cubicBezTo>
                  <a:cubicBezTo>
                    <a:pt x="22" y="17"/>
                    <a:pt x="17" y="17"/>
                    <a:pt x="6" y="17"/>
                  </a:cubicBezTo>
                  <a:cubicBezTo>
                    <a:pt x="3" y="17"/>
                    <a:pt x="0" y="15"/>
                    <a:pt x="0" y="14"/>
                  </a:cubicBezTo>
                  <a:cubicBezTo>
                    <a:pt x="1" y="9"/>
                    <a:pt x="1" y="7"/>
                    <a:pt x="1" y="3"/>
                  </a:cubicBezTo>
                  <a:cubicBezTo>
                    <a:pt x="1" y="1"/>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0" name="Freeform 57"/>
            <p:cNvSpPr/>
            <p:nvPr/>
          </p:nvSpPr>
          <p:spPr bwMode="auto">
            <a:xfrm>
              <a:off x="4300538" y="4327525"/>
              <a:ext cx="66675" cy="26988"/>
            </a:xfrm>
            <a:custGeom>
              <a:cxnLst>
                <a:cxn ang="0">
                  <a:pos x="8" y="0"/>
                </a:cxn>
                <a:cxn ang="0">
                  <a:pos x="35" y="0"/>
                </a:cxn>
                <a:cxn ang="0">
                  <a:pos x="41" y="3"/>
                </a:cxn>
                <a:cxn ang="0">
                  <a:pos x="40" y="14"/>
                </a:cxn>
                <a:cxn ang="0">
                  <a:pos x="33" y="17"/>
                </a:cxn>
                <a:cxn ang="0">
                  <a:pos x="6" y="17"/>
                </a:cxn>
                <a:cxn ang="0">
                  <a:pos x="0" y="14"/>
                </a:cxn>
                <a:cxn ang="0">
                  <a:pos x="1" y="3"/>
                </a:cxn>
                <a:cxn ang="0">
                  <a:pos x="8" y="0"/>
                </a:cxn>
              </a:cxnLst>
              <a:rect l="0" t="0" r="r" b="b"/>
              <a:pathLst>
                <a:path w="41" h="17">
                  <a:moveTo>
                    <a:pt x="8" y="0"/>
                  </a:moveTo>
                  <a:cubicBezTo>
                    <a:pt x="19" y="0"/>
                    <a:pt x="24" y="0"/>
                    <a:pt x="35" y="0"/>
                  </a:cubicBezTo>
                  <a:cubicBezTo>
                    <a:pt x="38" y="0"/>
                    <a:pt x="41" y="1"/>
                    <a:pt x="41" y="3"/>
                  </a:cubicBezTo>
                  <a:cubicBezTo>
                    <a:pt x="40" y="7"/>
                    <a:pt x="40" y="9"/>
                    <a:pt x="40" y="14"/>
                  </a:cubicBezTo>
                  <a:cubicBezTo>
                    <a:pt x="39" y="15"/>
                    <a:pt x="36" y="17"/>
                    <a:pt x="33" y="17"/>
                  </a:cubicBezTo>
                  <a:cubicBezTo>
                    <a:pt x="22" y="17"/>
                    <a:pt x="17" y="17"/>
                    <a:pt x="6" y="17"/>
                  </a:cubicBezTo>
                  <a:cubicBezTo>
                    <a:pt x="3" y="17"/>
                    <a:pt x="0" y="15"/>
                    <a:pt x="0" y="14"/>
                  </a:cubicBezTo>
                  <a:cubicBezTo>
                    <a:pt x="1" y="9"/>
                    <a:pt x="1" y="7"/>
                    <a:pt x="1" y="3"/>
                  </a:cubicBezTo>
                  <a:cubicBezTo>
                    <a:pt x="2" y="1"/>
                    <a:pt x="5"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1" name="Freeform 58"/>
            <p:cNvSpPr/>
            <p:nvPr/>
          </p:nvSpPr>
          <p:spPr bwMode="auto">
            <a:xfrm>
              <a:off x="4219575" y="4327525"/>
              <a:ext cx="65088" cy="26988"/>
            </a:xfrm>
            <a:custGeom>
              <a:cxnLst>
                <a:cxn ang="0">
                  <a:pos x="8" y="0"/>
                </a:cxn>
                <a:cxn ang="0">
                  <a:pos x="35" y="0"/>
                </a:cxn>
                <a:cxn ang="0">
                  <a:pos x="41" y="3"/>
                </a:cxn>
                <a:cxn ang="0">
                  <a:pos x="39" y="14"/>
                </a:cxn>
                <a:cxn ang="0">
                  <a:pos x="33" y="17"/>
                </a:cxn>
                <a:cxn ang="0">
                  <a:pos x="6" y="17"/>
                </a:cxn>
                <a:cxn ang="0">
                  <a:pos x="0" y="14"/>
                </a:cxn>
                <a:cxn ang="0">
                  <a:pos x="1" y="3"/>
                </a:cxn>
                <a:cxn ang="0">
                  <a:pos x="8" y="0"/>
                </a:cxn>
              </a:cxnLst>
              <a:rect l="0" t="0" r="r" b="b"/>
              <a:pathLst>
                <a:path w="41" h="17">
                  <a:moveTo>
                    <a:pt x="8" y="0"/>
                  </a:moveTo>
                  <a:cubicBezTo>
                    <a:pt x="19" y="0"/>
                    <a:pt x="24" y="0"/>
                    <a:pt x="35" y="0"/>
                  </a:cubicBezTo>
                  <a:cubicBezTo>
                    <a:pt x="38" y="0"/>
                    <a:pt x="41" y="1"/>
                    <a:pt x="41" y="3"/>
                  </a:cubicBezTo>
                  <a:cubicBezTo>
                    <a:pt x="40" y="7"/>
                    <a:pt x="40" y="9"/>
                    <a:pt x="39" y="14"/>
                  </a:cubicBezTo>
                  <a:cubicBezTo>
                    <a:pt x="39" y="15"/>
                    <a:pt x="36" y="17"/>
                    <a:pt x="33" y="17"/>
                  </a:cubicBezTo>
                  <a:cubicBezTo>
                    <a:pt x="22" y="17"/>
                    <a:pt x="17" y="17"/>
                    <a:pt x="6" y="17"/>
                  </a:cubicBezTo>
                  <a:cubicBezTo>
                    <a:pt x="3" y="17"/>
                    <a:pt x="0" y="15"/>
                    <a:pt x="0" y="14"/>
                  </a:cubicBezTo>
                  <a:cubicBezTo>
                    <a:pt x="1" y="9"/>
                    <a:pt x="1" y="7"/>
                    <a:pt x="1" y="3"/>
                  </a:cubicBezTo>
                  <a:cubicBezTo>
                    <a:pt x="2" y="1"/>
                    <a:pt x="5"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2" name="Freeform 59"/>
            <p:cNvSpPr/>
            <p:nvPr/>
          </p:nvSpPr>
          <p:spPr bwMode="auto">
            <a:xfrm>
              <a:off x="4137025" y="4327525"/>
              <a:ext cx="66675" cy="25400"/>
            </a:xfrm>
            <a:custGeom>
              <a:cxnLst>
                <a:cxn ang="0">
                  <a:pos x="8" y="0"/>
                </a:cxn>
                <a:cxn ang="0">
                  <a:pos x="35" y="0"/>
                </a:cxn>
                <a:cxn ang="0">
                  <a:pos x="41" y="3"/>
                </a:cxn>
                <a:cxn ang="0">
                  <a:pos x="39" y="13"/>
                </a:cxn>
                <a:cxn ang="0">
                  <a:pos x="33" y="16"/>
                </a:cxn>
                <a:cxn ang="0">
                  <a:pos x="6" y="16"/>
                </a:cxn>
                <a:cxn ang="0">
                  <a:pos x="0" y="13"/>
                </a:cxn>
                <a:cxn ang="0">
                  <a:pos x="2" y="3"/>
                </a:cxn>
                <a:cxn ang="0">
                  <a:pos x="8" y="0"/>
                </a:cxn>
              </a:cxnLst>
              <a:rect l="0" t="0" r="r" b="b"/>
              <a:pathLst>
                <a:path w="41" h="16">
                  <a:moveTo>
                    <a:pt x="8" y="0"/>
                  </a:moveTo>
                  <a:cubicBezTo>
                    <a:pt x="19" y="0"/>
                    <a:pt x="24" y="0"/>
                    <a:pt x="35" y="0"/>
                  </a:cubicBezTo>
                  <a:cubicBezTo>
                    <a:pt x="38" y="0"/>
                    <a:pt x="41" y="1"/>
                    <a:pt x="41" y="3"/>
                  </a:cubicBezTo>
                  <a:cubicBezTo>
                    <a:pt x="40" y="7"/>
                    <a:pt x="40" y="9"/>
                    <a:pt x="39" y="13"/>
                  </a:cubicBezTo>
                  <a:cubicBezTo>
                    <a:pt x="39" y="15"/>
                    <a:pt x="36" y="16"/>
                    <a:pt x="33" y="16"/>
                  </a:cubicBezTo>
                  <a:cubicBezTo>
                    <a:pt x="22" y="16"/>
                    <a:pt x="17" y="16"/>
                    <a:pt x="6" y="16"/>
                  </a:cubicBezTo>
                  <a:cubicBezTo>
                    <a:pt x="2" y="16"/>
                    <a:pt x="0" y="15"/>
                    <a:pt x="0" y="13"/>
                  </a:cubicBezTo>
                  <a:cubicBezTo>
                    <a:pt x="1" y="9"/>
                    <a:pt x="1" y="7"/>
                    <a:pt x="2" y="3"/>
                  </a:cubicBezTo>
                  <a:cubicBezTo>
                    <a:pt x="2" y="1"/>
                    <a:pt x="5"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3" name="Freeform 60"/>
            <p:cNvSpPr/>
            <p:nvPr/>
          </p:nvSpPr>
          <p:spPr bwMode="auto">
            <a:xfrm>
              <a:off x="4054475" y="4327525"/>
              <a:ext cx="66675" cy="25400"/>
            </a:xfrm>
            <a:custGeom>
              <a:cxnLst>
                <a:cxn ang="0">
                  <a:pos x="10" y="0"/>
                </a:cxn>
                <a:cxn ang="0">
                  <a:pos x="36" y="0"/>
                </a:cxn>
                <a:cxn ang="0">
                  <a:pos x="42" y="3"/>
                </a:cxn>
                <a:cxn ang="0">
                  <a:pos x="40" y="13"/>
                </a:cxn>
                <a:cxn ang="0">
                  <a:pos x="33" y="16"/>
                </a:cxn>
                <a:cxn ang="0">
                  <a:pos x="7" y="16"/>
                </a:cxn>
                <a:cxn ang="0">
                  <a:pos x="1" y="13"/>
                </a:cxn>
                <a:cxn ang="0">
                  <a:pos x="3" y="3"/>
                </a:cxn>
                <a:cxn ang="0">
                  <a:pos x="10" y="0"/>
                </a:cxn>
              </a:cxnLst>
              <a:rect l="0" t="0" r="r" b="b"/>
              <a:pathLst>
                <a:path w="42" h="16">
                  <a:moveTo>
                    <a:pt x="10" y="0"/>
                  </a:moveTo>
                  <a:cubicBezTo>
                    <a:pt x="20" y="0"/>
                    <a:pt x="25" y="0"/>
                    <a:pt x="36" y="0"/>
                  </a:cubicBezTo>
                  <a:cubicBezTo>
                    <a:pt x="40" y="0"/>
                    <a:pt x="42" y="1"/>
                    <a:pt x="42" y="3"/>
                  </a:cubicBezTo>
                  <a:cubicBezTo>
                    <a:pt x="41" y="7"/>
                    <a:pt x="41" y="9"/>
                    <a:pt x="40" y="13"/>
                  </a:cubicBezTo>
                  <a:cubicBezTo>
                    <a:pt x="40" y="15"/>
                    <a:pt x="37" y="16"/>
                    <a:pt x="33" y="16"/>
                  </a:cubicBezTo>
                  <a:cubicBezTo>
                    <a:pt x="23" y="16"/>
                    <a:pt x="17" y="16"/>
                    <a:pt x="7" y="16"/>
                  </a:cubicBezTo>
                  <a:cubicBezTo>
                    <a:pt x="3" y="16"/>
                    <a:pt x="0" y="15"/>
                    <a:pt x="1" y="13"/>
                  </a:cubicBezTo>
                  <a:cubicBezTo>
                    <a:pt x="1" y="9"/>
                    <a:pt x="2" y="7"/>
                    <a:pt x="3" y="3"/>
                  </a:cubicBezTo>
                  <a:cubicBezTo>
                    <a:pt x="3" y="1"/>
                    <a:pt x="6"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4" name="Freeform 61"/>
            <p:cNvSpPr/>
            <p:nvPr/>
          </p:nvSpPr>
          <p:spPr bwMode="auto">
            <a:xfrm>
              <a:off x="3971925" y="4327525"/>
              <a:ext cx="66675" cy="25400"/>
            </a:xfrm>
            <a:custGeom>
              <a:cxnLst>
                <a:cxn ang="0">
                  <a:pos x="10" y="0"/>
                </a:cxn>
                <a:cxn ang="0">
                  <a:pos x="36" y="0"/>
                </a:cxn>
                <a:cxn ang="0">
                  <a:pos x="42" y="3"/>
                </a:cxn>
                <a:cxn ang="0">
                  <a:pos x="40" y="13"/>
                </a:cxn>
                <a:cxn ang="0">
                  <a:pos x="33" y="16"/>
                </a:cxn>
                <a:cxn ang="0">
                  <a:pos x="6" y="16"/>
                </a:cxn>
                <a:cxn ang="0">
                  <a:pos x="0" y="13"/>
                </a:cxn>
                <a:cxn ang="0">
                  <a:pos x="3" y="2"/>
                </a:cxn>
                <a:cxn ang="0">
                  <a:pos x="10" y="0"/>
                </a:cxn>
              </a:cxnLst>
              <a:rect l="0" t="0" r="r" b="b"/>
              <a:pathLst>
                <a:path w="42" h="16">
                  <a:moveTo>
                    <a:pt x="10" y="0"/>
                  </a:moveTo>
                  <a:cubicBezTo>
                    <a:pt x="20" y="0"/>
                    <a:pt x="26" y="0"/>
                    <a:pt x="36" y="0"/>
                  </a:cubicBezTo>
                  <a:cubicBezTo>
                    <a:pt x="40" y="0"/>
                    <a:pt x="42" y="1"/>
                    <a:pt x="42" y="3"/>
                  </a:cubicBezTo>
                  <a:cubicBezTo>
                    <a:pt x="41" y="7"/>
                    <a:pt x="41" y="9"/>
                    <a:pt x="40" y="13"/>
                  </a:cubicBezTo>
                  <a:cubicBezTo>
                    <a:pt x="40" y="15"/>
                    <a:pt x="36" y="16"/>
                    <a:pt x="33" y="16"/>
                  </a:cubicBezTo>
                  <a:cubicBezTo>
                    <a:pt x="22" y="16"/>
                    <a:pt x="17" y="16"/>
                    <a:pt x="6" y="16"/>
                  </a:cubicBezTo>
                  <a:cubicBezTo>
                    <a:pt x="3" y="16"/>
                    <a:pt x="0" y="15"/>
                    <a:pt x="0" y="13"/>
                  </a:cubicBezTo>
                  <a:cubicBezTo>
                    <a:pt x="1" y="9"/>
                    <a:pt x="2" y="7"/>
                    <a:pt x="3" y="2"/>
                  </a:cubicBezTo>
                  <a:cubicBezTo>
                    <a:pt x="3" y="1"/>
                    <a:pt x="6"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5" name="Freeform 62"/>
            <p:cNvSpPr/>
            <p:nvPr/>
          </p:nvSpPr>
          <p:spPr bwMode="auto">
            <a:xfrm>
              <a:off x="3878263" y="4325938"/>
              <a:ext cx="76200" cy="26988"/>
            </a:xfrm>
            <a:custGeom>
              <a:cxnLst>
                <a:cxn ang="0">
                  <a:pos x="11" y="0"/>
                </a:cxn>
                <a:cxn ang="0">
                  <a:pos x="41" y="0"/>
                </a:cxn>
                <a:cxn ang="0">
                  <a:pos x="47" y="3"/>
                </a:cxn>
                <a:cxn ang="0">
                  <a:pos x="44" y="14"/>
                </a:cxn>
                <a:cxn ang="0">
                  <a:pos x="37" y="17"/>
                </a:cxn>
                <a:cxn ang="0">
                  <a:pos x="6" y="17"/>
                </a:cxn>
                <a:cxn ang="0">
                  <a:pos x="1" y="14"/>
                </a:cxn>
                <a:cxn ang="0">
                  <a:pos x="4" y="3"/>
                </a:cxn>
                <a:cxn ang="0">
                  <a:pos x="11" y="0"/>
                </a:cxn>
              </a:cxnLst>
              <a:rect l="0" t="0" r="r" b="b"/>
              <a:pathLst>
                <a:path w="47" h="17">
                  <a:moveTo>
                    <a:pt x="11" y="0"/>
                  </a:moveTo>
                  <a:cubicBezTo>
                    <a:pt x="23" y="0"/>
                    <a:pt x="29" y="0"/>
                    <a:pt x="41" y="0"/>
                  </a:cubicBezTo>
                  <a:cubicBezTo>
                    <a:pt x="45" y="0"/>
                    <a:pt x="47" y="2"/>
                    <a:pt x="47" y="3"/>
                  </a:cubicBezTo>
                  <a:cubicBezTo>
                    <a:pt x="46" y="8"/>
                    <a:pt x="45" y="10"/>
                    <a:pt x="44" y="14"/>
                  </a:cubicBezTo>
                  <a:cubicBezTo>
                    <a:pt x="44" y="16"/>
                    <a:pt x="41" y="17"/>
                    <a:pt x="37" y="17"/>
                  </a:cubicBezTo>
                  <a:cubicBezTo>
                    <a:pt x="25" y="17"/>
                    <a:pt x="19" y="17"/>
                    <a:pt x="6" y="17"/>
                  </a:cubicBezTo>
                  <a:cubicBezTo>
                    <a:pt x="3" y="17"/>
                    <a:pt x="0" y="16"/>
                    <a:pt x="1" y="14"/>
                  </a:cubicBezTo>
                  <a:cubicBezTo>
                    <a:pt x="2" y="10"/>
                    <a:pt x="2" y="8"/>
                    <a:pt x="4" y="3"/>
                  </a:cubicBezTo>
                  <a:cubicBezTo>
                    <a:pt x="4" y="2"/>
                    <a:pt x="7" y="0"/>
                    <a:pt x="11"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6" name="Freeform 63"/>
            <p:cNvSpPr/>
            <p:nvPr/>
          </p:nvSpPr>
          <p:spPr bwMode="auto">
            <a:xfrm>
              <a:off x="4953000" y="4360863"/>
              <a:ext cx="71438" cy="36513"/>
            </a:xfrm>
            <a:custGeom>
              <a:cxnLst>
                <a:cxn ang="0">
                  <a:pos x="8" y="0"/>
                </a:cxn>
                <a:cxn ang="0">
                  <a:pos x="35" y="0"/>
                </a:cxn>
                <a:cxn ang="0">
                  <a:pos x="43" y="4"/>
                </a:cxn>
                <a:cxn ang="0">
                  <a:pos x="44" y="19"/>
                </a:cxn>
                <a:cxn ang="0">
                  <a:pos x="36" y="23"/>
                </a:cxn>
                <a:cxn ang="0">
                  <a:pos x="8" y="23"/>
                </a:cxn>
                <a:cxn ang="0">
                  <a:pos x="1" y="19"/>
                </a:cxn>
                <a:cxn ang="0">
                  <a:pos x="0" y="4"/>
                </a:cxn>
                <a:cxn ang="0">
                  <a:pos x="8" y="0"/>
                </a:cxn>
              </a:cxnLst>
              <a:rect l="0" t="0" r="r" b="b"/>
              <a:pathLst>
                <a:path w="44" h="23">
                  <a:moveTo>
                    <a:pt x="8" y="0"/>
                  </a:moveTo>
                  <a:cubicBezTo>
                    <a:pt x="19" y="0"/>
                    <a:pt x="24" y="0"/>
                    <a:pt x="35" y="0"/>
                  </a:cubicBezTo>
                  <a:cubicBezTo>
                    <a:pt x="39" y="0"/>
                    <a:pt x="43" y="2"/>
                    <a:pt x="43" y="4"/>
                  </a:cubicBezTo>
                  <a:cubicBezTo>
                    <a:pt x="43" y="10"/>
                    <a:pt x="44" y="13"/>
                    <a:pt x="44" y="19"/>
                  </a:cubicBezTo>
                  <a:cubicBezTo>
                    <a:pt x="44" y="21"/>
                    <a:pt x="41" y="23"/>
                    <a:pt x="36" y="23"/>
                  </a:cubicBezTo>
                  <a:cubicBezTo>
                    <a:pt x="25" y="23"/>
                    <a:pt x="20" y="23"/>
                    <a:pt x="8" y="23"/>
                  </a:cubicBezTo>
                  <a:cubicBezTo>
                    <a:pt x="4" y="23"/>
                    <a:pt x="1" y="21"/>
                    <a:pt x="1" y="19"/>
                  </a:cubicBezTo>
                  <a:cubicBezTo>
                    <a:pt x="0" y="13"/>
                    <a:pt x="0" y="10"/>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7" name="Freeform 64"/>
            <p:cNvSpPr/>
            <p:nvPr/>
          </p:nvSpPr>
          <p:spPr bwMode="auto">
            <a:xfrm>
              <a:off x="4864100" y="4360863"/>
              <a:ext cx="69850" cy="36513"/>
            </a:xfrm>
            <a:custGeom>
              <a:cxnLst>
                <a:cxn ang="0">
                  <a:pos x="8" y="0"/>
                </a:cxn>
                <a:cxn ang="0">
                  <a:pos x="35" y="0"/>
                </a:cxn>
                <a:cxn ang="0">
                  <a:pos x="43" y="4"/>
                </a:cxn>
                <a:cxn ang="0">
                  <a:pos x="44" y="19"/>
                </a:cxn>
                <a:cxn ang="0">
                  <a:pos x="36" y="23"/>
                </a:cxn>
                <a:cxn ang="0">
                  <a:pos x="8" y="23"/>
                </a:cxn>
                <a:cxn ang="0">
                  <a:pos x="0" y="19"/>
                </a:cxn>
                <a:cxn ang="0">
                  <a:pos x="0" y="4"/>
                </a:cxn>
                <a:cxn ang="0">
                  <a:pos x="8" y="0"/>
                </a:cxn>
              </a:cxnLst>
              <a:rect l="0" t="0" r="r" b="b"/>
              <a:pathLst>
                <a:path w="44" h="23">
                  <a:moveTo>
                    <a:pt x="8" y="0"/>
                  </a:moveTo>
                  <a:cubicBezTo>
                    <a:pt x="19" y="0"/>
                    <a:pt x="24" y="0"/>
                    <a:pt x="35" y="0"/>
                  </a:cubicBezTo>
                  <a:cubicBezTo>
                    <a:pt x="40" y="0"/>
                    <a:pt x="43" y="2"/>
                    <a:pt x="43" y="4"/>
                  </a:cubicBezTo>
                  <a:cubicBezTo>
                    <a:pt x="43" y="10"/>
                    <a:pt x="43" y="13"/>
                    <a:pt x="44" y="19"/>
                  </a:cubicBezTo>
                  <a:cubicBezTo>
                    <a:pt x="44" y="21"/>
                    <a:pt x="40" y="23"/>
                    <a:pt x="36" y="23"/>
                  </a:cubicBezTo>
                  <a:cubicBezTo>
                    <a:pt x="25" y="23"/>
                    <a:pt x="19" y="23"/>
                    <a:pt x="8" y="23"/>
                  </a:cubicBezTo>
                  <a:cubicBezTo>
                    <a:pt x="4" y="23"/>
                    <a:pt x="0" y="21"/>
                    <a:pt x="0" y="19"/>
                  </a:cubicBezTo>
                  <a:cubicBezTo>
                    <a:pt x="0" y="13"/>
                    <a:pt x="0" y="10"/>
                    <a:pt x="0" y="4"/>
                  </a:cubicBezTo>
                  <a:cubicBezTo>
                    <a:pt x="0"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8" name="Freeform 65"/>
            <p:cNvSpPr/>
            <p:nvPr/>
          </p:nvSpPr>
          <p:spPr bwMode="auto">
            <a:xfrm>
              <a:off x="4773613" y="4360863"/>
              <a:ext cx="71438" cy="36513"/>
            </a:xfrm>
            <a:custGeom>
              <a:cxnLst>
                <a:cxn ang="0">
                  <a:pos x="8" y="0"/>
                </a:cxn>
                <a:cxn ang="0">
                  <a:pos x="36" y="0"/>
                </a:cxn>
                <a:cxn ang="0">
                  <a:pos x="43" y="4"/>
                </a:cxn>
                <a:cxn ang="0">
                  <a:pos x="44" y="19"/>
                </a:cxn>
                <a:cxn ang="0">
                  <a:pos x="36" y="23"/>
                </a:cxn>
                <a:cxn ang="0">
                  <a:pos x="8" y="23"/>
                </a:cxn>
                <a:cxn ang="0">
                  <a:pos x="0" y="19"/>
                </a:cxn>
                <a:cxn ang="0">
                  <a:pos x="1" y="4"/>
                </a:cxn>
                <a:cxn ang="0">
                  <a:pos x="8" y="0"/>
                </a:cxn>
              </a:cxnLst>
              <a:rect l="0" t="0" r="r" b="b"/>
              <a:pathLst>
                <a:path w="44" h="23">
                  <a:moveTo>
                    <a:pt x="8" y="0"/>
                  </a:moveTo>
                  <a:cubicBezTo>
                    <a:pt x="19" y="0"/>
                    <a:pt x="25" y="0"/>
                    <a:pt x="36" y="0"/>
                  </a:cubicBezTo>
                  <a:cubicBezTo>
                    <a:pt x="40" y="0"/>
                    <a:pt x="43" y="2"/>
                    <a:pt x="43" y="4"/>
                  </a:cubicBezTo>
                  <a:cubicBezTo>
                    <a:pt x="44" y="10"/>
                    <a:pt x="44" y="13"/>
                    <a:pt x="44" y="19"/>
                  </a:cubicBezTo>
                  <a:cubicBezTo>
                    <a:pt x="44" y="21"/>
                    <a:pt x="40" y="23"/>
                    <a:pt x="36" y="23"/>
                  </a:cubicBezTo>
                  <a:cubicBezTo>
                    <a:pt x="25" y="23"/>
                    <a:pt x="19" y="23"/>
                    <a:pt x="8" y="23"/>
                  </a:cubicBezTo>
                  <a:cubicBezTo>
                    <a:pt x="4" y="23"/>
                    <a:pt x="0" y="21"/>
                    <a:pt x="0" y="19"/>
                  </a:cubicBezTo>
                  <a:cubicBezTo>
                    <a:pt x="0" y="13"/>
                    <a:pt x="1" y="10"/>
                    <a:pt x="1" y="4"/>
                  </a:cubicBezTo>
                  <a:cubicBezTo>
                    <a:pt x="1"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9" name="Freeform 66"/>
            <p:cNvSpPr/>
            <p:nvPr/>
          </p:nvSpPr>
          <p:spPr bwMode="auto">
            <a:xfrm>
              <a:off x="4684713" y="4360863"/>
              <a:ext cx="69850" cy="36513"/>
            </a:xfrm>
            <a:custGeom>
              <a:cxnLst>
                <a:cxn ang="0">
                  <a:pos x="8" y="0"/>
                </a:cxn>
                <a:cxn ang="0">
                  <a:pos x="35" y="0"/>
                </a:cxn>
                <a:cxn ang="0">
                  <a:pos x="43" y="4"/>
                </a:cxn>
                <a:cxn ang="0">
                  <a:pos x="43" y="19"/>
                </a:cxn>
                <a:cxn ang="0">
                  <a:pos x="35" y="23"/>
                </a:cxn>
                <a:cxn ang="0">
                  <a:pos x="7" y="23"/>
                </a:cxn>
                <a:cxn ang="0">
                  <a:pos x="0" y="19"/>
                </a:cxn>
                <a:cxn ang="0">
                  <a:pos x="0" y="4"/>
                </a:cxn>
                <a:cxn ang="0">
                  <a:pos x="8" y="0"/>
                </a:cxn>
              </a:cxnLst>
              <a:rect l="0" t="0" r="r" b="b"/>
              <a:pathLst>
                <a:path w="43" h="23">
                  <a:moveTo>
                    <a:pt x="8" y="0"/>
                  </a:moveTo>
                  <a:cubicBezTo>
                    <a:pt x="19" y="0"/>
                    <a:pt x="24" y="0"/>
                    <a:pt x="35" y="0"/>
                  </a:cubicBezTo>
                  <a:cubicBezTo>
                    <a:pt x="39" y="0"/>
                    <a:pt x="43" y="2"/>
                    <a:pt x="43" y="4"/>
                  </a:cubicBezTo>
                  <a:cubicBezTo>
                    <a:pt x="43" y="10"/>
                    <a:pt x="43" y="13"/>
                    <a:pt x="43" y="19"/>
                  </a:cubicBezTo>
                  <a:cubicBezTo>
                    <a:pt x="43" y="21"/>
                    <a:pt x="39" y="23"/>
                    <a:pt x="35" y="23"/>
                  </a:cubicBezTo>
                  <a:cubicBezTo>
                    <a:pt x="24" y="23"/>
                    <a:pt x="18" y="23"/>
                    <a:pt x="7" y="23"/>
                  </a:cubicBezTo>
                  <a:cubicBezTo>
                    <a:pt x="3" y="23"/>
                    <a:pt x="0" y="21"/>
                    <a:pt x="0" y="19"/>
                  </a:cubicBezTo>
                  <a:cubicBezTo>
                    <a:pt x="0" y="13"/>
                    <a:pt x="0" y="10"/>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0" name="Freeform 67"/>
            <p:cNvSpPr/>
            <p:nvPr/>
          </p:nvSpPr>
          <p:spPr bwMode="auto">
            <a:xfrm>
              <a:off x="4595813" y="4360863"/>
              <a:ext cx="68263" cy="34925"/>
            </a:xfrm>
            <a:custGeom>
              <a:cxnLst>
                <a:cxn ang="0">
                  <a:pos x="8" y="0"/>
                </a:cxn>
                <a:cxn ang="0">
                  <a:pos x="36" y="0"/>
                </a:cxn>
                <a:cxn ang="0">
                  <a:pos x="43" y="4"/>
                </a:cxn>
                <a:cxn ang="0">
                  <a:pos x="43" y="19"/>
                </a:cxn>
                <a:cxn ang="0">
                  <a:pos x="35" y="22"/>
                </a:cxn>
                <a:cxn ang="0">
                  <a:pos x="7" y="22"/>
                </a:cxn>
                <a:cxn ang="0">
                  <a:pos x="0" y="19"/>
                </a:cxn>
                <a:cxn ang="0">
                  <a:pos x="0" y="4"/>
                </a:cxn>
                <a:cxn ang="0">
                  <a:pos x="8" y="0"/>
                </a:cxn>
              </a:cxnLst>
              <a:rect l="0" t="0" r="r" b="b"/>
              <a:pathLst>
                <a:path w="43" h="22">
                  <a:moveTo>
                    <a:pt x="8" y="0"/>
                  </a:moveTo>
                  <a:cubicBezTo>
                    <a:pt x="19" y="0"/>
                    <a:pt x="25" y="0"/>
                    <a:pt x="36" y="0"/>
                  </a:cubicBezTo>
                  <a:cubicBezTo>
                    <a:pt x="40" y="0"/>
                    <a:pt x="43" y="2"/>
                    <a:pt x="43" y="4"/>
                  </a:cubicBezTo>
                  <a:cubicBezTo>
                    <a:pt x="43" y="10"/>
                    <a:pt x="43" y="13"/>
                    <a:pt x="43" y="19"/>
                  </a:cubicBezTo>
                  <a:cubicBezTo>
                    <a:pt x="43" y="21"/>
                    <a:pt x="39" y="22"/>
                    <a:pt x="35" y="22"/>
                  </a:cubicBezTo>
                  <a:cubicBezTo>
                    <a:pt x="24" y="22"/>
                    <a:pt x="18" y="22"/>
                    <a:pt x="7" y="22"/>
                  </a:cubicBezTo>
                  <a:cubicBezTo>
                    <a:pt x="3" y="22"/>
                    <a:pt x="0" y="21"/>
                    <a:pt x="0" y="19"/>
                  </a:cubicBezTo>
                  <a:cubicBezTo>
                    <a:pt x="0" y="13"/>
                    <a:pt x="0" y="9"/>
                    <a:pt x="0" y="4"/>
                  </a:cubicBezTo>
                  <a:cubicBezTo>
                    <a:pt x="0" y="1"/>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1" name="Freeform 68"/>
            <p:cNvSpPr/>
            <p:nvPr/>
          </p:nvSpPr>
          <p:spPr bwMode="auto">
            <a:xfrm>
              <a:off x="4505325" y="4360863"/>
              <a:ext cx="71438" cy="34925"/>
            </a:xfrm>
            <a:custGeom>
              <a:cxnLst>
                <a:cxn ang="0">
                  <a:pos x="9" y="0"/>
                </a:cxn>
                <a:cxn ang="0">
                  <a:pos x="36" y="0"/>
                </a:cxn>
                <a:cxn ang="0">
                  <a:pos x="44" y="3"/>
                </a:cxn>
                <a:cxn ang="0">
                  <a:pos x="43" y="19"/>
                </a:cxn>
                <a:cxn ang="0">
                  <a:pos x="35" y="22"/>
                </a:cxn>
                <a:cxn ang="0">
                  <a:pos x="7" y="22"/>
                </a:cxn>
                <a:cxn ang="0">
                  <a:pos x="0" y="19"/>
                </a:cxn>
                <a:cxn ang="0">
                  <a:pos x="1" y="3"/>
                </a:cxn>
                <a:cxn ang="0">
                  <a:pos x="9" y="0"/>
                </a:cxn>
              </a:cxnLst>
              <a:rect l="0" t="0" r="r" b="b"/>
              <a:pathLst>
                <a:path w="44" h="22">
                  <a:moveTo>
                    <a:pt x="9" y="0"/>
                  </a:moveTo>
                  <a:cubicBezTo>
                    <a:pt x="20" y="0"/>
                    <a:pt x="25" y="0"/>
                    <a:pt x="36" y="0"/>
                  </a:cubicBezTo>
                  <a:cubicBezTo>
                    <a:pt x="40" y="0"/>
                    <a:pt x="44" y="1"/>
                    <a:pt x="44" y="3"/>
                  </a:cubicBezTo>
                  <a:cubicBezTo>
                    <a:pt x="43" y="9"/>
                    <a:pt x="43" y="12"/>
                    <a:pt x="43" y="19"/>
                  </a:cubicBezTo>
                  <a:cubicBezTo>
                    <a:pt x="43" y="21"/>
                    <a:pt x="39" y="22"/>
                    <a:pt x="35" y="22"/>
                  </a:cubicBezTo>
                  <a:cubicBezTo>
                    <a:pt x="24" y="22"/>
                    <a:pt x="18" y="22"/>
                    <a:pt x="7" y="22"/>
                  </a:cubicBezTo>
                  <a:cubicBezTo>
                    <a:pt x="3" y="22"/>
                    <a:pt x="0" y="21"/>
                    <a:pt x="0" y="19"/>
                  </a:cubicBezTo>
                  <a:cubicBezTo>
                    <a:pt x="0" y="12"/>
                    <a:pt x="0" y="9"/>
                    <a:pt x="1" y="3"/>
                  </a:cubicBezTo>
                  <a:cubicBezTo>
                    <a:pt x="1" y="1"/>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2" name="Freeform 69"/>
            <p:cNvSpPr/>
            <p:nvPr/>
          </p:nvSpPr>
          <p:spPr bwMode="auto">
            <a:xfrm>
              <a:off x="4414838" y="4360863"/>
              <a:ext cx="71438" cy="34925"/>
            </a:xfrm>
            <a:custGeom>
              <a:cxnLst>
                <a:cxn ang="0">
                  <a:pos x="9" y="0"/>
                </a:cxn>
                <a:cxn ang="0">
                  <a:pos x="37" y="0"/>
                </a:cxn>
                <a:cxn ang="0">
                  <a:pos x="44" y="3"/>
                </a:cxn>
                <a:cxn ang="0">
                  <a:pos x="43" y="18"/>
                </a:cxn>
                <a:cxn ang="0">
                  <a:pos x="35" y="22"/>
                </a:cxn>
                <a:cxn ang="0">
                  <a:pos x="7" y="22"/>
                </a:cxn>
                <a:cxn ang="0">
                  <a:pos x="0" y="18"/>
                </a:cxn>
                <a:cxn ang="0">
                  <a:pos x="1" y="3"/>
                </a:cxn>
                <a:cxn ang="0">
                  <a:pos x="9" y="0"/>
                </a:cxn>
              </a:cxnLst>
              <a:rect l="0" t="0" r="r" b="b"/>
              <a:pathLst>
                <a:path w="44" h="22">
                  <a:moveTo>
                    <a:pt x="9" y="0"/>
                  </a:moveTo>
                  <a:cubicBezTo>
                    <a:pt x="20" y="0"/>
                    <a:pt x="26" y="0"/>
                    <a:pt x="37" y="0"/>
                  </a:cubicBezTo>
                  <a:cubicBezTo>
                    <a:pt x="41" y="0"/>
                    <a:pt x="44" y="1"/>
                    <a:pt x="44" y="3"/>
                  </a:cubicBezTo>
                  <a:cubicBezTo>
                    <a:pt x="44" y="9"/>
                    <a:pt x="43" y="12"/>
                    <a:pt x="43" y="18"/>
                  </a:cubicBezTo>
                  <a:cubicBezTo>
                    <a:pt x="43" y="21"/>
                    <a:pt x="39" y="22"/>
                    <a:pt x="35" y="22"/>
                  </a:cubicBezTo>
                  <a:cubicBezTo>
                    <a:pt x="24" y="22"/>
                    <a:pt x="19" y="22"/>
                    <a:pt x="7" y="22"/>
                  </a:cubicBezTo>
                  <a:cubicBezTo>
                    <a:pt x="3" y="22"/>
                    <a:pt x="0" y="20"/>
                    <a:pt x="0" y="18"/>
                  </a:cubicBezTo>
                  <a:cubicBezTo>
                    <a:pt x="0" y="12"/>
                    <a:pt x="1" y="9"/>
                    <a:pt x="1" y="3"/>
                  </a:cubicBezTo>
                  <a:cubicBezTo>
                    <a:pt x="1" y="1"/>
                    <a:pt x="5"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3" name="Freeform 70"/>
            <p:cNvSpPr/>
            <p:nvPr/>
          </p:nvSpPr>
          <p:spPr bwMode="auto">
            <a:xfrm>
              <a:off x="4325938" y="4359275"/>
              <a:ext cx="71438" cy="36513"/>
            </a:xfrm>
            <a:custGeom>
              <a:cxnLst>
                <a:cxn ang="0">
                  <a:pos x="10" y="0"/>
                </a:cxn>
                <a:cxn ang="0">
                  <a:pos x="37" y="1"/>
                </a:cxn>
                <a:cxn ang="0">
                  <a:pos x="44" y="4"/>
                </a:cxn>
                <a:cxn ang="0">
                  <a:pos x="43" y="19"/>
                </a:cxn>
                <a:cxn ang="0">
                  <a:pos x="35" y="23"/>
                </a:cxn>
                <a:cxn ang="0">
                  <a:pos x="7" y="23"/>
                </a:cxn>
                <a:cxn ang="0">
                  <a:pos x="0" y="19"/>
                </a:cxn>
                <a:cxn ang="0">
                  <a:pos x="1" y="4"/>
                </a:cxn>
                <a:cxn ang="0">
                  <a:pos x="10" y="0"/>
                </a:cxn>
              </a:cxnLst>
              <a:rect l="0" t="0" r="r" b="b"/>
              <a:pathLst>
                <a:path w="45" h="23">
                  <a:moveTo>
                    <a:pt x="10" y="0"/>
                  </a:moveTo>
                  <a:cubicBezTo>
                    <a:pt x="21" y="1"/>
                    <a:pt x="26" y="1"/>
                    <a:pt x="37" y="1"/>
                  </a:cubicBezTo>
                  <a:cubicBezTo>
                    <a:pt x="41" y="1"/>
                    <a:pt x="45" y="2"/>
                    <a:pt x="44" y="4"/>
                  </a:cubicBezTo>
                  <a:cubicBezTo>
                    <a:pt x="44" y="10"/>
                    <a:pt x="44" y="13"/>
                    <a:pt x="43" y="19"/>
                  </a:cubicBezTo>
                  <a:cubicBezTo>
                    <a:pt x="43" y="21"/>
                    <a:pt x="39" y="23"/>
                    <a:pt x="35" y="23"/>
                  </a:cubicBezTo>
                  <a:cubicBezTo>
                    <a:pt x="24" y="23"/>
                    <a:pt x="19" y="23"/>
                    <a:pt x="7" y="23"/>
                  </a:cubicBezTo>
                  <a:cubicBezTo>
                    <a:pt x="3" y="23"/>
                    <a:pt x="0" y="21"/>
                    <a:pt x="0" y="19"/>
                  </a:cubicBezTo>
                  <a:cubicBezTo>
                    <a:pt x="1" y="13"/>
                    <a:pt x="1" y="10"/>
                    <a:pt x="1" y="4"/>
                  </a:cubicBezTo>
                  <a:cubicBezTo>
                    <a:pt x="2" y="2"/>
                    <a:pt x="5"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4" name="Freeform 71"/>
            <p:cNvSpPr/>
            <p:nvPr/>
          </p:nvSpPr>
          <p:spPr bwMode="auto">
            <a:xfrm>
              <a:off x="4235450" y="4359275"/>
              <a:ext cx="71438" cy="36513"/>
            </a:xfrm>
            <a:custGeom>
              <a:cxnLst>
                <a:cxn ang="0">
                  <a:pos x="10" y="0"/>
                </a:cxn>
                <a:cxn ang="0">
                  <a:pos x="37" y="0"/>
                </a:cxn>
                <a:cxn ang="0">
                  <a:pos x="45" y="4"/>
                </a:cxn>
                <a:cxn ang="0">
                  <a:pos x="43" y="19"/>
                </a:cxn>
                <a:cxn ang="0">
                  <a:pos x="35" y="23"/>
                </a:cxn>
                <a:cxn ang="0">
                  <a:pos x="7" y="23"/>
                </a:cxn>
                <a:cxn ang="0">
                  <a:pos x="0" y="19"/>
                </a:cxn>
                <a:cxn ang="0">
                  <a:pos x="2" y="4"/>
                </a:cxn>
                <a:cxn ang="0">
                  <a:pos x="10" y="0"/>
                </a:cxn>
              </a:cxnLst>
              <a:rect l="0" t="0" r="r" b="b"/>
              <a:pathLst>
                <a:path w="45" h="23">
                  <a:moveTo>
                    <a:pt x="10" y="0"/>
                  </a:moveTo>
                  <a:cubicBezTo>
                    <a:pt x="21" y="0"/>
                    <a:pt x="26" y="0"/>
                    <a:pt x="37" y="0"/>
                  </a:cubicBezTo>
                  <a:cubicBezTo>
                    <a:pt x="42" y="0"/>
                    <a:pt x="45" y="2"/>
                    <a:pt x="45" y="4"/>
                  </a:cubicBezTo>
                  <a:cubicBezTo>
                    <a:pt x="44" y="10"/>
                    <a:pt x="44" y="13"/>
                    <a:pt x="43" y="19"/>
                  </a:cubicBezTo>
                  <a:cubicBezTo>
                    <a:pt x="43" y="21"/>
                    <a:pt x="39" y="23"/>
                    <a:pt x="35" y="23"/>
                  </a:cubicBezTo>
                  <a:cubicBezTo>
                    <a:pt x="24" y="23"/>
                    <a:pt x="18" y="23"/>
                    <a:pt x="7" y="23"/>
                  </a:cubicBezTo>
                  <a:cubicBezTo>
                    <a:pt x="3" y="23"/>
                    <a:pt x="0" y="21"/>
                    <a:pt x="0" y="19"/>
                  </a:cubicBezTo>
                  <a:cubicBezTo>
                    <a:pt x="1" y="13"/>
                    <a:pt x="1" y="10"/>
                    <a:pt x="2" y="4"/>
                  </a:cubicBezTo>
                  <a:cubicBezTo>
                    <a:pt x="2" y="2"/>
                    <a:pt x="6"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5" name="Freeform 72"/>
            <p:cNvSpPr/>
            <p:nvPr/>
          </p:nvSpPr>
          <p:spPr bwMode="auto">
            <a:xfrm>
              <a:off x="4144963" y="4359275"/>
              <a:ext cx="73025" cy="36513"/>
            </a:xfrm>
            <a:custGeom>
              <a:cxnLst>
                <a:cxn ang="0">
                  <a:pos x="10" y="0"/>
                </a:cxn>
                <a:cxn ang="0">
                  <a:pos x="38" y="0"/>
                </a:cxn>
                <a:cxn ang="0">
                  <a:pos x="45" y="4"/>
                </a:cxn>
                <a:cxn ang="0">
                  <a:pos x="43" y="19"/>
                </a:cxn>
                <a:cxn ang="0">
                  <a:pos x="35" y="23"/>
                </a:cxn>
                <a:cxn ang="0">
                  <a:pos x="7" y="23"/>
                </a:cxn>
                <a:cxn ang="0">
                  <a:pos x="0" y="19"/>
                </a:cxn>
                <a:cxn ang="0">
                  <a:pos x="2" y="4"/>
                </a:cxn>
                <a:cxn ang="0">
                  <a:pos x="10" y="0"/>
                </a:cxn>
              </a:cxnLst>
              <a:rect l="0" t="0" r="r" b="b"/>
              <a:pathLst>
                <a:path w="45" h="23">
                  <a:moveTo>
                    <a:pt x="10" y="0"/>
                  </a:moveTo>
                  <a:cubicBezTo>
                    <a:pt x="21" y="0"/>
                    <a:pt x="27" y="0"/>
                    <a:pt x="38" y="0"/>
                  </a:cubicBezTo>
                  <a:cubicBezTo>
                    <a:pt x="42" y="0"/>
                    <a:pt x="45" y="2"/>
                    <a:pt x="45" y="4"/>
                  </a:cubicBezTo>
                  <a:cubicBezTo>
                    <a:pt x="44" y="10"/>
                    <a:pt x="44" y="13"/>
                    <a:pt x="43" y="19"/>
                  </a:cubicBezTo>
                  <a:cubicBezTo>
                    <a:pt x="43" y="21"/>
                    <a:pt x="39" y="23"/>
                    <a:pt x="35" y="23"/>
                  </a:cubicBezTo>
                  <a:cubicBezTo>
                    <a:pt x="24" y="23"/>
                    <a:pt x="18" y="23"/>
                    <a:pt x="7" y="23"/>
                  </a:cubicBezTo>
                  <a:cubicBezTo>
                    <a:pt x="3" y="23"/>
                    <a:pt x="0" y="21"/>
                    <a:pt x="0" y="19"/>
                  </a:cubicBezTo>
                  <a:cubicBezTo>
                    <a:pt x="1" y="13"/>
                    <a:pt x="1" y="10"/>
                    <a:pt x="2" y="4"/>
                  </a:cubicBezTo>
                  <a:cubicBezTo>
                    <a:pt x="2" y="2"/>
                    <a:pt x="6"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6" name="Freeform 73"/>
            <p:cNvSpPr/>
            <p:nvPr/>
          </p:nvSpPr>
          <p:spPr bwMode="auto">
            <a:xfrm>
              <a:off x="4054475" y="4359275"/>
              <a:ext cx="74613" cy="36513"/>
            </a:xfrm>
            <a:custGeom>
              <a:cxnLst>
                <a:cxn ang="0">
                  <a:pos x="11" y="0"/>
                </a:cxn>
                <a:cxn ang="0">
                  <a:pos x="39" y="0"/>
                </a:cxn>
                <a:cxn ang="0">
                  <a:pos x="46" y="4"/>
                </a:cxn>
                <a:cxn ang="0">
                  <a:pos x="44" y="19"/>
                </a:cxn>
                <a:cxn ang="0">
                  <a:pos x="36" y="23"/>
                </a:cxn>
                <a:cxn ang="0">
                  <a:pos x="8" y="23"/>
                </a:cxn>
                <a:cxn ang="0">
                  <a:pos x="1" y="19"/>
                </a:cxn>
                <a:cxn ang="0">
                  <a:pos x="3" y="4"/>
                </a:cxn>
                <a:cxn ang="0">
                  <a:pos x="11" y="0"/>
                </a:cxn>
              </a:cxnLst>
              <a:rect l="0" t="0" r="r" b="b"/>
              <a:pathLst>
                <a:path w="47" h="23">
                  <a:moveTo>
                    <a:pt x="11" y="0"/>
                  </a:moveTo>
                  <a:cubicBezTo>
                    <a:pt x="23" y="0"/>
                    <a:pt x="28" y="0"/>
                    <a:pt x="39" y="0"/>
                  </a:cubicBezTo>
                  <a:cubicBezTo>
                    <a:pt x="43" y="0"/>
                    <a:pt x="47" y="2"/>
                    <a:pt x="46" y="4"/>
                  </a:cubicBezTo>
                  <a:cubicBezTo>
                    <a:pt x="45" y="10"/>
                    <a:pt x="45" y="13"/>
                    <a:pt x="44" y="19"/>
                  </a:cubicBezTo>
                  <a:cubicBezTo>
                    <a:pt x="44" y="21"/>
                    <a:pt x="40" y="23"/>
                    <a:pt x="36" y="23"/>
                  </a:cubicBezTo>
                  <a:cubicBezTo>
                    <a:pt x="25" y="23"/>
                    <a:pt x="19" y="23"/>
                    <a:pt x="8" y="23"/>
                  </a:cubicBezTo>
                  <a:cubicBezTo>
                    <a:pt x="3" y="23"/>
                    <a:pt x="0" y="21"/>
                    <a:pt x="1" y="19"/>
                  </a:cubicBezTo>
                  <a:cubicBezTo>
                    <a:pt x="2" y="13"/>
                    <a:pt x="2" y="10"/>
                    <a:pt x="3" y="4"/>
                  </a:cubicBezTo>
                  <a:cubicBezTo>
                    <a:pt x="3" y="2"/>
                    <a:pt x="7" y="0"/>
                    <a:pt x="11"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7" name="Freeform 74"/>
            <p:cNvSpPr/>
            <p:nvPr/>
          </p:nvSpPr>
          <p:spPr bwMode="auto">
            <a:xfrm>
              <a:off x="3963988" y="4359275"/>
              <a:ext cx="74613" cy="36513"/>
            </a:xfrm>
            <a:custGeom>
              <a:cxnLst>
                <a:cxn ang="0">
                  <a:pos x="12" y="0"/>
                </a:cxn>
                <a:cxn ang="0">
                  <a:pos x="39" y="0"/>
                </a:cxn>
                <a:cxn ang="0">
                  <a:pos x="46" y="4"/>
                </a:cxn>
                <a:cxn ang="0">
                  <a:pos x="44" y="19"/>
                </a:cxn>
                <a:cxn ang="0">
                  <a:pos x="35" y="23"/>
                </a:cxn>
                <a:cxn ang="0">
                  <a:pos x="7" y="23"/>
                </a:cxn>
                <a:cxn ang="0">
                  <a:pos x="0" y="19"/>
                </a:cxn>
                <a:cxn ang="0">
                  <a:pos x="3" y="4"/>
                </a:cxn>
                <a:cxn ang="0">
                  <a:pos x="12" y="0"/>
                </a:cxn>
              </a:cxnLst>
              <a:rect l="0" t="0" r="r" b="b"/>
              <a:pathLst>
                <a:path w="47" h="23">
                  <a:moveTo>
                    <a:pt x="12" y="0"/>
                  </a:moveTo>
                  <a:cubicBezTo>
                    <a:pt x="23" y="0"/>
                    <a:pt x="28" y="0"/>
                    <a:pt x="39" y="0"/>
                  </a:cubicBezTo>
                  <a:cubicBezTo>
                    <a:pt x="44" y="0"/>
                    <a:pt x="47" y="2"/>
                    <a:pt x="46" y="4"/>
                  </a:cubicBezTo>
                  <a:cubicBezTo>
                    <a:pt x="45" y="10"/>
                    <a:pt x="45" y="13"/>
                    <a:pt x="44" y="19"/>
                  </a:cubicBezTo>
                  <a:cubicBezTo>
                    <a:pt x="43" y="21"/>
                    <a:pt x="39" y="23"/>
                    <a:pt x="35" y="23"/>
                  </a:cubicBezTo>
                  <a:cubicBezTo>
                    <a:pt x="24" y="23"/>
                    <a:pt x="18" y="23"/>
                    <a:pt x="7" y="23"/>
                  </a:cubicBezTo>
                  <a:cubicBezTo>
                    <a:pt x="3" y="23"/>
                    <a:pt x="0" y="21"/>
                    <a:pt x="0" y="19"/>
                  </a:cubicBezTo>
                  <a:cubicBezTo>
                    <a:pt x="1" y="13"/>
                    <a:pt x="2" y="10"/>
                    <a:pt x="3" y="4"/>
                  </a:cubicBezTo>
                  <a:cubicBezTo>
                    <a:pt x="4" y="2"/>
                    <a:pt x="7" y="0"/>
                    <a:pt x="12"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8" name="Freeform 75"/>
            <p:cNvSpPr/>
            <p:nvPr/>
          </p:nvSpPr>
          <p:spPr bwMode="auto">
            <a:xfrm>
              <a:off x="3868738" y="4359275"/>
              <a:ext cx="79375" cy="34925"/>
            </a:xfrm>
            <a:custGeom>
              <a:cxnLst>
                <a:cxn ang="0">
                  <a:pos x="13" y="0"/>
                </a:cxn>
                <a:cxn ang="0">
                  <a:pos x="41" y="0"/>
                </a:cxn>
                <a:cxn ang="0">
                  <a:pos x="48" y="4"/>
                </a:cxn>
                <a:cxn ang="0">
                  <a:pos x="45" y="19"/>
                </a:cxn>
                <a:cxn ang="0">
                  <a:pos x="36" y="22"/>
                </a:cxn>
                <a:cxn ang="0">
                  <a:pos x="7" y="22"/>
                </a:cxn>
                <a:cxn ang="0">
                  <a:pos x="0" y="19"/>
                </a:cxn>
                <a:cxn ang="0">
                  <a:pos x="4" y="4"/>
                </a:cxn>
                <a:cxn ang="0">
                  <a:pos x="13" y="0"/>
                </a:cxn>
              </a:cxnLst>
              <a:rect l="0" t="0" r="r" b="b"/>
              <a:pathLst>
                <a:path w="49" h="22">
                  <a:moveTo>
                    <a:pt x="13" y="0"/>
                  </a:moveTo>
                  <a:cubicBezTo>
                    <a:pt x="24" y="0"/>
                    <a:pt x="30" y="0"/>
                    <a:pt x="41" y="0"/>
                  </a:cubicBezTo>
                  <a:cubicBezTo>
                    <a:pt x="45" y="0"/>
                    <a:pt x="49" y="2"/>
                    <a:pt x="48" y="4"/>
                  </a:cubicBezTo>
                  <a:cubicBezTo>
                    <a:pt x="47" y="10"/>
                    <a:pt x="46" y="13"/>
                    <a:pt x="45" y="19"/>
                  </a:cubicBezTo>
                  <a:cubicBezTo>
                    <a:pt x="44" y="21"/>
                    <a:pt x="40" y="22"/>
                    <a:pt x="36" y="22"/>
                  </a:cubicBezTo>
                  <a:cubicBezTo>
                    <a:pt x="25" y="22"/>
                    <a:pt x="19" y="22"/>
                    <a:pt x="7" y="22"/>
                  </a:cubicBezTo>
                  <a:cubicBezTo>
                    <a:pt x="3" y="22"/>
                    <a:pt x="0" y="21"/>
                    <a:pt x="0" y="19"/>
                  </a:cubicBezTo>
                  <a:cubicBezTo>
                    <a:pt x="2" y="13"/>
                    <a:pt x="2" y="10"/>
                    <a:pt x="4" y="4"/>
                  </a:cubicBezTo>
                  <a:cubicBezTo>
                    <a:pt x="5" y="2"/>
                    <a:pt x="8" y="0"/>
                    <a:pt x="13"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9" name="Freeform 76"/>
            <p:cNvSpPr/>
            <p:nvPr/>
          </p:nvSpPr>
          <p:spPr bwMode="auto">
            <a:xfrm>
              <a:off x="3857625" y="4400550"/>
              <a:ext cx="130175" cy="39688"/>
            </a:xfrm>
            <a:custGeom>
              <a:cxnLst>
                <a:cxn ang="0">
                  <a:pos x="14" y="0"/>
                </a:cxn>
                <a:cxn ang="0">
                  <a:pos x="73" y="1"/>
                </a:cxn>
                <a:cxn ang="0">
                  <a:pos x="81" y="5"/>
                </a:cxn>
                <a:cxn ang="0">
                  <a:pos x="78" y="20"/>
                </a:cxn>
                <a:cxn ang="0">
                  <a:pos x="69" y="24"/>
                </a:cxn>
                <a:cxn ang="0">
                  <a:pos x="9" y="24"/>
                </a:cxn>
                <a:cxn ang="0">
                  <a:pos x="1" y="19"/>
                </a:cxn>
                <a:cxn ang="0">
                  <a:pos x="4" y="4"/>
                </a:cxn>
                <a:cxn ang="0">
                  <a:pos x="14" y="0"/>
                </a:cxn>
              </a:cxnLst>
              <a:rect l="0" t="0" r="r" b="b"/>
              <a:pathLst>
                <a:path w="81" h="24">
                  <a:moveTo>
                    <a:pt x="14" y="0"/>
                  </a:moveTo>
                  <a:cubicBezTo>
                    <a:pt x="38" y="0"/>
                    <a:pt x="50" y="0"/>
                    <a:pt x="73" y="1"/>
                  </a:cubicBezTo>
                  <a:cubicBezTo>
                    <a:pt x="78" y="1"/>
                    <a:pt x="81" y="2"/>
                    <a:pt x="81" y="5"/>
                  </a:cubicBezTo>
                  <a:cubicBezTo>
                    <a:pt x="80" y="11"/>
                    <a:pt x="79" y="14"/>
                    <a:pt x="78" y="20"/>
                  </a:cubicBezTo>
                  <a:cubicBezTo>
                    <a:pt x="78" y="22"/>
                    <a:pt x="74" y="24"/>
                    <a:pt x="69" y="24"/>
                  </a:cubicBezTo>
                  <a:cubicBezTo>
                    <a:pt x="45" y="24"/>
                    <a:pt x="33" y="24"/>
                    <a:pt x="9" y="24"/>
                  </a:cubicBezTo>
                  <a:cubicBezTo>
                    <a:pt x="4" y="24"/>
                    <a:pt x="0" y="22"/>
                    <a:pt x="1" y="19"/>
                  </a:cubicBezTo>
                  <a:cubicBezTo>
                    <a:pt x="2" y="13"/>
                    <a:pt x="3" y="10"/>
                    <a:pt x="4" y="4"/>
                  </a:cubicBezTo>
                  <a:cubicBezTo>
                    <a:pt x="5" y="2"/>
                    <a:pt x="9" y="0"/>
                    <a:pt x="14"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0" name="Freeform 77"/>
            <p:cNvSpPr/>
            <p:nvPr/>
          </p:nvSpPr>
          <p:spPr bwMode="auto">
            <a:xfrm>
              <a:off x="3848100" y="4446588"/>
              <a:ext cx="150813" cy="38100"/>
            </a:xfrm>
            <a:custGeom>
              <a:cxnLst>
                <a:cxn ang="0">
                  <a:pos x="14" y="0"/>
                </a:cxn>
                <a:cxn ang="0">
                  <a:pos x="85" y="0"/>
                </a:cxn>
                <a:cxn ang="0">
                  <a:pos x="93" y="4"/>
                </a:cxn>
                <a:cxn ang="0">
                  <a:pos x="91" y="19"/>
                </a:cxn>
                <a:cxn ang="0">
                  <a:pos x="81" y="24"/>
                </a:cxn>
                <a:cxn ang="0">
                  <a:pos x="9" y="23"/>
                </a:cxn>
                <a:cxn ang="0">
                  <a:pos x="1" y="19"/>
                </a:cxn>
                <a:cxn ang="0">
                  <a:pos x="4" y="4"/>
                </a:cxn>
                <a:cxn ang="0">
                  <a:pos x="14" y="0"/>
                </a:cxn>
              </a:cxnLst>
              <a:rect l="0" t="0" r="r" b="b"/>
              <a:pathLst>
                <a:path w="94" h="24">
                  <a:moveTo>
                    <a:pt x="14" y="0"/>
                  </a:moveTo>
                  <a:cubicBezTo>
                    <a:pt x="43" y="0"/>
                    <a:pt x="57" y="0"/>
                    <a:pt x="85" y="0"/>
                  </a:cubicBezTo>
                  <a:cubicBezTo>
                    <a:pt x="90" y="0"/>
                    <a:pt x="94" y="2"/>
                    <a:pt x="93" y="4"/>
                  </a:cubicBezTo>
                  <a:cubicBezTo>
                    <a:pt x="92" y="10"/>
                    <a:pt x="92" y="13"/>
                    <a:pt x="91" y="19"/>
                  </a:cubicBezTo>
                  <a:cubicBezTo>
                    <a:pt x="91" y="22"/>
                    <a:pt x="86" y="24"/>
                    <a:pt x="81" y="24"/>
                  </a:cubicBezTo>
                  <a:cubicBezTo>
                    <a:pt x="53" y="23"/>
                    <a:pt x="38" y="23"/>
                    <a:pt x="9" y="23"/>
                  </a:cubicBezTo>
                  <a:cubicBezTo>
                    <a:pt x="4" y="23"/>
                    <a:pt x="0" y="21"/>
                    <a:pt x="1" y="19"/>
                  </a:cubicBezTo>
                  <a:cubicBezTo>
                    <a:pt x="2" y="13"/>
                    <a:pt x="3" y="10"/>
                    <a:pt x="4" y="4"/>
                  </a:cubicBezTo>
                  <a:cubicBezTo>
                    <a:pt x="5" y="1"/>
                    <a:pt x="9" y="0"/>
                    <a:pt x="14"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1" name="Freeform 78"/>
            <p:cNvSpPr/>
            <p:nvPr/>
          </p:nvSpPr>
          <p:spPr bwMode="auto">
            <a:xfrm>
              <a:off x="3838575" y="4489450"/>
              <a:ext cx="203200" cy="39688"/>
            </a:xfrm>
            <a:custGeom>
              <a:cxnLst>
                <a:cxn ang="0">
                  <a:pos x="14" y="0"/>
                </a:cxn>
                <a:cxn ang="0">
                  <a:pos x="118" y="1"/>
                </a:cxn>
                <a:cxn ang="0">
                  <a:pos x="126" y="5"/>
                </a:cxn>
                <a:cxn ang="0">
                  <a:pos x="124" y="20"/>
                </a:cxn>
                <a:cxn ang="0">
                  <a:pos x="115" y="25"/>
                </a:cxn>
                <a:cxn ang="0">
                  <a:pos x="9" y="24"/>
                </a:cxn>
                <a:cxn ang="0">
                  <a:pos x="1" y="20"/>
                </a:cxn>
                <a:cxn ang="0">
                  <a:pos x="4" y="5"/>
                </a:cxn>
                <a:cxn ang="0">
                  <a:pos x="14" y="0"/>
                </a:cxn>
              </a:cxnLst>
              <a:rect l="0" t="0" r="r" b="b"/>
              <a:pathLst>
                <a:path w="127" h="25">
                  <a:moveTo>
                    <a:pt x="14" y="0"/>
                  </a:moveTo>
                  <a:cubicBezTo>
                    <a:pt x="56" y="1"/>
                    <a:pt x="77" y="1"/>
                    <a:pt x="118" y="1"/>
                  </a:cubicBezTo>
                  <a:cubicBezTo>
                    <a:pt x="123" y="1"/>
                    <a:pt x="127" y="3"/>
                    <a:pt x="126" y="5"/>
                  </a:cubicBezTo>
                  <a:cubicBezTo>
                    <a:pt x="125" y="11"/>
                    <a:pt x="125" y="14"/>
                    <a:pt x="124" y="20"/>
                  </a:cubicBezTo>
                  <a:cubicBezTo>
                    <a:pt x="124" y="23"/>
                    <a:pt x="119" y="25"/>
                    <a:pt x="115" y="25"/>
                  </a:cubicBezTo>
                  <a:cubicBezTo>
                    <a:pt x="73" y="25"/>
                    <a:pt x="52" y="25"/>
                    <a:pt x="9" y="24"/>
                  </a:cubicBezTo>
                  <a:cubicBezTo>
                    <a:pt x="4" y="24"/>
                    <a:pt x="0" y="22"/>
                    <a:pt x="1" y="20"/>
                  </a:cubicBezTo>
                  <a:cubicBezTo>
                    <a:pt x="2" y="14"/>
                    <a:pt x="3" y="11"/>
                    <a:pt x="4" y="5"/>
                  </a:cubicBezTo>
                  <a:cubicBezTo>
                    <a:pt x="4" y="2"/>
                    <a:pt x="9" y="0"/>
                    <a:pt x="14"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2" name="Freeform 79"/>
            <p:cNvSpPr/>
            <p:nvPr/>
          </p:nvSpPr>
          <p:spPr bwMode="auto">
            <a:xfrm>
              <a:off x="3829050" y="4535488"/>
              <a:ext cx="107950" cy="39688"/>
            </a:xfrm>
            <a:custGeom>
              <a:cxnLst>
                <a:cxn ang="0">
                  <a:pos x="14" y="0"/>
                </a:cxn>
                <a:cxn ang="0">
                  <a:pos x="58" y="0"/>
                </a:cxn>
                <a:cxn ang="0">
                  <a:pos x="67" y="4"/>
                </a:cxn>
                <a:cxn ang="0">
                  <a:pos x="64" y="20"/>
                </a:cxn>
                <a:cxn ang="0">
                  <a:pos x="54" y="24"/>
                </a:cxn>
                <a:cxn ang="0">
                  <a:pos x="9" y="24"/>
                </a:cxn>
                <a:cxn ang="0">
                  <a:pos x="1" y="19"/>
                </a:cxn>
                <a:cxn ang="0">
                  <a:pos x="4" y="4"/>
                </a:cxn>
                <a:cxn ang="0">
                  <a:pos x="14" y="0"/>
                </a:cxn>
              </a:cxnLst>
              <a:rect l="0" t="0" r="r" b="b"/>
              <a:pathLst>
                <a:path w="67" h="24">
                  <a:moveTo>
                    <a:pt x="14" y="0"/>
                  </a:moveTo>
                  <a:cubicBezTo>
                    <a:pt x="32" y="0"/>
                    <a:pt x="41" y="0"/>
                    <a:pt x="58" y="0"/>
                  </a:cubicBezTo>
                  <a:cubicBezTo>
                    <a:pt x="63" y="0"/>
                    <a:pt x="67" y="2"/>
                    <a:pt x="67" y="4"/>
                  </a:cubicBezTo>
                  <a:cubicBezTo>
                    <a:pt x="66" y="10"/>
                    <a:pt x="65" y="13"/>
                    <a:pt x="64" y="20"/>
                  </a:cubicBezTo>
                  <a:cubicBezTo>
                    <a:pt x="64" y="22"/>
                    <a:pt x="59" y="24"/>
                    <a:pt x="54" y="24"/>
                  </a:cubicBezTo>
                  <a:cubicBezTo>
                    <a:pt x="36" y="24"/>
                    <a:pt x="27" y="24"/>
                    <a:pt x="9" y="24"/>
                  </a:cubicBezTo>
                  <a:cubicBezTo>
                    <a:pt x="4" y="24"/>
                    <a:pt x="0" y="22"/>
                    <a:pt x="1" y="19"/>
                  </a:cubicBezTo>
                  <a:cubicBezTo>
                    <a:pt x="2" y="13"/>
                    <a:pt x="3" y="10"/>
                    <a:pt x="4" y="4"/>
                  </a:cubicBezTo>
                  <a:cubicBezTo>
                    <a:pt x="4" y="1"/>
                    <a:pt x="9" y="0"/>
                    <a:pt x="14"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3" name="Freeform 80"/>
            <p:cNvSpPr/>
            <p:nvPr/>
          </p:nvSpPr>
          <p:spPr bwMode="auto">
            <a:xfrm>
              <a:off x="3994150" y="4402138"/>
              <a:ext cx="80963" cy="38100"/>
            </a:xfrm>
            <a:custGeom>
              <a:cxnLst>
                <a:cxn ang="0">
                  <a:pos x="12" y="0"/>
                </a:cxn>
                <a:cxn ang="0">
                  <a:pos x="42" y="0"/>
                </a:cxn>
                <a:cxn ang="0">
                  <a:pos x="50" y="4"/>
                </a:cxn>
                <a:cxn ang="0">
                  <a:pos x="48" y="19"/>
                </a:cxn>
                <a:cxn ang="0">
                  <a:pos x="39" y="23"/>
                </a:cxn>
                <a:cxn ang="0">
                  <a:pos x="8" y="23"/>
                </a:cxn>
                <a:cxn ang="0">
                  <a:pos x="0" y="19"/>
                </a:cxn>
                <a:cxn ang="0">
                  <a:pos x="3" y="4"/>
                </a:cxn>
                <a:cxn ang="0">
                  <a:pos x="12" y="0"/>
                </a:cxn>
              </a:cxnLst>
              <a:rect l="0" t="0" r="r" b="b"/>
              <a:pathLst>
                <a:path w="50" h="23">
                  <a:moveTo>
                    <a:pt x="12" y="0"/>
                  </a:moveTo>
                  <a:cubicBezTo>
                    <a:pt x="24" y="0"/>
                    <a:pt x="30" y="0"/>
                    <a:pt x="42" y="0"/>
                  </a:cubicBezTo>
                  <a:cubicBezTo>
                    <a:pt x="47" y="0"/>
                    <a:pt x="50" y="1"/>
                    <a:pt x="50" y="4"/>
                  </a:cubicBezTo>
                  <a:cubicBezTo>
                    <a:pt x="49" y="10"/>
                    <a:pt x="49" y="13"/>
                    <a:pt x="48" y="19"/>
                  </a:cubicBezTo>
                  <a:cubicBezTo>
                    <a:pt x="47" y="21"/>
                    <a:pt x="43" y="23"/>
                    <a:pt x="39" y="23"/>
                  </a:cubicBezTo>
                  <a:cubicBezTo>
                    <a:pt x="27" y="23"/>
                    <a:pt x="20" y="23"/>
                    <a:pt x="8" y="23"/>
                  </a:cubicBezTo>
                  <a:cubicBezTo>
                    <a:pt x="4" y="23"/>
                    <a:pt x="0" y="21"/>
                    <a:pt x="0" y="19"/>
                  </a:cubicBezTo>
                  <a:cubicBezTo>
                    <a:pt x="2" y="13"/>
                    <a:pt x="2" y="10"/>
                    <a:pt x="3" y="4"/>
                  </a:cubicBezTo>
                  <a:cubicBezTo>
                    <a:pt x="4" y="1"/>
                    <a:pt x="8" y="0"/>
                    <a:pt x="12"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4" name="Freeform 81"/>
            <p:cNvSpPr/>
            <p:nvPr/>
          </p:nvSpPr>
          <p:spPr bwMode="auto">
            <a:xfrm>
              <a:off x="4087813" y="4402138"/>
              <a:ext cx="79375" cy="38100"/>
            </a:xfrm>
            <a:custGeom>
              <a:cxnLst>
                <a:cxn ang="0">
                  <a:pos x="12" y="0"/>
                </a:cxn>
                <a:cxn ang="0">
                  <a:pos x="42" y="0"/>
                </a:cxn>
                <a:cxn ang="0">
                  <a:pos x="50" y="4"/>
                </a:cxn>
                <a:cxn ang="0">
                  <a:pos x="48" y="19"/>
                </a:cxn>
                <a:cxn ang="0">
                  <a:pos x="39" y="23"/>
                </a:cxn>
                <a:cxn ang="0">
                  <a:pos x="9" y="23"/>
                </a:cxn>
                <a:cxn ang="0">
                  <a:pos x="1" y="19"/>
                </a:cxn>
                <a:cxn ang="0">
                  <a:pos x="3" y="4"/>
                </a:cxn>
                <a:cxn ang="0">
                  <a:pos x="12" y="0"/>
                </a:cxn>
              </a:cxnLst>
              <a:rect l="0" t="0" r="r" b="b"/>
              <a:pathLst>
                <a:path w="50" h="23">
                  <a:moveTo>
                    <a:pt x="12" y="0"/>
                  </a:moveTo>
                  <a:cubicBezTo>
                    <a:pt x="24" y="0"/>
                    <a:pt x="30" y="0"/>
                    <a:pt x="42" y="0"/>
                  </a:cubicBezTo>
                  <a:cubicBezTo>
                    <a:pt x="46" y="0"/>
                    <a:pt x="50" y="2"/>
                    <a:pt x="50" y="4"/>
                  </a:cubicBezTo>
                  <a:cubicBezTo>
                    <a:pt x="49" y="10"/>
                    <a:pt x="49" y="13"/>
                    <a:pt x="48" y="19"/>
                  </a:cubicBezTo>
                  <a:cubicBezTo>
                    <a:pt x="48" y="21"/>
                    <a:pt x="44" y="23"/>
                    <a:pt x="39" y="23"/>
                  </a:cubicBezTo>
                  <a:cubicBezTo>
                    <a:pt x="27" y="23"/>
                    <a:pt x="21" y="23"/>
                    <a:pt x="9" y="23"/>
                  </a:cubicBezTo>
                  <a:cubicBezTo>
                    <a:pt x="4" y="23"/>
                    <a:pt x="0" y="21"/>
                    <a:pt x="1" y="19"/>
                  </a:cubicBezTo>
                  <a:cubicBezTo>
                    <a:pt x="2" y="13"/>
                    <a:pt x="2" y="10"/>
                    <a:pt x="3" y="4"/>
                  </a:cubicBezTo>
                  <a:cubicBezTo>
                    <a:pt x="3" y="1"/>
                    <a:pt x="7" y="0"/>
                    <a:pt x="12"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5" name="Freeform 82"/>
            <p:cNvSpPr/>
            <p:nvPr/>
          </p:nvSpPr>
          <p:spPr bwMode="auto">
            <a:xfrm>
              <a:off x="4183063" y="4402138"/>
              <a:ext cx="76200" cy="38100"/>
            </a:xfrm>
            <a:custGeom>
              <a:cxnLst>
                <a:cxn ang="0">
                  <a:pos x="10" y="0"/>
                </a:cxn>
                <a:cxn ang="0">
                  <a:pos x="40" y="0"/>
                </a:cxn>
                <a:cxn ang="0">
                  <a:pos x="48" y="4"/>
                </a:cxn>
                <a:cxn ang="0">
                  <a:pos x="47" y="19"/>
                </a:cxn>
                <a:cxn ang="0">
                  <a:pos x="38" y="23"/>
                </a:cxn>
                <a:cxn ang="0">
                  <a:pos x="8" y="23"/>
                </a:cxn>
                <a:cxn ang="0">
                  <a:pos x="0" y="19"/>
                </a:cxn>
                <a:cxn ang="0">
                  <a:pos x="2" y="4"/>
                </a:cxn>
                <a:cxn ang="0">
                  <a:pos x="10" y="0"/>
                </a:cxn>
              </a:cxnLst>
              <a:rect l="0" t="0" r="r" b="b"/>
              <a:pathLst>
                <a:path w="48" h="23">
                  <a:moveTo>
                    <a:pt x="10" y="0"/>
                  </a:moveTo>
                  <a:cubicBezTo>
                    <a:pt x="22" y="0"/>
                    <a:pt x="28" y="0"/>
                    <a:pt x="40" y="0"/>
                  </a:cubicBezTo>
                  <a:cubicBezTo>
                    <a:pt x="45" y="0"/>
                    <a:pt x="48" y="2"/>
                    <a:pt x="48" y="4"/>
                  </a:cubicBezTo>
                  <a:cubicBezTo>
                    <a:pt x="48" y="10"/>
                    <a:pt x="47" y="13"/>
                    <a:pt x="47" y="19"/>
                  </a:cubicBezTo>
                  <a:cubicBezTo>
                    <a:pt x="46" y="21"/>
                    <a:pt x="43" y="23"/>
                    <a:pt x="38" y="23"/>
                  </a:cubicBezTo>
                  <a:cubicBezTo>
                    <a:pt x="26" y="23"/>
                    <a:pt x="20" y="23"/>
                    <a:pt x="8" y="23"/>
                  </a:cubicBezTo>
                  <a:cubicBezTo>
                    <a:pt x="3" y="23"/>
                    <a:pt x="0" y="21"/>
                    <a:pt x="0" y="19"/>
                  </a:cubicBezTo>
                  <a:cubicBezTo>
                    <a:pt x="1" y="13"/>
                    <a:pt x="1" y="10"/>
                    <a:pt x="2" y="4"/>
                  </a:cubicBezTo>
                  <a:cubicBezTo>
                    <a:pt x="2" y="2"/>
                    <a:pt x="6"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6" name="Freeform 83"/>
            <p:cNvSpPr/>
            <p:nvPr/>
          </p:nvSpPr>
          <p:spPr bwMode="auto">
            <a:xfrm>
              <a:off x="4273550" y="4402138"/>
              <a:ext cx="79375" cy="38100"/>
            </a:xfrm>
            <a:custGeom>
              <a:cxnLst>
                <a:cxn ang="0">
                  <a:pos x="11" y="0"/>
                </a:cxn>
                <a:cxn ang="0">
                  <a:pos x="41" y="0"/>
                </a:cxn>
                <a:cxn ang="0">
                  <a:pos x="48" y="4"/>
                </a:cxn>
                <a:cxn ang="0">
                  <a:pos x="47" y="19"/>
                </a:cxn>
                <a:cxn ang="0">
                  <a:pos x="39" y="23"/>
                </a:cxn>
                <a:cxn ang="0">
                  <a:pos x="9" y="23"/>
                </a:cxn>
                <a:cxn ang="0">
                  <a:pos x="1" y="19"/>
                </a:cxn>
                <a:cxn ang="0">
                  <a:pos x="2" y="4"/>
                </a:cxn>
                <a:cxn ang="0">
                  <a:pos x="11" y="0"/>
                </a:cxn>
              </a:cxnLst>
              <a:rect l="0" t="0" r="r" b="b"/>
              <a:pathLst>
                <a:path w="49" h="23">
                  <a:moveTo>
                    <a:pt x="11" y="0"/>
                  </a:moveTo>
                  <a:cubicBezTo>
                    <a:pt x="23" y="0"/>
                    <a:pt x="29" y="0"/>
                    <a:pt x="41" y="0"/>
                  </a:cubicBezTo>
                  <a:cubicBezTo>
                    <a:pt x="45" y="0"/>
                    <a:pt x="49" y="2"/>
                    <a:pt x="48" y="4"/>
                  </a:cubicBezTo>
                  <a:cubicBezTo>
                    <a:pt x="48" y="10"/>
                    <a:pt x="48" y="13"/>
                    <a:pt x="47" y="19"/>
                  </a:cubicBezTo>
                  <a:cubicBezTo>
                    <a:pt x="47" y="21"/>
                    <a:pt x="43" y="23"/>
                    <a:pt x="39" y="23"/>
                  </a:cubicBezTo>
                  <a:cubicBezTo>
                    <a:pt x="27" y="23"/>
                    <a:pt x="21" y="23"/>
                    <a:pt x="9" y="23"/>
                  </a:cubicBezTo>
                  <a:cubicBezTo>
                    <a:pt x="4" y="23"/>
                    <a:pt x="0" y="21"/>
                    <a:pt x="1" y="19"/>
                  </a:cubicBezTo>
                  <a:cubicBezTo>
                    <a:pt x="1" y="13"/>
                    <a:pt x="1" y="10"/>
                    <a:pt x="2" y="4"/>
                  </a:cubicBezTo>
                  <a:cubicBezTo>
                    <a:pt x="2" y="2"/>
                    <a:pt x="6" y="0"/>
                    <a:pt x="11"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7" name="Freeform 84"/>
            <p:cNvSpPr/>
            <p:nvPr/>
          </p:nvSpPr>
          <p:spPr bwMode="auto">
            <a:xfrm>
              <a:off x="4367213" y="4402138"/>
              <a:ext cx="77788" cy="38100"/>
            </a:xfrm>
            <a:custGeom>
              <a:cxnLst>
                <a:cxn ang="0">
                  <a:pos x="10" y="0"/>
                </a:cxn>
                <a:cxn ang="0">
                  <a:pos x="40" y="0"/>
                </a:cxn>
                <a:cxn ang="0">
                  <a:pos x="48" y="4"/>
                </a:cxn>
                <a:cxn ang="0">
                  <a:pos x="47" y="19"/>
                </a:cxn>
                <a:cxn ang="0">
                  <a:pos x="38" y="23"/>
                </a:cxn>
                <a:cxn ang="0">
                  <a:pos x="8" y="23"/>
                </a:cxn>
                <a:cxn ang="0">
                  <a:pos x="0" y="19"/>
                </a:cxn>
                <a:cxn ang="0">
                  <a:pos x="1" y="4"/>
                </a:cxn>
                <a:cxn ang="0">
                  <a:pos x="10" y="0"/>
                </a:cxn>
              </a:cxnLst>
              <a:rect l="0" t="0" r="r" b="b"/>
              <a:pathLst>
                <a:path w="48" h="23">
                  <a:moveTo>
                    <a:pt x="10" y="0"/>
                  </a:moveTo>
                  <a:cubicBezTo>
                    <a:pt x="22" y="0"/>
                    <a:pt x="28" y="0"/>
                    <a:pt x="40" y="0"/>
                  </a:cubicBezTo>
                  <a:cubicBezTo>
                    <a:pt x="44" y="0"/>
                    <a:pt x="48" y="2"/>
                    <a:pt x="48" y="4"/>
                  </a:cubicBezTo>
                  <a:cubicBezTo>
                    <a:pt x="47" y="10"/>
                    <a:pt x="47" y="13"/>
                    <a:pt x="47" y="19"/>
                  </a:cubicBezTo>
                  <a:cubicBezTo>
                    <a:pt x="47" y="22"/>
                    <a:pt x="43" y="23"/>
                    <a:pt x="38" y="23"/>
                  </a:cubicBezTo>
                  <a:cubicBezTo>
                    <a:pt x="26" y="23"/>
                    <a:pt x="20" y="23"/>
                    <a:pt x="8" y="23"/>
                  </a:cubicBezTo>
                  <a:cubicBezTo>
                    <a:pt x="4" y="23"/>
                    <a:pt x="0" y="21"/>
                    <a:pt x="0" y="19"/>
                  </a:cubicBezTo>
                  <a:cubicBezTo>
                    <a:pt x="1" y="13"/>
                    <a:pt x="1" y="10"/>
                    <a:pt x="1" y="4"/>
                  </a:cubicBezTo>
                  <a:cubicBezTo>
                    <a:pt x="2" y="2"/>
                    <a:pt x="5"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8" name="Freeform 85"/>
            <p:cNvSpPr/>
            <p:nvPr/>
          </p:nvSpPr>
          <p:spPr bwMode="auto">
            <a:xfrm>
              <a:off x="4459288" y="4402138"/>
              <a:ext cx="76200" cy="39688"/>
            </a:xfrm>
            <a:custGeom>
              <a:cxnLst>
                <a:cxn ang="0">
                  <a:pos x="10" y="0"/>
                </a:cxn>
                <a:cxn ang="0">
                  <a:pos x="40" y="0"/>
                </a:cxn>
                <a:cxn ang="0">
                  <a:pos x="48" y="4"/>
                </a:cxn>
                <a:cxn ang="0">
                  <a:pos x="47" y="19"/>
                </a:cxn>
                <a:cxn ang="0">
                  <a:pos x="39" y="24"/>
                </a:cxn>
                <a:cxn ang="0">
                  <a:pos x="9" y="24"/>
                </a:cxn>
                <a:cxn ang="0">
                  <a:pos x="1" y="19"/>
                </a:cxn>
                <a:cxn ang="0">
                  <a:pos x="1" y="4"/>
                </a:cxn>
                <a:cxn ang="0">
                  <a:pos x="10" y="0"/>
                </a:cxn>
              </a:cxnLst>
              <a:rect l="0" t="0" r="r" b="b"/>
              <a:pathLst>
                <a:path w="48" h="24">
                  <a:moveTo>
                    <a:pt x="10" y="0"/>
                  </a:moveTo>
                  <a:cubicBezTo>
                    <a:pt x="22" y="0"/>
                    <a:pt x="28" y="0"/>
                    <a:pt x="40" y="0"/>
                  </a:cubicBezTo>
                  <a:cubicBezTo>
                    <a:pt x="44" y="0"/>
                    <a:pt x="48" y="2"/>
                    <a:pt x="48" y="4"/>
                  </a:cubicBezTo>
                  <a:cubicBezTo>
                    <a:pt x="47" y="10"/>
                    <a:pt x="47" y="13"/>
                    <a:pt x="47" y="19"/>
                  </a:cubicBezTo>
                  <a:cubicBezTo>
                    <a:pt x="47" y="22"/>
                    <a:pt x="43" y="24"/>
                    <a:pt x="39" y="24"/>
                  </a:cubicBezTo>
                  <a:cubicBezTo>
                    <a:pt x="27" y="24"/>
                    <a:pt x="21" y="24"/>
                    <a:pt x="9" y="24"/>
                  </a:cubicBezTo>
                  <a:cubicBezTo>
                    <a:pt x="4" y="23"/>
                    <a:pt x="0" y="22"/>
                    <a:pt x="1" y="19"/>
                  </a:cubicBezTo>
                  <a:cubicBezTo>
                    <a:pt x="1" y="13"/>
                    <a:pt x="1" y="10"/>
                    <a:pt x="1" y="4"/>
                  </a:cubicBezTo>
                  <a:cubicBezTo>
                    <a:pt x="2" y="2"/>
                    <a:pt x="5"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9" name="Freeform 86"/>
            <p:cNvSpPr/>
            <p:nvPr/>
          </p:nvSpPr>
          <p:spPr bwMode="auto">
            <a:xfrm>
              <a:off x="4551363" y="4402138"/>
              <a:ext cx="76200" cy="39688"/>
            </a:xfrm>
            <a:custGeom>
              <a:cxnLst>
                <a:cxn ang="0">
                  <a:pos x="9" y="0"/>
                </a:cxn>
                <a:cxn ang="0">
                  <a:pos x="39" y="0"/>
                </a:cxn>
                <a:cxn ang="0">
                  <a:pos x="47" y="4"/>
                </a:cxn>
                <a:cxn ang="0">
                  <a:pos x="46" y="20"/>
                </a:cxn>
                <a:cxn ang="0">
                  <a:pos x="38" y="24"/>
                </a:cxn>
                <a:cxn ang="0">
                  <a:pos x="8" y="24"/>
                </a:cxn>
                <a:cxn ang="0">
                  <a:pos x="0" y="19"/>
                </a:cxn>
                <a:cxn ang="0">
                  <a:pos x="1" y="4"/>
                </a:cxn>
                <a:cxn ang="0">
                  <a:pos x="9" y="0"/>
                </a:cxn>
              </a:cxnLst>
              <a:rect l="0" t="0" r="r" b="b"/>
              <a:pathLst>
                <a:path w="47" h="24">
                  <a:moveTo>
                    <a:pt x="9" y="0"/>
                  </a:moveTo>
                  <a:cubicBezTo>
                    <a:pt x="21" y="0"/>
                    <a:pt x="27" y="0"/>
                    <a:pt x="39" y="0"/>
                  </a:cubicBezTo>
                  <a:cubicBezTo>
                    <a:pt x="43" y="0"/>
                    <a:pt x="47" y="2"/>
                    <a:pt x="47" y="4"/>
                  </a:cubicBezTo>
                  <a:cubicBezTo>
                    <a:pt x="47" y="10"/>
                    <a:pt x="46" y="13"/>
                    <a:pt x="46" y="20"/>
                  </a:cubicBezTo>
                  <a:cubicBezTo>
                    <a:pt x="46" y="22"/>
                    <a:pt x="42" y="24"/>
                    <a:pt x="38" y="24"/>
                  </a:cubicBezTo>
                  <a:cubicBezTo>
                    <a:pt x="26" y="24"/>
                    <a:pt x="20" y="24"/>
                    <a:pt x="8" y="24"/>
                  </a:cubicBezTo>
                  <a:cubicBezTo>
                    <a:pt x="3" y="24"/>
                    <a:pt x="0" y="22"/>
                    <a:pt x="0" y="19"/>
                  </a:cubicBezTo>
                  <a:cubicBezTo>
                    <a:pt x="0" y="13"/>
                    <a:pt x="0" y="10"/>
                    <a:pt x="1" y="4"/>
                  </a:cubicBezTo>
                  <a:cubicBezTo>
                    <a:pt x="1"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0" name="Freeform 87"/>
            <p:cNvSpPr/>
            <p:nvPr/>
          </p:nvSpPr>
          <p:spPr bwMode="auto">
            <a:xfrm>
              <a:off x="4643438" y="4402138"/>
              <a:ext cx="76200" cy="39688"/>
            </a:xfrm>
            <a:custGeom>
              <a:cxnLst>
                <a:cxn ang="0">
                  <a:pos x="9" y="0"/>
                </a:cxn>
                <a:cxn ang="0">
                  <a:pos x="39" y="1"/>
                </a:cxn>
                <a:cxn ang="0">
                  <a:pos x="47" y="5"/>
                </a:cxn>
                <a:cxn ang="0">
                  <a:pos x="47" y="20"/>
                </a:cxn>
                <a:cxn ang="0">
                  <a:pos x="38" y="24"/>
                </a:cxn>
                <a:cxn ang="0">
                  <a:pos x="8" y="24"/>
                </a:cxn>
                <a:cxn ang="0">
                  <a:pos x="0" y="20"/>
                </a:cxn>
                <a:cxn ang="0">
                  <a:pos x="1" y="4"/>
                </a:cxn>
                <a:cxn ang="0">
                  <a:pos x="9" y="0"/>
                </a:cxn>
              </a:cxnLst>
              <a:rect l="0" t="0" r="r" b="b"/>
              <a:pathLst>
                <a:path w="47" h="24">
                  <a:moveTo>
                    <a:pt x="9" y="0"/>
                  </a:moveTo>
                  <a:cubicBezTo>
                    <a:pt x="21" y="0"/>
                    <a:pt x="27" y="0"/>
                    <a:pt x="39" y="1"/>
                  </a:cubicBezTo>
                  <a:cubicBezTo>
                    <a:pt x="43" y="1"/>
                    <a:pt x="47" y="2"/>
                    <a:pt x="47" y="5"/>
                  </a:cubicBezTo>
                  <a:cubicBezTo>
                    <a:pt x="47" y="11"/>
                    <a:pt x="47" y="14"/>
                    <a:pt x="47" y="20"/>
                  </a:cubicBezTo>
                  <a:cubicBezTo>
                    <a:pt x="47" y="22"/>
                    <a:pt x="43" y="24"/>
                    <a:pt x="38" y="24"/>
                  </a:cubicBezTo>
                  <a:cubicBezTo>
                    <a:pt x="26" y="24"/>
                    <a:pt x="20" y="24"/>
                    <a:pt x="8" y="24"/>
                  </a:cubicBezTo>
                  <a:cubicBezTo>
                    <a:pt x="4" y="24"/>
                    <a:pt x="0" y="22"/>
                    <a:pt x="0" y="20"/>
                  </a:cubicBezTo>
                  <a:cubicBezTo>
                    <a:pt x="0" y="14"/>
                    <a:pt x="0" y="10"/>
                    <a:pt x="1" y="4"/>
                  </a:cubicBezTo>
                  <a:cubicBezTo>
                    <a:pt x="1"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1" name="Freeform 88"/>
            <p:cNvSpPr/>
            <p:nvPr/>
          </p:nvSpPr>
          <p:spPr bwMode="auto">
            <a:xfrm>
              <a:off x="4737100" y="4403725"/>
              <a:ext cx="73025" cy="38100"/>
            </a:xfrm>
            <a:custGeom>
              <a:cxnLst>
                <a:cxn ang="0">
                  <a:pos x="8" y="0"/>
                </a:cxn>
                <a:cxn ang="0">
                  <a:pos x="38" y="0"/>
                </a:cxn>
                <a:cxn ang="0">
                  <a:pos x="46" y="4"/>
                </a:cxn>
                <a:cxn ang="0">
                  <a:pos x="46" y="19"/>
                </a:cxn>
                <a:cxn ang="0">
                  <a:pos x="38" y="23"/>
                </a:cxn>
                <a:cxn ang="0">
                  <a:pos x="8" y="23"/>
                </a:cxn>
                <a:cxn ang="0">
                  <a:pos x="0" y="19"/>
                </a:cxn>
                <a:cxn ang="0">
                  <a:pos x="0" y="4"/>
                </a:cxn>
                <a:cxn ang="0">
                  <a:pos x="8" y="0"/>
                </a:cxn>
              </a:cxnLst>
              <a:rect l="0" t="0" r="r" b="b"/>
              <a:pathLst>
                <a:path w="46" h="23">
                  <a:moveTo>
                    <a:pt x="8" y="0"/>
                  </a:moveTo>
                  <a:cubicBezTo>
                    <a:pt x="20" y="0"/>
                    <a:pt x="26" y="0"/>
                    <a:pt x="38" y="0"/>
                  </a:cubicBezTo>
                  <a:cubicBezTo>
                    <a:pt x="42" y="0"/>
                    <a:pt x="46" y="1"/>
                    <a:pt x="46" y="4"/>
                  </a:cubicBezTo>
                  <a:cubicBezTo>
                    <a:pt x="46" y="10"/>
                    <a:pt x="46" y="13"/>
                    <a:pt x="46" y="19"/>
                  </a:cubicBezTo>
                  <a:cubicBezTo>
                    <a:pt x="46" y="21"/>
                    <a:pt x="42" y="23"/>
                    <a:pt x="38" y="23"/>
                  </a:cubicBezTo>
                  <a:cubicBezTo>
                    <a:pt x="26" y="23"/>
                    <a:pt x="20" y="23"/>
                    <a:pt x="8" y="23"/>
                  </a:cubicBezTo>
                  <a:cubicBezTo>
                    <a:pt x="3" y="23"/>
                    <a:pt x="0" y="21"/>
                    <a:pt x="0" y="19"/>
                  </a:cubicBezTo>
                  <a:cubicBezTo>
                    <a:pt x="0" y="13"/>
                    <a:pt x="0" y="10"/>
                    <a:pt x="0" y="4"/>
                  </a:cubicBezTo>
                  <a:cubicBezTo>
                    <a:pt x="0" y="1"/>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2" name="Freeform 89"/>
            <p:cNvSpPr/>
            <p:nvPr/>
          </p:nvSpPr>
          <p:spPr bwMode="auto">
            <a:xfrm>
              <a:off x="4827588" y="4403725"/>
              <a:ext cx="76200" cy="38100"/>
            </a:xfrm>
            <a:custGeom>
              <a:cxnLst>
                <a:cxn ang="0">
                  <a:pos x="8" y="0"/>
                </a:cxn>
                <a:cxn ang="0">
                  <a:pos x="38" y="0"/>
                </a:cxn>
                <a:cxn ang="0">
                  <a:pos x="46" y="4"/>
                </a:cxn>
                <a:cxn ang="0">
                  <a:pos x="47" y="19"/>
                </a:cxn>
                <a:cxn ang="0">
                  <a:pos x="39" y="23"/>
                </a:cxn>
                <a:cxn ang="0">
                  <a:pos x="8" y="23"/>
                </a:cxn>
                <a:cxn ang="0">
                  <a:pos x="0" y="19"/>
                </a:cxn>
                <a:cxn ang="0">
                  <a:pos x="0" y="4"/>
                </a:cxn>
                <a:cxn ang="0">
                  <a:pos x="8" y="0"/>
                </a:cxn>
              </a:cxnLst>
              <a:rect l="0" t="0" r="r" b="b"/>
              <a:pathLst>
                <a:path w="47" h="23">
                  <a:moveTo>
                    <a:pt x="8" y="0"/>
                  </a:moveTo>
                  <a:cubicBezTo>
                    <a:pt x="20" y="0"/>
                    <a:pt x="26" y="0"/>
                    <a:pt x="38" y="0"/>
                  </a:cubicBezTo>
                  <a:cubicBezTo>
                    <a:pt x="43" y="0"/>
                    <a:pt x="46" y="2"/>
                    <a:pt x="46" y="4"/>
                  </a:cubicBezTo>
                  <a:cubicBezTo>
                    <a:pt x="47" y="10"/>
                    <a:pt x="47" y="13"/>
                    <a:pt x="47" y="19"/>
                  </a:cubicBezTo>
                  <a:cubicBezTo>
                    <a:pt x="47" y="21"/>
                    <a:pt x="43" y="23"/>
                    <a:pt x="39" y="23"/>
                  </a:cubicBezTo>
                  <a:cubicBezTo>
                    <a:pt x="26" y="23"/>
                    <a:pt x="20" y="23"/>
                    <a:pt x="8" y="23"/>
                  </a:cubicBezTo>
                  <a:cubicBezTo>
                    <a:pt x="4" y="23"/>
                    <a:pt x="0" y="21"/>
                    <a:pt x="0" y="19"/>
                  </a:cubicBezTo>
                  <a:cubicBezTo>
                    <a:pt x="0" y="13"/>
                    <a:pt x="0" y="10"/>
                    <a:pt x="0" y="4"/>
                  </a:cubicBezTo>
                  <a:cubicBezTo>
                    <a:pt x="0" y="1"/>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3" name="Freeform 90"/>
            <p:cNvSpPr/>
            <p:nvPr/>
          </p:nvSpPr>
          <p:spPr bwMode="auto">
            <a:xfrm>
              <a:off x="4919663" y="4403725"/>
              <a:ext cx="77788" cy="38100"/>
            </a:xfrm>
            <a:custGeom>
              <a:cxnLst>
                <a:cxn ang="0">
                  <a:pos x="9" y="0"/>
                </a:cxn>
                <a:cxn ang="0">
                  <a:pos x="38" y="0"/>
                </a:cxn>
                <a:cxn ang="0">
                  <a:pos x="47" y="4"/>
                </a:cxn>
                <a:cxn ang="0">
                  <a:pos x="48" y="19"/>
                </a:cxn>
                <a:cxn ang="0">
                  <a:pos x="39" y="23"/>
                </a:cxn>
                <a:cxn ang="0">
                  <a:pos x="9" y="23"/>
                </a:cxn>
                <a:cxn ang="0">
                  <a:pos x="1" y="19"/>
                </a:cxn>
                <a:cxn ang="0">
                  <a:pos x="0" y="4"/>
                </a:cxn>
                <a:cxn ang="0">
                  <a:pos x="9" y="0"/>
                </a:cxn>
              </a:cxnLst>
              <a:rect l="0" t="0" r="r" b="b"/>
              <a:pathLst>
                <a:path w="48" h="23">
                  <a:moveTo>
                    <a:pt x="9" y="0"/>
                  </a:moveTo>
                  <a:cubicBezTo>
                    <a:pt x="20" y="0"/>
                    <a:pt x="26" y="0"/>
                    <a:pt x="38" y="0"/>
                  </a:cubicBezTo>
                  <a:cubicBezTo>
                    <a:pt x="43" y="0"/>
                    <a:pt x="47" y="2"/>
                    <a:pt x="47" y="4"/>
                  </a:cubicBezTo>
                  <a:cubicBezTo>
                    <a:pt x="47" y="10"/>
                    <a:pt x="47" y="13"/>
                    <a:pt x="48" y="19"/>
                  </a:cubicBezTo>
                  <a:cubicBezTo>
                    <a:pt x="48" y="21"/>
                    <a:pt x="44" y="23"/>
                    <a:pt x="39" y="23"/>
                  </a:cubicBezTo>
                  <a:cubicBezTo>
                    <a:pt x="27" y="23"/>
                    <a:pt x="21" y="23"/>
                    <a:pt x="9" y="23"/>
                  </a:cubicBezTo>
                  <a:cubicBezTo>
                    <a:pt x="5" y="23"/>
                    <a:pt x="1" y="21"/>
                    <a:pt x="1" y="19"/>
                  </a:cubicBezTo>
                  <a:cubicBezTo>
                    <a:pt x="1" y="13"/>
                    <a:pt x="0" y="10"/>
                    <a:pt x="0" y="4"/>
                  </a:cubicBezTo>
                  <a:cubicBezTo>
                    <a:pt x="0"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4" name="Freeform 91"/>
            <p:cNvSpPr/>
            <p:nvPr/>
          </p:nvSpPr>
          <p:spPr bwMode="auto">
            <a:xfrm>
              <a:off x="5013325" y="4403725"/>
              <a:ext cx="76200" cy="38100"/>
            </a:xfrm>
            <a:custGeom>
              <a:cxnLst>
                <a:cxn ang="0">
                  <a:pos x="8" y="0"/>
                </a:cxn>
                <a:cxn ang="0">
                  <a:pos x="38" y="0"/>
                </a:cxn>
                <a:cxn ang="0">
                  <a:pos x="47" y="4"/>
                </a:cxn>
                <a:cxn ang="0">
                  <a:pos x="48" y="19"/>
                </a:cxn>
                <a:cxn ang="0">
                  <a:pos x="40" y="23"/>
                </a:cxn>
                <a:cxn ang="0">
                  <a:pos x="9" y="23"/>
                </a:cxn>
                <a:cxn ang="0">
                  <a:pos x="1" y="19"/>
                </a:cxn>
                <a:cxn ang="0">
                  <a:pos x="0" y="4"/>
                </a:cxn>
                <a:cxn ang="0">
                  <a:pos x="8" y="0"/>
                </a:cxn>
              </a:cxnLst>
              <a:rect l="0" t="0" r="r" b="b"/>
              <a:pathLst>
                <a:path w="48" h="23">
                  <a:moveTo>
                    <a:pt x="8" y="0"/>
                  </a:moveTo>
                  <a:cubicBezTo>
                    <a:pt x="20" y="0"/>
                    <a:pt x="26" y="0"/>
                    <a:pt x="38" y="0"/>
                  </a:cubicBezTo>
                  <a:cubicBezTo>
                    <a:pt x="43" y="0"/>
                    <a:pt x="47" y="2"/>
                    <a:pt x="47" y="4"/>
                  </a:cubicBezTo>
                  <a:cubicBezTo>
                    <a:pt x="47" y="10"/>
                    <a:pt x="47" y="13"/>
                    <a:pt x="48" y="19"/>
                  </a:cubicBezTo>
                  <a:cubicBezTo>
                    <a:pt x="48" y="22"/>
                    <a:pt x="44" y="23"/>
                    <a:pt x="40" y="23"/>
                  </a:cubicBezTo>
                  <a:cubicBezTo>
                    <a:pt x="28" y="23"/>
                    <a:pt x="21" y="23"/>
                    <a:pt x="9" y="23"/>
                  </a:cubicBezTo>
                  <a:cubicBezTo>
                    <a:pt x="5" y="23"/>
                    <a:pt x="1" y="21"/>
                    <a:pt x="1" y="19"/>
                  </a:cubicBezTo>
                  <a:cubicBezTo>
                    <a:pt x="0" y="13"/>
                    <a:pt x="0" y="10"/>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5" name="Freeform 92"/>
            <p:cNvSpPr/>
            <p:nvPr/>
          </p:nvSpPr>
          <p:spPr bwMode="auto">
            <a:xfrm>
              <a:off x="4013200" y="4446588"/>
              <a:ext cx="82550" cy="38100"/>
            </a:xfrm>
            <a:custGeom>
              <a:cxnLst>
                <a:cxn ang="0">
                  <a:pos x="12" y="0"/>
                </a:cxn>
                <a:cxn ang="0">
                  <a:pos x="42" y="0"/>
                </a:cxn>
                <a:cxn ang="0">
                  <a:pos x="50" y="4"/>
                </a:cxn>
                <a:cxn ang="0">
                  <a:pos x="48" y="20"/>
                </a:cxn>
                <a:cxn ang="0">
                  <a:pos x="39" y="24"/>
                </a:cxn>
                <a:cxn ang="0">
                  <a:pos x="8" y="24"/>
                </a:cxn>
                <a:cxn ang="0">
                  <a:pos x="0" y="19"/>
                </a:cxn>
                <a:cxn ang="0">
                  <a:pos x="3" y="4"/>
                </a:cxn>
                <a:cxn ang="0">
                  <a:pos x="12" y="0"/>
                </a:cxn>
              </a:cxnLst>
              <a:rect l="0" t="0" r="r" b="b"/>
              <a:pathLst>
                <a:path w="51" h="24">
                  <a:moveTo>
                    <a:pt x="12" y="0"/>
                  </a:moveTo>
                  <a:cubicBezTo>
                    <a:pt x="24" y="0"/>
                    <a:pt x="30" y="0"/>
                    <a:pt x="42" y="0"/>
                  </a:cubicBezTo>
                  <a:cubicBezTo>
                    <a:pt x="47" y="0"/>
                    <a:pt x="51" y="2"/>
                    <a:pt x="50" y="4"/>
                  </a:cubicBezTo>
                  <a:cubicBezTo>
                    <a:pt x="49" y="10"/>
                    <a:pt x="49" y="13"/>
                    <a:pt x="48" y="20"/>
                  </a:cubicBezTo>
                  <a:cubicBezTo>
                    <a:pt x="48" y="22"/>
                    <a:pt x="44" y="24"/>
                    <a:pt x="39" y="24"/>
                  </a:cubicBezTo>
                  <a:cubicBezTo>
                    <a:pt x="27" y="24"/>
                    <a:pt x="21" y="24"/>
                    <a:pt x="8" y="24"/>
                  </a:cubicBezTo>
                  <a:cubicBezTo>
                    <a:pt x="3" y="24"/>
                    <a:pt x="0" y="22"/>
                    <a:pt x="0" y="19"/>
                  </a:cubicBezTo>
                  <a:cubicBezTo>
                    <a:pt x="1" y="13"/>
                    <a:pt x="2" y="10"/>
                    <a:pt x="3" y="4"/>
                  </a:cubicBezTo>
                  <a:cubicBezTo>
                    <a:pt x="3" y="2"/>
                    <a:pt x="7" y="0"/>
                    <a:pt x="12"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6" name="Freeform 93"/>
            <p:cNvSpPr/>
            <p:nvPr/>
          </p:nvSpPr>
          <p:spPr bwMode="auto">
            <a:xfrm>
              <a:off x="4108450" y="4446588"/>
              <a:ext cx="80963" cy="38100"/>
            </a:xfrm>
            <a:custGeom>
              <a:cxnLst>
                <a:cxn ang="0">
                  <a:pos x="11" y="0"/>
                </a:cxn>
                <a:cxn ang="0">
                  <a:pos x="42" y="0"/>
                </a:cxn>
                <a:cxn ang="0">
                  <a:pos x="50" y="4"/>
                </a:cxn>
                <a:cxn ang="0">
                  <a:pos x="48" y="20"/>
                </a:cxn>
                <a:cxn ang="0">
                  <a:pos x="39" y="24"/>
                </a:cxn>
                <a:cxn ang="0">
                  <a:pos x="8" y="24"/>
                </a:cxn>
                <a:cxn ang="0">
                  <a:pos x="0" y="20"/>
                </a:cxn>
                <a:cxn ang="0">
                  <a:pos x="2" y="4"/>
                </a:cxn>
                <a:cxn ang="0">
                  <a:pos x="11" y="0"/>
                </a:cxn>
              </a:cxnLst>
              <a:rect l="0" t="0" r="r" b="b"/>
              <a:pathLst>
                <a:path w="50" h="24">
                  <a:moveTo>
                    <a:pt x="11" y="0"/>
                  </a:moveTo>
                  <a:cubicBezTo>
                    <a:pt x="23" y="0"/>
                    <a:pt x="30" y="0"/>
                    <a:pt x="42" y="0"/>
                  </a:cubicBezTo>
                  <a:cubicBezTo>
                    <a:pt x="46" y="0"/>
                    <a:pt x="50" y="2"/>
                    <a:pt x="50" y="4"/>
                  </a:cubicBezTo>
                  <a:cubicBezTo>
                    <a:pt x="49" y="10"/>
                    <a:pt x="49" y="13"/>
                    <a:pt x="48" y="20"/>
                  </a:cubicBezTo>
                  <a:cubicBezTo>
                    <a:pt x="48" y="22"/>
                    <a:pt x="44" y="24"/>
                    <a:pt x="39" y="24"/>
                  </a:cubicBezTo>
                  <a:cubicBezTo>
                    <a:pt x="27" y="24"/>
                    <a:pt x="21" y="24"/>
                    <a:pt x="8" y="24"/>
                  </a:cubicBezTo>
                  <a:cubicBezTo>
                    <a:pt x="4" y="24"/>
                    <a:pt x="0" y="22"/>
                    <a:pt x="0" y="20"/>
                  </a:cubicBezTo>
                  <a:cubicBezTo>
                    <a:pt x="1" y="13"/>
                    <a:pt x="2" y="10"/>
                    <a:pt x="2" y="4"/>
                  </a:cubicBezTo>
                  <a:cubicBezTo>
                    <a:pt x="3" y="2"/>
                    <a:pt x="7" y="0"/>
                    <a:pt x="11"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7" name="Freeform 94"/>
            <p:cNvSpPr/>
            <p:nvPr/>
          </p:nvSpPr>
          <p:spPr bwMode="auto">
            <a:xfrm>
              <a:off x="4203700" y="4446588"/>
              <a:ext cx="77788" cy="38100"/>
            </a:xfrm>
            <a:custGeom>
              <a:cxnLst>
                <a:cxn ang="0">
                  <a:pos x="10" y="0"/>
                </a:cxn>
                <a:cxn ang="0">
                  <a:pos x="41" y="0"/>
                </a:cxn>
                <a:cxn ang="0">
                  <a:pos x="49" y="4"/>
                </a:cxn>
                <a:cxn ang="0">
                  <a:pos x="47" y="20"/>
                </a:cxn>
                <a:cxn ang="0">
                  <a:pos x="38" y="24"/>
                </a:cxn>
                <a:cxn ang="0">
                  <a:pos x="8" y="24"/>
                </a:cxn>
                <a:cxn ang="0">
                  <a:pos x="0" y="20"/>
                </a:cxn>
                <a:cxn ang="0">
                  <a:pos x="2" y="4"/>
                </a:cxn>
                <a:cxn ang="0">
                  <a:pos x="10" y="0"/>
                </a:cxn>
              </a:cxnLst>
              <a:rect l="0" t="0" r="r" b="b"/>
              <a:pathLst>
                <a:path w="49" h="24">
                  <a:moveTo>
                    <a:pt x="10" y="0"/>
                  </a:moveTo>
                  <a:cubicBezTo>
                    <a:pt x="22" y="0"/>
                    <a:pt x="29" y="0"/>
                    <a:pt x="41" y="0"/>
                  </a:cubicBezTo>
                  <a:cubicBezTo>
                    <a:pt x="45" y="0"/>
                    <a:pt x="49" y="2"/>
                    <a:pt x="49" y="4"/>
                  </a:cubicBezTo>
                  <a:cubicBezTo>
                    <a:pt x="48" y="11"/>
                    <a:pt x="48" y="14"/>
                    <a:pt x="47" y="20"/>
                  </a:cubicBezTo>
                  <a:cubicBezTo>
                    <a:pt x="47" y="22"/>
                    <a:pt x="43" y="24"/>
                    <a:pt x="38" y="24"/>
                  </a:cubicBezTo>
                  <a:cubicBezTo>
                    <a:pt x="26" y="24"/>
                    <a:pt x="20" y="24"/>
                    <a:pt x="8" y="24"/>
                  </a:cubicBezTo>
                  <a:cubicBezTo>
                    <a:pt x="3" y="24"/>
                    <a:pt x="0" y="22"/>
                    <a:pt x="0" y="20"/>
                  </a:cubicBezTo>
                  <a:cubicBezTo>
                    <a:pt x="1" y="14"/>
                    <a:pt x="1" y="10"/>
                    <a:pt x="2" y="4"/>
                  </a:cubicBezTo>
                  <a:cubicBezTo>
                    <a:pt x="2" y="2"/>
                    <a:pt x="6"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8" name="Freeform 95"/>
            <p:cNvSpPr/>
            <p:nvPr/>
          </p:nvSpPr>
          <p:spPr bwMode="auto">
            <a:xfrm>
              <a:off x="4295775" y="4446588"/>
              <a:ext cx="79375" cy="38100"/>
            </a:xfrm>
            <a:custGeom>
              <a:cxnLst>
                <a:cxn ang="0">
                  <a:pos x="10" y="0"/>
                </a:cxn>
                <a:cxn ang="0">
                  <a:pos x="40" y="0"/>
                </a:cxn>
                <a:cxn ang="0">
                  <a:pos x="48" y="5"/>
                </a:cxn>
                <a:cxn ang="0">
                  <a:pos x="47" y="20"/>
                </a:cxn>
                <a:cxn ang="0">
                  <a:pos x="39" y="24"/>
                </a:cxn>
                <a:cxn ang="0">
                  <a:pos x="8" y="24"/>
                </a:cxn>
                <a:cxn ang="0">
                  <a:pos x="0" y="20"/>
                </a:cxn>
                <a:cxn ang="0">
                  <a:pos x="2" y="4"/>
                </a:cxn>
                <a:cxn ang="0">
                  <a:pos x="10" y="0"/>
                </a:cxn>
              </a:cxnLst>
              <a:rect l="0" t="0" r="r" b="b"/>
              <a:pathLst>
                <a:path w="49" h="24">
                  <a:moveTo>
                    <a:pt x="10" y="0"/>
                  </a:moveTo>
                  <a:cubicBezTo>
                    <a:pt x="22" y="0"/>
                    <a:pt x="28" y="0"/>
                    <a:pt x="40" y="0"/>
                  </a:cubicBezTo>
                  <a:cubicBezTo>
                    <a:pt x="45" y="0"/>
                    <a:pt x="49" y="2"/>
                    <a:pt x="48" y="5"/>
                  </a:cubicBezTo>
                  <a:cubicBezTo>
                    <a:pt x="48" y="11"/>
                    <a:pt x="48" y="14"/>
                    <a:pt x="47" y="20"/>
                  </a:cubicBezTo>
                  <a:cubicBezTo>
                    <a:pt x="47" y="22"/>
                    <a:pt x="43" y="24"/>
                    <a:pt x="39" y="24"/>
                  </a:cubicBezTo>
                  <a:cubicBezTo>
                    <a:pt x="27" y="24"/>
                    <a:pt x="20" y="24"/>
                    <a:pt x="8" y="24"/>
                  </a:cubicBezTo>
                  <a:cubicBezTo>
                    <a:pt x="4" y="24"/>
                    <a:pt x="0" y="22"/>
                    <a:pt x="0" y="20"/>
                  </a:cubicBezTo>
                  <a:cubicBezTo>
                    <a:pt x="1" y="14"/>
                    <a:pt x="1" y="11"/>
                    <a:pt x="2" y="4"/>
                  </a:cubicBezTo>
                  <a:cubicBezTo>
                    <a:pt x="2" y="2"/>
                    <a:pt x="6"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9" name="Freeform 96"/>
            <p:cNvSpPr/>
            <p:nvPr/>
          </p:nvSpPr>
          <p:spPr bwMode="auto">
            <a:xfrm>
              <a:off x="4389438" y="4446588"/>
              <a:ext cx="77788" cy="38100"/>
            </a:xfrm>
            <a:custGeom>
              <a:cxnLst>
                <a:cxn ang="0">
                  <a:pos x="10" y="0"/>
                </a:cxn>
                <a:cxn ang="0">
                  <a:pos x="40" y="1"/>
                </a:cxn>
                <a:cxn ang="0">
                  <a:pos x="48" y="5"/>
                </a:cxn>
                <a:cxn ang="0">
                  <a:pos x="47" y="20"/>
                </a:cxn>
                <a:cxn ang="0">
                  <a:pos x="39" y="24"/>
                </a:cxn>
                <a:cxn ang="0">
                  <a:pos x="8" y="24"/>
                </a:cxn>
                <a:cxn ang="0">
                  <a:pos x="0" y="20"/>
                </a:cxn>
                <a:cxn ang="0">
                  <a:pos x="1" y="5"/>
                </a:cxn>
                <a:cxn ang="0">
                  <a:pos x="10" y="0"/>
                </a:cxn>
              </a:cxnLst>
              <a:rect l="0" t="0" r="r" b="b"/>
              <a:pathLst>
                <a:path w="48" h="24">
                  <a:moveTo>
                    <a:pt x="10" y="0"/>
                  </a:moveTo>
                  <a:cubicBezTo>
                    <a:pt x="22" y="1"/>
                    <a:pt x="28" y="1"/>
                    <a:pt x="40" y="1"/>
                  </a:cubicBezTo>
                  <a:cubicBezTo>
                    <a:pt x="44" y="1"/>
                    <a:pt x="48" y="2"/>
                    <a:pt x="48" y="5"/>
                  </a:cubicBezTo>
                  <a:cubicBezTo>
                    <a:pt x="48" y="11"/>
                    <a:pt x="47" y="14"/>
                    <a:pt x="47" y="20"/>
                  </a:cubicBezTo>
                  <a:cubicBezTo>
                    <a:pt x="47" y="23"/>
                    <a:pt x="43" y="24"/>
                    <a:pt x="39" y="24"/>
                  </a:cubicBezTo>
                  <a:cubicBezTo>
                    <a:pt x="27" y="24"/>
                    <a:pt x="20" y="24"/>
                    <a:pt x="8" y="24"/>
                  </a:cubicBezTo>
                  <a:cubicBezTo>
                    <a:pt x="4" y="24"/>
                    <a:pt x="0" y="22"/>
                    <a:pt x="0" y="20"/>
                  </a:cubicBezTo>
                  <a:cubicBezTo>
                    <a:pt x="1" y="14"/>
                    <a:pt x="1" y="11"/>
                    <a:pt x="1" y="5"/>
                  </a:cubicBezTo>
                  <a:cubicBezTo>
                    <a:pt x="1" y="2"/>
                    <a:pt x="5"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0" name="Freeform 97"/>
            <p:cNvSpPr/>
            <p:nvPr/>
          </p:nvSpPr>
          <p:spPr bwMode="auto">
            <a:xfrm>
              <a:off x="4483100" y="4448175"/>
              <a:ext cx="76200" cy="38100"/>
            </a:xfrm>
            <a:custGeom>
              <a:cxnLst>
                <a:cxn ang="0">
                  <a:pos x="9" y="0"/>
                </a:cxn>
                <a:cxn ang="0">
                  <a:pos x="39" y="0"/>
                </a:cxn>
                <a:cxn ang="0">
                  <a:pos x="47" y="4"/>
                </a:cxn>
                <a:cxn ang="0">
                  <a:pos x="47" y="19"/>
                </a:cxn>
                <a:cxn ang="0">
                  <a:pos x="38" y="24"/>
                </a:cxn>
                <a:cxn ang="0">
                  <a:pos x="8" y="23"/>
                </a:cxn>
                <a:cxn ang="0">
                  <a:pos x="0" y="19"/>
                </a:cxn>
                <a:cxn ang="0">
                  <a:pos x="1" y="4"/>
                </a:cxn>
                <a:cxn ang="0">
                  <a:pos x="9" y="0"/>
                </a:cxn>
              </a:cxnLst>
              <a:rect l="0" t="0" r="r" b="b"/>
              <a:pathLst>
                <a:path w="48" h="24">
                  <a:moveTo>
                    <a:pt x="9" y="0"/>
                  </a:moveTo>
                  <a:cubicBezTo>
                    <a:pt x="21" y="0"/>
                    <a:pt x="27" y="0"/>
                    <a:pt x="39" y="0"/>
                  </a:cubicBezTo>
                  <a:cubicBezTo>
                    <a:pt x="44" y="0"/>
                    <a:pt x="48" y="2"/>
                    <a:pt x="47" y="4"/>
                  </a:cubicBezTo>
                  <a:cubicBezTo>
                    <a:pt x="47" y="10"/>
                    <a:pt x="47" y="13"/>
                    <a:pt x="47" y="19"/>
                  </a:cubicBezTo>
                  <a:cubicBezTo>
                    <a:pt x="47" y="22"/>
                    <a:pt x="43" y="24"/>
                    <a:pt x="38" y="24"/>
                  </a:cubicBezTo>
                  <a:cubicBezTo>
                    <a:pt x="26" y="24"/>
                    <a:pt x="20" y="24"/>
                    <a:pt x="8" y="23"/>
                  </a:cubicBezTo>
                  <a:cubicBezTo>
                    <a:pt x="4" y="23"/>
                    <a:pt x="0" y="22"/>
                    <a:pt x="0" y="19"/>
                  </a:cubicBezTo>
                  <a:cubicBezTo>
                    <a:pt x="0" y="13"/>
                    <a:pt x="1" y="10"/>
                    <a:pt x="1" y="4"/>
                  </a:cubicBezTo>
                  <a:cubicBezTo>
                    <a:pt x="1" y="1"/>
                    <a:pt x="5"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1" name="Freeform 98"/>
            <p:cNvSpPr/>
            <p:nvPr/>
          </p:nvSpPr>
          <p:spPr bwMode="auto">
            <a:xfrm>
              <a:off x="4576763" y="4448175"/>
              <a:ext cx="74613" cy="38100"/>
            </a:xfrm>
            <a:custGeom>
              <a:cxnLst>
                <a:cxn ang="0">
                  <a:pos x="9" y="0"/>
                </a:cxn>
                <a:cxn ang="0">
                  <a:pos x="39" y="0"/>
                </a:cxn>
                <a:cxn ang="0">
                  <a:pos x="47" y="4"/>
                </a:cxn>
                <a:cxn ang="0">
                  <a:pos x="47" y="20"/>
                </a:cxn>
                <a:cxn ang="0">
                  <a:pos x="38" y="24"/>
                </a:cxn>
                <a:cxn ang="0">
                  <a:pos x="8" y="24"/>
                </a:cxn>
                <a:cxn ang="0">
                  <a:pos x="0" y="19"/>
                </a:cxn>
                <a:cxn ang="0">
                  <a:pos x="0" y="4"/>
                </a:cxn>
                <a:cxn ang="0">
                  <a:pos x="9" y="0"/>
                </a:cxn>
              </a:cxnLst>
              <a:rect l="0" t="0" r="r" b="b"/>
              <a:pathLst>
                <a:path w="47" h="24">
                  <a:moveTo>
                    <a:pt x="9" y="0"/>
                  </a:moveTo>
                  <a:cubicBezTo>
                    <a:pt x="21" y="0"/>
                    <a:pt x="27" y="0"/>
                    <a:pt x="39" y="0"/>
                  </a:cubicBezTo>
                  <a:cubicBezTo>
                    <a:pt x="43" y="0"/>
                    <a:pt x="47" y="2"/>
                    <a:pt x="47" y="4"/>
                  </a:cubicBezTo>
                  <a:cubicBezTo>
                    <a:pt x="47" y="10"/>
                    <a:pt x="47" y="13"/>
                    <a:pt x="47" y="20"/>
                  </a:cubicBezTo>
                  <a:cubicBezTo>
                    <a:pt x="47" y="22"/>
                    <a:pt x="43" y="24"/>
                    <a:pt x="38" y="24"/>
                  </a:cubicBezTo>
                  <a:cubicBezTo>
                    <a:pt x="26" y="24"/>
                    <a:pt x="20" y="24"/>
                    <a:pt x="8" y="24"/>
                  </a:cubicBezTo>
                  <a:cubicBezTo>
                    <a:pt x="3" y="24"/>
                    <a:pt x="0" y="22"/>
                    <a:pt x="0" y="19"/>
                  </a:cubicBezTo>
                  <a:cubicBezTo>
                    <a:pt x="0" y="13"/>
                    <a:pt x="0" y="10"/>
                    <a:pt x="0" y="4"/>
                  </a:cubicBezTo>
                  <a:cubicBezTo>
                    <a:pt x="0"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2" name="Freeform 99"/>
            <p:cNvSpPr/>
            <p:nvPr/>
          </p:nvSpPr>
          <p:spPr bwMode="auto">
            <a:xfrm>
              <a:off x="4668838" y="4448175"/>
              <a:ext cx="76200" cy="38100"/>
            </a:xfrm>
            <a:custGeom>
              <a:cxnLst>
                <a:cxn ang="0">
                  <a:pos x="8" y="0"/>
                </a:cxn>
                <a:cxn ang="0">
                  <a:pos x="38" y="0"/>
                </a:cxn>
                <a:cxn ang="0">
                  <a:pos x="47" y="4"/>
                </a:cxn>
                <a:cxn ang="0">
                  <a:pos x="47" y="20"/>
                </a:cxn>
                <a:cxn ang="0">
                  <a:pos x="38" y="24"/>
                </a:cxn>
                <a:cxn ang="0">
                  <a:pos x="8" y="24"/>
                </a:cxn>
                <a:cxn ang="0">
                  <a:pos x="0" y="20"/>
                </a:cxn>
                <a:cxn ang="0">
                  <a:pos x="0" y="4"/>
                </a:cxn>
                <a:cxn ang="0">
                  <a:pos x="8" y="0"/>
                </a:cxn>
              </a:cxnLst>
              <a:rect l="0" t="0" r="r" b="b"/>
              <a:pathLst>
                <a:path w="47" h="24">
                  <a:moveTo>
                    <a:pt x="8" y="0"/>
                  </a:moveTo>
                  <a:cubicBezTo>
                    <a:pt x="20" y="0"/>
                    <a:pt x="26" y="0"/>
                    <a:pt x="38" y="0"/>
                  </a:cubicBezTo>
                  <a:cubicBezTo>
                    <a:pt x="43" y="0"/>
                    <a:pt x="47" y="2"/>
                    <a:pt x="47" y="4"/>
                  </a:cubicBezTo>
                  <a:cubicBezTo>
                    <a:pt x="47" y="10"/>
                    <a:pt x="47" y="14"/>
                    <a:pt x="47" y="20"/>
                  </a:cubicBezTo>
                  <a:cubicBezTo>
                    <a:pt x="46" y="22"/>
                    <a:pt x="43" y="24"/>
                    <a:pt x="38" y="24"/>
                  </a:cubicBezTo>
                  <a:cubicBezTo>
                    <a:pt x="26" y="24"/>
                    <a:pt x="20" y="24"/>
                    <a:pt x="8" y="24"/>
                  </a:cubicBezTo>
                  <a:cubicBezTo>
                    <a:pt x="3" y="24"/>
                    <a:pt x="0" y="22"/>
                    <a:pt x="0" y="20"/>
                  </a:cubicBezTo>
                  <a:cubicBezTo>
                    <a:pt x="0" y="13"/>
                    <a:pt x="0" y="10"/>
                    <a:pt x="0" y="4"/>
                  </a:cubicBezTo>
                  <a:cubicBezTo>
                    <a:pt x="0"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3" name="Freeform 100"/>
            <p:cNvSpPr/>
            <p:nvPr/>
          </p:nvSpPr>
          <p:spPr bwMode="auto">
            <a:xfrm>
              <a:off x="4760913" y="4448175"/>
              <a:ext cx="77788" cy="38100"/>
            </a:xfrm>
            <a:custGeom>
              <a:cxnLst>
                <a:cxn ang="0">
                  <a:pos x="9" y="0"/>
                </a:cxn>
                <a:cxn ang="0">
                  <a:pos x="39" y="0"/>
                </a:cxn>
                <a:cxn ang="0">
                  <a:pos x="47" y="4"/>
                </a:cxn>
                <a:cxn ang="0">
                  <a:pos x="47" y="20"/>
                </a:cxn>
                <a:cxn ang="0">
                  <a:pos x="39" y="24"/>
                </a:cxn>
                <a:cxn ang="0">
                  <a:pos x="9" y="24"/>
                </a:cxn>
                <a:cxn ang="0">
                  <a:pos x="0" y="20"/>
                </a:cxn>
                <a:cxn ang="0">
                  <a:pos x="1" y="4"/>
                </a:cxn>
                <a:cxn ang="0">
                  <a:pos x="9" y="0"/>
                </a:cxn>
              </a:cxnLst>
              <a:rect l="0" t="0" r="r" b="b"/>
              <a:pathLst>
                <a:path w="48" h="24">
                  <a:moveTo>
                    <a:pt x="9" y="0"/>
                  </a:moveTo>
                  <a:cubicBezTo>
                    <a:pt x="21" y="0"/>
                    <a:pt x="27" y="0"/>
                    <a:pt x="39" y="0"/>
                  </a:cubicBezTo>
                  <a:cubicBezTo>
                    <a:pt x="44" y="0"/>
                    <a:pt x="47" y="2"/>
                    <a:pt x="47" y="4"/>
                  </a:cubicBezTo>
                  <a:cubicBezTo>
                    <a:pt x="47" y="11"/>
                    <a:pt x="47" y="14"/>
                    <a:pt x="47" y="20"/>
                  </a:cubicBezTo>
                  <a:cubicBezTo>
                    <a:pt x="48" y="22"/>
                    <a:pt x="44" y="24"/>
                    <a:pt x="39" y="24"/>
                  </a:cubicBezTo>
                  <a:cubicBezTo>
                    <a:pt x="27" y="24"/>
                    <a:pt x="21" y="24"/>
                    <a:pt x="9" y="24"/>
                  </a:cubicBezTo>
                  <a:cubicBezTo>
                    <a:pt x="4" y="24"/>
                    <a:pt x="0" y="22"/>
                    <a:pt x="0" y="20"/>
                  </a:cubicBezTo>
                  <a:cubicBezTo>
                    <a:pt x="0" y="14"/>
                    <a:pt x="0" y="10"/>
                    <a:pt x="1" y="4"/>
                  </a:cubicBezTo>
                  <a:cubicBezTo>
                    <a:pt x="1"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4" name="Freeform 101"/>
            <p:cNvSpPr/>
            <p:nvPr/>
          </p:nvSpPr>
          <p:spPr bwMode="auto">
            <a:xfrm>
              <a:off x="4854575" y="4448175"/>
              <a:ext cx="76200" cy="38100"/>
            </a:xfrm>
            <a:custGeom>
              <a:cxnLst>
                <a:cxn ang="0">
                  <a:pos x="9" y="0"/>
                </a:cxn>
                <a:cxn ang="0">
                  <a:pos x="39" y="0"/>
                </a:cxn>
                <a:cxn ang="0">
                  <a:pos x="47" y="5"/>
                </a:cxn>
                <a:cxn ang="0">
                  <a:pos x="48" y="20"/>
                </a:cxn>
                <a:cxn ang="0">
                  <a:pos x="39" y="24"/>
                </a:cxn>
                <a:cxn ang="0">
                  <a:pos x="9" y="24"/>
                </a:cxn>
                <a:cxn ang="0">
                  <a:pos x="0" y="20"/>
                </a:cxn>
                <a:cxn ang="0">
                  <a:pos x="0" y="4"/>
                </a:cxn>
                <a:cxn ang="0">
                  <a:pos x="9" y="0"/>
                </a:cxn>
              </a:cxnLst>
              <a:rect l="0" t="0" r="r" b="b"/>
              <a:pathLst>
                <a:path w="48" h="24">
                  <a:moveTo>
                    <a:pt x="9" y="0"/>
                  </a:moveTo>
                  <a:cubicBezTo>
                    <a:pt x="21" y="0"/>
                    <a:pt x="27" y="0"/>
                    <a:pt x="39" y="0"/>
                  </a:cubicBezTo>
                  <a:cubicBezTo>
                    <a:pt x="43" y="0"/>
                    <a:pt x="47" y="2"/>
                    <a:pt x="47" y="5"/>
                  </a:cubicBezTo>
                  <a:cubicBezTo>
                    <a:pt x="47" y="11"/>
                    <a:pt x="48" y="14"/>
                    <a:pt x="48" y="20"/>
                  </a:cubicBezTo>
                  <a:cubicBezTo>
                    <a:pt x="48" y="22"/>
                    <a:pt x="44" y="24"/>
                    <a:pt x="39" y="24"/>
                  </a:cubicBezTo>
                  <a:cubicBezTo>
                    <a:pt x="27" y="24"/>
                    <a:pt x="21" y="24"/>
                    <a:pt x="9" y="24"/>
                  </a:cubicBezTo>
                  <a:cubicBezTo>
                    <a:pt x="4" y="24"/>
                    <a:pt x="1" y="22"/>
                    <a:pt x="0" y="20"/>
                  </a:cubicBezTo>
                  <a:cubicBezTo>
                    <a:pt x="0" y="14"/>
                    <a:pt x="0" y="11"/>
                    <a:pt x="0" y="4"/>
                  </a:cubicBezTo>
                  <a:cubicBezTo>
                    <a:pt x="0"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5" name="Freeform 102"/>
            <p:cNvSpPr/>
            <p:nvPr/>
          </p:nvSpPr>
          <p:spPr bwMode="auto">
            <a:xfrm>
              <a:off x="4946650" y="4448175"/>
              <a:ext cx="79375" cy="39688"/>
            </a:xfrm>
            <a:custGeom>
              <a:cxnLst>
                <a:cxn ang="0">
                  <a:pos x="9" y="0"/>
                </a:cxn>
                <a:cxn ang="0">
                  <a:pos x="39" y="0"/>
                </a:cxn>
                <a:cxn ang="0">
                  <a:pos x="48" y="5"/>
                </a:cxn>
                <a:cxn ang="0">
                  <a:pos x="48" y="20"/>
                </a:cxn>
                <a:cxn ang="0">
                  <a:pos x="40" y="24"/>
                </a:cxn>
                <a:cxn ang="0">
                  <a:pos x="9" y="24"/>
                </a:cxn>
                <a:cxn ang="0">
                  <a:pos x="1" y="20"/>
                </a:cxn>
                <a:cxn ang="0">
                  <a:pos x="0" y="5"/>
                </a:cxn>
                <a:cxn ang="0">
                  <a:pos x="9" y="0"/>
                </a:cxn>
              </a:cxnLst>
              <a:rect l="0" t="0" r="r" b="b"/>
              <a:pathLst>
                <a:path w="49" h="25">
                  <a:moveTo>
                    <a:pt x="9" y="0"/>
                  </a:moveTo>
                  <a:cubicBezTo>
                    <a:pt x="21" y="0"/>
                    <a:pt x="27" y="0"/>
                    <a:pt x="39" y="0"/>
                  </a:cubicBezTo>
                  <a:cubicBezTo>
                    <a:pt x="43" y="0"/>
                    <a:pt x="47" y="2"/>
                    <a:pt x="48" y="5"/>
                  </a:cubicBezTo>
                  <a:cubicBezTo>
                    <a:pt x="48" y="11"/>
                    <a:pt x="48" y="14"/>
                    <a:pt x="48" y="20"/>
                  </a:cubicBezTo>
                  <a:cubicBezTo>
                    <a:pt x="49" y="23"/>
                    <a:pt x="45" y="25"/>
                    <a:pt x="40" y="24"/>
                  </a:cubicBezTo>
                  <a:cubicBezTo>
                    <a:pt x="28" y="24"/>
                    <a:pt x="22" y="24"/>
                    <a:pt x="9" y="24"/>
                  </a:cubicBezTo>
                  <a:cubicBezTo>
                    <a:pt x="5" y="24"/>
                    <a:pt x="1" y="22"/>
                    <a:pt x="1" y="20"/>
                  </a:cubicBezTo>
                  <a:cubicBezTo>
                    <a:pt x="1" y="14"/>
                    <a:pt x="0" y="11"/>
                    <a:pt x="0" y="5"/>
                  </a:cubicBezTo>
                  <a:cubicBezTo>
                    <a:pt x="0"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6" name="Freeform 103"/>
            <p:cNvSpPr/>
            <p:nvPr/>
          </p:nvSpPr>
          <p:spPr bwMode="auto">
            <a:xfrm>
              <a:off x="4057650" y="4491038"/>
              <a:ext cx="80963" cy="38100"/>
            </a:xfrm>
            <a:custGeom>
              <a:cxnLst>
                <a:cxn ang="0">
                  <a:pos x="12" y="0"/>
                </a:cxn>
                <a:cxn ang="0">
                  <a:pos x="42" y="0"/>
                </a:cxn>
                <a:cxn ang="0">
                  <a:pos x="50" y="4"/>
                </a:cxn>
                <a:cxn ang="0">
                  <a:pos x="49" y="20"/>
                </a:cxn>
                <a:cxn ang="0">
                  <a:pos x="40" y="24"/>
                </a:cxn>
                <a:cxn ang="0">
                  <a:pos x="9" y="24"/>
                </a:cxn>
                <a:cxn ang="0">
                  <a:pos x="0" y="20"/>
                </a:cxn>
                <a:cxn ang="0">
                  <a:pos x="3" y="4"/>
                </a:cxn>
                <a:cxn ang="0">
                  <a:pos x="12" y="0"/>
                </a:cxn>
              </a:cxnLst>
              <a:rect l="0" t="0" r="r" b="b"/>
              <a:pathLst>
                <a:path w="51" h="24">
                  <a:moveTo>
                    <a:pt x="12" y="0"/>
                  </a:moveTo>
                  <a:cubicBezTo>
                    <a:pt x="24" y="0"/>
                    <a:pt x="30" y="0"/>
                    <a:pt x="42" y="0"/>
                  </a:cubicBezTo>
                  <a:cubicBezTo>
                    <a:pt x="47" y="0"/>
                    <a:pt x="51" y="2"/>
                    <a:pt x="50" y="4"/>
                  </a:cubicBezTo>
                  <a:cubicBezTo>
                    <a:pt x="50" y="10"/>
                    <a:pt x="49" y="14"/>
                    <a:pt x="49" y="20"/>
                  </a:cubicBezTo>
                  <a:cubicBezTo>
                    <a:pt x="48" y="22"/>
                    <a:pt x="44" y="24"/>
                    <a:pt x="40" y="24"/>
                  </a:cubicBezTo>
                  <a:cubicBezTo>
                    <a:pt x="27" y="24"/>
                    <a:pt x="21" y="24"/>
                    <a:pt x="9" y="24"/>
                  </a:cubicBezTo>
                  <a:cubicBezTo>
                    <a:pt x="4" y="24"/>
                    <a:pt x="0" y="22"/>
                    <a:pt x="0" y="20"/>
                  </a:cubicBezTo>
                  <a:cubicBezTo>
                    <a:pt x="1" y="13"/>
                    <a:pt x="2" y="10"/>
                    <a:pt x="3" y="4"/>
                  </a:cubicBezTo>
                  <a:cubicBezTo>
                    <a:pt x="3" y="2"/>
                    <a:pt x="7" y="0"/>
                    <a:pt x="12"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7" name="Freeform 104"/>
            <p:cNvSpPr/>
            <p:nvPr/>
          </p:nvSpPr>
          <p:spPr bwMode="auto">
            <a:xfrm>
              <a:off x="4152900" y="4491038"/>
              <a:ext cx="80963" cy="38100"/>
            </a:xfrm>
            <a:custGeom>
              <a:cxnLst>
                <a:cxn ang="0">
                  <a:pos x="11" y="0"/>
                </a:cxn>
                <a:cxn ang="0">
                  <a:pos x="41" y="0"/>
                </a:cxn>
                <a:cxn ang="0">
                  <a:pos x="49" y="4"/>
                </a:cxn>
                <a:cxn ang="0">
                  <a:pos x="48" y="20"/>
                </a:cxn>
                <a:cxn ang="0">
                  <a:pos x="39" y="24"/>
                </a:cxn>
                <a:cxn ang="0">
                  <a:pos x="8" y="24"/>
                </a:cxn>
                <a:cxn ang="0">
                  <a:pos x="0" y="20"/>
                </a:cxn>
                <a:cxn ang="0">
                  <a:pos x="2" y="4"/>
                </a:cxn>
                <a:cxn ang="0">
                  <a:pos x="11" y="0"/>
                </a:cxn>
              </a:cxnLst>
              <a:rect l="0" t="0" r="r" b="b"/>
              <a:pathLst>
                <a:path w="50" h="24">
                  <a:moveTo>
                    <a:pt x="11" y="0"/>
                  </a:moveTo>
                  <a:cubicBezTo>
                    <a:pt x="23" y="0"/>
                    <a:pt x="29" y="0"/>
                    <a:pt x="41" y="0"/>
                  </a:cubicBezTo>
                  <a:cubicBezTo>
                    <a:pt x="46" y="0"/>
                    <a:pt x="50" y="2"/>
                    <a:pt x="49" y="4"/>
                  </a:cubicBezTo>
                  <a:cubicBezTo>
                    <a:pt x="49" y="11"/>
                    <a:pt x="48" y="14"/>
                    <a:pt x="48" y="20"/>
                  </a:cubicBezTo>
                  <a:cubicBezTo>
                    <a:pt x="48" y="22"/>
                    <a:pt x="44" y="24"/>
                    <a:pt x="39" y="24"/>
                  </a:cubicBezTo>
                  <a:cubicBezTo>
                    <a:pt x="27" y="24"/>
                    <a:pt x="20" y="24"/>
                    <a:pt x="8" y="24"/>
                  </a:cubicBezTo>
                  <a:cubicBezTo>
                    <a:pt x="3" y="24"/>
                    <a:pt x="0" y="22"/>
                    <a:pt x="0" y="20"/>
                  </a:cubicBezTo>
                  <a:cubicBezTo>
                    <a:pt x="1" y="14"/>
                    <a:pt x="1" y="10"/>
                    <a:pt x="2" y="4"/>
                  </a:cubicBezTo>
                  <a:cubicBezTo>
                    <a:pt x="2" y="2"/>
                    <a:pt x="6" y="0"/>
                    <a:pt x="11"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8" name="Freeform 105"/>
            <p:cNvSpPr/>
            <p:nvPr/>
          </p:nvSpPr>
          <p:spPr bwMode="auto">
            <a:xfrm>
              <a:off x="4248150" y="4491038"/>
              <a:ext cx="79375" cy="38100"/>
            </a:xfrm>
            <a:custGeom>
              <a:cxnLst>
                <a:cxn ang="0">
                  <a:pos x="10" y="0"/>
                </a:cxn>
                <a:cxn ang="0">
                  <a:pos x="41" y="0"/>
                </a:cxn>
                <a:cxn ang="0">
                  <a:pos x="49" y="5"/>
                </a:cxn>
                <a:cxn ang="0">
                  <a:pos x="48" y="20"/>
                </a:cxn>
                <a:cxn ang="0">
                  <a:pos x="39" y="24"/>
                </a:cxn>
                <a:cxn ang="0">
                  <a:pos x="8" y="24"/>
                </a:cxn>
                <a:cxn ang="0">
                  <a:pos x="0" y="20"/>
                </a:cxn>
                <a:cxn ang="0">
                  <a:pos x="1" y="4"/>
                </a:cxn>
                <a:cxn ang="0">
                  <a:pos x="10" y="0"/>
                </a:cxn>
              </a:cxnLst>
              <a:rect l="0" t="0" r="r" b="b"/>
              <a:pathLst>
                <a:path w="49" h="24">
                  <a:moveTo>
                    <a:pt x="10" y="0"/>
                  </a:moveTo>
                  <a:cubicBezTo>
                    <a:pt x="22" y="0"/>
                    <a:pt x="28" y="0"/>
                    <a:pt x="41" y="0"/>
                  </a:cubicBezTo>
                  <a:cubicBezTo>
                    <a:pt x="45" y="0"/>
                    <a:pt x="49" y="2"/>
                    <a:pt x="49" y="5"/>
                  </a:cubicBezTo>
                  <a:cubicBezTo>
                    <a:pt x="48" y="11"/>
                    <a:pt x="48" y="14"/>
                    <a:pt x="48" y="20"/>
                  </a:cubicBezTo>
                  <a:cubicBezTo>
                    <a:pt x="47" y="23"/>
                    <a:pt x="44" y="24"/>
                    <a:pt x="39" y="24"/>
                  </a:cubicBezTo>
                  <a:cubicBezTo>
                    <a:pt x="27" y="24"/>
                    <a:pt x="20" y="24"/>
                    <a:pt x="8" y="24"/>
                  </a:cubicBezTo>
                  <a:cubicBezTo>
                    <a:pt x="4" y="24"/>
                    <a:pt x="0" y="22"/>
                    <a:pt x="0" y="20"/>
                  </a:cubicBezTo>
                  <a:cubicBezTo>
                    <a:pt x="1" y="14"/>
                    <a:pt x="1" y="11"/>
                    <a:pt x="1" y="4"/>
                  </a:cubicBezTo>
                  <a:cubicBezTo>
                    <a:pt x="2" y="2"/>
                    <a:pt x="6"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9" name="Freeform 106"/>
            <p:cNvSpPr/>
            <p:nvPr/>
          </p:nvSpPr>
          <p:spPr bwMode="auto">
            <a:xfrm>
              <a:off x="4343400" y="4491038"/>
              <a:ext cx="76200" cy="39688"/>
            </a:xfrm>
            <a:custGeom>
              <a:cxnLst>
                <a:cxn ang="0">
                  <a:pos x="9" y="0"/>
                </a:cxn>
                <a:cxn ang="0">
                  <a:pos x="40" y="0"/>
                </a:cxn>
                <a:cxn ang="0">
                  <a:pos x="48" y="5"/>
                </a:cxn>
                <a:cxn ang="0">
                  <a:pos x="47" y="20"/>
                </a:cxn>
                <a:cxn ang="0">
                  <a:pos x="38" y="25"/>
                </a:cxn>
                <a:cxn ang="0">
                  <a:pos x="8" y="25"/>
                </a:cxn>
                <a:cxn ang="0">
                  <a:pos x="0" y="20"/>
                </a:cxn>
                <a:cxn ang="0">
                  <a:pos x="1" y="5"/>
                </a:cxn>
                <a:cxn ang="0">
                  <a:pos x="9" y="0"/>
                </a:cxn>
              </a:cxnLst>
              <a:rect l="0" t="0" r="r" b="b"/>
              <a:pathLst>
                <a:path w="48" h="25">
                  <a:moveTo>
                    <a:pt x="9" y="0"/>
                  </a:moveTo>
                  <a:cubicBezTo>
                    <a:pt x="22" y="0"/>
                    <a:pt x="28" y="0"/>
                    <a:pt x="40" y="0"/>
                  </a:cubicBezTo>
                  <a:cubicBezTo>
                    <a:pt x="44" y="0"/>
                    <a:pt x="48" y="2"/>
                    <a:pt x="48" y="5"/>
                  </a:cubicBezTo>
                  <a:cubicBezTo>
                    <a:pt x="48" y="11"/>
                    <a:pt x="47" y="14"/>
                    <a:pt x="47" y="20"/>
                  </a:cubicBezTo>
                  <a:cubicBezTo>
                    <a:pt x="47" y="23"/>
                    <a:pt x="43" y="25"/>
                    <a:pt x="38" y="25"/>
                  </a:cubicBezTo>
                  <a:cubicBezTo>
                    <a:pt x="26" y="25"/>
                    <a:pt x="20" y="25"/>
                    <a:pt x="8" y="25"/>
                  </a:cubicBezTo>
                  <a:cubicBezTo>
                    <a:pt x="3" y="25"/>
                    <a:pt x="0" y="23"/>
                    <a:pt x="0" y="20"/>
                  </a:cubicBezTo>
                  <a:cubicBezTo>
                    <a:pt x="0" y="14"/>
                    <a:pt x="0" y="11"/>
                    <a:pt x="1" y="5"/>
                  </a:cubicBezTo>
                  <a:cubicBezTo>
                    <a:pt x="1" y="2"/>
                    <a:pt x="5"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0" name="Freeform 107"/>
            <p:cNvSpPr/>
            <p:nvPr/>
          </p:nvSpPr>
          <p:spPr bwMode="auto">
            <a:xfrm>
              <a:off x="4435475" y="4492625"/>
              <a:ext cx="77788" cy="38100"/>
            </a:xfrm>
            <a:custGeom>
              <a:cxnLst>
                <a:cxn ang="0">
                  <a:pos x="9" y="0"/>
                </a:cxn>
                <a:cxn ang="0">
                  <a:pos x="40" y="0"/>
                </a:cxn>
                <a:cxn ang="0">
                  <a:pos x="48" y="4"/>
                </a:cxn>
                <a:cxn ang="0">
                  <a:pos x="47" y="20"/>
                </a:cxn>
                <a:cxn ang="0">
                  <a:pos x="39" y="24"/>
                </a:cxn>
                <a:cxn ang="0">
                  <a:pos x="8" y="24"/>
                </a:cxn>
                <a:cxn ang="0">
                  <a:pos x="0" y="19"/>
                </a:cxn>
                <a:cxn ang="0">
                  <a:pos x="1" y="4"/>
                </a:cxn>
                <a:cxn ang="0">
                  <a:pos x="9" y="0"/>
                </a:cxn>
              </a:cxnLst>
              <a:rect l="0" t="0" r="r" b="b"/>
              <a:pathLst>
                <a:path w="48" h="24">
                  <a:moveTo>
                    <a:pt x="9" y="0"/>
                  </a:moveTo>
                  <a:cubicBezTo>
                    <a:pt x="22" y="0"/>
                    <a:pt x="28" y="0"/>
                    <a:pt x="40" y="0"/>
                  </a:cubicBezTo>
                  <a:cubicBezTo>
                    <a:pt x="44" y="0"/>
                    <a:pt x="48" y="2"/>
                    <a:pt x="48" y="4"/>
                  </a:cubicBezTo>
                  <a:cubicBezTo>
                    <a:pt x="48" y="10"/>
                    <a:pt x="47" y="13"/>
                    <a:pt x="47" y="20"/>
                  </a:cubicBezTo>
                  <a:cubicBezTo>
                    <a:pt x="47" y="22"/>
                    <a:pt x="43" y="24"/>
                    <a:pt x="39" y="24"/>
                  </a:cubicBezTo>
                  <a:cubicBezTo>
                    <a:pt x="27" y="24"/>
                    <a:pt x="20" y="24"/>
                    <a:pt x="8" y="24"/>
                  </a:cubicBezTo>
                  <a:cubicBezTo>
                    <a:pt x="4" y="24"/>
                    <a:pt x="0" y="22"/>
                    <a:pt x="0" y="19"/>
                  </a:cubicBezTo>
                  <a:cubicBezTo>
                    <a:pt x="0" y="13"/>
                    <a:pt x="1" y="10"/>
                    <a:pt x="1" y="4"/>
                  </a:cubicBezTo>
                  <a:cubicBezTo>
                    <a:pt x="1" y="1"/>
                    <a:pt x="5"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1" name="Freeform 108"/>
            <p:cNvSpPr/>
            <p:nvPr/>
          </p:nvSpPr>
          <p:spPr bwMode="auto">
            <a:xfrm>
              <a:off x="4529138" y="4492625"/>
              <a:ext cx="77788" cy="38100"/>
            </a:xfrm>
            <a:custGeom>
              <a:cxnLst>
                <a:cxn ang="0">
                  <a:pos x="9" y="0"/>
                </a:cxn>
                <a:cxn ang="0">
                  <a:pos x="40" y="0"/>
                </a:cxn>
                <a:cxn ang="0">
                  <a:pos x="48" y="4"/>
                </a:cxn>
                <a:cxn ang="0">
                  <a:pos x="47" y="20"/>
                </a:cxn>
                <a:cxn ang="0">
                  <a:pos x="39" y="24"/>
                </a:cxn>
                <a:cxn ang="0">
                  <a:pos x="9" y="24"/>
                </a:cxn>
                <a:cxn ang="0">
                  <a:pos x="0" y="20"/>
                </a:cxn>
                <a:cxn ang="0">
                  <a:pos x="1" y="4"/>
                </a:cxn>
                <a:cxn ang="0">
                  <a:pos x="9" y="0"/>
                </a:cxn>
              </a:cxnLst>
              <a:rect l="0" t="0" r="r" b="b"/>
              <a:pathLst>
                <a:path w="48" h="24">
                  <a:moveTo>
                    <a:pt x="9" y="0"/>
                  </a:moveTo>
                  <a:cubicBezTo>
                    <a:pt x="21" y="0"/>
                    <a:pt x="27" y="0"/>
                    <a:pt x="40" y="0"/>
                  </a:cubicBezTo>
                  <a:cubicBezTo>
                    <a:pt x="44" y="0"/>
                    <a:pt x="48" y="2"/>
                    <a:pt x="48" y="4"/>
                  </a:cubicBezTo>
                  <a:cubicBezTo>
                    <a:pt x="48" y="10"/>
                    <a:pt x="48" y="14"/>
                    <a:pt x="47" y="20"/>
                  </a:cubicBezTo>
                  <a:cubicBezTo>
                    <a:pt x="47" y="22"/>
                    <a:pt x="44" y="24"/>
                    <a:pt x="39" y="24"/>
                  </a:cubicBezTo>
                  <a:cubicBezTo>
                    <a:pt x="27" y="24"/>
                    <a:pt x="21" y="24"/>
                    <a:pt x="9" y="24"/>
                  </a:cubicBezTo>
                  <a:cubicBezTo>
                    <a:pt x="4" y="24"/>
                    <a:pt x="0" y="22"/>
                    <a:pt x="0" y="20"/>
                  </a:cubicBezTo>
                  <a:cubicBezTo>
                    <a:pt x="1" y="13"/>
                    <a:pt x="1" y="10"/>
                    <a:pt x="1" y="4"/>
                  </a:cubicBezTo>
                  <a:cubicBezTo>
                    <a:pt x="1" y="2"/>
                    <a:pt x="5"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2" name="Freeform 109"/>
            <p:cNvSpPr/>
            <p:nvPr/>
          </p:nvSpPr>
          <p:spPr bwMode="auto">
            <a:xfrm>
              <a:off x="4622800" y="4492625"/>
              <a:ext cx="76200" cy="38100"/>
            </a:xfrm>
            <a:custGeom>
              <a:cxnLst>
                <a:cxn ang="0">
                  <a:pos x="9" y="0"/>
                </a:cxn>
                <a:cxn ang="0">
                  <a:pos x="39" y="0"/>
                </a:cxn>
                <a:cxn ang="0">
                  <a:pos x="48" y="4"/>
                </a:cxn>
                <a:cxn ang="0">
                  <a:pos x="48" y="20"/>
                </a:cxn>
                <a:cxn ang="0">
                  <a:pos x="39" y="24"/>
                </a:cxn>
                <a:cxn ang="0">
                  <a:pos x="9" y="24"/>
                </a:cxn>
                <a:cxn ang="0">
                  <a:pos x="0" y="20"/>
                </a:cxn>
                <a:cxn ang="0">
                  <a:pos x="1" y="4"/>
                </a:cxn>
                <a:cxn ang="0">
                  <a:pos x="9" y="0"/>
                </a:cxn>
              </a:cxnLst>
              <a:rect l="0" t="0" r="r" b="b"/>
              <a:pathLst>
                <a:path w="48" h="24">
                  <a:moveTo>
                    <a:pt x="9" y="0"/>
                  </a:moveTo>
                  <a:cubicBezTo>
                    <a:pt x="21" y="0"/>
                    <a:pt x="27" y="0"/>
                    <a:pt x="39" y="0"/>
                  </a:cubicBezTo>
                  <a:cubicBezTo>
                    <a:pt x="44" y="0"/>
                    <a:pt x="48" y="2"/>
                    <a:pt x="48" y="4"/>
                  </a:cubicBezTo>
                  <a:cubicBezTo>
                    <a:pt x="48" y="11"/>
                    <a:pt x="48" y="14"/>
                    <a:pt x="48" y="20"/>
                  </a:cubicBezTo>
                  <a:cubicBezTo>
                    <a:pt x="48" y="22"/>
                    <a:pt x="44" y="24"/>
                    <a:pt x="39" y="24"/>
                  </a:cubicBezTo>
                  <a:cubicBezTo>
                    <a:pt x="27" y="24"/>
                    <a:pt x="21" y="24"/>
                    <a:pt x="9" y="24"/>
                  </a:cubicBezTo>
                  <a:cubicBezTo>
                    <a:pt x="4" y="24"/>
                    <a:pt x="0" y="22"/>
                    <a:pt x="0" y="20"/>
                  </a:cubicBezTo>
                  <a:cubicBezTo>
                    <a:pt x="1" y="14"/>
                    <a:pt x="1" y="10"/>
                    <a:pt x="1" y="4"/>
                  </a:cubicBezTo>
                  <a:cubicBezTo>
                    <a:pt x="1" y="2"/>
                    <a:pt x="5"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3" name="Freeform 110"/>
            <p:cNvSpPr/>
            <p:nvPr/>
          </p:nvSpPr>
          <p:spPr bwMode="auto">
            <a:xfrm>
              <a:off x="4718050" y="4492625"/>
              <a:ext cx="74613" cy="39688"/>
            </a:xfrm>
            <a:custGeom>
              <a:cxnLst>
                <a:cxn ang="0">
                  <a:pos x="8" y="0"/>
                </a:cxn>
                <a:cxn ang="0">
                  <a:pos x="38" y="0"/>
                </a:cxn>
                <a:cxn ang="0">
                  <a:pos x="47" y="5"/>
                </a:cxn>
                <a:cxn ang="0">
                  <a:pos x="47" y="20"/>
                </a:cxn>
                <a:cxn ang="0">
                  <a:pos x="39" y="25"/>
                </a:cxn>
                <a:cxn ang="0">
                  <a:pos x="8" y="24"/>
                </a:cxn>
                <a:cxn ang="0">
                  <a:pos x="0" y="20"/>
                </a:cxn>
                <a:cxn ang="0">
                  <a:pos x="0" y="4"/>
                </a:cxn>
                <a:cxn ang="0">
                  <a:pos x="8" y="0"/>
                </a:cxn>
              </a:cxnLst>
              <a:rect l="0" t="0" r="r" b="b"/>
              <a:pathLst>
                <a:path w="47" h="25">
                  <a:moveTo>
                    <a:pt x="8" y="0"/>
                  </a:moveTo>
                  <a:cubicBezTo>
                    <a:pt x="20" y="0"/>
                    <a:pt x="26" y="0"/>
                    <a:pt x="38" y="0"/>
                  </a:cubicBezTo>
                  <a:cubicBezTo>
                    <a:pt x="43" y="0"/>
                    <a:pt x="47" y="2"/>
                    <a:pt x="47" y="5"/>
                  </a:cubicBezTo>
                  <a:cubicBezTo>
                    <a:pt x="47" y="11"/>
                    <a:pt x="47" y="14"/>
                    <a:pt x="47" y="20"/>
                  </a:cubicBezTo>
                  <a:cubicBezTo>
                    <a:pt x="47" y="23"/>
                    <a:pt x="43" y="25"/>
                    <a:pt x="39" y="25"/>
                  </a:cubicBezTo>
                  <a:cubicBezTo>
                    <a:pt x="26" y="24"/>
                    <a:pt x="20" y="24"/>
                    <a:pt x="8" y="24"/>
                  </a:cubicBezTo>
                  <a:cubicBezTo>
                    <a:pt x="3" y="24"/>
                    <a:pt x="0" y="22"/>
                    <a:pt x="0" y="20"/>
                  </a:cubicBezTo>
                  <a:cubicBezTo>
                    <a:pt x="0" y="14"/>
                    <a:pt x="0" y="11"/>
                    <a:pt x="0" y="4"/>
                  </a:cubicBezTo>
                  <a:cubicBezTo>
                    <a:pt x="0"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4" name="Freeform 111"/>
            <p:cNvSpPr/>
            <p:nvPr/>
          </p:nvSpPr>
          <p:spPr bwMode="auto">
            <a:xfrm>
              <a:off x="4810125" y="4492625"/>
              <a:ext cx="77788" cy="39688"/>
            </a:xfrm>
            <a:custGeom>
              <a:cxnLst>
                <a:cxn ang="0">
                  <a:pos x="8" y="0"/>
                </a:cxn>
                <a:cxn ang="0">
                  <a:pos x="39" y="0"/>
                </a:cxn>
                <a:cxn ang="0">
                  <a:pos x="47" y="5"/>
                </a:cxn>
                <a:cxn ang="0">
                  <a:pos x="48" y="20"/>
                </a:cxn>
                <a:cxn ang="0">
                  <a:pos x="39" y="25"/>
                </a:cxn>
                <a:cxn ang="0">
                  <a:pos x="9" y="25"/>
                </a:cxn>
                <a:cxn ang="0">
                  <a:pos x="0" y="20"/>
                </a:cxn>
                <a:cxn ang="0">
                  <a:pos x="0" y="5"/>
                </a:cxn>
                <a:cxn ang="0">
                  <a:pos x="8" y="0"/>
                </a:cxn>
              </a:cxnLst>
              <a:rect l="0" t="0" r="r" b="b"/>
              <a:pathLst>
                <a:path w="48" h="25">
                  <a:moveTo>
                    <a:pt x="8" y="0"/>
                  </a:moveTo>
                  <a:cubicBezTo>
                    <a:pt x="20" y="0"/>
                    <a:pt x="27" y="0"/>
                    <a:pt x="39" y="0"/>
                  </a:cubicBezTo>
                  <a:cubicBezTo>
                    <a:pt x="43" y="0"/>
                    <a:pt x="47" y="2"/>
                    <a:pt x="47" y="5"/>
                  </a:cubicBezTo>
                  <a:cubicBezTo>
                    <a:pt x="47" y="11"/>
                    <a:pt x="47" y="14"/>
                    <a:pt x="48" y="20"/>
                  </a:cubicBezTo>
                  <a:cubicBezTo>
                    <a:pt x="48" y="23"/>
                    <a:pt x="44" y="25"/>
                    <a:pt x="39" y="25"/>
                  </a:cubicBezTo>
                  <a:cubicBezTo>
                    <a:pt x="27" y="25"/>
                    <a:pt x="21" y="25"/>
                    <a:pt x="9" y="25"/>
                  </a:cubicBezTo>
                  <a:cubicBezTo>
                    <a:pt x="4" y="25"/>
                    <a:pt x="0" y="23"/>
                    <a:pt x="0" y="20"/>
                  </a:cubicBezTo>
                  <a:cubicBezTo>
                    <a:pt x="0" y="14"/>
                    <a:pt x="0" y="11"/>
                    <a:pt x="0" y="5"/>
                  </a:cubicBezTo>
                  <a:cubicBezTo>
                    <a:pt x="0"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5" name="Freeform 112"/>
            <p:cNvSpPr/>
            <p:nvPr/>
          </p:nvSpPr>
          <p:spPr bwMode="auto">
            <a:xfrm>
              <a:off x="4903788" y="4492625"/>
              <a:ext cx="79375" cy="39688"/>
            </a:xfrm>
            <a:custGeom>
              <a:cxnLst>
                <a:cxn ang="0">
                  <a:pos x="9" y="1"/>
                </a:cxn>
                <a:cxn ang="0">
                  <a:pos x="39" y="1"/>
                </a:cxn>
                <a:cxn ang="0">
                  <a:pos x="48" y="5"/>
                </a:cxn>
                <a:cxn ang="0">
                  <a:pos x="49" y="21"/>
                </a:cxn>
                <a:cxn ang="0">
                  <a:pos x="40" y="25"/>
                </a:cxn>
                <a:cxn ang="0">
                  <a:pos x="9" y="25"/>
                </a:cxn>
                <a:cxn ang="0">
                  <a:pos x="1" y="21"/>
                </a:cxn>
                <a:cxn ang="0">
                  <a:pos x="0" y="5"/>
                </a:cxn>
                <a:cxn ang="0">
                  <a:pos x="9" y="1"/>
                </a:cxn>
              </a:cxnLst>
              <a:rect l="0" t="0" r="r" b="b"/>
              <a:pathLst>
                <a:path w="49" h="25">
                  <a:moveTo>
                    <a:pt x="9" y="1"/>
                  </a:moveTo>
                  <a:cubicBezTo>
                    <a:pt x="21" y="1"/>
                    <a:pt x="27" y="1"/>
                    <a:pt x="39" y="1"/>
                  </a:cubicBezTo>
                  <a:cubicBezTo>
                    <a:pt x="44" y="1"/>
                    <a:pt x="48" y="3"/>
                    <a:pt x="48" y="5"/>
                  </a:cubicBezTo>
                  <a:cubicBezTo>
                    <a:pt x="48" y="11"/>
                    <a:pt x="48" y="14"/>
                    <a:pt x="49" y="21"/>
                  </a:cubicBezTo>
                  <a:cubicBezTo>
                    <a:pt x="49" y="23"/>
                    <a:pt x="45" y="25"/>
                    <a:pt x="40" y="25"/>
                  </a:cubicBezTo>
                  <a:cubicBezTo>
                    <a:pt x="28" y="25"/>
                    <a:pt x="22" y="25"/>
                    <a:pt x="9" y="25"/>
                  </a:cubicBezTo>
                  <a:cubicBezTo>
                    <a:pt x="5" y="25"/>
                    <a:pt x="1" y="23"/>
                    <a:pt x="1" y="21"/>
                  </a:cubicBezTo>
                  <a:cubicBezTo>
                    <a:pt x="1" y="14"/>
                    <a:pt x="1" y="11"/>
                    <a:pt x="0" y="5"/>
                  </a:cubicBezTo>
                  <a:cubicBezTo>
                    <a:pt x="0" y="2"/>
                    <a:pt x="4" y="0"/>
                    <a:pt x="9" y="1"/>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6" name="Freeform 113"/>
            <p:cNvSpPr/>
            <p:nvPr/>
          </p:nvSpPr>
          <p:spPr bwMode="auto">
            <a:xfrm>
              <a:off x="4999038" y="4494213"/>
              <a:ext cx="120650" cy="38100"/>
            </a:xfrm>
            <a:custGeom>
              <a:cxnLst>
                <a:cxn ang="0">
                  <a:pos x="9" y="0"/>
                </a:cxn>
                <a:cxn ang="0">
                  <a:pos x="64" y="0"/>
                </a:cxn>
                <a:cxn ang="0">
                  <a:pos x="74" y="4"/>
                </a:cxn>
                <a:cxn ang="0">
                  <a:pos x="75" y="20"/>
                </a:cxn>
                <a:cxn ang="0">
                  <a:pos x="66" y="24"/>
                </a:cxn>
                <a:cxn ang="0">
                  <a:pos x="10" y="24"/>
                </a:cxn>
                <a:cxn ang="0">
                  <a:pos x="1" y="20"/>
                </a:cxn>
                <a:cxn ang="0">
                  <a:pos x="0" y="4"/>
                </a:cxn>
                <a:cxn ang="0">
                  <a:pos x="9" y="0"/>
                </a:cxn>
              </a:cxnLst>
              <a:rect l="0" t="0" r="r" b="b"/>
              <a:pathLst>
                <a:path w="75" h="24">
                  <a:moveTo>
                    <a:pt x="9" y="0"/>
                  </a:moveTo>
                  <a:cubicBezTo>
                    <a:pt x="31" y="0"/>
                    <a:pt x="42" y="0"/>
                    <a:pt x="64" y="0"/>
                  </a:cubicBezTo>
                  <a:cubicBezTo>
                    <a:pt x="69" y="0"/>
                    <a:pt x="73" y="2"/>
                    <a:pt x="74" y="4"/>
                  </a:cubicBezTo>
                  <a:cubicBezTo>
                    <a:pt x="74" y="11"/>
                    <a:pt x="74" y="14"/>
                    <a:pt x="75" y="20"/>
                  </a:cubicBezTo>
                  <a:cubicBezTo>
                    <a:pt x="75" y="22"/>
                    <a:pt x="71" y="24"/>
                    <a:pt x="66" y="24"/>
                  </a:cubicBezTo>
                  <a:cubicBezTo>
                    <a:pt x="44" y="24"/>
                    <a:pt x="32" y="24"/>
                    <a:pt x="10" y="24"/>
                  </a:cubicBezTo>
                  <a:cubicBezTo>
                    <a:pt x="5" y="24"/>
                    <a:pt x="1" y="22"/>
                    <a:pt x="1" y="20"/>
                  </a:cubicBezTo>
                  <a:cubicBezTo>
                    <a:pt x="1" y="13"/>
                    <a:pt x="0" y="10"/>
                    <a:pt x="0" y="4"/>
                  </a:cubicBezTo>
                  <a:cubicBezTo>
                    <a:pt x="0"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7" name="Freeform 114"/>
            <p:cNvSpPr/>
            <p:nvPr/>
          </p:nvSpPr>
          <p:spPr bwMode="auto">
            <a:xfrm>
              <a:off x="3951288" y="4535488"/>
              <a:ext cx="84138" cy="39688"/>
            </a:xfrm>
            <a:custGeom>
              <a:cxnLst>
                <a:cxn ang="0">
                  <a:pos x="13" y="0"/>
                </a:cxn>
                <a:cxn ang="0">
                  <a:pos x="44" y="0"/>
                </a:cxn>
                <a:cxn ang="0">
                  <a:pos x="52" y="4"/>
                </a:cxn>
                <a:cxn ang="0">
                  <a:pos x="50" y="20"/>
                </a:cxn>
                <a:cxn ang="0">
                  <a:pos x="41" y="24"/>
                </a:cxn>
                <a:cxn ang="0">
                  <a:pos x="9" y="24"/>
                </a:cxn>
                <a:cxn ang="0">
                  <a:pos x="1" y="20"/>
                </a:cxn>
                <a:cxn ang="0">
                  <a:pos x="3" y="4"/>
                </a:cxn>
                <a:cxn ang="0">
                  <a:pos x="13" y="0"/>
                </a:cxn>
              </a:cxnLst>
              <a:rect l="0" t="0" r="r" b="b"/>
              <a:pathLst>
                <a:path w="52" h="24">
                  <a:moveTo>
                    <a:pt x="13" y="0"/>
                  </a:moveTo>
                  <a:cubicBezTo>
                    <a:pt x="25" y="0"/>
                    <a:pt x="32" y="0"/>
                    <a:pt x="44" y="0"/>
                  </a:cubicBezTo>
                  <a:cubicBezTo>
                    <a:pt x="49" y="0"/>
                    <a:pt x="53" y="2"/>
                    <a:pt x="52" y="4"/>
                  </a:cubicBezTo>
                  <a:cubicBezTo>
                    <a:pt x="51" y="10"/>
                    <a:pt x="51" y="14"/>
                    <a:pt x="50" y="20"/>
                  </a:cubicBezTo>
                  <a:cubicBezTo>
                    <a:pt x="50" y="22"/>
                    <a:pt x="46" y="24"/>
                    <a:pt x="41" y="24"/>
                  </a:cubicBezTo>
                  <a:cubicBezTo>
                    <a:pt x="28" y="24"/>
                    <a:pt x="22" y="24"/>
                    <a:pt x="9" y="24"/>
                  </a:cubicBezTo>
                  <a:cubicBezTo>
                    <a:pt x="4" y="24"/>
                    <a:pt x="0" y="22"/>
                    <a:pt x="1" y="20"/>
                  </a:cubicBezTo>
                  <a:cubicBezTo>
                    <a:pt x="2" y="13"/>
                    <a:pt x="2" y="10"/>
                    <a:pt x="3" y="4"/>
                  </a:cubicBezTo>
                  <a:cubicBezTo>
                    <a:pt x="4" y="2"/>
                    <a:pt x="8" y="0"/>
                    <a:pt x="13"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8" name="Freeform 115"/>
            <p:cNvSpPr/>
            <p:nvPr/>
          </p:nvSpPr>
          <p:spPr bwMode="auto">
            <a:xfrm>
              <a:off x="4049713" y="4535488"/>
              <a:ext cx="82550" cy="39688"/>
            </a:xfrm>
            <a:custGeom>
              <a:cxnLst>
                <a:cxn ang="0">
                  <a:pos x="12" y="0"/>
                </a:cxn>
                <a:cxn ang="0">
                  <a:pos x="43" y="0"/>
                </a:cxn>
                <a:cxn ang="0">
                  <a:pos x="51" y="4"/>
                </a:cxn>
                <a:cxn ang="0">
                  <a:pos x="50" y="20"/>
                </a:cxn>
                <a:cxn ang="0">
                  <a:pos x="40" y="24"/>
                </a:cxn>
                <a:cxn ang="0">
                  <a:pos x="9" y="24"/>
                </a:cxn>
                <a:cxn ang="0">
                  <a:pos x="1" y="20"/>
                </a:cxn>
                <a:cxn ang="0">
                  <a:pos x="3" y="4"/>
                </a:cxn>
                <a:cxn ang="0">
                  <a:pos x="12" y="0"/>
                </a:cxn>
              </a:cxnLst>
              <a:rect l="0" t="0" r="r" b="b"/>
              <a:pathLst>
                <a:path w="52" h="24">
                  <a:moveTo>
                    <a:pt x="12" y="0"/>
                  </a:moveTo>
                  <a:cubicBezTo>
                    <a:pt x="25" y="0"/>
                    <a:pt x="31" y="0"/>
                    <a:pt x="43" y="0"/>
                  </a:cubicBezTo>
                  <a:cubicBezTo>
                    <a:pt x="48" y="0"/>
                    <a:pt x="52" y="2"/>
                    <a:pt x="51" y="4"/>
                  </a:cubicBezTo>
                  <a:cubicBezTo>
                    <a:pt x="51" y="11"/>
                    <a:pt x="50" y="14"/>
                    <a:pt x="50" y="20"/>
                  </a:cubicBezTo>
                  <a:cubicBezTo>
                    <a:pt x="49" y="22"/>
                    <a:pt x="45" y="24"/>
                    <a:pt x="40" y="24"/>
                  </a:cubicBezTo>
                  <a:cubicBezTo>
                    <a:pt x="28" y="24"/>
                    <a:pt x="22" y="24"/>
                    <a:pt x="9" y="24"/>
                  </a:cubicBezTo>
                  <a:cubicBezTo>
                    <a:pt x="4" y="24"/>
                    <a:pt x="0" y="22"/>
                    <a:pt x="1" y="20"/>
                  </a:cubicBezTo>
                  <a:cubicBezTo>
                    <a:pt x="2" y="14"/>
                    <a:pt x="2" y="10"/>
                    <a:pt x="3" y="4"/>
                  </a:cubicBezTo>
                  <a:cubicBezTo>
                    <a:pt x="3" y="2"/>
                    <a:pt x="7" y="0"/>
                    <a:pt x="12"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9" name="Freeform 116"/>
            <p:cNvSpPr/>
            <p:nvPr/>
          </p:nvSpPr>
          <p:spPr bwMode="auto">
            <a:xfrm>
              <a:off x="4146550" y="4535488"/>
              <a:ext cx="80963" cy="41275"/>
            </a:xfrm>
            <a:custGeom>
              <a:cxnLst>
                <a:cxn ang="0">
                  <a:pos x="11" y="0"/>
                </a:cxn>
                <a:cxn ang="0">
                  <a:pos x="42" y="0"/>
                </a:cxn>
                <a:cxn ang="0">
                  <a:pos x="50" y="5"/>
                </a:cxn>
                <a:cxn ang="0">
                  <a:pos x="48" y="20"/>
                </a:cxn>
                <a:cxn ang="0">
                  <a:pos x="39" y="25"/>
                </a:cxn>
                <a:cxn ang="0">
                  <a:pos x="8" y="24"/>
                </a:cxn>
                <a:cxn ang="0">
                  <a:pos x="0" y="20"/>
                </a:cxn>
                <a:cxn ang="0">
                  <a:pos x="2" y="4"/>
                </a:cxn>
                <a:cxn ang="0">
                  <a:pos x="11" y="0"/>
                </a:cxn>
              </a:cxnLst>
              <a:rect l="0" t="0" r="r" b="b"/>
              <a:pathLst>
                <a:path w="50" h="25">
                  <a:moveTo>
                    <a:pt x="11" y="0"/>
                  </a:moveTo>
                  <a:cubicBezTo>
                    <a:pt x="23" y="0"/>
                    <a:pt x="29" y="0"/>
                    <a:pt x="42" y="0"/>
                  </a:cubicBezTo>
                  <a:cubicBezTo>
                    <a:pt x="46" y="0"/>
                    <a:pt x="50" y="2"/>
                    <a:pt x="50" y="5"/>
                  </a:cubicBezTo>
                  <a:cubicBezTo>
                    <a:pt x="49" y="11"/>
                    <a:pt x="49" y="14"/>
                    <a:pt x="48" y="20"/>
                  </a:cubicBezTo>
                  <a:cubicBezTo>
                    <a:pt x="48" y="23"/>
                    <a:pt x="44" y="25"/>
                    <a:pt x="39" y="25"/>
                  </a:cubicBezTo>
                  <a:cubicBezTo>
                    <a:pt x="27" y="25"/>
                    <a:pt x="21" y="24"/>
                    <a:pt x="8" y="24"/>
                  </a:cubicBezTo>
                  <a:cubicBezTo>
                    <a:pt x="4" y="24"/>
                    <a:pt x="0" y="22"/>
                    <a:pt x="0" y="20"/>
                  </a:cubicBezTo>
                  <a:cubicBezTo>
                    <a:pt x="1" y="14"/>
                    <a:pt x="1" y="11"/>
                    <a:pt x="2" y="4"/>
                  </a:cubicBezTo>
                  <a:cubicBezTo>
                    <a:pt x="2" y="2"/>
                    <a:pt x="6" y="0"/>
                    <a:pt x="11"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0" name="Freeform 117"/>
            <p:cNvSpPr/>
            <p:nvPr/>
          </p:nvSpPr>
          <p:spPr bwMode="auto">
            <a:xfrm>
              <a:off x="4241800" y="4535488"/>
              <a:ext cx="80963" cy="41275"/>
            </a:xfrm>
            <a:custGeom>
              <a:cxnLst>
                <a:cxn ang="0">
                  <a:pos x="11" y="0"/>
                </a:cxn>
                <a:cxn ang="0">
                  <a:pos x="42" y="1"/>
                </a:cxn>
                <a:cxn ang="0">
                  <a:pos x="50" y="5"/>
                </a:cxn>
                <a:cxn ang="0">
                  <a:pos x="49" y="21"/>
                </a:cxn>
                <a:cxn ang="0">
                  <a:pos x="40" y="25"/>
                </a:cxn>
                <a:cxn ang="0">
                  <a:pos x="9" y="25"/>
                </a:cxn>
                <a:cxn ang="0">
                  <a:pos x="1" y="20"/>
                </a:cxn>
                <a:cxn ang="0">
                  <a:pos x="2" y="5"/>
                </a:cxn>
                <a:cxn ang="0">
                  <a:pos x="11" y="0"/>
                </a:cxn>
              </a:cxnLst>
              <a:rect l="0" t="0" r="r" b="b"/>
              <a:pathLst>
                <a:path w="50" h="25">
                  <a:moveTo>
                    <a:pt x="11" y="0"/>
                  </a:moveTo>
                  <a:cubicBezTo>
                    <a:pt x="23" y="1"/>
                    <a:pt x="29" y="1"/>
                    <a:pt x="42" y="1"/>
                  </a:cubicBezTo>
                  <a:cubicBezTo>
                    <a:pt x="46" y="1"/>
                    <a:pt x="50" y="3"/>
                    <a:pt x="50" y="5"/>
                  </a:cubicBezTo>
                  <a:cubicBezTo>
                    <a:pt x="49" y="11"/>
                    <a:pt x="49" y="14"/>
                    <a:pt x="49" y="21"/>
                  </a:cubicBezTo>
                  <a:cubicBezTo>
                    <a:pt x="49" y="23"/>
                    <a:pt x="45" y="25"/>
                    <a:pt x="40" y="25"/>
                  </a:cubicBezTo>
                  <a:cubicBezTo>
                    <a:pt x="28" y="25"/>
                    <a:pt x="21" y="25"/>
                    <a:pt x="9" y="25"/>
                  </a:cubicBezTo>
                  <a:cubicBezTo>
                    <a:pt x="4" y="25"/>
                    <a:pt x="0" y="23"/>
                    <a:pt x="1" y="20"/>
                  </a:cubicBezTo>
                  <a:cubicBezTo>
                    <a:pt x="1" y="14"/>
                    <a:pt x="1" y="11"/>
                    <a:pt x="2" y="5"/>
                  </a:cubicBezTo>
                  <a:cubicBezTo>
                    <a:pt x="2" y="2"/>
                    <a:pt x="6" y="0"/>
                    <a:pt x="11"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1" name="Freeform 118"/>
            <p:cNvSpPr/>
            <p:nvPr/>
          </p:nvSpPr>
          <p:spPr bwMode="auto">
            <a:xfrm>
              <a:off x="4338638" y="4537075"/>
              <a:ext cx="77788" cy="39688"/>
            </a:xfrm>
            <a:custGeom>
              <a:cxnLst>
                <a:cxn ang="0">
                  <a:pos x="10" y="0"/>
                </a:cxn>
                <a:cxn ang="0">
                  <a:pos x="40" y="0"/>
                </a:cxn>
                <a:cxn ang="0">
                  <a:pos x="48" y="4"/>
                </a:cxn>
                <a:cxn ang="0">
                  <a:pos x="48" y="20"/>
                </a:cxn>
                <a:cxn ang="0">
                  <a:pos x="39" y="24"/>
                </a:cxn>
                <a:cxn ang="0">
                  <a:pos x="8" y="24"/>
                </a:cxn>
                <a:cxn ang="0">
                  <a:pos x="0" y="20"/>
                </a:cxn>
                <a:cxn ang="0">
                  <a:pos x="1" y="4"/>
                </a:cxn>
                <a:cxn ang="0">
                  <a:pos x="10" y="0"/>
                </a:cxn>
              </a:cxnLst>
              <a:rect l="0" t="0" r="r" b="b"/>
              <a:pathLst>
                <a:path w="49" h="24">
                  <a:moveTo>
                    <a:pt x="10" y="0"/>
                  </a:moveTo>
                  <a:cubicBezTo>
                    <a:pt x="22" y="0"/>
                    <a:pt x="28" y="0"/>
                    <a:pt x="40" y="0"/>
                  </a:cubicBezTo>
                  <a:cubicBezTo>
                    <a:pt x="45" y="0"/>
                    <a:pt x="49" y="2"/>
                    <a:pt x="48" y="4"/>
                  </a:cubicBezTo>
                  <a:cubicBezTo>
                    <a:pt x="48" y="10"/>
                    <a:pt x="48" y="14"/>
                    <a:pt x="48" y="20"/>
                  </a:cubicBezTo>
                  <a:cubicBezTo>
                    <a:pt x="47" y="22"/>
                    <a:pt x="44" y="24"/>
                    <a:pt x="39" y="24"/>
                  </a:cubicBezTo>
                  <a:cubicBezTo>
                    <a:pt x="27" y="24"/>
                    <a:pt x="20" y="24"/>
                    <a:pt x="8" y="24"/>
                  </a:cubicBezTo>
                  <a:cubicBezTo>
                    <a:pt x="3" y="24"/>
                    <a:pt x="0" y="22"/>
                    <a:pt x="0" y="20"/>
                  </a:cubicBezTo>
                  <a:cubicBezTo>
                    <a:pt x="0" y="13"/>
                    <a:pt x="0" y="10"/>
                    <a:pt x="1" y="4"/>
                  </a:cubicBezTo>
                  <a:cubicBezTo>
                    <a:pt x="1" y="2"/>
                    <a:pt x="5"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2" name="Freeform 119"/>
            <p:cNvSpPr/>
            <p:nvPr/>
          </p:nvSpPr>
          <p:spPr bwMode="auto">
            <a:xfrm>
              <a:off x="4432300" y="4537075"/>
              <a:ext cx="77788" cy="39688"/>
            </a:xfrm>
            <a:custGeom>
              <a:cxnLst>
                <a:cxn ang="0">
                  <a:pos x="9" y="0"/>
                </a:cxn>
                <a:cxn ang="0">
                  <a:pos x="40" y="0"/>
                </a:cxn>
                <a:cxn ang="0">
                  <a:pos x="48" y="4"/>
                </a:cxn>
                <a:cxn ang="0">
                  <a:pos x="47" y="20"/>
                </a:cxn>
                <a:cxn ang="0">
                  <a:pos x="39" y="24"/>
                </a:cxn>
                <a:cxn ang="0">
                  <a:pos x="8" y="24"/>
                </a:cxn>
                <a:cxn ang="0">
                  <a:pos x="0" y="20"/>
                </a:cxn>
                <a:cxn ang="0">
                  <a:pos x="0" y="4"/>
                </a:cxn>
                <a:cxn ang="0">
                  <a:pos x="9" y="0"/>
                </a:cxn>
              </a:cxnLst>
              <a:rect l="0" t="0" r="r" b="b"/>
              <a:pathLst>
                <a:path w="48" h="24">
                  <a:moveTo>
                    <a:pt x="9" y="0"/>
                  </a:moveTo>
                  <a:cubicBezTo>
                    <a:pt x="21" y="0"/>
                    <a:pt x="27" y="0"/>
                    <a:pt x="40" y="0"/>
                  </a:cubicBezTo>
                  <a:cubicBezTo>
                    <a:pt x="44" y="0"/>
                    <a:pt x="48" y="2"/>
                    <a:pt x="48" y="4"/>
                  </a:cubicBezTo>
                  <a:cubicBezTo>
                    <a:pt x="48" y="11"/>
                    <a:pt x="47" y="14"/>
                    <a:pt x="47" y="20"/>
                  </a:cubicBezTo>
                  <a:cubicBezTo>
                    <a:pt x="47" y="22"/>
                    <a:pt x="43" y="24"/>
                    <a:pt x="39" y="24"/>
                  </a:cubicBezTo>
                  <a:cubicBezTo>
                    <a:pt x="26" y="24"/>
                    <a:pt x="20" y="24"/>
                    <a:pt x="8" y="24"/>
                  </a:cubicBezTo>
                  <a:cubicBezTo>
                    <a:pt x="3" y="24"/>
                    <a:pt x="0" y="22"/>
                    <a:pt x="0" y="20"/>
                  </a:cubicBezTo>
                  <a:cubicBezTo>
                    <a:pt x="0" y="14"/>
                    <a:pt x="0" y="10"/>
                    <a:pt x="0" y="4"/>
                  </a:cubicBezTo>
                  <a:cubicBezTo>
                    <a:pt x="1" y="2"/>
                    <a:pt x="5"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3" name="Freeform 120"/>
            <p:cNvSpPr/>
            <p:nvPr/>
          </p:nvSpPr>
          <p:spPr bwMode="auto">
            <a:xfrm>
              <a:off x="4525963" y="4537075"/>
              <a:ext cx="77788" cy="41275"/>
            </a:xfrm>
            <a:custGeom>
              <a:cxnLst>
                <a:cxn ang="0">
                  <a:pos x="9" y="0"/>
                </a:cxn>
                <a:cxn ang="0">
                  <a:pos x="40" y="0"/>
                </a:cxn>
                <a:cxn ang="0">
                  <a:pos x="48" y="5"/>
                </a:cxn>
                <a:cxn ang="0">
                  <a:pos x="48" y="20"/>
                </a:cxn>
                <a:cxn ang="0">
                  <a:pos x="39" y="25"/>
                </a:cxn>
                <a:cxn ang="0">
                  <a:pos x="9" y="24"/>
                </a:cxn>
                <a:cxn ang="0">
                  <a:pos x="0" y="20"/>
                </a:cxn>
                <a:cxn ang="0">
                  <a:pos x="1" y="4"/>
                </a:cxn>
                <a:cxn ang="0">
                  <a:pos x="9" y="0"/>
                </a:cxn>
              </a:cxnLst>
              <a:rect l="0" t="0" r="r" b="b"/>
              <a:pathLst>
                <a:path w="48" h="25">
                  <a:moveTo>
                    <a:pt x="9" y="0"/>
                  </a:moveTo>
                  <a:cubicBezTo>
                    <a:pt x="22" y="0"/>
                    <a:pt x="28" y="0"/>
                    <a:pt x="40" y="0"/>
                  </a:cubicBezTo>
                  <a:cubicBezTo>
                    <a:pt x="44" y="0"/>
                    <a:pt x="48" y="2"/>
                    <a:pt x="48" y="5"/>
                  </a:cubicBezTo>
                  <a:cubicBezTo>
                    <a:pt x="48" y="11"/>
                    <a:pt x="48" y="14"/>
                    <a:pt x="48" y="20"/>
                  </a:cubicBezTo>
                  <a:cubicBezTo>
                    <a:pt x="48" y="23"/>
                    <a:pt x="44" y="25"/>
                    <a:pt x="39" y="25"/>
                  </a:cubicBezTo>
                  <a:cubicBezTo>
                    <a:pt x="27" y="25"/>
                    <a:pt x="21" y="25"/>
                    <a:pt x="9" y="24"/>
                  </a:cubicBezTo>
                  <a:cubicBezTo>
                    <a:pt x="4" y="24"/>
                    <a:pt x="0" y="23"/>
                    <a:pt x="0" y="20"/>
                  </a:cubicBezTo>
                  <a:cubicBezTo>
                    <a:pt x="1" y="14"/>
                    <a:pt x="1" y="11"/>
                    <a:pt x="1" y="4"/>
                  </a:cubicBezTo>
                  <a:cubicBezTo>
                    <a:pt x="1" y="2"/>
                    <a:pt x="5"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4" name="Freeform 121"/>
            <p:cNvSpPr/>
            <p:nvPr/>
          </p:nvSpPr>
          <p:spPr bwMode="auto">
            <a:xfrm>
              <a:off x="4621213" y="4537075"/>
              <a:ext cx="76200" cy="41275"/>
            </a:xfrm>
            <a:custGeom>
              <a:cxnLst>
                <a:cxn ang="0">
                  <a:pos x="9" y="0"/>
                </a:cxn>
                <a:cxn ang="0">
                  <a:pos x="39" y="1"/>
                </a:cxn>
                <a:cxn ang="0">
                  <a:pos x="48" y="5"/>
                </a:cxn>
                <a:cxn ang="0">
                  <a:pos x="47" y="21"/>
                </a:cxn>
                <a:cxn ang="0">
                  <a:pos x="39" y="25"/>
                </a:cxn>
                <a:cxn ang="0">
                  <a:pos x="8" y="25"/>
                </a:cxn>
                <a:cxn ang="0">
                  <a:pos x="0" y="20"/>
                </a:cxn>
                <a:cxn ang="0">
                  <a:pos x="0" y="5"/>
                </a:cxn>
                <a:cxn ang="0">
                  <a:pos x="9" y="0"/>
                </a:cxn>
              </a:cxnLst>
              <a:rect l="0" t="0" r="r" b="b"/>
              <a:pathLst>
                <a:path w="48" h="25">
                  <a:moveTo>
                    <a:pt x="9" y="0"/>
                  </a:moveTo>
                  <a:cubicBezTo>
                    <a:pt x="21" y="0"/>
                    <a:pt x="27" y="0"/>
                    <a:pt x="39" y="1"/>
                  </a:cubicBezTo>
                  <a:cubicBezTo>
                    <a:pt x="44" y="1"/>
                    <a:pt x="48" y="2"/>
                    <a:pt x="48" y="5"/>
                  </a:cubicBezTo>
                  <a:cubicBezTo>
                    <a:pt x="48" y="11"/>
                    <a:pt x="47" y="14"/>
                    <a:pt x="47" y="21"/>
                  </a:cubicBezTo>
                  <a:cubicBezTo>
                    <a:pt x="47" y="23"/>
                    <a:pt x="44" y="25"/>
                    <a:pt x="39" y="25"/>
                  </a:cubicBezTo>
                  <a:cubicBezTo>
                    <a:pt x="27" y="25"/>
                    <a:pt x="21" y="25"/>
                    <a:pt x="8" y="25"/>
                  </a:cubicBezTo>
                  <a:cubicBezTo>
                    <a:pt x="4" y="25"/>
                    <a:pt x="0" y="23"/>
                    <a:pt x="0" y="20"/>
                  </a:cubicBezTo>
                  <a:cubicBezTo>
                    <a:pt x="0" y="14"/>
                    <a:pt x="0" y="11"/>
                    <a:pt x="0" y="5"/>
                  </a:cubicBezTo>
                  <a:cubicBezTo>
                    <a:pt x="0"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5" name="Freeform 122"/>
            <p:cNvSpPr/>
            <p:nvPr/>
          </p:nvSpPr>
          <p:spPr bwMode="auto">
            <a:xfrm>
              <a:off x="4716463" y="4538663"/>
              <a:ext cx="74613" cy="39688"/>
            </a:xfrm>
            <a:custGeom>
              <a:cxnLst>
                <a:cxn ang="0">
                  <a:pos x="8" y="0"/>
                </a:cxn>
                <a:cxn ang="0">
                  <a:pos x="39" y="0"/>
                </a:cxn>
                <a:cxn ang="0">
                  <a:pos x="47" y="4"/>
                </a:cxn>
                <a:cxn ang="0">
                  <a:pos x="47" y="20"/>
                </a:cxn>
                <a:cxn ang="0">
                  <a:pos x="39" y="24"/>
                </a:cxn>
                <a:cxn ang="0">
                  <a:pos x="8" y="24"/>
                </a:cxn>
                <a:cxn ang="0">
                  <a:pos x="0" y="20"/>
                </a:cxn>
                <a:cxn ang="0">
                  <a:pos x="0" y="4"/>
                </a:cxn>
                <a:cxn ang="0">
                  <a:pos x="8" y="0"/>
                </a:cxn>
              </a:cxnLst>
              <a:rect l="0" t="0" r="r" b="b"/>
              <a:pathLst>
                <a:path w="47" h="24">
                  <a:moveTo>
                    <a:pt x="8" y="0"/>
                  </a:moveTo>
                  <a:cubicBezTo>
                    <a:pt x="20" y="0"/>
                    <a:pt x="26" y="0"/>
                    <a:pt x="39" y="0"/>
                  </a:cubicBezTo>
                  <a:cubicBezTo>
                    <a:pt x="43" y="0"/>
                    <a:pt x="47" y="2"/>
                    <a:pt x="47" y="4"/>
                  </a:cubicBezTo>
                  <a:cubicBezTo>
                    <a:pt x="47" y="10"/>
                    <a:pt x="47" y="14"/>
                    <a:pt x="47" y="20"/>
                  </a:cubicBezTo>
                  <a:cubicBezTo>
                    <a:pt x="47" y="22"/>
                    <a:pt x="43" y="24"/>
                    <a:pt x="39" y="24"/>
                  </a:cubicBezTo>
                  <a:cubicBezTo>
                    <a:pt x="26" y="24"/>
                    <a:pt x="20" y="24"/>
                    <a:pt x="8" y="24"/>
                  </a:cubicBezTo>
                  <a:cubicBezTo>
                    <a:pt x="3" y="24"/>
                    <a:pt x="0" y="22"/>
                    <a:pt x="0" y="20"/>
                  </a:cubicBezTo>
                  <a:cubicBezTo>
                    <a:pt x="0" y="13"/>
                    <a:pt x="0" y="10"/>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6" name="Freeform 123"/>
            <p:cNvSpPr/>
            <p:nvPr/>
          </p:nvSpPr>
          <p:spPr bwMode="auto">
            <a:xfrm>
              <a:off x="4808538" y="4538663"/>
              <a:ext cx="77788" cy="39688"/>
            </a:xfrm>
            <a:custGeom>
              <a:cxnLst>
                <a:cxn ang="0">
                  <a:pos x="9" y="0"/>
                </a:cxn>
                <a:cxn ang="0">
                  <a:pos x="39" y="0"/>
                </a:cxn>
                <a:cxn ang="0">
                  <a:pos x="48" y="4"/>
                </a:cxn>
                <a:cxn ang="0">
                  <a:pos x="48" y="20"/>
                </a:cxn>
                <a:cxn ang="0">
                  <a:pos x="40" y="24"/>
                </a:cxn>
                <a:cxn ang="0">
                  <a:pos x="9" y="24"/>
                </a:cxn>
                <a:cxn ang="0">
                  <a:pos x="0" y="20"/>
                </a:cxn>
                <a:cxn ang="0">
                  <a:pos x="0" y="4"/>
                </a:cxn>
                <a:cxn ang="0">
                  <a:pos x="9" y="0"/>
                </a:cxn>
              </a:cxnLst>
              <a:rect l="0" t="0" r="r" b="b"/>
              <a:pathLst>
                <a:path w="48" h="24">
                  <a:moveTo>
                    <a:pt x="9" y="0"/>
                  </a:moveTo>
                  <a:cubicBezTo>
                    <a:pt x="21" y="0"/>
                    <a:pt x="27" y="0"/>
                    <a:pt x="39" y="0"/>
                  </a:cubicBezTo>
                  <a:cubicBezTo>
                    <a:pt x="44" y="0"/>
                    <a:pt x="48" y="2"/>
                    <a:pt x="48" y="4"/>
                  </a:cubicBezTo>
                  <a:cubicBezTo>
                    <a:pt x="48" y="11"/>
                    <a:pt x="48" y="14"/>
                    <a:pt x="48" y="20"/>
                  </a:cubicBezTo>
                  <a:cubicBezTo>
                    <a:pt x="48" y="22"/>
                    <a:pt x="45" y="24"/>
                    <a:pt x="40" y="24"/>
                  </a:cubicBezTo>
                  <a:cubicBezTo>
                    <a:pt x="28" y="24"/>
                    <a:pt x="21" y="24"/>
                    <a:pt x="9" y="24"/>
                  </a:cubicBezTo>
                  <a:cubicBezTo>
                    <a:pt x="4" y="24"/>
                    <a:pt x="0" y="22"/>
                    <a:pt x="0" y="20"/>
                  </a:cubicBezTo>
                  <a:cubicBezTo>
                    <a:pt x="0" y="14"/>
                    <a:pt x="0" y="10"/>
                    <a:pt x="0" y="4"/>
                  </a:cubicBezTo>
                  <a:cubicBezTo>
                    <a:pt x="0"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7" name="Freeform 124"/>
            <p:cNvSpPr/>
            <p:nvPr/>
          </p:nvSpPr>
          <p:spPr bwMode="auto">
            <a:xfrm>
              <a:off x="4903788" y="4538663"/>
              <a:ext cx="120650" cy="41275"/>
            </a:xfrm>
            <a:custGeom>
              <a:cxnLst>
                <a:cxn ang="0">
                  <a:pos x="9" y="0"/>
                </a:cxn>
                <a:cxn ang="0">
                  <a:pos x="65" y="0"/>
                </a:cxn>
                <a:cxn ang="0">
                  <a:pos x="74" y="5"/>
                </a:cxn>
                <a:cxn ang="0">
                  <a:pos x="75" y="20"/>
                </a:cxn>
                <a:cxn ang="0">
                  <a:pos x="66" y="25"/>
                </a:cxn>
                <a:cxn ang="0">
                  <a:pos x="10" y="24"/>
                </a:cxn>
                <a:cxn ang="0">
                  <a:pos x="1" y="20"/>
                </a:cxn>
                <a:cxn ang="0">
                  <a:pos x="0" y="4"/>
                </a:cxn>
                <a:cxn ang="0">
                  <a:pos x="9" y="0"/>
                </a:cxn>
              </a:cxnLst>
              <a:rect l="0" t="0" r="r" b="b"/>
              <a:pathLst>
                <a:path w="75" h="25">
                  <a:moveTo>
                    <a:pt x="9" y="0"/>
                  </a:moveTo>
                  <a:cubicBezTo>
                    <a:pt x="31" y="0"/>
                    <a:pt x="42" y="0"/>
                    <a:pt x="65" y="0"/>
                  </a:cubicBezTo>
                  <a:cubicBezTo>
                    <a:pt x="70" y="0"/>
                    <a:pt x="74" y="2"/>
                    <a:pt x="74" y="5"/>
                  </a:cubicBezTo>
                  <a:cubicBezTo>
                    <a:pt x="74" y="11"/>
                    <a:pt x="74" y="14"/>
                    <a:pt x="75" y="20"/>
                  </a:cubicBezTo>
                  <a:cubicBezTo>
                    <a:pt x="75" y="23"/>
                    <a:pt x="71" y="25"/>
                    <a:pt x="66" y="25"/>
                  </a:cubicBezTo>
                  <a:cubicBezTo>
                    <a:pt x="43" y="25"/>
                    <a:pt x="32" y="25"/>
                    <a:pt x="10" y="24"/>
                  </a:cubicBezTo>
                  <a:cubicBezTo>
                    <a:pt x="5" y="24"/>
                    <a:pt x="1" y="22"/>
                    <a:pt x="1" y="20"/>
                  </a:cubicBezTo>
                  <a:cubicBezTo>
                    <a:pt x="0" y="14"/>
                    <a:pt x="0" y="11"/>
                    <a:pt x="0" y="4"/>
                  </a:cubicBezTo>
                  <a:cubicBezTo>
                    <a:pt x="0"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8" name="Freeform 125"/>
            <p:cNvSpPr/>
            <p:nvPr/>
          </p:nvSpPr>
          <p:spPr bwMode="auto">
            <a:xfrm>
              <a:off x="5045075" y="4538663"/>
              <a:ext cx="77788" cy="41275"/>
            </a:xfrm>
            <a:custGeom>
              <a:cxnLst>
                <a:cxn ang="0">
                  <a:pos x="8" y="0"/>
                </a:cxn>
                <a:cxn ang="0">
                  <a:pos x="38" y="1"/>
                </a:cxn>
                <a:cxn ang="0">
                  <a:pos x="47" y="5"/>
                </a:cxn>
                <a:cxn ang="0">
                  <a:pos x="48" y="21"/>
                </a:cxn>
                <a:cxn ang="0">
                  <a:pos x="40" y="25"/>
                </a:cxn>
                <a:cxn ang="0">
                  <a:pos x="10" y="25"/>
                </a:cxn>
                <a:cxn ang="0">
                  <a:pos x="1" y="21"/>
                </a:cxn>
                <a:cxn ang="0">
                  <a:pos x="0" y="4"/>
                </a:cxn>
                <a:cxn ang="0">
                  <a:pos x="8" y="0"/>
                </a:cxn>
              </a:cxnLst>
              <a:rect l="0" t="0" r="r" b="b"/>
              <a:pathLst>
                <a:path w="48" h="25">
                  <a:moveTo>
                    <a:pt x="8" y="0"/>
                  </a:moveTo>
                  <a:cubicBezTo>
                    <a:pt x="20" y="0"/>
                    <a:pt x="26" y="0"/>
                    <a:pt x="38" y="1"/>
                  </a:cubicBezTo>
                  <a:cubicBezTo>
                    <a:pt x="43" y="1"/>
                    <a:pt x="47" y="2"/>
                    <a:pt x="47" y="5"/>
                  </a:cubicBezTo>
                  <a:cubicBezTo>
                    <a:pt x="47" y="11"/>
                    <a:pt x="48" y="14"/>
                    <a:pt x="48" y="21"/>
                  </a:cubicBezTo>
                  <a:cubicBezTo>
                    <a:pt x="48" y="23"/>
                    <a:pt x="45" y="25"/>
                    <a:pt x="40" y="25"/>
                  </a:cubicBezTo>
                  <a:cubicBezTo>
                    <a:pt x="28" y="25"/>
                    <a:pt x="22" y="25"/>
                    <a:pt x="10" y="25"/>
                  </a:cubicBezTo>
                  <a:cubicBezTo>
                    <a:pt x="5" y="25"/>
                    <a:pt x="2" y="23"/>
                    <a:pt x="1" y="21"/>
                  </a:cubicBezTo>
                  <a:cubicBezTo>
                    <a:pt x="1" y="14"/>
                    <a:pt x="1" y="11"/>
                    <a:pt x="0" y="4"/>
                  </a:cubicBezTo>
                  <a:cubicBezTo>
                    <a:pt x="0"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9" name="Freeform 126"/>
            <p:cNvSpPr/>
            <p:nvPr/>
          </p:nvSpPr>
          <p:spPr bwMode="auto">
            <a:xfrm>
              <a:off x="4294188" y="4608513"/>
              <a:ext cx="531813" cy="128588"/>
            </a:xfrm>
            <a:custGeom>
              <a:cxnLst>
                <a:cxn ang="0">
                  <a:pos x="14" y="0"/>
                </a:cxn>
                <a:cxn ang="0">
                  <a:pos x="321" y="2"/>
                </a:cxn>
                <a:cxn ang="0">
                  <a:pos x="329" y="6"/>
                </a:cxn>
                <a:cxn ang="0">
                  <a:pos x="331" y="77"/>
                </a:cxn>
                <a:cxn ang="0">
                  <a:pos x="322" y="80"/>
                </a:cxn>
                <a:cxn ang="0">
                  <a:pos x="9" y="79"/>
                </a:cxn>
                <a:cxn ang="0">
                  <a:pos x="0" y="75"/>
                </a:cxn>
                <a:cxn ang="0">
                  <a:pos x="5" y="4"/>
                </a:cxn>
                <a:cxn ang="0">
                  <a:pos x="14" y="0"/>
                </a:cxn>
              </a:cxnLst>
              <a:rect l="0" t="0" r="r" b="b"/>
              <a:pathLst>
                <a:path w="331" h="80">
                  <a:moveTo>
                    <a:pt x="14" y="0"/>
                  </a:moveTo>
                  <a:cubicBezTo>
                    <a:pt x="116" y="1"/>
                    <a:pt x="218" y="1"/>
                    <a:pt x="321" y="2"/>
                  </a:cubicBezTo>
                  <a:cubicBezTo>
                    <a:pt x="325" y="2"/>
                    <a:pt x="329" y="4"/>
                    <a:pt x="329" y="6"/>
                  </a:cubicBezTo>
                  <a:cubicBezTo>
                    <a:pt x="330" y="35"/>
                    <a:pt x="330" y="50"/>
                    <a:pt x="331" y="77"/>
                  </a:cubicBezTo>
                  <a:cubicBezTo>
                    <a:pt x="331" y="79"/>
                    <a:pt x="327" y="80"/>
                    <a:pt x="322" y="80"/>
                  </a:cubicBezTo>
                  <a:cubicBezTo>
                    <a:pt x="218" y="80"/>
                    <a:pt x="113" y="80"/>
                    <a:pt x="9" y="79"/>
                  </a:cubicBezTo>
                  <a:cubicBezTo>
                    <a:pt x="4" y="79"/>
                    <a:pt x="0" y="77"/>
                    <a:pt x="0" y="75"/>
                  </a:cubicBezTo>
                  <a:cubicBezTo>
                    <a:pt x="2" y="48"/>
                    <a:pt x="3" y="33"/>
                    <a:pt x="5" y="4"/>
                  </a:cubicBezTo>
                  <a:cubicBezTo>
                    <a:pt x="5" y="2"/>
                    <a:pt x="9" y="0"/>
                    <a:pt x="14"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30" name="Freeform 127"/>
            <p:cNvSpPr/>
            <p:nvPr/>
          </p:nvSpPr>
          <p:spPr bwMode="auto">
            <a:xfrm>
              <a:off x="4291013" y="4743450"/>
              <a:ext cx="258763" cy="25400"/>
            </a:xfrm>
            <a:custGeom>
              <a:cxnLst>
                <a:cxn ang="0">
                  <a:pos x="3" y="0"/>
                </a:cxn>
                <a:cxn ang="0">
                  <a:pos x="160" y="1"/>
                </a:cxn>
                <a:cxn ang="0">
                  <a:pos x="161" y="2"/>
                </a:cxn>
                <a:cxn ang="0">
                  <a:pos x="161" y="15"/>
                </a:cxn>
                <a:cxn ang="0">
                  <a:pos x="159" y="16"/>
                </a:cxn>
                <a:cxn ang="0">
                  <a:pos x="2" y="16"/>
                </a:cxn>
                <a:cxn ang="0">
                  <a:pos x="0" y="15"/>
                </a:cxn>
                <a:cxn ang="0">
                  <a:pos x="1" y="1"/>
                </a:cxn>
                <a:cxn ang="0">
                  <a:pos x="3" y="0"/>
                </a:cxn>
              </a:cxnLst>
              <a:rect l="0" t="0" r="r" b="b"/>
              <a:pathLst>
                <a:path w="161" h="16">
                  <a:moveTo>
                    <a:pt x="3" y="0"/>
                  </a:moveTo>
                  <a:cubicBezTo>
                    <a:pt x="55" y="0"/>
                    <a:pt x="107" y="1"/>
                    <a:pt x="160" y="1"/>
                  </a:cubicBezTo>
                  <a:cubicBezTo>
                    <a:pt x="161" y="1"/>
                    <a:pt x="161" y="1"/>
                    <a:pt x="161" y="2"/>
                  </a:cubicBezTo>
                  <a:cubicBezTo>
                    <a:pt x="161" y="7"/>
                    <a:pt x="161" y="10"/>
                    <a:pt x="161" y="15"/>
                  </a:cubicBezTo>
                  <a:cubicBezTo>
                    <a:pt x="161" y="16"/>
                    <a:pt x="160" y="16"/>
                    <a:pt x="159" y="16"/>
                  </a:cubicBezTo>
                  <a:cubicBezTo>
                    <a:pt x="107" y="16"/>
                    <a:pt x="55" y="16"/>
                    <a:pt x="2" y="16"/>
                  </a:cubicBezTo>
                  <a:cubicBezTo>
                    <a:pt x="1" y="16"/>
                    <a:pt x="0" y="15"/>
                    <a:pt x="0" y="15"/>
                  </a:cubicBezTo>
                  <a:cubicBezTo>
                    <a:pt x="1" y="9"/>
                    <a:pt x="1" y="7"/>
                    <a:pt x="1" y="1"/>
                  </a:cubicBezTo>
                  <a:cubicBezTo>
                    <a:pt x="1" y="1"/>
                    <a:pt x="2" y="0"/>
                    <a:pt x="3"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31" name="Freeform 128"/>
            <p:cNvSpPr/>
            <p:nvPr/>
          </p:nvSpPr>
          <p:spPr bwMode="auto">
            <a:xfrm>
              <a:off x="4568825" y="4745038"/>
              <a:ext cx="257175" cy="23813"/>
            </a:xfrm>
            <a:custGeom>
              <a:cxnLst>
                <a:cxn ang="0">
                  <a:pos x="2" y="0"/>
                </a:cxn>
                <a:cxn ang="0">
                  <a:pos x="158" y="0"/>
                </a:cxn>
                <a:cxn ang="0">
                  <a:pos x="160" y="1"/>
                </a:cxn>
                <a:cxn ang="0">
                  <a:pos x="160" y="15"/>
                </a:cxn>
                <a:cxn ang="0">
                  <a:pos x="158" y="15"/>
                </a:cxn>
                <a:cxn ang="0">
                  <a:pos x="2" y="15"/>
                </a:cxn>
                <a:cxn ang="0">
                  <a:pos x="0" y="14"/>
                </a:cxn>
                <a:cxn ang="0">
                  <a:pos x="0" y="1"/>
                </a:cxn>
                <a:cxn ang="0">
                  <a:pos x="2" y="0"/>
                </a:cxn>
              </a:cxnLst>
              <a:rect l="0" t="0" r="r" b="b"/>
              <a:pathLst>
                <a:path w="160" h="15">
                  <a:moveTo>
                    <a:pt x="2" y="0"/>
                  </a:moveTo>
                  <a:cubicBezTo>
                    <a:pt x="54" y="0"/>
                    <a:pt x="106" y="0"/>
                    <a:pt x="158" y="0"/>
                  </a:cubicBezTo>
                  <a:cubicBezTo>
                    <a:pt x="159" y="0"/>
                    <a:pt x="160" y="1"/>
                    <a:pt x="160" y="1"/>
                  </a:cubicBezTo>
                  <a:cubicBezTo>
                    <a:pt x="160" y="7"/>
                    <a:pt x="160" y="9"/>
                    <a:pt x="160" y="15"/>
                  </a:cubicBezTo>
                  <a:cubicBezTo>
                    <a:pt x="160" y="15"/>
                    <a:pt x="159" y="15"/>
                    <a:pt x="158" y="15"/>
                  </a:cubicBezTo>
                  <a:cubicBezTo>
                    <a:pt x="106" y="15"/>
                    <a:pt x="54" y="15"/>
                    <a:pt x="2" y="15"/>
                  </a:cubicBezTo>
                  <a:cubicBezTo>
                    <a:pt x="1" y="15"/>
                    <a:pt x="0" y="15"/>
                    <a:pt x="0" y="14"/>
                  </a:cubicBezTo>
                  <a:cubicBezTo>
                    <a:pt x="0" y="9"/>
                    <a:pt x="0" y="6"/>
                    <a:pt x="0" y="1"/>
                  </a:cubicBezTo>
                  <a:cubicBezTo>
                    <a:pt x="0" y="0"/>
                    <a:pt x="1" y="0"/>
                    <a:pt x="2"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32" name="Freeform 131"/>
            <p:cNvSpPr/>
            <p:nvPr/>
          </p:nvSpPr>
          <p:spPr bwMode="auto">
            <a:xfrm>
              <a:off x="4143375" y="3431382"/>
              <a:ext cx="849313" cy="688975"/>
            </a:xfrm>
            <a:custGeom>
              <a:cxnLst>
                <a:cxn ang="0">
                  <a:pos x="524" y="424"/>
                </a:cxn>
                <a:cxn ang="0">
                  <a:pos x="524" y="420"/>
                </a:cxn>
                <a:cxn ang="0">
                  <a:pos x="8" y="420"/>
                </a:cxn>
                <a:cxn ang="0">
                  <a:pos x="8" y="8"/>
                </a:cxn>
                <a:cxn ang="0">
                  <a:pos x="520" y="8"/>
                </a:cxn>
                <a:cxn ang="0">
                  <a:pos x="520" y="424"/>
                </a:cxn>
                <a:cxn ang="0">
                  <a:pos x="524" y="424"/>
                </a:cxn>
                <a:cxn ang="0">
                  <a:pos x="524" y="420"/>
                </a:cxn>
                <a:cxn ang="0">
                  <a:pos x="524" y="424"/>
                </a:cxn>
                <a:cxn ang="0">
                  <a:pos x="528" y="424"/>
                </a:cxn>
                <a:cxn ang="0">
                  <a:pos x="528" y="4"/>
                </a:cxn>
                <a:cxn ang="0">
                  <a:pos x="527" y="1"/>
                </a:cxn>
                <a:cxn ang="0">
                  <a:pos x="524" y="0"/>
                </a:cxn>
                <a:cxn ang="0">
                  <a:pos x="4" y="0"/>
                </a:cxn>
                <a:cxn ang="0">
                  <a:pos x="1" y="1"/>
                </a:cxn>
                <a:cxn ang="0">
                  <a:pos x="0" y="4"/>
                </a:cxn>
                <a:cxn ang="0">
                  <a:pos x="0" y="424"/>
                </a:cxn>
                <a:cxn ang="0">
                  <a:pos x="1" y="427"/>
                </a:cxn>
                <a:cxn ang="0">
                  <a:pos x="4" y="428"/>
                </a:cxn>
                <a:cxn ang="0">
                  <a:pos x="524" y="428"/>
                </a:cxn>
                <a:cxn ang="0">
                  <a:pos x="527" y="427"/>
                </a:cxn>
                <a:cxn ang="0">
                  <a:pos x="528" y="424"/>
                </a:cxn>
                <a:cxn ang="0">
                  <a:pos x="524" y="424"/>
                </a:cxn>
              </a:cxnLst>
              <a:rect l="0" t="0" r="r" b="b"/>
              <a:pathLst>
                <a:path w="528" h="428">
                  <a:moveTo>
                    <a:pt x="524" y="424"/>
                  </a:moveTo>
                  <a:cubicBezTo>
                    <a:pt x="524" y="420"/>
                    <a:pt x="524" y="420"/>
                    <a:pt x="524" y="420"/>
                  </a:cubicBezTo>
                  <a:cubicBezTo>
                    <a:pt x="8" y="420"/>
                    <a:pt x="8" y="420"/>
                    <a:pt x="8" y="420"/>
                  </a:cubicBezTo>
                  <a:cubicBezTo>
                    <a:pt x="8" y="8"/>
                    <a:pt x="8" y="8"/>
                    <a:pt x="8" y="8"/>
                  </a:cubicBezTo>
                  <a:cubicBezTo>
                    <a:pt x="520" y="8"/>
                    <a:pt x="520" y="8"/>
                    <a:pt x="520" y="8"/>
                  </a:cubicBezTo>
                  <a:cubicBezTo>
                    <a:pt x="520" y="424"/>
                    <a:pt x="520" y="424"/>
                    <a:pt x="520" y="424"/>
                  </a:cubicBezTo>
                  <a:cubicBezTo>
                    <a:pt x="524" y="424"/>
                    <a:pt x="524" y="424"/>
                    <a:pt x="524" y="424"/>
                  </a:cubicBezTo>
                  <a:cubicBezTo>
                    <a:pt x="524" y="420"/>
                    <a:pt x="524" y="420"/>
                    <a:pt x="524" y="420"/>
                  </a:cubicBezTo>
                  <a:cubicBezTo>
                    <a:pt x="524" y="424"/>
                    <a:pt x="524" y="424"/>
                    <a:pt x="524" y="424"/>
                  </a:cubicBezTo>
                  <a:cubicBezTo>
                    <a:pt x="528" y="424"/>
                    <a:pt x="528" y="424"/>
                    <a:pt x="528" y="424"/>
                  </a:cubicBezTo>
                  <a:cubicBezTo>
                    <a:pt x="528" y="4"/>
                    <a:pt x="528" y="4"/>
                    <a:pt x="528" y="4"/>
                  </a:cubicBezTo>
                  <a:cubicBezTo>
                    <a:pt x="528" y="3"/>
                    <a:pt x="528" y="2"/>
                    <a:pt x="527" y="1"/>
                  </a:cubicBezTo>
                  <a:cubicBezTo>
                    <a:pt x="526" y="0"/>
                    <a:pt x="525" y="0"/>
                    <a:pt x="524" y="0"/>
                  </a:cubicBezTo>
                  <a:cubicBezTo>
                    <a:pt x="4" y="0"/>
                    <a:pt x="4" y="0"/>
                    <a:pt x="4" y="0"/>
                  </a:cubicBezTo>
                  <a:cubicBezTo>
                    <a:pt x="3" y="0"/>
                    <a:pt x="2" y="0"/>
                    <a:pt x="1" y="1"/>
                  </a:cubicBezTo>
                  <a:cubicBezTo>
                    <a:pt x="0" y="2"/>
                    <a:pt x="0" y="3"/>
                    <a:pt x="0" y="4"/>
                  </a:cubicBezTo>
                  <a:cubicBezTo>
                    <a:pt x="0" y="424"/>
                    <a:pt x="0" y="424"/>
                    <a:pt x="0" y="424"/>
                  </a:cubicBezTo>
                  <a:cubicBezTo>
                    <a:pt x="0" y="425"/>
                    <a:pt x="0" y="426"/>
                    <a:pt x="1" y="427"/>
                  </a:cubicBezTo>
                  <a:cubicBezTo>
                    <a:pt x="2" y="428"/>
                    <a:pt x="3" y="428"/>
                    <a:pt x="4" y="428"/>
                  </a:cubicBezTo>
                  <a:cubicBezTo>
                    <a:pt x="524" y="428"/>
                    <a:pt x="524" y="428"/>
                    <a:pt x="524" y="428"/>
                  </a:cubicBezTo>
                  <a:cubicBezTo>
                    <a:pt x="525" y="428"/>
                    <a:pt x="526" y="428"/>
                    <a:pt x="527" y="427"/>
                  </a:cubicBezTo>
                  <a:cubicBezTo>
                    <a:pt x="528" y="426"/>
                    <a:pt x="528" y="425"/>
                    <a:pt x="528" y="424"/>
                  </a:cubicBezTo>
                  <a:cubicBezTo>
                    <a:pt x="524" y="424"/>
                    <a:pt x="524" y="424"/>
                    <a:pt x="524" y="424"/>
                  </a:cubicBezTo>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3200"/>
            </a:p>
          </p:txBody>
        </p:sp>
        <p:grpSp>
          <p:nvGrpSpPr>
            <p:cNvPr id="133" name="Group 146"/>
            <p:cNvGrpSpPr/>
            <p:nvPr/>
          </p:nvGrpSpPr>
          <p:grpSpPr>
            <a:xfrm>
              <a:off x="4252912" y="3534569"/>
              <a:ext cx="630238" cy="482600"/>
              <a:chOff x="4262438" y="3573463"/>
              <a:chExt cx="630238" cy="482600"/>
            </a:xfrm>
          </p:grpSpPr>
          <p:sp>
            <p:nvSpPr>
              <p:cNvPr id="134" name="Freeform 134"/>
              <p:cNvSpPr/>
              <p:nvPr/>
            </p:nvSpPr>
            <p:spPr bwMode="auto">
              <a:xfrm>
                <a:off x="4262438" y="3573463"/>
                <a:ext cx="630238" cy="482600"/>
              </a:xfrm>
              <a:custGeom>
                <a:cxnLst>
                  <a:cxn ang="0">
                    <a:pos x="392" y="250"/>
                  </a:cxn>
                  <a:cxn ang="0">
                    <a:pos x="342" y="300"/>
                  </a:cxn>
                  <a:cxn ang="0">
                    <a:pos x="50" y="300"/>
                  </a:cxn>
                  <a:cxn ang="0">
                    <a:pos x="0" y="250"/>
                  </a:cxn>
                  <a:cxn ang="0">
                    <a:pos x="0" y="50"/>
                  </a:cxn>
                  <a:cxn ang="0">
                    <a:pos x="50" y="0"/>
                  </a:cxn>
                  <a:cxn ang="0">
                    <a:pos x="342" y="0"/>
                  </a:cxn>
                  <a:cxn ang="0">
                    <a:pos x="392" y="50"/>
                  </a:cxn>
                  <a:cxn ang="0">
                    <a:pos x="392" y="250"/>
                  </a:cxn>
                </a:cxnLst>
                <a:rect l="0" t="0" r="r" b="b"/>
                <a:pathLst>
                  <a:path w="392" h="300">
                    <a:moveTo>
                      <a:pt x="392" y="250"/>
                    </a:moveTo>
                    <a:cubicBezTo>
                      <a:pt x="392" y="277"/>
                      <a:pt x="369" y="300"/>
                      <a:pt x="342" y="300"/>
                    </a:cubicBezTo>
                    <a:cubicBezTo>
                      <a:pt x="50" y="300"/>
                      <a:pt x="50" y="300"/>
                      <a:pt x="50" y="300"/>
                    </a:cubicBezTo>
                    <a:cubicBezTo>
                      <a:pt x="23" y="300"/>
                      <a:pt x="0" y="277"/>
                      <a:pt x="0" y="250"/>
                    </a:cubicBezTo>
                    <a:cubicBezTo>
                      <a:pt x="0" y="50"/>
                      <a:pt x="0" y="50"/>
                      <a:pt x="0" y="50"/>
                    </a:cubicBezTo>
                    <a:cubicBezTo>
                      <a:pt x="0" y="23"/>
                      <a:pt x="23" y="0"/>
                      <a:pt x="50" y="0"/>
                    </a:cubicBezTo>
                    <a:cubicBezTo>
                      <a:pt x="342" y="0"/>
                      <a:pt x="342" y="0"/>
                      <a:pt x="342" y="0"/>
                    </a:cubicBezTo>
                    <a:cubicBezTo>
                      <a:pt x="369" y="0"/>
                      <a:pt x="392" y="23"/>
                      <a:pt x="392" y="50"/>
                    </a:cubicBezTo>
                    <a:lnTo>
                      <a:pt x="392" y="250"/>
                    </a:ln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3200"/>
              </a:p>
            </p:txBody>
          </p:sp>
          <p:sp>
            <p:nvSpPr>
              <p:cNvPr id="135" name="Freeform 135"/>
              <p:cNvSpPr/>
              <p:nvPr/>
            </p:nvSpPr>
            <p:spPr bwMode="auto">
              <a:xfrm>
                <a:off x="4277520" y="3578975"/>
                <a:ext cx="600074" cy="254088"/>
              </a:xfrm>
              <a:custGeom>
                <a:cxnLst>
                  <a:cxn ang="0">
                    <a:pos x="0" y="41"/>
                  </a:cxn>
                  <a:cxn ang="0">
                    <a:pos x="194" y="192"/>
                  </a:cxn>
                  <a:cxn ang="0">
                    <a:pos x="226" y="192"/>
                  </a:cxn>
                  <a:cxn ang="0">
                    <a:pos x="427" y="41"/>
                  </a:cxn>
                  <a:cxn ang="0">
                    <a:pos x="396" y="0"/>
                  </a:cxn>
                  <a:cxn ang="0">
                    <a:pos x="210" y="138"/>
                  </a:cxn>
                  <a:cxn ang="0">
                    <a:pos x="31" y="0"/>
                  </a:cxn>
                  <a:cxn ang="0">
                    <a:pos x="0" y="41"/>
                  </a:cxn>
                </a:cxnLst>
                <a:rect l="0" t="0" r="r" b="b"/>
                <a:pathLst>
                  <a:path w="427" h="199">
                    <a:moveTo>
                      <a:pt x="0" y="41"/>
                    </a:moveTo>
                    <a:cubicBezTo>
                      <a:pt x="194" y="192"/>
                      <a:pt x="194" y="192"/>
                      <a:pt x="194" y="192"/>
                    </a:cubicBezTo>
                    <a:cubicBezTo>
                      <a:pt x="203" y="199"/>
                      <a:pt x="216" y="199"/>
                      <a:pt x="226" y="192"/>
                    </a:cubicBezTo>
                    <a:cubicBezTo>
                      <a:pt x="427" y="41"/>
                      <a:pt x="427" y="41"/>
                      <a:pt x="427" y="41"/>
                    </a:cubicBezTo>
                    <a:cubicBezTo>
                      <a:pt x="396" y="0"/>
                      <a:pt x="396" y="0"/>
                      <a:pt x="396" y="0"/>
                    </a:cubicBezTo>
                    <a:cubicBezTo>
                      <a:pt x="210" y="138"/>
                      <a:pt x="210" y="138"/>
                      <a:pt x="210" y="138"/>
                    </a:cubicBezTo>
                    <a:cubicBezTo>
                      <a:pt x="31" y="0"/>
                      <a:pt x="31" y="0"/>
                      <a:pt x="31" y="0"/>
                    </a:cubicBezTo>
                    <a:cubicBezTo>
                      <a:pt x="0" y="41"/>
                      <a:pt x="0" y="41"/>
                      <a:pt x="0" y="41"/>
                    </a:cubicBezTo>
                    <a:close/>
                  </a:path>
                </a:pathLst>
              </a:custGeom>
              <a:solidFill>
                <a:schemeClr val="bg1">
                  <a:lumMod val="95000"/>
                </a:schemeClr>
              </a:solidFill>
              <a:ln w="9525">
                <a:noFill/>
                <a:round/>
              </a:ln>
            </p:spPr>
            <p:txBody>
              <a:bodyPr vert="horz" wrap="square" lIns="121920" tIns="60960" rIns="121920" bIns="60960" numCol="1" anchor="t" anchorCtr="0" compatLnSpc="1"/>
              <a:lstStyle/>
              <a:p>
                <a:endParaRPr lang="en-US" sz="3200"/>
              </a:p>
            </p:txBody>
          </p:sp>
        </p:grpSp>
      </p:grpSp>
      <p:grpSp>
        <p:nvGrpSpPr>
          <p:cNvPr id="136" name="Group 138"/>
          <p:cNvGrpSpPr/>
          <p:nvPr/>
        </p:nvGrpSpPr>
        <p:grpSpPr>
          <a:xfrm rot="20556576" flipH="1">
            <a:off x="4340591" y="3399825"/>
            <a:ext cx="747184" cy="605367"/>
            <a:chOff x="5080000" y="1535113"/>
            <a:chExt cx="560388" cy="454025"/>
          </a:xfrm>
        </p:grpSpPr>
        <p:sp>
          <p:nvSpPr>
            <p:cNvPr id="137" name="Freeform 25"/>
            <p:cNvSpPr/>
            <p:nvPr/>
          </p:nvSpPr>
          <p:spPr bwMode="auto">
            <a:xfrm>
              <a:off x="5213350" y="1535113"/>
              <a:ext cx="427038" cy="447675"/>
            </a:xfrm>
            <a:custGeom>
              <a:cxnLst>
                <a:cxn ang="0">
                  <a:pos x="15" y="282"/>
                </a:cxn>
                <a:cxn ang="0">
                  <a:pos x="0" y="221"/>
                </a:cxn>
                <a:cxn ang="0">
                  <a:pos x="269" y="0"/>
                </a:cxn>
                <a:cxn ang="0">
                  <a:pos x="15" y="282"/>
                </a:cxn>
              </a:cxnLst>
              <a:rect l="0" t="0" r="r" b="b"/>
              <a:pathLst>
                <a:path w="269" h="282">
                  <a:moveTo>
                    <a:pt x="15" y="282"/>
                  </a:moveTo>
                  <a:lnTo>
                    <a:pt x="0" y="221"/>
                  </a:lnTo>
                  <a:lnTo>
                    <a:pt x="269" y="0"/>
                  </a:lnTo>
                  <a:lnTo>
                    <a:pt x="15" y="282"/>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200"/>
            </a:p>
          </p:txBody>
        </p:sp>
        <p:sp>
          <p:nvSpPr>
            <p:cNvPr id="138" name="Freeform 26"/>
            <p:cNvSpPr/>
            <p:nvPr/>
          </p:nvSpPr>
          <p:spPr bwMode="auto">
            <a:xfrm>
              <a:off x="5237163" y="1543050"/>
              <a:ext cx="396875" cy="439738"/>
            </a:xfrm>
            <a:custGeom>
              <a:cxnLst>
                <a:cxn ang="0">
                  <a:pos x="250" y="0"/>
                </a:cxn>
                <a:cxn ang="0">
                  <a:pos x="0" y="277"/>
                </a:cxn>
                <a:cxn ang="0">
                  <a:pos x="41" y="250"/>
                </a:cxn>
                <a:cxn ang="0">
                  <a:pos x="250" y="0"/>
                </a:cxn>
              </a:cxnLst>
              <a:rect l="0" t="0" r="r" b="b"/>
              <a:pathLst>
                <a:path w="250" h="277">
                  <a:moveTo>
                    <a:pt x="250" y="0"/>
                  </a:moveTo>
                  <a:lnTo>
                    <a:pt x="0" y="277"/>
                  </a:lnTo>
                  <a:lnTo>
                    <a:pt x="41" y="250"/>
                  </a:lnTo>
                  <a:lnTo>
                    <a:pt x="250" y="0"/>
                  </a:lnTo>
                  <a:close/>
                </a:path>
              </a:pathLst>
            </a:custGeom>
            <a:solidFill>
              <a:schemeClr val="accent1">
                <a:lumMod val="50000"/>
              </a:schemeClr>
            </a:solidFill>
            <a:ln w="9525">
              <a:noFill/>
              <a:round/>
            </a:ln>
          </p:spPr>
          <p:txBody>
            <a:bodyPr vert="horz" wrap="square" lIns="121920" tIns="60960" rIns="121920" bIns="60960" numCol="1" anchor="t" anchorCtr="0" compatLnSpc="1"/>
            <a:lstStyle/>
            <a:p>
              <a:endParaRPr lang="en-US" sz="3200"/>
            </a:p>
          </p:txBody>
        </p:sp>
        <p:sp>
          <p:nvSpPr>
            <p:cNvPr id="139" name="Freeform 27"/>
            <p:cNvSpPr/>
            <p:nvPr/>
          </p:nvSpPr>
          <p:spPr bwMode="auto">
            <a:xfrm>
              <a:off x="5302250" y="1535113"/>
              <a:ext cx="338138" cy="454025"/>
            </a:xfrm>
            <a:custGeom>
              <a:cxnLst>
                <a:cxn ang="0">
                  <a:pos x="213" y="0"/>
                </a:cxn>
                <a:cxn ang="0">
                  <a:pos x="0" y="255"/>
                </a:cxn>
                <a:cxn ang="0">
                  <a:pos x="92" y="286"/>
                </a:cxn>
                <a:cxn ang="0">
                  <a:pos x="213" y="0"/>
                </a:cxn>
              </a:cxnLst>
              <a:rect l="0" t="0" r="r" b="b"/>
              <a:pathLst>
                <a:path w="213" h="286">
                  <a:moveTo>
                    <a:pt x="213" y="0"/>
                  </a:moveTo>
                  <a:lnTo>
                    <a:pt x="0" y="255"/>
                  </a:lnTo>
                  <a:lnTo>
                    <a:pt x="92" y="286"/>
                  </a:lnTo>
                  <a:lnTo>
                    <a:pt x="213" y="0"/>
                  </a:ln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sp>
          <p:nvSpPr>
            <p:cNvPr id="140" name="Freeform 28"/>
            <p:cNvSpPr/>
            <p:nvPr/>
          </p:nvSpPr>
          <p:spPr bwMode="auto">
            <a:xfrm>
              <a:off x="5080000" y="1535113"/>
              <a:ext cx="560388" cy="350838"/>
            </a:xfrm>
            <a:custGeom>
              <a:cxnLst>
                <a:cxn ang="0">
                  <a:pos x="84" y="221"/>
                </a:cxn>
                <a:cxn ang="0">
                  <a:pos x="0" y="213"/>
                </a:cxn>
                <a:cxn ang="0">
                  <a:pos x="353" y="0"/>
                </a:cxn>
                <a:cxn ang="0">
                  <a:pos x="84" y="221"/>
                </a:cxn>
              </a:cxnLst>
              <a:rect l="0" t="0" r="r" b="b"/>
              <a:pathLst>
                <a:path w="353" h="221">
                  <a:moveTo>
                    <a:pt x="84" y="221"/>
                  </a:moveTo>
                  <a:lnTo>
                    <a:pt x="0" y="213"/>
                  </a:lnTo>
                  <a:lnTo>
                    <a:pt x="353" y="0"/>
                  </a:lnTo>
                  <a:lnTo>
                    <a:pt x="84" y="221"/>
                  </a:ln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grpSp>
      <p:sp>
        <p:nvSpPr>
          <p:cNvPr id="141" name="Freeform 167"/>
          <p:cNvSpPr>
            <a:spLocks noEditPoints="1"/>
          </p:cNvSpPr>
          <p:nvPr/>
        </p:nvSpPr>
        <p:spPr bwMode="auto">
          <a:xfrm>
            <a:off x="8014183" y="2455925"/>
            <a:ext cx="331707" cy="334360"/>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sp>
        <p:nvSpPr>
          <p:cNvPr id="142" name="Text Placeholder 3"/>
          <p:cNvSpPr txBox="1"/>
          <p:nvPr/>
        </p:nvSpPr>
        <p:spPr>
          <a:xfrm>
            <a:off x="8496300" y="2171700"/>
            <a:ext cx="2806699" cy="9026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b="1">
                <a:solidFill>
                  <a:schemeClr val="accent2"/>
                </a:solidFill>
              </a:rPr>
              <a:t>此处添加您的标题</a:t>
            </a:r>
            <a:endParaRPr lang="zh-CN" altLang="en-US" b="1">
              <a:solidFill>
                <a:schemeClr val="accent2"/>
              </a:solidFill>
            </a:endParaRPr>
          </a:p>
          <a:p>
            <a:pPr algn="l">
              <a:spcBef>
                <a:spcPct val="20000"/>
              </a:spcBef>
              <a:defRPr/>
            </a:pPr>
            <a:r>
              <a:rPr lang="zh-CN" altLang="en-US" sz="1335">
                <a:solidFill>
                  <a:schemeClr val="tx1">
                    <a:lumMod val="50000"/>
                    <a:lumOff val="50000"/>
                  </a:schemeClr>
                </a:solidFill>
                <a:cs typeface="+mj-cs"/>
              </a:rPr>
              <a:t>用户可以在投影仪或者计算机上进行演示，也可以将演示文稿打印出来，制作成胶片，以便应用到更</a:t>
            </a:r>
            <a:endParaRPr lang="zh-CN" altLang="en-US" sz="1335">
              <a:solidFill>
                <a:schemeClr val="tx1">
                  <a:lumMod val="50000"/>
                  <a:lumOff val="50000"/>
                </a:schemeClr>
              </a:solidFill>
              <a:cs typeface="+mj-cs"/>
            </a:endParaRPr>
          </a:p>
        </p:txBody>
      </p:sp>
      <p:sp>
        <p:nvSpPr>
          <p:cNvPr id="143" name="Freeform 167"/>
          <p:cNvSpPr>
            <a:spLocks noEditPoints="1"/>
          </p:cNvSpPr>
          <p:nvPr/>
        </p:nvSpPr>
        <p:spPr bwMode="auto">
          <a:xfrm>
            <a:off x="3848100" y="2455925"/>
            <a:ext cx="331707" cy="334360"/>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sp>
        <p:nvSpPr>
          <p:cNvPr id="144" name="Text Placeholder 3"/>
          <p:cNvSpPr txBox="1"/>
          <p:nvPr/>
        </p:nvSpPr>
        <p:spPr>
          <a:xfrm>
            <a:off x="863600" y="2171700"/>
            <a:ext cx="2806699" cy="9026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spcBef>
                <a:spcPct val="20000"/>
              </a:spcBef>
              <a:defRPr/>
            </a:pPr>
            <a:r>
              <a:rPr lang="zh-CN" altLang="en-US" b="1">
                <a:solidFill>
                  <a:schemeClr val="accent1"/>
                </a:solidFill>
              </a:rPr>
              <a:t>此处添加您的标题</a:t>
            </a:r>
            <a:endParaRPr lang="zh-CN" altLang="en-US" b="1">
              <a:solidFill>
                <a:schemeClr val="accent1"/>
              </a:solidFill>
            </a:endParaRPr>
          </a:p>
          <a:p>
            <a:pPr algn="r">
              <a:spcBef>
                <a:spcPct val="20000"/>
              </a:spcBef>
              <a:defRPr/>
            </a:pPr>
            <a:r>
              <a:rPr lang="zh-CN" altLang="en-US" sz="1335">
                <a:solidFill>
                  <a:schemeClr val="tx1">
                    <a:lumMod val="50000"/>
                    <a:lumOff val="50000"/>
                  </a:schemeClr>
                </a:solidFill>
                <a:cs typeface="+mj-cs"/>
              </a:rPr>
              <a:t>用户可以在投影仪或者计算机上进行演示，也可以将演示文稿打印出来，制作成胶片，以便应用到更广泛</a:t>
            </a:r>
            <a:endParaRPr lang="zh-CN" altLang="en-US" sz="1335">
              <a:solidFill>
                <a:schemeClr val="tx1">
                  <a:lumMod val="50000"/>
                  <a:lumOff val="50000"/>
                </a:schemeClr>
              </a:solidFill>
              <a:cs typeface="+mj-cs"/>
            </a:endParaRPr>
          </a:p>
        </p:txBody>
      </p:sp>
      <p:sp>
        <p:nvSpPr>
          <p:cNvPr id="145" name="Freeform 167"/>
          <p:cNvSpPr>
            <a:spLocks noEditPoints="1"/>
          </p:cNvSpPr>
          <p:nvPr/>
        </p:nvSpPr>
        <p:spPr bwMode="auto">
          <a:xfrm>
            <a:off x="8014183" y="3783076"/>
            <a:ext cx="331707" cy="334360"/>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146" name="Text Placeholder 3"/>
          <p:cNvSpPr txBox="1"/>
          <p:nvPr/>
        </p:nvSpPr>
        <p:spPr>
          <a:xfrm>
            <a:off x="8496300" y="3498851"/>
            <a:ext cx="2806699" cy="9026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b="1">
                <a:solidFill>
                  <a:schemeClr val="accent4"/>
                </a:solidFill>
              </a:rPr>
              <a:t>此处添加您的标题</a:t>
            </a:r>
            <a:endParaRPr lang="zh-CN" altLang="en-US" b="1">
              <a:solidFill>
                <a:schemeClr val="accent4"/>
              </a:solidFill>
            </a:endParaRPr>
          </a:p>
          <a:p>
            <a:pPr algn="l">
              <a:spcBef>
                <a:spcPct val="20000"/>
              </a:spcBef>
              <a:defRPr/>
            </a:pPr>
            <a:r>
              <a:rPr lang="zh-CN" altLang="en-US" sz="1335">
                <a:solidFill>
                  <a:schemeClr val="tx1">
                    <a:lumMod val="50000"/>
                    <a:lumOff val="50000"/>
                  </a:schemeClr>
                </a:solidFill>
                <a:cs typeface="+mj-cs"/>
              </a:rPr>
              <a:t>用户可以在投影仪或者计算机上进行演示，也可以将演示文稿打印出来，制作成胶片，以便应用到更广泛</a:t>
            </a:r>
            <a:endParaRPr lang="zh-CN" altLang="en-US" sz="1335">
              <a:solidFill>
                <a:schemeClr val="tx1">
                  <a:lumMod val="50000"/>
                  <a:lumOff val="50000"/>
                </a:schemeClr>
              </a:solidFill>
              <a:cs typeface="+mj-cs"/>
            </a:endParaRPr>
          </a:p>
        </p:txBody>
      </p:sp>
      <p:sp>
        <p:nvSpPr>
          <p:cNvPr id="147" name="Freeform 167"/>
          <p:cNvSpPr>
            <a:spLocks noEditPoints="1"/>
          </p:cNvSpPr>
          <p:nvPr/>
        </p:nvSpPr>
        <p:spPr bwMode="auto">
          <a:xfrm>
            <a:off x="3848100" y="3783076"/>
            <a:ext cx="331707" cy="334360"/>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sp>
        <p:nvSpPr>
          <p:cNvPr id="148" name="Text Placeholder 3"/>
          <p:cNvSpPr txBox="1"/>
          <p:nvPr/>
        </p:nvSpPr>
        <p:spPr>
          <a:xfrm>
            <a:off x="863600" y="3498851"/>
            <a:ext cx="2806699" cy="9026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spcBef>
                <a:spcPct val="20000"/>
              </a:spcBef>
              <a:defRPr/>
            </a:pPr>
            <a:r>
              <a:rPr lang="zh-CN" altLang="en-US" b="1">
                <a:solidFill>
                  <a:schemeClr val="accent3"/>
                </a:solidFill>
              </a:rPr>
              <a:t>此处添加您的标题</a:t>
            </a:r>
            <a:endParaRPr lang="zh-CN" altLang="en-US" b="1">
              <a:solidFill>
                <a:schemeClr val="accent3"/>
              </a:solidFill>
            </a:endParaRPr>
          </a:p>
          <a:p>
            <a:pPr algn="r">
              <a:spcBef>
                <a:spcPct val="20000"/>
              </a:spcBef>
              <a:defRPr/>
            </a:pPr>
            <a:r>
              <a:rPr lang="zh-CN" altLang="en-US" sz="1335">
                <a:solidFill>
                  <a:schemeClr val="tx1">
                    <a:lumMod val="50000"/>
                    <a:lumOff val="50000"/>
                  </a:schemeClr>
                </a:solidFill>
                <a:cs typeface="+mj-cs"/>
              </a:rPr>
              <a:t>用户可以在投影仪或者计算机上进行演示，也可以将演示文稿打印出来，制作成胶片，以便应用到更广泛</a:t>
            </a:r>
            <a:endParaRPr lang="zh-CN" altLang="en-US" sz="1335">
              <a:solidFill>
                <a:schemeClr val="tx1">
                  <a:lumMod val="50000"/>
                  <a:lumOff val="50000"/>
                </a:schemeClr>
              </a:solidFill>
              <a:cs typeface="+mj-cs"/>
            </a:endParaRPr>
          </a:p>
        </p:txBody>
      </p:sp>
      <p:sp>
        <p:nvSpPr>
          <p:cNvPr id="149" name="Freeform 167"/>
          <p:cNvSpPr>
            <a:spLocks noEditPoints="1"/>
          </p:cNvSpPr>
          <p:nvPr/>
        </p:nvSpPr>
        <p:spPr bwMode="auto">
          <a:xfrm>
            <a:off x="8014183" y="5110225"/>
            <a:ext cx="331707" cy="334360"/>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solidFill>
          <a:ln w="9525">
            <a:noFill/>
            <a:round/>
          </a:ln>
        </p:spPr>
        <p:txBody>
          <a:bodyPr vert="horz" wrap="square" lIns="121920" tIns="60960" rIns="121920" bIns="60960" numCol="1" anchor="t" anchorCtr="0" compatLnSpc="1"/>
          <a:lstStyle/>
          <a:p>
            <a:endParaRPr lang="en-US" sz="3200"/>
          </a:p>
        </p:txBody>
      </p:sp>
      <p:sp>
        <p:nvSpPr>
          <p:cNvPr id="150" name="Text Placeholder 3"/>
          <p:cNvSpPr txBox="1"/>
          <p:nvPr/>
        </p:nvSpPr>
        <p:spPr>
          <a:xfrm>
            <a:off x="8496300" y="4826000"/>
            <a:ext cx="2806699" cy="9026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b="1">
                <a:solidFill>
                  <a:schemeClr val="accent6"/>
                </a:solidFill>
              </a:rPr>
              <a:t>此处添加您的标题</a:t>
            </a:r>
            <a:endParaRPr lang="zh-CN" altLang="en-US" b="1">
              <a:solidFill>
                <a:schemeClr val="accent6"/>
              </a:solidFill>
            </a:endParaRPr>
          </a:p>
          <a:p>
            <a:pPr algn="l">
              <a:spcBef>
                <a:spcPct val="20000"/>
              </a:spcBef>
              <a:defRPr/>
            </a:pPr>
            <a:r>
              <a:rPr lang="zh-CN" altLang="en-US" sz="1335">
                <a:solidFill>
                  <a:schemeClr val="tx1">
                    <a:lumMod val="50000"/>
                    <a:lumOff val="50000"/>
                  </a:schemeClr>
                </a:solidFill>
                <a:cs typeface="+mj-cs"/>
              </a:rPr>
              <a:t>用户可以在投影仪或者计算机上进行演示，也可以将演示文稿打印出来，制作成胶片，以便应用到更</a:t>
            </a:r>
            <a:endParaRPr lang="zh-CN" altLang="en-US" sz="1335">
              <a:solidFill>
                <a:schemeClr val="tx1">
                  <a:lumMod val="50000"/>
                  <a:lumOff val="50000"/>
                </a:schemeClr>
              </a:solidFill>
              <a:cs typeface="+mj-cs"/>
            </a:endParaRPr>
          </a:p>
        </p:txBody>
      </p:sp>
      <p:sp>
        <p:nvSpPr>
          <p:cNvPr id="151" name="Freeform 167"/>
          <p:cNvSpPr>
            <a:spLocks noEditPoints="1"/>
          </p:cNvSpPr>
          <p:nvPr/>
        </p:nvSpPr>
        <p:spPr bwMode="auto">
          <a:xfrm>
            <a:off x="3848100" y="5110225"/>
            <a:ext cx="331707" cy="334360"/>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5"/>
          </a:solidFill>
          <a:ln w="9525">
            <a:noFill/>
            <a:round/>
          </a:ln>
        </p:spPr>
        <p:txBody>
          <a:bodyPr vert="horz" wrap="square" lIns="121920" tIns="60960" rIns="121920" bIns="60960" numCol="1" anchor="t" anchorCtr="0" compatLnSpc="1"/>
          <a:lstStyle/>
          <a:p>
            <a:endParaRPr lang="en-US" sz="3200"/>
          </a:p>
        </p:txBody>
      </p:sp>
      <p:sp>
        <p:nvSpPr>
          <p:cNvPr id="152" name="Text Placeholder 3"/>
          <p:cNvSpPr txBox="1"/>
          <p:nvPr/>
        </p:nvSpPr>
        <p:spPr>
          <a:xfrm>
            <a:off x="863600" y="4826000"/>
            <a:ext cx="2806699" cy="110773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spcBef>
                <a:spcPct val="20000"/>
              </a:spcBef>
              <a:defRPr/>
            </a:pPr>
            <a:r>
              <a:rPr lang="zh-CN" altLang="en-US" b="1">
                <a:solidFill>
                  <a:schemeClr val="accent5"/>
                </a:solidFill>
              </a:rPr>
              <a:t>此处添加您的标题</a:t>
            </a:r>
            <a:endParaRPr lang="zh-CN" altLang="en-US" b="1">
              <a:solidFill>
                <a:schemeClr val="accent5"/>
              </a:solidFill>
            </a:endParaRPr>
          </a:p>
          <a:p>
            <a:pPr algn="r">
              <a:spcBef>
                <a:spcPct val="20000"/>
              </a:spcBef>
              <a:defRPr/>
            </a:pPr>
            <a:r>
              <a:rPr lang="zh-CN" altLang="en-US" sz="1335">
                <a:solidFill>
                  <a:schemeClr val="tx1">
                    <a:lumMod val="50000"/>
                    <a:lumOff val="50000"/>
                  </a:schemeClr>
                </a:solidFill>
                <a:cs typeface="+mj-cs"/>
              </a:rPr>
              <a:t>用户可以在投影仪或者计算机上进行演示，也可以将演示文稿打印出来，制作成胶片，以便应用到更广泛的领域中。利用</a:t>
            </a:r>
            <a:endParaRPr lang="zh-CN" altLang="en-US" sz="1335">
              <a:solidFill>
                <a:schemeClr val="tx1">
                  <a:lumMod val="50000"/>
                  <a:lumOff val="50000"/>
                </a:schemeClr>
              </a:solidFill>
              <a:cs typeface="+mj-cs"/>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8" presetClass="entr" presetSubtype="9" fill="hold" nodeType="after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strips(upLeft)">
                                      <p:cBhvr>
                                        <p:cTn id="12" dur="500"/>
                                        <p:tgtEl>
                                          <p:spTgt spid="136"/>
                                        </p:tgtEl>
                                      </p:cBhvr>
                                    </p:animEffect>
                                  </p:childTnLst>
                                </p:cTn>
                              </p:par>
                            </p:childTnLst>
                          </p:cTn>
                        </p:par>
                        <p:par>
                          <p:cTn id="13" fill="hold" nodeType="afterGroup">
                            <p:stCondLst>
                              <p:cond delay="1000"/>
                            </p:stCondLst>
                            <p:childTnLst>
                              <p:par>
                                <p:cTn id="14" presetID="18" presetClass="entr" presetSubtype="3"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strips(upRight)">
                                      <p:cBhvr>
                                        <p:cTn id="16" dur="500"/>
                                        <p:tgtEl>
                                          <p:spTgt spid="27"/>
                                        </p:tgtEl>
                                      </p:cBhvr>
                                    </p:animEffect>
                                  </p:childTnLst>
                                </p:cTn>
                              </p:par>
                            </p:childTnLst>
                          </p:cTn>
                        </p:par>
                        <p:par>
                          <p:cTn id="17" fill="hold" nodeType="afterGroup">
                            <p:stCondLst>
                              <p:cond delay="1500"/>
                            </p:stCondLst>
                            <p:childTnLst>
                              <p:par>
                                <p:cTn id="18" presetID="18" presetClass="entr" presetSubtype="9"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upLeft)">
                                      <p:cBhvr>
                                        <p:cTn id="20" dur="500"/>
                                        <p:tgtEl>
                                          <p:spTgt spid="17"/>
                                        </p:tgtEl>
                                      </p:cBhvr>
                                    </p:animEffect>
                                  </p:childTnLst>
                                </p:cTn>
                              </p:par>
                            </p:childTnLst>
                          </p:cTn>
                        </p:par>
                        <p:par>
                          <p:cTn id="21" fill="hold" nodeType="afterGroup">
                            <p:stCondLst>
                              <p:cond delay="2000"/>
                            </p:stCondLst>
                            <p:childTnLst>
                              <p:par>
                                <p:cTn id="22" presetID="18" presetClass="entr" presetSubtype="3"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trips(upRight)">
                                      <p:cBhvr>
                                        <p:cTn id="24" dur="500"/>
                                        <p:tgtEl>
                                          <p:spTgt spid="22"/>
                                        </p:tgtEl>
                                      </p:cBhvr>
                                    </p:animEffect>
                                  </p:childTnLst>
                                </p:cTn>
                              </p:par>
                            </p:childTnLst>
                          </p:cTn>
                        </p:par>
                        <p:par>
                          <p:cTn id="25" fill="hold" nodeType="afterGroup">
                            <p:stCondLst>
                              <p:cond delay="2500"/>
                            </p:stCondLst>
                            <p:childTnLst>
                              <p:par>
                                <p:cTn id="26" presetID="18" presetClass="entr" presetSubtype="3"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upRight)">
                                      <p:cBhvr>
                                        <p:cTn id="28" dur="500"/>
                                        <p:tgtEl>
                                          <p:spTgt spid="7"/>
                                        </p:tgtEl>
                                      </p:cBhvr>
                                    </p:animEffect>
                                  </p:childTnLst>
                                </p:cTn>
                              </p:par>
                            </p:childTnLst>
                          </p:cTn>
                        </p:par>
                        <p:par>
                          <p:cTn id="29" fill="hold" nodeType="afterGroup">
                            <p:stCondLst>
                              <p:cond delay="3000"/>
                            </p:stCondLst>
                            <p:childTnLst>
                              <p:par>
                                <p:cTn id="30" presetID="18" presetClass="entr" presetSubtype="9"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Left)">
                                      <p:cBhvr>
                                        <p:cTn id="32" dur="500"/>
                                        <p:tgtEl>
                                          <p:spTgt spid="12"/>
                                        </p:tgtEl>
                                      </p:cBhvr>
                                    </p:animEffect>
                                  </p:childTnLst>
                                </p:cTn>
                              </p:par>
                            </p:childTnLst>
                          </p:cTn>
                        </p:par>
                        <p:par>
                          <p:cTn id="33" fill="hold" nodeType="afterGroup">
                            <p:stCondLst>
                              <p:cond delay="3500"/>
                            </p:stCondLst>
                            <p:childTnLst>
                              <p:par>
                                <p:cTn id="34" presetID="23" presetClass="entr" presetSubtype="16" fill="hold" grpId="0" nodeType="afterEffect">
                                  <p:stCondLst>
                                    <p:cond delay="0"/>
                                  </p:stCondLst>
                                  <p:childTnLst>
                                    <p:set>
                                      <p:cBhvr>
                                        <p:cTn id="35" dur="1" fill="hold">
                                          <p:stCondLst>
                                            <p:cond delay="0"/>
                                          </p:stCondLst>
                                        </p:cTn>
                                        <p:tgtEl>
                                          <p:spTgt spid="143"/>
                                        </p:tgtEl>
                                        <p:attrNameLst>
                                          <p:attrName>style.visibility</p:attrName>
                                        </p:attrNameLst>
                                      </p:cBhvr>
                                      <p:to>
                                        <p:strVal val="visible"/>
                                      </p:to>
                                    </p:set>
                                    <p:anim calcmode="lin" valueType="num">
                                      <p:cBhvr>
                                        <p:cTn id="36" dur="500" fill="hold"/>
                                        <p:tgtEl>
                                          <p:spTgt spid="143"/>
                                        </p:tgtEl>
                                        <p:attrNameLst>
                                          <p:attrName>ppt_w</p:attrName>
                                        </p:attrNameLst>
                                      </p:cBhvr>
                                      <p:tavLst>
                                        <p:tav tm="0">
                                          <p:val>
                                            <p:fltVal val="0"/>
                                          </p:val>
                                        </p:tav>
                                        <p:tav tm="100000">
                                          <p:val>
                                            <p:strVal val="#ppt_w"/>
                                          </p:val>
                                        </p:tav>
                                      </p:tavLst>
                                    </p:anim>
                                    <p:anim calcmode="lin" valueType="num">
                                      <p:cBhvr>
                                        <p:cTn id="37" dur="500" fill="hold"/>
                                        <p:tgtEl>
                                          <p:spTgt spid="143"/>
                                        </p:tgtEl>
                                        <p:attrNameLst>
                                          <p:attrName>ppt_h</p:attrName>
                                        </p:attrNameLst>
                                      </p:cBhvr>
                                      <p:tavLst>
                                        <p:tav tm="0">
                                          <p:val>
                                            <p:fltVal val="0"/>
                                          </p:val>
                                        </p:tav>
                                        <p:tav tm="100000">
                                          <p:val>
                                            <p:strVal val="#ppt_h"/>
                                          </p:val>
                                        </p:tav>
                                      </p:tavLst>
                                    </p:anim>
                                  </p:childTnLst>
                                </p:cTn>
                              </p:par>
                              <p:par>
                                <p:cTn id="38" presetID="2" presetClass="entr" presetSubtype="4" accel="50000" decel="50000" fill="hold" grpId="0" nodeType="withEffect">
                                  <p:stCondLst>
                                    <p:cond delay="0"/>
                                  </p:stCondLst>
                                  <p:childTnLst>
                                    <p:set>
                                      <p:cBhvr>
                                        <p:cTn id="39" dur="1" fill="hold">
                                          <p:stCondLst>
                                            <p:cond delay="0"/>
                                          </p:stCondLst>
                                        </p:cTn>
                                        <p:tgtEl>
                                          <p:spTgt spid="144"/>
                                        </p:tgtEl>
                                        <p:attrNameLst>
                                          <p:attrName>style.visibility</p:attrName>
                                        </p:attrNameLst>
                                      </p:cBhvr>
                                      <p:to>
                                        <p:strVal val="visible"/>
                                      </p:to>
                                    </p:set>
                                    <p:anim calcmode="lin" valueType="num">
                                      <p:cBhvr additive="base">
                                        <p:cTn id="40" dur="500" fill="hold"/>
                                        <p:tgtEl>
                                          <p:spTgt spid="144"/>
                                        </p:tgtEl>
                                        <p:attrNameLst>
                                          <p:attrName>ppt_x</p:attrName>
                                        </p:attrNameLst>
                                      </p:cBhvr>
                                      <p:tavLst>
                                        <p:tav tm="0">
                                          <p:val>
                                            <p:strVal val="#ppt_x"/>
                                          </p:val>
                                        </p:tav>
                                        <p:tav tm="100000">
                                          <p:val>
                                            <p:strVal val="#ppt_x"/>
                                          </p:val>
                                        </p:tav>
                                      </p:tavLst>
                                    </p:anim>
                                    <p:anim calcmode="lin" valueType="num">
                                      <p:cBhvr additive="base">
                                        <p:cTn id="41" dur="500" fill="hold"/>
                                        <p:tgtEl>
                                          <p:spTgt spid="144"/>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4000"/>
                            </p:stCondLst>
                            <p:childTnLst>
                              <p:par>
                                <p:cTn id="43" presetID="23" presetClass="entr" presetSubtype="16"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 calcmode="lin" valueType="num">
                                      <p:cBhvr>
                                        <p:cTn id="45" dur="500" fill="hold"/>
                                        <p:tgtEl>
                                          <p:spTgt spid="141"/>
                                        </p:tgtEl>
                                        <p:attrNameLst>
                                          <p:attrName>ppt_w</p:attrName>
                                        </p:attrNameLst>
                                      </p:cBhvr>
                                      <p:tavLst>
                                        <p:tav tm="0">
                                          <p:val>
                                            <p:fltVal val="0"/>
                                          </p:val>
                                        </p:tav>
                                        <p:tav tm="100000">
                                          <p:val>
                                            <p:strVal val="#ppt_w"/>
                                          </p:val>
                                        </p:tav>
                                      </p:tavLst>
                                    </p:anim>
                                    <p:anim calcmode="lin" valueType="num">
                                      <p:cBhvr>
                                        <p:cTn id="46" dur="500" fill="hold"/>
                                        <p:tgtEl>
                                          <p:spTgt spid="141"/>
                                        </p:tgtEl>
                                        <p:attrNameLst>
                                          <p:attrName>ppt_h</p:attrName>
                                        </p:attrNameLst>
                                      </p:cBhvr>
                                      <p:tavLst>
                                        <p:tav tm="0">
                                          <p:val>
                                            <p:fltVal val="0"/>
                                          </p:val>
                                        </p:tav>
                                        <p:tav tm="100000">
                                          <p:val>
                                            <p:strVal val="#ppt_h"/>
                                          </p:val>
                                        </p:tav>
                                      </p:tavLst>
                                    </p:anim>
                                  </p:childTnLst>
                                </p:cTn>
                              </p:par>
                              <p:par>
                                <p:cTn id="47" presetID="2" presetClass="entr" presetSubtype="4" accel="50000" decel="50000" fill="hold" grpId="0" nodeType="with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ppt_x"/>
                                          </p:val>
                                        </p:tav>
                                        <p:tav tm="100000">
                                          <p:val>
                                            <p:strVal val="#ppt_x"/>
                                          </p:val>
                                        </p:tav>
                                      </p:tavLst>
                                    </p:anim>
                                    <p:anim calcmode="lin" valueType="num">
                                      <p:cBhvr additive="base">
                                        <p:cTn id="50" dur="500" fill="hold"/>
                                        <p:tgtEl>
                                          <p:spTgt spid="142"/>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4500"/>
                            </p:stCondLst>
                            <p:childTnLst>
                              <p:par>
                                <p:cTn id="52" presetID="23" presetClass="entr" presetSubtype="16" fill="hold" grpId="0" nodeType="afterEffect">
                                  <p:stCondLst>
                                    <p:cond delay="0"/>
                                  </p:stCondLst>
                                  <p:childTnLst>
                                    <p:set>
                                      <p:cBhvr>
                                        <p:cTn id="53" dur="1" fill="hold">
                                          <p:stCondLst>
                                            <p:cond delay="0"/>
                                          </p:stCondLst>
                                        </p:cTn>
                                        <p:tgtEl>
                                          <p:spTgt spid="147"/>
                                        </p:tgtEl>
                                        <p:attrNameLst>
                                          <p:attrName>style.visibility</p:attrName>
                                        </p:attrNameLst>
                                      </p:cBhvr>
                                      <p:to>
                                        <p:strVal val="visible"/>
                                      </p:to>
                                    </p:set>
                                    <p:anim calcmode="lin" valueType="num">
                                      <p:cBhvr>
                                        <p:cTn id="54" dur="500" fill="hold"/>
                                        <p:tgtEl>
                                          <p:spTgt spid="147"/>
                                        </p:tgtEl>
                                        <p:attrNameLst>
                                          <p:attrName>ppt_w</p:attrName>
                                        </p:attrNameLst>
                                      </p:cBhvr>
                                      <p:tavLst>
                                        <p:tav tm="0">
                                          <p:val>
                                            <p:fltVal val="0"/>
                                          </p:val>
                                        </p:tav>
                                        <p:tav tm="100000">
                                          <p:val>
                                            <p:strVal val="#ppt_w"/>
                                          </p:val>
                                        </p:tav>
                                      </p:tavLst>
                                    </p:anim>
                                    <p:anim calcmode="lin" valueType="num">
                                      <p:cBhvr>
                                        <p:cTn id="55" dur="500" fill="hold"/>
                                        <p:tgtEl>
                                          <p:spTgt spid="147"/>
                                        </p:tgtEl>
                                        <p:attrNameLst>
                                          <p:attrName>ppt_h</p:attrName>
                                        </p:attrNameLst>
                                      </p:cBhvr>
                                      <p:tavLst>
                                        <p:tav tm="0">
                                          <p:val>
                                            <p:fltVal val="0"/>
                                          </p:val>
                                        </p:tav>
                                        <p:tav tm="100000">
                                          <p:val>
                                            <p:strVal val="#ppt_h"/>
                                          </p:val>
                                        </p:tav>
                                      </p:tavLst>
                                    </p:anim>
                                  </p:childTnLst>
                                </p:cTn>
                              </p:par>
                              <p:par>
                                <p:cTn id="56" presetID="2" presetClass="entr" presetSubtype="4" accel="50000" decel="50000" fill="hold" grpId="0" nodeType="withEffect">
                                  <p:stCondLst>
                                    <p:cond delay="0"/>
                                  </p:stCondLst>
                                  <p:childTnLst>
                                    <p:set>
                                      <p:cBhvr>
                                        <p:cTn id="57" dur="1" fill="hold">
                                          <p:stCondLst>
                                            <p:cond delay="0"/>
                                          </p:stCondLst>
                                        </p:cTn>
                                        <p:tgtEl>
                                          <p:spTgt spid="148"/>
                                        </p:tgtEl>
                                        <p:attrNameLst>
                                          <p:attrName>style.visibility</p:attrName>
                                        </p:attrNameLst>
                                      </p:cBhvr>
                                      <p:to>
                                        <p:strVal val="visible"/>
                                      </p:to>
                                    </p:set>
                                    <p:anim calcmode="lin" valueType="num">
                                      <p:cBhvr additive="base">
                                        <p:cTn id="58" dur="500" fill="hold"/>
                                        <p:tgtEl>
                                          <p:spTgt spid="148"/>
                                        </p:tgtEl>
                                        <p:attrNameLst>
                                          <p:attrName>ppt_x</p:attrName>
                                        </p:attrNameLst>
                                      </p:cBhvr>
                                      <p:tavLst>
                                        <p:tav tm="0">
                                          <p:val>
                                            <p:strVal val="#ppt_x"/>
                                          </p:val>
                                        </p:tav>
                                        <p:tav tm="100000">
                                          <p:val>
                                            <p:strVal val="#ppt_x"/>
                                          </p:val>
                                        </p:tav>
                                      </p:tavLst>
                                    </p:anim>
                                    <p:anim calcmode="lin" valueType="num">
                                      <p:cBhvr additive="base">
                                        <p:cTn id="59" dur="500" fill="hold"/>
                                        <p:tgtEl>
                                          <p:spTgt spid="148"/>
                                        </p:tgtEl>
                                        <p:attrNameLst>
                                          <p:attrName>ppt_y</p:attrName>
                                        </p:attrNameLst>
                                      </p:cBhvr>
                                      <p:tavLst>
                                        <p:tav tm="0">
                                          <p:val>
                                            <p:strVal val="1+#ppt_h/2"/>
                                          </p:val>
                                        </p:tav>
                                        <p:tav tm="100000">
                                          <p:val>
                                            <p:strVal val="#ppt_y"/>
                                          </p:val>
                                        </p:tav>
                                      </p:tavLst>
                                    </p:anim>
                                  </p:childTnLst>
                                </p:cTn>
                              </p:par>
                            </p:childTnLst>
                          </p:cTn>
                        </p:par>
                        <p:par>
                          <p:cTn id="60" fill="hold" nodeType="afterGroup">
                            <p:stCondLst>
                              <p:cond delay="5000"/>
                            </p:stCondLst>
                            <p:childTnLst>
                              <p:par>
                                <p:cTn id="61" presetID="23" presetClass="entr" presetSubtype="16" fill="hold" grpId="0" nodeType="afterEffect">
                                  <p:stCondLst>
                                    <p:cond delay="0"/>
                                  </p:stCondLst>
                                  <p:childTnLst>
                                    <p:set>
                                      <p:cBhvr>
                                        <p:cTn id="62" dur="1" fill="hold">
                                          <p:stCondLst>
                                            <p:cond delay="0"/>
                                          </p:stCondLst>
                                        </p:cTn>
                                        <p:tgtEl>
                                          <p:spTgt spid="145"/>
                                        </p:tgtEl>
                                        <p:attrNameLst>
                                          <p:attrName>style.visibility</p:attrName>
                                        </p:attrNameLst>
                                      </p:cBhvr>
                                      <p:to>
                                        <p:strVal val="visible"/>
                                      </p:to>
                                    </p:set>
                                    <p:anim calcmode="lin" valueType="num">
                                      <p:cBhvr>
                                        <p:cTn id="63" dur="500" fill="hold"/>
                                        <p:tgtEl>
                                          <p:spTgt spid="145"/>
                                        </p:tgtEl>
                                        <p:attrNameLst>
                                          <p:attrName>ppt_w</p:attrName>
                                        </p:attrNameLst>
                                      </p:cBhvr>
                                      <p:tavLst>
                                        <p:tav tm="0">
                                          <p:val>
                                            <p:fltVal val="0"/>
                                          </p:val>
                                        </p:tav>
                                        <p:tav tm="100000">
                                          <p:val>
                                            <p:strVal val="#ppt_w"/>
                                          </p:val>
                                        </p:tav>
                                      </p:tavLst>
                                    </p:anim>
                                    <p:anim calcmode="lin" valueType="num">
                                      <p:cBhvr>
                                        <p:cTn id="64" dur="500" fill="hold"/>
                                        <p:tgtEl>
                                          <p:spTgt spid="145"/>
                                        </p:tgtEl>
                                        <p:attrNameLst>
                                          <p:attrName>ppt_h</p:attrName>
                                        </p:attrNameLst>
                                      </p:cBhvr>
                                      <p:tavLst>
                                        <p:tav tm="0">
                                          <p:val>
                                            <p:fltVal val="0"/>
                                          </p:val>
                                        </p:tav>
                                        <p:tav tm="100000">
                                          <p:val>
                                            <p:strVal val="#ppt_h"/>
                                          </p:val>
                                        </p:tav>
                                      </p:tavLst>
                                    </p:anim>
                                  </p:childTnLst>
                                </p:cTn>
                              </p:par>
                              <p:par>
                                <p:cTn id="65" presetID="2" presetClass="entr" presetSubtype="4" accel="50000" decel="50000" fill="hold" grpId="0" nodeType="withEffect">
                                  <p:stCondLst>
                                    <p:cond delay="0"/>
                                  </p:stCondLst>
                                  <p:childTnLst>
                                    <p:set>
                                      <p:cBhvr>
                                        <p:cTn id="66" dur="1" fill="hold">
                                          <p:stCondLst>
                                            <p:cond delay="0"/>
                                          </p:stCondLst>
                                        </p:cTn>
                                        <p:tgtEl>
                                          <p:spTgt spid="146"/>
                                        </p:tgtEl>
                                        <p:attrNameLst>
                                          <p:attrName>style.visibility</p:attrName>
                                        </p:attrNameLst>
                                      </p:cBhvr>
                                      <p:to>
                                        <p:strVal val="visible"/>
                                      </p:to>
                                    </p:set>
                                    <p:anim calcmode="lin" valueType="num">
                                      <p:cBhvr additive="base">
                                        <p:cTn id="67" dur="500" fill="hold"/>
                                        <p:tgtEl>
                                          <p:spTgt spid="146"/>
                                        </p:tgtEl>
                                        <p:attrNameLst>
                                          <p:attrName>ppt_x</p:attrName>
                                        </p:attrNameLst>
                                      </p:cBhvr>
                                      <p:tavLst>
                                        <p:tav tm="0">
                                          <p:val>
                                            <p:strVal val="#ppt_x"/>
                                          </p:val>
                                        </p:tav>
                                        <p:tav tm="100000">
                                          <p:val>
                                            <p:strVal val="#ppt_x"/>
                                          </p:val>
                                        </p:tav>
                                      </p:tavLst>
                                    </p:anim>
                                    <p:anim calcmode="lin" valueType="num">
                                      <p:cBhvr additive="base">
                                        <p:cTn id="68" dur="500" fill="hold"/>
                                        <p:tgtEl>
                                          <p:spTgt spid="146"/>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5500"/>
                            </p:stCondLst>
                            <p:childTnLst>
                              <p:par>
                                <p:cTn id="70" presetID="23" presetClass="entr" presetSubtype="16" fill="hold" grpId="0" nodeType="afterEffect">
                                  <p:stCondLst>
                                    <p:cond delay="0"/>
                                  </p:stCondLst>
                                  <p:childTnLst>
                                    <p:set>
                                      <p:cBhvr>
                                        <p:cTn id="71" dur="1" fill="hold">
                                          <p:stCondLst>
                                            <p:cond delay="0"/>
                                          </p:stCondLst>
                                        </p:cTn>
                                        <p:tgtEl>
                                          <p:spTgt spid="151"/>
                                        </p:tgtEl>
                                        <p:attrNameLst>
                                          <p:attrName>style.visibility</p:attrName>
                                        </p:attrNameLst>
                                      </p:cBhvr>
                                      <p:to>
                                        <p:strVal val="visible"/>
                                      </p:to>
                                    </p:set>
                                    <p:anim calcmode="lin" valueType="num">
                                      <p:cBhvr>
                                        <p:cTn id="72" dur="500" fill="hold"/>
                                        <p:tgtEl>
                                          <p:spTgt spid="151"/>
                                        </p:tgtEl>
                                        <p:attrNameLst>
                                          <p:attrName>ppt_w</p:attrName>
                                        </p:attrNameLst>
                                      </p:cBhvr>
                                      <p:tavLst>
                                        <p:tav tm="0">
                                          <p:val>
                                            <p:fltVal val="0"/>
                                          </p:val>
                                        </p:tav>
                                        <p:tav tm="100000">
                                          <p:val>
                                            <p:strVal val="#ppt_w"/>
                                          </p:val>
                                        </p:tav>
                                      </p:tavLst>
                                    </p:anim>
                                    <p:anim calcmode="lin" valueType="num">
                                      <p:cBhvr>
                                        <p:cTn id="73" dur="500" fill="hold"/>
                                        <p:tgtEl>
                                          <p:spTgt spid="151"/>
                                        </p:tgtEl>
                                        <p:attrNameLst>
                                          <p:attrName>ppt_h</p:attrName>
                                        </p:attrNameLst>
                                      </p:cBhvr>
                                      <p:tavLst>
                                        <p:tav tm="0">
                                          <p:val>
                                            <p:fltVal val="0"/>
                                          </p:val>
                                        </p:tav>
                                        <p:tav tm="100000">
                                          <p:val>
                                            <p:strVal val="#ppt_h"/>
                                          </p:val>
                                        </p:tav>
                                      </p:tavLst>
                                    </p:anim>
                                  </p:childTnLst>
                                </p:cTn>
                              </p:par>
                              <p:par>
                                <p:cTn id="74" presetID="2" presetClass="entr" presetSubtype="4" accel="50000" decel="50000" fill="hold" grpId="0" nodeType="withEffect">
                                  <p:stCondLst>
                                    <p:cond delay="0"/>
                                  </p:stCondLst>
                                  <p:childTnLst>
                                    <p:set>
                                      <p:cBhvr>
                                        <p:cTn id="75" dur="1" fill="hold">
                                          <p:stCondLst>
                                            <p:cond delay="0"/>
                                          </p:stCondLst>
                                        </p:cTn>
                                        <p:tgtEl>
                                          <p:spTgt spid="152"/>
                                        </p:tgtEl>
                                        <p:attrNameLst>
                                          <p:attrName>style.visibility</p:attrName>
                                        </p:attrNameLst>
                                      </p:cBhvr>
                                      <p:to>
                                        <p:strVal val="visible"/>
                                      </p:to>
                                    </p:set>
                                    <p:anim calcmode="lin" valueType="num">
                                      <p:cBhvr additive="base">
                                        <p:cTn id="76" dur="500" fill="hold"/>
                                        <p:tgtEl>
                                          <p:spTgt spid="152"/>
                                        </p:tgtEl>
                                        <p:attrNameLst>
                                          <p:attrName>ppt_x</p:attrName>
                                        </p:attrNameLst>
                                      </p:cBhvr>
                                      <p:tavLst>
                                        <p:tav tm="0">
                                          <p:val>
                                            <p:strVal val="#ppt_x"/>
                                          </p:val>
                                        </p:tav>
                                        <p:tav tm="100000">
                                          <p:val>
                                            <p:strVal val="#ppt_x"/>
                                          </p:val>
                                        </p:tav>
                                      </p:tavLst>
                                    </p:anim>
                                    <p:anim calcmode="lin" valueType="num">
                                      <p:cBhvr additive="base">
                                        <p:cTn id="77" dur="500" fill="hold"/>
                                        <p:tgtEl>
                                          <p:spTgt spid="152"/>
                                        </p:tgtEl>
                                        <p:attrNameLst>
                                          <p:attrName>ppt_y</p:attrName>
                                        </p:attrNameLst>
                                      </p:cBhvr>
                                      <p:tavLst>
                                        <p:tav tm="0">
                                          <p:val>
                                            <p:strVal val="1+#ppt_h/2"/>
                                          </p:val>
                                        </p:tav>
                                        <p:tav tm="100000">
                                          <p:val>
                                            <p:strVal val="#ppt_y"/>
                                          </p:val>
                                        </p:tav>
                                      </p:tavLst>
                                    </p:anim>
                                  </p:childTnLst>
                                </p:cTn>
                              </p:par>
                            </p:childTnLst>
                          </p:cTn>
                        </p:par>
                        <p:par>
                          <p:cTn id="78" fill="hold" nodeType="afterGroup">
                            <p:stCondLst>
                              <p:cond delay="6000"/>
                            </p:stCondLst>
                            <p:childTnLst>
                              <p:par>
                                <p:cTn id="79" presetID="23" presetClass="entr" presetSubtype="16" fill="hold" grpId="0" nodeType="afterEffect">
                                  <p:stCondLst>
                                    <p:cond delay="0"/>
                                  </p:stCondLst>
                                  <p:childTnLst>
                                    <p:set>
                                      <p:cBhvr>
                                        <p:cTn id="80" dur="1" fill="hold">
                                          <p:stCondLst>
                                            <p:cond delay="0"/>
                                          </p:stCondLst>
                                        </p:cTn>
                                        <p:tgtEl>
                                          <p:spTgt spid="149"/>
                                        </p:tgtEl>
                                        <p:attrNameLst>
                                          <p:attrName>style.visibility</p:attrName>
                                        </p:attrNameLst>
                                      </p:cBhvr>
                                      <p:to>
                                        <p:strVal val="visible"/>
                                      </p:to>
                                    </p:set>
                                    <p:anim calcmode="lin" valueType="num">
                                      <p:cBhvr>
                                        <p:cTn id="81" dur="500" fill="hold"/>
                                        <p:tgtEl>
                                          <p:spTgt spid="149"/>
                                        </p:tgtEl>
                                        <p:attrNameLst>
                                          <p:attrName>ppt_w</p:attrName>
                                        </p:attrNameLst>
                                      </p:cBhvr>
                                      <p:tavLst>
                                        <p:tav tm="0">
                                          <p:val>
                                            <p:fltVal val="0"/>
                                          </p:val>
                                        </p:tav>
                                        <p:tav tm="100000">
                                          <p:val>
                                            <p:strVal val="#ppt_w"/>
                                          </p:val>
                                        </p:tav>
                                      </p:tavLst>
                                    </p:anim>
                                    <p:anim calcmode="lin" valueType="num">
                                      <p:cBhvr>
                                        <p:cTn id="82" dur="500" fill="hold"/>
                                        <p:tgtEl>
                                          <p:spTgt spid="149"/>
                                        </p:tgtEl>
                                        <p:attrNameLst>
                                          <p:attrName>ppt_h</p:attrName>
                                        </p:attrNameLst>
                                      </p:cBhvr>
                                      <p:tavLst>
                                        <p:tav tm="0">
                                          <p:val>
                                            <p:fltVal val="0"/>
                                          </p:val>
                                        </p:tav>
                                        <p:tav tm="100000">
                                          <p:val>
                                            <p:strVal val="#ppt_h"/>
                                          </p:val>
                                        </p:tav>
                                      </p:tavLst>
                                    </p:anim>
                                  </p:childTnLst>
                                </p:cTn>
                              </p:par>
                              <p:par>
                                <p:cTn id="83" presetID="2" presetClass="entr" presetSubtype="4" accel="50000" decel="50000" fill="hold" grpId="0" nodeType="withEffect">
                                  <p:stCondLst>
                                    <p:cond delay="0"/>
                                  </p:stCondLst>
                                  <p:childTnLst>
                                    <p:set>
                                      <p:cBhvr>
                                        <p:cTn id="84" dur="1" fill="hold">
                                          <p:stCondLst>
                                            <p:cond delay="0"/>
                                          </p:stCondLst>
                                        </p:cTn>
                                        <p:tgtEl>
                                          <p:spTgt spid="150"/>
                                        </p:tgtEl>
                                        <p:attrNameLst>
                                          <p:attrName>style.visibility</p:attrName>
                                        </p:attrNameLst>
                                      </p:cBhvr>
                                      <p:to>
                                        <p:strVal val="visible"/>
                                      </p:to>
                                    </p:set>
                                    <p:anim calcmode="lin" valueType="num">
                                      <p:cBhvr additive="base">
                                        <p:cTn id="85" dur="500" fill="hold"/>
                                        <p:tgtEl>
                                          <p:spTgt spid="150"/>
                                        </p:tgtEl>
                                        <p:attrNameLst>
                                          <p:attrName>ppt_x</p:attrName>
                                        </p:attrNameLst>
                                      </p:cBhvr>
                                      <p:tavLst>
                                        <p:tav tm="0">
                                          <p:val>
                                            <p:strVal val="#ppt_x"/>
                                          </p:val>
                                        </p:tav>
                                        <p:tav tm="100000">
                                          <p:val>
                                            <p:strVal val="#ppt_x"/>
                                          </p:val>
                                        </p:tav>
                                      </p:tavLst>
                                    </p:anim>
                                    <p:anim calcmode="lin" valueType="num">
                                      <p:cBhvr additive="base">
                                        <p:cTn id="86"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p:bldP spid="143" grpId="0" animBg="1"/>
      <p:bldP spid="144" grpId="0"/>
      <p:bldP spid="145" grpId="0" animBg="1"/>
      <p:bldP spid="146" grpId="0"/>
      <p:bldP spid="147" grpId="0" animBg="1"/>
      <p:bldP spid="148" grpId="0"/>
      <p:bldP spid="149" grpId="0" animBg="1"/>
      <p:bldP spid="150" grpId="0"/>
      <p:bldP spid="151" grpId="0" animBg="1"/>
      <p:bldP spid="15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1" name="Straight Connector 1"/>
          <p:cNvCxnSpPr/>
          <p:nvPr/>
        </p:nvCxnSpPr>
        <p:spPr>
          <a:xfrm>
            <a:off x="1492209" y="4172900"/>
            <a:ext cx="9086390" cy="0"/>
          </a:xfrm>
          <a:prstGeom prst="line">
            <a:avLst/>
          </a:prstGeom>
          <a:ln w="28575">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8703035" y="1564042"/>
            <a:ext cx="1691569" cy="2690936"/>
            <a:chOff x="8703035" y="1564042"/>
            <a:chExt cx="1691569" cy="2690936"/>
          </a:xfrm>
        </p:grpSpPr>
        <p:grpSp>
          <p:nvGrpSpPr>
            <p:cNvPr id="9" name="Group 53"/>
            <p:cNvGrpSpPr/>
            <p:nvPr/>
          </p:nvGrpSpPr>
          <p:grpSpPr>
            <a:xfrm>
              <a:off x="8703035" y="1564042"/>
              <a:ext cx="1691569" cy="2409060"/>
              <a:chOff x="1676975" y="1880828"/>
              <a:chExt cx="1691569" cy="2409192"/>
            </a:xfrm>
          </p:grpSpPr>
          <p:sp>
            <p:nvSpPr>
              <p:cNvPr id="55" name="Rectangle: Rounded Corners 54"/>
              <p:cNvSpPr/>
              <p:nvPr/>
            </p:nvSpPr>
            <p:spPr>
              <a:xfrm>
                <a:off x="1676975" y="1880828"/>
                <a:ext cx="1691569" cy="2281733"/>
              </a:xfrm>
              <a:prstGeom prst="roundRect">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024000" anchor="t" anchorCtr="1">
                <a:normAutofit/>
              </a:bodyPr>
              <a:lstStyle/>
              <a:p>
                <a:pPr algn="ctr">
                  <a:lnSpc>
                    <a:spcPct val="120000"/>
                  </a:lnSpc>
                  <a:defRPr/>
                </a:pPr>
                <a:r>
                  <a:rPr lang="zh-CN" altLang="en-US" sz="1135">
                    <a:solidFill>
                      <a:schemeClr val="bg1"/>
                    </a:solidFill>
                  </a:rPr>
                  <a:t>此部分内容作为文字排版占位显示 （建议使用主题字体）</a:t>
                </a:r>
                <a:endParaRPr lang="zh-CN" altLang="en-US" sz="1135">
                  <a:solidFill>
                    <a:schemeClr val="bg1"/>
                  </a:solidFill>
                </a:endParaRPr>
              </a:p>
            </p:txBody>
          </p:sp>
          <p:sp>
            <p:nvSpPr>
              <p:cNvPr id="56" name="Isosceles Triangle 55"/>
              <p:cNvSpPr/>
              <p:nvPr/>
            </p:nvSpPr>
            <p:spPr>
              <a:xfrm rot="10800000">
                <a:off x="2397677" y="4113262"/>
                <a:ext cx="250164" cy="176758"/>
              </a:xfrm>
              <a:prstGeom prst="triangl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5"/>
              </a:p>
            </p:txBody>
          </p:sp>
        </p:grpSp>
        <p:sp>
          <p:nvSpPr>
            <p:cNvPr id="23" name="TextBox 85"/>
            <p:cNvSpPr txBox="1"/>
            <p:nvPr/>
          </p:nvSpPr>
          <p:spPr>
            <a:xfrm>
              <a:off x="8935204" y="2264339"/>
              <a:ext cx="1261884" cy="307760"/>
            </a:xfrm>
            <a:prstGeom prst="rect">
              <a:avLst/>
            </a:prstGeom>
          </p:spPr>
          <p:txBody>
            <a:bodyPr wrap="none" lIns="91433" tIns="45716" rIns="91433" bIns="45716" anchor="ctr" anchorCtr="1">
              <a:normAutofit lnSpcReduction="10000"/>
            </a:bodyPr>
            <a:lstStyle/>
            <a:p>
              <a:pPr algn="ctr">
                <a:buClr>
                  <a:srgbClr val="F9BD45"/>
                </a:buClr>
                <a:buSzPct val="150000"/>
              </a:pPr>
              <a:r>
                <a:rPr lang="zh-CN" altLang="en-US" sz="1425" b="1">
                  <a:solidFill>
                    <a:schemeClr val="bg1"/>
                  </a:solidFill>
                </a:rPr>
                <a:t>标题文本预设</a:t>
              </a:r>
              <a:endParaRPr lang="zh-CN" altLang="en-US" sz="1425" b="1">
                <a:solidFill>
                  <a:schemeClr val="bg1"/>
                </a:solidFill>
              </a:endParaRPr>
            </a:p>
          </p:txBody>
        </p:sp>
        <p:sp>
          <p:nvSpPr>
            <p:cNvPr id="24" name="Oval 89"/>
            <p:cNvSpPr/>
            <p:nvPr/>
          </p:nvSpPr>
          <p:spPr>
            <a:xfrm>
              <a:off x="9466747" y="4090825"/>
              <a:ext cx="164163" cy="1641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endParaRPr sz="1705"/>
            </a:p>
          </p:txBody>
        </p:sp>
        <p:sp>
          <p:nvSpPr>
            <p:cNvPr id="25" name="Freeform: Shape 59"/>
            <p:cNvSpPr/>
            <p:nvPr/>
          </p:nvSpPr>
          <p:spPr bwMode="auto">
            <a:xfrm>
              <a:off x="9329632" y="1744051"/>
              <a:ext cx="456084" cy="456059"/>
            </a:xfrm>
            <a:custGeom>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lIns="91433" tIns="45716" rIns="91433" bIns="45716" anchor="ctr"/>
            <a:lstStyle/>
            <a:p>
              <a:pPr algn="ctr"/>
              <a:endParaRPr sz="1705"/>
            </a:p>
          </p:txBody>
        </p:sp>
      </p:grpSp>
      <p:grpSp>
        <p:nvGrpSpPr>
          <p:cNvPr id="14" name="组合 13"/>
          <p:cNvGrpSpPr/>
          <p:nvPr/>
        </p:nvGrpSpPr>
        <p:grpSpPr>
          <a:xfrm>
            <a:off x="8581655" y="4420501"/>
            <a:ext cx="1934344" cy="995756"/>
            <a:chOff x="8581655" y="4420501"/>
            <a:chExt cx="1934344" cy="995756"/>
          </a:xfrm>
        </p:grpSpPr>
        <p:sp>
          <p:nvSpPr>
            <p:cNvPr id="22" name="TextBox 13"/>
            <p:cNvSpPr txBox="1"/>
            <p:nvPr/>
          </p:nvSpPr>
          <p:spPr bwMode="auto">
            <a:xfrm>
              <a:off x="9415779" y="4420501"/>
              <a:ext cx="266097" cy="307760"/>
            </a:xfrm>
            <a:prstGeom prst="rect">
              <a:avLst/>
            </a:prstGeom>
          </p:spPr>
          <p:txBody>
            <a:bodyPr wrap="none" lIns="0" tIns="0" rIns="0" bIns="0" anchor="ctr" anchorCtr="1">
              <a:normAutofit fontScale="92500" lnSpcReduction="10000"/>
            </a:bodyPr>
            <a:lstStyle/>
            <a:p>
              <a:pPr algn="ctr">
                <a:defRPr/>
              </a:pPr>
              <a:r>
                <a:rPr lang="en-US" sz="2275">
                  <a:solidFill>
                    <a:schemeClr val="bg1">
                      <a:lumMod val="50000"/>
                    </a:schemeClr>
                  </a:solidFill>
                  <a:latin typeface="微软雅黑" panose="020b0503020204020204" pitchFamily="34" charset="-122"/>
                  <a:ea typeface="微软雅黑" panose="020b0503020204020204" pitchFamily="34" charset="-122"/>
                </a:rPr>
                <a:t>04</a:t>
              </a:r>
              <a:endParaRPr lang="en-US" sz="2275">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90"/>
            <p:cNvSpPr txBox="1"/>
            <p:nvPr/>
          </p:nvSpPr>
          <p:spPr bwMode="auto">
            <a:xfrm>
              <a:off x="8581655" y="4728260"/>
              <a:ext cx="1934344" cy="687997"/>
            </a:xfrm>
            <a:prstGeom prst="rect">
              <a:avLst/>
            </a:prstGeom>
          </p:spPr>
          <p:txBody>
            <a:bodyPr wrap="square" lIns="0" tIns="0" rIns="0" bIns="0" anchor="ctr" anchorCtr="1">
              <a:noAutofit/>
            </a:bodyPr>
            <a:lstStyle/>
            <a:p>
              <a:pPr algn="ctr">
                <a:lnSpc>
                  <a:spcPct val="120000"/>
                </a:lnSpc>
                <a:defRPr/>
              </a:pPr>
              <a:r>
                <a:rPr lang="zh-CN" altLang="en-US" sz="133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330">
                  <a:solidFill>
                    <a:schemeClr val="bg1">
                      <a:lumMod val="50000"/>
                    </a:schemeClr>
                  </a:solidFill>
                  <a:latin typeface="微软雅黑" panose="020b0503020204020204" pitchFamily="34" charset="-122"/>
                  <a:ea typeface="微软雅黑" panose="020b0503020204020204" pitchFamily="34" charset="-122"/>
                </a:rPr>
              </a:br>
              <a:r>
                <a:rPr lang="zh-CN" altLang="en-US" sz="133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33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339891" y="1564042"/>
            <a:ext cx="1691569" cy="2690936"/>
            <a:chOff x="6339891" y="1564042"/>
            <a:chExt cx="1691569" cy="2690936"/>
          </a:xfrm>
        </p:grpSpPr>
        <p:grpSp>
          <p:nvGrpSpPr>
            <p:cNvPr id="3" name="Group 48"/>
            <p:cNvGrpSpPr/>
            <p:nvPr/>
          </p:nvGrpSpPr>
          <p:grpSpPr>
            <a:xfrm>
              <a:off x="6339891" y="1564042"/>
              <a:ext cx="1691569" cy="2409060"/>
              <a:chOff x="1676975" y="1880828"/>
              <a:chExt cx="1691569" cy="2409192"/>
            </a:xfrm>
          </p:grpSpPr>
          <p:sp>
            <p:nvSpPr>
              <p:cNvPr id="57" name="Rectangle: Rounded Corners 51"/>
              <p:cNvSpPr/>
              <p:nvPr/>
            </p:nvSpPr>
            <p:spPr>
              <a:xfrm>
                <a:off x="1676975" y="1880828"/>
                <a:ext cx="1691569" cy="2281733"/>
              </a:xfrm>
              <a:prstGeom prst="roundRect">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024000" anchor="t" anchorCtr="1">
                <a:normAutofit/>
              </a:bodyPr>
              <a:lstStyle/>
              <a:p>
                <a:pPr algn="ctr">
                  <a:lnSpc>
                    <a:spcPct val="120000"/>
                  </a:lnSpc>
                  <a:defRPr/>
                </a:pPr>
                <a:r>
                  <a:rPr lang="zh-CN" altLang="en-US" sz="1135">
                    <a:solidFill>
                      <a:schemeClr val="bg1"/>
                    </a:solidFill>
                  </a:rPr>
                  <a:t>此部分内容作为文字排版占位显示 （建议使用主题字体）</a:t>
                </a:r>
                <a:endParaRPr lang="zh-CN" altLang="en-US" sz="1135">
                  <a:solidFill>
                    <a:schemeClr val="bg1"/>
                  </a:solidFill>
                </a:endParaRPr>
              </a:p>
            </p:txBody>
          </p:sp>
          <p:sp>
            <p:nvSpPr>
              <p:cNvPr id="58" name="Isosceles Triangle 52"/>
              <p:cNvSpPr/>
              <p:nvPr/>
            </p:nvSpPr>
            <p:spPr>
              <a:xfrm rot="10800000">
                <a:off x="2397677" y="4113262"/>
                <a:ext cx="250164" cy="176758"/>
              </a:xfrm>
              <a:prstGeom prst="triangl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5"/>
              </a:p>
            </p:txBody>
          </p:sp>
        </p:grpSp>
        <p:sp>
          <p:nvSpPr>
            <p:cNvPr id="28" name="TextBox 79"/>
            <p:cNvSpPr txBox="1"/>
            <p:nvPr/>
          </p:nvSpPr>
          <p:spPr>
            <a:xfrm>
              <a:off x="6572057" y="2264339"/>
              <a:ext cx="1261884" cy="307760"/>
            </a:xfrm>
            <a:prstGeom prst="rect">
              <a:avLst/>
            </a:prstGeom>
          </p:spPr>
          <p:txBody>
            <a:bodyPr wrap="none" lIns="91433" tIns="45716" rIns="91433" bIns="45716" anchor="ctr" anchorCtr="1">
              <a:normAutofit lnSpcReduction="10000"/>
            </a:bodyPr>
            <a:lstStyle/>
            <a:p>
              <a:pPr algn="ctr">
                <a:buClr>
                  <a:srgbClr val="F9BD45"/>
                </a:buClr>
                <a:buSzPct val="150000"/>
              </a:pPr>
              <a:r>
                <a:rPr lang="zh-CN" altLang="en-US" sz="1425" b="1">
                  <a:solidFill>
                    <a:schemeClr val="bg1"/>
                  </a:solidFill>
                </a:rPr>
                <a:t>标题文本预设</a:t>
              </a:r>
              <a:endParaRPr lang="zh-CN" altLang="en-US" sz="1425" b="1">
                <a:solidFill>
                  <a:schemeClr val="bg1"/>
                </a:solidFill>
              </a:endParaRPr>
            </a:p>
          </p:txBody>
        </p:sp>
        <p:sp>
          <p:nvSpPr>
            <p:cNvPr id="39" name="Oval 88"/>
            <p:cNvSpPr/>
            <p:nvPr/>
          </p:nvSpPr>
          <p:spPr>
            <a:xfrm>
              <a:off x="7103599" y="4090825"/>
              <a:ext cx="164163" cy="1641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endParaRPr sz="1705"/>
            </a:p>
          </p:txBody>
        </p:sp>
        <p:sp>
          <p:nvSpPr>
            <p:cNvPr id="40" name="Freeform: Shape 60"/>
            <p:cNvSpPr/>
            <p:nvPr/>
          </p:nvSpPr>
          <p:spPr bwMode="auto">
            <a:xfrm>
              <a:off x="6966484" y="1744051"/>
              <a:ext cx="456084" cy="456059"/>
            </a:xfrm>
            <a:custGeom>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lIns="91433" tIns="45716" rIns="91433" bIns="45716" anchor="ctr"/>
            <a:lstStyle/>
            <a:p>
              <a:pPr algn="ctr"/>
              <a:endParaRPr sz="1705"/>
            </a:p>
          </p:txBody>
        </p:sp>
      </p:grpSp>
      <p:grpSp>
        <p:nvGrpSpPr>
          <p:cNvPr id="13" name="组合 12"/>
          <p:cNvGrpSpPr/>
          <p:nvPr/>
        </p:nvGrpSpPr>
        <p:grpSpPr>
          <a:xfrm>
            <a:off x="6218507" y="4420501"/>
            <a:ext cx="1934344" cy="995756"/>
            <a:chOff x="6218507" y="4420501"/>
            <a:chExt cx="1934344" cy="995756"/>
          </a:xfrm>
        </p:grpSpPr>
        <p:sp>
          <p:nvSpPr>
            <p:cNvPr id="27" name="TextBox 10"/>
            <p:cNvSpPr txBox="1"/>
            <p:nvPr/>
          </p:nvSpPr>
          <p:spPr bwMode="auto">
            <a:xfrm>
              <a:off x="7048624" y="4420501"/>
              <a:ext cx="274113" cy="307760"/>
            </a:xfrm>
            <a:prstGeom prst="rect">
              <a:avLst/>
            </a:prstGeom>
          </p:spPr>
          <p:txBody>
            <a:bodyPr wrap="none" lIns="0" tIns="0" rIns="0" bIns="0" anchor="ctr" anchorCtr="1">
              <a:normAutofit fontScale="92500" lnSpcReduction="10000"/>
            </a:bodyPr>
            <a:lstStyle/>
            <a:p>
              <a:pPr algn="ctr">
                <a:defRPr/>
              </a:pPr>
              <a:r>
                <a:rPr lang="en-US" sz="2275">
                  <a:solidFill>
                    <a:schemeClr val="bg1">
                      <a:lumMod val="50000"/>
                    </a:schemeClr>
                  </a:solidFill>
                  <a:latin typeface="微软雅黑" panose="020b0503020204020204" pitchFamily="34" charset="-122"/>
                  <a:ea typeface="微软雅黑" panose="020b0503020204020204" pitchFamily="34" charset="-122"/>
                </a:rPr>
                <a:t>03</a:t>
              </a:r>
              <a:endParaRPr lang="en-US" sz="2275">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TextBox 91"/>
            <p:cNvSpPr txBox="1"/>
            <p:nvPr/>
          </p:nvSpPr>
          <p:spPr bwMode="auto">
            <a:xfrm>
              <a:off x="6218507" y="4728260"/>
              <a:ext cx="1934344" cy="687997"/>
            </a:xfrm>
            <a:prstGeom prst="rect">
              <a:avLst/>
            </a:prstGeom>
          </p:spPr>
          <p:txBody>
            <a:bodyPr wrap="square" lIns="0" tIns="0" rIns="0" bIns="0" anchor="ctr" anchorCtr="1">
              <a:noAutofit/>
            </a:bodyPr>
            <a:lstStyle/>
            <a:p>
              <a:pPr algn="ctr">
                <a:lnSpc>
                  <a:spcPct val="120000"/>
                </a:lnSpc>
                <a:defRPr/>
              </a:pPr>
              <a:r>
                <a:rPr lang="zh-CN" altLang="en-US" sz="133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330">
                  <a:solidFill>
                    <a:schemeClr val="bg1">
                      <a:lumMod val="50000"/>
                    </a:schemeClr>
                  </a:solidFill>
                  <a:latin typeface="微软雅黑" panose="020b0503020204020204" pitchFamily="34" charset="-122"/>
                  <a:ea typeface="微软雅黑" panose="020b0503020204020204" pitchFamily="34" charset="-122"/>
                </a:rPr>
              </a:br>
              <a:r>
                <a:rPr lang="zh-CN" altLang="en-US" sz="133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33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976747" y="1564042"/>
            <a:ext cx="1691569" cy="2690936"/>
            <a:chOff x="3976747" y="1564042"/>
            <a:chExt cx="1691569" cy="2690936"/>
          </a:xfrm>
        </p:grpSpPr>
        <p:grpSp>
          <p:nvGrpSpPr>
            <p:cNvPr id="2" name="Group 45"/>
            <p:cNvGrpSpPr/>
            <p:nvPr/>
          </p:nvGrpSpPr>
          <p:grpSpPr>
            <a:xfrm>
              <a:off x="3976747" y="1564042"/>
              <a:ext cx="1691569" cy="2409060"/>
              <a:chOff x="1676975" y="1880828"/>
              <a:chExt cx="1691569" cy="2409192"/>
            </a:xfrm>
          </p:grpSpPr>
          <p:sp>
            <p:nvSpPr>
              <p:cNvPr id="59" name="Rectangle: Rounded Corners 46"/>
              <p:cNvSpPr/>
              <p:nvPr/>
            </p:nvSpPr>
            <p:spPr>
              <a:xfrm>
                <a:off x="1676975" y="1880828"/>
                <a:ext cx="1691569" cy="2281733"/>
              </a:xfrm>
              <a:prstGeom prst="round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024000" anchor="t" anchorCtr="1">
                <a:normAutofit/>
              </a:bodyPr>
              <a:lstStyle/>
              <a:p>
                <a:pPr algn="ctr">
                  <a:lnSpc>
                    <a:spcPct val="120000"/>
                  </a:lnSpc>
                  <a:defRPr/>
                </a:pPr>
                <a:r>
                  <a:rPr lang="zh-CN" altLang="en-US" sz="1135">
                    <a:solidFill>
                      <a:schemeClr val="bg1"/>
                    </a:solidFill>
                  </a:rPr>
                  <a:t>此部分内容作为文字排版占位显示 （建议使用主题字体）</a:t>
                </a:r>
                <a:endParaRPr lang="zh-CN" altLang="en-US" sz="1135">
                  <a:solidFill>
                    <a:schemeClr val="bg1"/>
                  </a:solidFill>
                </a:endParaRPr>
              </a:p>
            </p:txBody>
          </p:sp>
          <p:sp>
            <p:nvSpPr>
              <p:cNvPr id="60" name="Isosceles Triangle 47"/>
              <p:cNvSpPr/>
              <p:nvPr/>
            </p:nvSpPr>
            <p:spPr>
              <a:xfrm rot="10800000">
                <a:off x="2397677" y="4113262"/>
                <a:ext cx="250164" cy="176758"/>
              </a:xfrm>
              <a:prstGeom prst="triangl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5"/>
              </a:p>
            </p:txBody>
          </p:sp>
        </p:grpSp>
        <p:sp>
          <p:nvSpPr>
            <p:cNvPr id="43" name="TextBox 73"/>
            <p:cNvSpPr txBox="1"/>
            <p:nvPr/>
          </p:nvSpPr>
          <p:spPr>
            <a:xfrm>
              <a:off x="4259324" y="2264339"/>
              <a:ext cx="1261884" cy="307760"/>
            </a:xfrm>
            <a:prstGeom prst="rect">
              <a:avLst/>
            </a:prstGeom>
          </p:spPr>
          <p:txBody>
            <a:bodyPr wrap="none" lIns="91433" tIns="45716" rIns="91433" bIns="45716" anchor="ctr" anchorCtr="1">
              <a:normAutofit lnSpcReduction="10000"/>
            </a:bodyPr>
            <a:lstStyle/>
            <a:p>
              <a:pPr algn="ctr">
                <a:buClr>
                  <a:srgbClr val="F9BD45"/>
                </a:buClr>
                <a:buSzPct val="150000"/>
              </a:pPr>
              <a:r>
                <a:rPr lang="zh-CN" altLang="en-US" sz="1425" b="1">
                  <a:solidFill>
                    <a:schemeClr val="bg1"/>
                  </a:solidFill>
                </a:rPr>
                <a:t>标题文本预设</a:t>
              </a:r>
              <a:endParaRPr lang="zh-CN" altLang="en-US" sz="1425" b="1">
                <a:solidFill>
                  <a:schemeClr val="bg1"/>
                </a:solidFill>
              </a:endParaRPr>
            </a:p>
          </p:txBody>
        </p:sp>
        <p:sp>
          <p:nvSpPr>
            <p:cNvPr id="44" name="Oval 87"/>
            <p:cNvSpPr/>
            <p:nvPr/>
          </p:nvSpPr>
          <p:spPr>
            <a:xfrm>
              <a:off x="4740453" y="4090825"/>
              <a:ext cx="164163" cy="1641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endParaRPr sz="1705"/>
            </a:p>
          </p:txBody>
        </p:sp>
        <p:sp>
          <p:nvSpPr>
            <p:cNvPr id="45" name="Freeform: Shape 62"/>
            <p:cNvSpPr/>
            <p:nvPr/>
          </p:nvSpPr>
          <p:spPr bwMode="auto">
            <a:xfrm>
              <a:off x="4653752" y="1744051"/>
              <a:ext cx="456084" cy="456059"/>
            </a:xfrm>
            <a:custGeom>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lIns="91433" tIns="45716" rIns="91433" bIns="45716" anchor="ctr"/>
            <a:lstStyle/>
            <a:p>
              <a:pPr algn="ctr"/>
              <a:endParaRPr sz="1705"/>
            </a:p>
          </p:txBody>
        </p:sp>
      </p:grpSp>
      <p:grpSp>
        <p:nvGrpSpPr>
          <p:cNvPr id="12" name="组合 11"/>
          <p:cNvGrpSpPr/>
          <p:nvPr/>
        </p:nvGrpSpPr>
        <p:grpSpPr>
          <a:xfrm>
            <a:off x="3855358" y="4420501"/>
            <a:ext cx="1934344" cy="995756"/>
            <a:chOff x="3855358" y="4420501"/>
            <a:chExt cx="1934344" cy="995756"/>
          </a:xfrm>
        </p:grpSpPr>
        <p:sp>
          <p:nvSpPr>
            <p:cNvPr id="42" name="TextBox 7"/>
            <p:cNvSpPr txBox="1"/>
            <p:nvPr/>
          </p:nvSpPr>
          <p:spPr bwMode="auto">
            <a:xfrm>
              <a:off x="4689483" y="4420501"/>
              <a:ext cx="266097" cy="307760"/>
            </a:xfrm>
            <a:prstGeom prst="rect">
              <a:avLst/>
            </a:prstGeom>
          </p:spPr>
          <p:txBody>
            <a:bodyPr wrap="none" lIns="0" tIns="0" rIns="0" bIns="0" anchor="ctr" anchorCtr="1">
              <a:normAutofit fontScale="92500" lnSpcReduction="10000"/>
            </a:bodyPr>
            <a:lstStyle/>
            <a:p>
              <a:pPr algn="ctr">
                <a:defRPr/>
              </a:pPr>
              <a:r>
                <a:rPr lang="en-US" sz="2275">
                  <a:solidFill>
                    <a:schemeClr val="bg1">
                      <a:lumMod val="50000"/>
                    </a:schemeClr>
                  </a:solidFill>
                  <a:latin typeface="微软雅黑" panose="020b0503020204020204" pitchFamily="34" charset="-122"/>
                  <a:ea typeface="微软雅黑" panose="020b0503020204020204" pitchFamily="34" charset="-122"/>
                </a:rPr>
                <a:t>02</a:t>
              </a:r>
              <a:endParaRPr lang="en-US" sz="2275">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TextBox 92"/>
            <p:cNvSpPr txBox="1"/>
            <p:nvPr/>
          </p:nvSpPr>
          <p:spPr bwMode="auto">
            <a:xfrm>
              <a:off x="3855358" y="4728260"/>
              <a:ext cx="1934344" cy="687997"/>
            </a:xfrm>
            <a:prstGeom prst="rect">
              <a:avLst/>
            </a:prstGeom>
          </p:spPr>
          <p:txBody>
            <a:bodyPr wrap="square" lIns="0" tIns="0" rIns="0" bIns="0" anchor="ctr" anchorCtr="1">
              <a:noAutofit/>
            </a:bodyPr>
            <a:lstStyle/>
            <a:p>
              <a:pPr algn="ctr">
                <a:lnSpc>
                  <a:spcPct val="120000"/>
                </a:lnSpc>
                <a:defRPr/>
              </a:pPr>
              <a:r>
                <a:rPr lang="zh-CN" altLang="en-US" sz="133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330">
                  <a:solidFill>
                    <a:schemeClr val="bg1">
                      <a:lumMod val="50000"/>
                    </a:schemeClr>
                  </a:solidFill>
                  <a:latin typeface="微软雅黑" panose="020b0503020204020204" pitchFamily="34" charset="-122"/>
                  <a:ea typeface="微软雅黑" panose="020b0503020204020204" pitchFamily="34" charset="-122"/>
                </a:rPr>
              </a:br>
              <a:r>
                <a:rPr lang="zh-CN" altLang="en-US" sz="133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33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613603" y="1564042"/>
            <a:ext cx="1691569" cy="2690936"/>
            <a:chOff x="1613603" y="1564042"/>
            <a:chExt cx="1691569" cy="2690936"/>
          </a:xfrm>
        </p:grpSpPr>
        <p:grpSp>
          <p:nvGrpSpPr>
            <p:cNvPr id="10" name="Group 3"/>
            <p:cNvGrpSpPr/>
            <p:nvPr/>
          </p:nvGrpSpPr>
          <p:grpSpPr>
            <a:xfrm>
              <a:off x="1613603" y="1564042"/>
              <a:ext cx="1691569" cy="2409060"/>
              <a:chOff x="1676975" y="1880828"/>
              <a:chExt cx="1691569" cy="2409192"/>
            </a:xfrm>
          </p:grpSpPr>
          <p:sp>
            <p:nvSpPr>
              <p:cNvPr id="53" name="Rectangle: Rounded Corners 56"/>
              <p:cNvSpPr/>
              <p:nvPr/>
            </p:nvSpPr>
            <p:spPr>
              <a:xfrm>
                <a:off x="1676975" y="1880828"/>
                <a:ext cx="1691569" cy="228173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024000" anchor="t" anchorCtr="1">
                <a:normAutofit/>
              </a:bodyPr>
              <a:lstStyle/>
              <a:p>
                <a:pPr algn="ctr">
                  <a:lnSpc>
                    <a:spcPct val="120000"/>
                  </a:lnSpc>
                  <a:defRPr/>
                </a:pPr>
                <a:r>
                  <a:rPr lang="zh-CN" altLang="en-US" sz="1135">
                    <a:solidFill>
                      <a:schemeClr val="bg1"/>
                    </a:solidFill>
                  </a:rPr>
                  <a:t>此部分内容作为文字排版占位显示 （建议使用主题字体）</a:t>
                </a:r>
                <a:endParaRPr lang="zh-CN" altLang="en-US" sz="1135">
                  <a:solidFill>
                    <a:schemeClr val="bg1"/>
                  </a:solidFill>
                </a:endParaRPr>
              </a:p>
            </p:txBody>
          </p:sp>
          <p:sp>
            <p:nvSpPr>
              <p:cNvPr id="54" name="Isosceles Triangle 57"/>
              <p:cNvSpPr/>
              <p:nvPr/>
            </p:nvSpPr>
            <p:spPr>
              <a:xfrm rot="10800000">
                <a:off x="2397677" y="4113262"/>
                <a:ext cx="250164" cy="17675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5"/>
              </a:p>
            </p:txBody>
          </p:sp>
        </p:grpSp>
        <p:sp>
          <p:nvSpPr>
            <p:cNvPr id="49" name="Oval 50"/>
            <p:cNvSpPr/>
            <p:nvPr/>
          </p:nvSpPr>
          <p:spPr>
            <a:xfrm>
              <a:off x="2377305" y="4090825"/>
              <a:ext cx="164163" cy="1641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endParaRPr sz="1705"/>
            </a:p>
          </p:txBody>
        </p:sp>
        <p:sp>
          <p:nvSpPr>
            <p:cNvPr id="50" name="Freeform: Shape 61"/>
            <p:cNvSpPr/>
            <p:nvPr/>
          </p:nvSpPr>
          <p:spPr bwMode="auto">
            <a:xfrm>
              <a:off x="2240188" y="1744051"/>
              <a:ext cx="456084" cy="456059"/>
            </a:xfrm>
            <a:custGeom>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lIns="91433" tIns="45716" rIns="91433" bIns="45716" anchor="ctr"/>
            <a:lstStyle/>
            <a:p>
              <a:pPr algn="ctr"/>
              <a:endParaRPr sz="1705"/>
            </a:p>
          </p:txBody>
        </p:sp>
        <p:sp>
          <p:nvSpPr>
            <p:cNvPr id="51" name="TextBox 67"/>
            <p:cNvSpPr txBox="1"/>
            <p:nvPr/>
          </p:nvSpPr>
          <p:spPr>
            <a:xfrm>
              <a:off x="1845761" y="2264339"/>
              <a:ext cx="1261884" cy="307760"/>
            </a:xfrm>
            <a:prstGeom prst="rect">
              <a:avLst/>
            </a:prstGeom>
          </p:spPr>
          <p:txBody>
            <a:bodyPr wrap="none" lIns="91433" tIns="45716" rIns="91433" bIns="45716" anchor="ctr" anchorCtr="1">
              <a:normAutofit lnSpcReduction="10000"/>
            </a:bodyPr>
            <a:lstStyle/>
            <a:p>
              <a:pPr algn="ctr">
                <a:buClr>
                  <a:srgbClr val="F9BD45"/>
                </a:buClr>
                <a:buSzPct val="150000"/>
              </a:pPr>
              <a:r>
                <a:rPr lang="zh-CN" altLang="en-US" sz="1425" b="1">
                  <a:solidFill>
                    <a:schemeClr val="bg1"/>
                  </a:solidFill>
                </a:rPr>
                <a:t>标题文本预设</a:t>
              </a:r>
              <a:endParaRPr lang="zh-CN" altLang="en-US" sz="1425" b="1">
                <a:solidFill>
                  <a:schemeClr val="bg1"/>
                </a:solidFill>
              </a:endParaRPr>
            </a:p>
          </p:txBody>
        </p:sp>
      </p:grpSp>
      <p:grpSp>
        <p:nvGrpSpPr>
          <p:cNvPr id="11" name="组合 10"/>
          <p:cNvGrpSpPr/>
          <p:nvPr/>
        </p:nvGrpSpPr>
        <p:grpSpPr>
          <a:xfrm>
            <a:off x="1492209" y="4420501"/>
            <a:ext cx="1934344" cy="995756"/>
            <a:chOff x="1492209" y="4420501"/>
            <a:chExt cx="1934344" cy="995756"/>
          </a:xfrm>
        </p:grpSpPr>
        <p:sp>
          <p:nvSpPr>
            <p:cNvPr id="47" name="TextBox 4"/>
            <p:cNvSpPr txBox="1"/>
            <p:nvPr/>
          </p:nvSpPr>
          <p:spPr bwMode="auto">
            <a:xfrm>
              <a:off x="2341562" y="4420501"/>
              <a:ext cx="235641" cy="307760"/>
            </a:xfrm>
            <a:prstGeom prst="rect">
              <a:avLst/>
            </a:prstGeom>
          </p:spPr>
          <p:txBody>
            <a:bodyPr wrap="none" lIns="0" tIns="0" rIns="0" bIns="0" anchor="ctr" anchorCtr="1">
              <a:normAutofit fontScale="92500" lnSpcReduction="10000"/>
            </a:bodyPr>
            <a:lstStyle/>
            <a:p>
              <a:pPr algn="ctr">
                <a:defRPr/>
              </a:pPr>
              <a:r>
                <a:rPr lang="en-US" sz="2275">
                  <a:solidFill>
                    <a:schemeClr val="bg1">
                      <a:lumMod val="50000"/>
                    </a:schemeClr>
                  </a:solidFill>
                  <a:latin typeface="微软雅黑" panose="020b0503020204020204" pitchFamily="34" charset="-122"/>
                  <a:ea typeface="微软雅黑" panose="020b0503020204020204" pitchFamily="34" charset="-122"/>
                </a:rPr>
                <a:t>01</a:t>
              </a:r>
              <a:endParaRPr lang="en-US" sz="2275">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TextBox 93"/>
            <p:cNvSpPr txBox="1"/>
            <p:nvPr/>
          </p:nvSpPr>
          <p:spPr bwMode="auto">
            <a:xfrm>
              <a:off x="1492209" y="4728260"/>
              <a:ext cx="1934344" cy="687997"/>
            </a:xfrm>
            <a:prstGeom prst="rect">
              <a:avLst/>
            </a:prstGeom>
          </p:spPr>
          <p:txBody>
            <a:bodyPr wrap="square" lIns="0" tIns="0" rIns="0" bIns="0" anchor="ctr" anchorCtr="1">
              <a:noAutofit/>
            </a:bodyPr>
            <a:lstStyle/>
            <a:p>
              <a:pPr algn="ctr">
                <a:lnSpc>
                  <a:spcPct val="120000"/>
                </a:lnSpc>
                <a:defRPr/>
              </a:pPr>
              <a:r>
                <a:rPr lang="zh-CN" altLang="en-US" sz="133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330">
                  <a:solidFill>
                    <a:schemeClr val="bg1">
                      <a:lumMod val="50000"/>
                    </a:schemeClr>
                  </a:solidFill>
                  <a:latin typeface="微软雅黑" panose="020b0503020204020204" pitchFamily="34" charset="-122"/>
                  <a:ea typeface="微软雅黑" panose="020b0503020204020204" pitchFamily="34" charset="-122"/>
                </a:rPr>
              </a:br>
              <a:r>
                <a:rPr lang="zh-CN" altLang="en-US" sz="133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33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4000" p14:dur="15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1+#ppt_w/2"/>
                                          </p:val>
                                        </p:tav>
                                        <p:tav tm="100000">
                                          <p:val>
                                            <p:strVal val="#ppt_x"/>
                                          </p:val>
                                        </p:tav>
                                      </p:tavLst>
                                    </p:anim>
                                    <p:anim calcmode="lin" valueType="num">
                                      <p:cBhvr additive="base">
                                        <p:cTn id="17" dur="10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1+#ppt_w/2"/>
                                          </p:val>
                                        </p:tav>
                                        <p:tav tm="100000">
                                          <p:val>
                                            <p:strVal val="#ppt_x"/>
                                          </p:val>
                                        </p:tav>
                                      </p:tavLst>
                                    </p:anim>
                                    <p:anim calcmode="lin" valueType="num">
                                      <p:cBhvr additive="base">
                                        <p:cTn id="21" dur="10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5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2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5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75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7" name="组合 16"/>
          <p:cNvGrpSpPr/>
          <p:nvPr/>
        </p:nvGrpSpPr>
        <p:grpSpPr>
          <a:xfrm>
            <a:off x="892366" y="1002933"/>
            <a:ext cx="10388906" cy="4883910"/>
            <a:chOff x="1323190" y="959902"/>
            <a:chExt cx="9563549" cy="4883910"/>
          </a:xfrm>
        </p:grpSpPr>
        <p:sp>
          <p:nvSpPr>
            <p:cNvPr id="16" name="矩形 15"/>
            <p:cNvSpPr/>
            <p:nvPr/>
          </p:nvSpPr>
          <p:spPr>
            <a:xfrm>
              <a:off x="1333948" y="970660"/>
              <a:ext cx="9552791" cy="4873152"/>
            </a:xfrm>
            <a:prstGeom prst="rect">
              <a:avLst/>
            </a:prstGeom>
            <a:solidFill>
              <a:schemeClr val="bg1">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L 形 12"/>
            <p:cNvSpPr/>
            <p:nvPr/>
          </p:nvSpPr>
          <p:spPr>
            <a:xfrm flipV="1">
              <a:off x="1323190" y="959902"/>
              <a:ext cx="914400" cy="914400"/>
            </a:xfrm>
            <a:prstGeom prst="corner">
              <a:avLst>
                <a:gd name="adj1" fmla="val 20588"/>
                <a:gd name="adj2" fmla="val 19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L 形 13"/>
            <p:cNvSpPr/>
            <p:nvPr/>
          </p:nvSpPr>
          <p:spPr>
            <a:xfrm flipH="1">
              <a:off x="9972339" y="4929412"/>
              <a:ext cx="914400" cy="914400"/>
            </a:xfrm>
            <a:prstGeom prst="corner">
              <a:avLst>
                <a:gd name="adj1" fmla="val 20588"/>
                <a:gd name="adj2" fmla="val 194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820943" y="1456536"/>
            <a:ext cx="2292601" cy="2659416"/>
            <a:chOff x="3631594" y="681954"/>
            <a:chExt cx="4990466" cy="5788940"/>
          </a:xfrm>
        </p:grpSpPr>
        <p:sp>
          <p:nvSpPr>
            <p:cNvPr id="3" name="六边形 2"/>
            <p:cNvSpPr/>
            <p:nvPr/>
          </p:nvSpPr>
          <p:spPr>
            <a:xfrm rot="16200000">
              <a:off x="3232357" y="1081191"/>
              <a:ext cx="5788940" cy="499046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rot="16200000">
              <a:off x="3646898" y="1441720"/>
              <a:ext cx="4952512" cy="426940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040766" y="1778399"/>
              <a:ext cx="4171414" cy="359604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695477" y="2041378"/>
              <a:ext cx="2886406" cy="2880824"/>
            </a:xfrm>
            <a:prstGeom prst="rect">
              <a:avLst/>
            </a:prstGeom>
            <a:noFill/>
          </p:spPr>
          <p:txBody>
            <a:bodyPr wrap="none" rtlCol="0">
              <a:spAutoFit/>
            </a:bodyPr>
            <a:lstStyle/>
            <a:p>
              <a:r>
                <a:rPr lang="en-US" altLang="zh-CN" sz="8000" b="1">
                  <a:solidFill>
                    <a:schemeClr val="accent1"/>
                  </a:solidFill>
                </a:rPr>
                <a:t>03</a:t>
              </a:r>
              <a:endParaRPr lang="zh-CN" altLang="en-US" sz="8000" b="1">
                <a:solidFill>
                  <a:schemeClr val="accent1"/>
                </a:solidFill>
              </a:endParaRPr>
            </a:p>
          </p:txBody>
        </p:sp>
      </p:grpSp>
      <p:sp>
        <p:nvSpPr>
          <p:cNvPr id="11" name="文本框 12"/>
          <p:cNvSpPr txBox="1">
            <a:spLocks noChangeArrowheads="1"/>
          </p:cNvSpPr>
          <p:nvPr/>
        </p:nvSpPr>
        <p:spPr bwMode="auto">
          <a:xfrm>
            <a:off x="4248301" y="4368926"/>
            <a:ext cx="38049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4400" b="1">
                <a:latin typeface="微软雅黑" panose="020b0503020204020204" pitchFamily="34" charset="-122"/>
                <a:ea typeface="微软雅黑" panose="020b0503020204020204" pitchFamily="34" charset="-122"/>
              </a:rPr>
              <a:t>点击添加内容</a:t>
            </a:r>
            <a:endParaRPr lang="zh-CN" altLang="en-US" sz="4400" b="1">
              <a:latin typeface="微软雅黑" panose="020b0503020204020204" pitchFamily="34" charset="-122"/>
              <a:ea typeface="微软雅黑" panose="020b0503020204020204" pitchFamily="34" charset="-122"/>
            </a:endParaRPr>
          </a:p>
        </p:txBody>
      </p:sp>
      <p:sp>
        <p:nvSpPr>
          <p:cNvPr id="12" name="矩形 16"/>
          <p:cNvSpPr>
            <a:spLocks noChangeArrowheads="1"/>
          </p:cNvSpPr>
          <p:nvPr/>
        </p:nvSpPr>
        <p:spPr bwMode="auto">
          <a:xfrm>
            <a:off x="3608084" y="5019358"/>
            <a:ext cx="5085343"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1216025" fontAlgn="base">
              <a:lnSpc>
                <a:spcPct val="120000"/>
              </a:lnSpc>
              <a:spcBef>
                <a:spcPct val="20000"/>
              </a:spcBef>
              <a:spcAft>
                <a:spcPct val="0"/>
              </a:spcAft>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iterate type="lt">
                                    <p:tmPct val="55556"/>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600" fill="hold"/>
                                        <p:tgtEl>
                                          <p:spTgt spid="11"/>
                                        </p:tgtEl>
                                        <p:attrNameLst>
                                          <p:attrName>ppt_x</p:attrName>
                                        </p:attrNameLst>
                                      </p:cBhvr>
                                      <p:tavLst>
                                        <p:tav tm="0">
                                          <p:val>
                                            <p:strVal val="1+#ppt_w/2"/>
                                          </p:val>
                                        </p:tav>
                                        <p:tav tm="100000">
                                          <p:val>
                                            <p:strVal val="#ppt_x"/>
                                          </p:val>
                                        </p:tav>
                                      </p:tavLst>
                                    </p:anim>
                                    <p:anim calcmode="lin" valueType="num">
                                      <p:cBhvr additive="base">
                                        <p:cTn id="13" dur="600" fill="hold"/>
                                        <p:tgtEl>
                                          <p:spTgt spid="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Isosceles Triangle 1"/>
          <p:cNvSpPr/>
          <p:nvPr/>
        </p:nvSpPr>
        <p:spPr>
          <a:xfrm rot="10800000">
            <a:off x="4793323" y="4038169"/>
            <a:ext cx="266604" cy="2298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3" name="Isosceles Triangle 2"/>
          <p:cNvSpPr/>
          <p:nvPr/>
        </p:nvSpPr>
        <p:spPr>
          <a:xfrm rot="10800000">
            <a:off x="10030856" y="4038169"/>
            <a:ext cx="266604" cy="229831"/>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4" name="Isosceles Triangle 3"/>
          <p:cNvSpPr/>
          <p:nvPr/>
        </p:nvSpPr>
        <p:spPr>
          <a:xfrm>
            <a:off x="7349864" y="2693911"/>
            <a:ext cx="266604" cy="2298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5" name="Isosceles Triangle 4"/>
          <p:cNvSpPr/>
          <p:nvPr/>
        </p:nvSpPr>
        <p:spPr>
          <a:xfrm>
            <a:off x="2128372" y="2697693"/>
            <a:ext cx="266604" cy="2298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grpSp>
        <p:nvGrpSpPr>
          <p:cNvPr id="6" name="Group 5"/>
          <p:cNvGrpSpPr/>
          <p:nvPr/>
        </p:nvGrpSpPr>
        <p:grpSpPr>
          <a:xfrm>
            <a:off x="8826939" y="3055590"/>
            <a:ext cx="2637031" cy="834191"/>
            <a:chOff x="8716769" y="3573381"/>
            <a:chExt cx="2637031" cy="834190"/>
          </a:xfrm>
        </p:grpSpPr>
        <p:sp>
          <p:nvSpPr>
            <p:cNvPr id="7" name="Round Same Side Corner Rectangle 6"/>
            <p:cNvSpPr/>
            <p:nvPr/>
          </p:nvSpPr>
          <p:spPr>
            <a:xfrm rot="5400000">
              <a:off x="9618190" y="2671960"/>
              <a:ext cx="834190" cy="2637031"/>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extBox 7"/>
            <p:cNvSpPr txBox="1"/>
            <p:nvPr/>
          </p:nvSpPr>
          <p:spPr>
            <a:xfrm>
              <a:off x="9090511" y="3759641"/>
              <a:ext cx="1808507" cy="400110"/>
            </a:xfrm>
            <a:prstGeom prst="rect">
              <a:avLst/>
            </a:prstGeom>
            <a:noFill/>
          </p:spPr>
          <p:txBody>
            <a:bodyPr wrap="none" rtlCol="0">
              <a:spAutoFit/>
            </a:bodyPr>
            <a:lstStyle/>
            <a:p>
              <a:pPr algn="ctr"/>
              <a:r>
                <a:rPr lang="en-US" sz="2000" b="1">
                  <a:solidFill>
                    <a:schemeClr val="bg1"/>
                  </a:solidFill>
                </a:rPr>
                <a:t>04. Step Four</a:t>
              </a:r>
              <a:endParaRPr lang="en-US" sz="2000" b="1">
                <a:solidFill>
                  <a:schemeClr val="bg1"/>
                </a:solidFill>
              </a:endParaRPr>
            </a:p>
          </p:txBody>
        </p:sp>
      </p:grpSp>
      <p:sp>
        <p:nvSpPr>
          <p:cNvPr id="9" name="AutoShape 112"/>
          <p:cNvSpPr/>
          <p:nvPr/>
        </p:nvSpPr>
        <p:spPr bwMode="auto">
          <a:xfrm>
            <a:off x="9028295" y="4289086"/>
            <a:ext cx="669693" cy="670839"/>
          </a:xfrm>
          <a:custGeom>
            <a:gdLst>
              <a:gd name="T0" fmla="*/ 10510 w 21020"/>
              <a:gd name="T1" fmla="*/ 10800 h 21600"/>
              <a:gd name="T2" fmla="*/ 10510 w 21020"/>
              <a:gd name="T3" fmla="*/ 10800 h 21600"/>
              <a:gd name="T4" fmla="*/ 10510 w 21020"/>
              <a:gd name="T5" fmla="*/ 10800 h 21600"/>
              <a:gd name="T6" fmla="*/ 10510 w 21020"/>
              <a:gd name="T7" fmla="*/ 10800 h 21600"/>
            </a:gd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Gill Sans" charset="0"/>
              <a:sym typeface="Gill Sans" charset="0"/>
            </a:endParaRPr>
          </a:p>
        </p:txBody>
      </p:sp>
      <p:grpSp>
        <p:nvGrpSpPr>
          <p:cNvPr id="10" name="Group 9"/>
          <p:cNvGrpSpPr/>
          <p:nvPr/>
        </p:nvGrpSpPr>
        <p:grpSpPr>
          <a:xfrm>
            <a:off x="3786757" y="4289086"/>
            <a:ext cx="460200" cy="670839"/>
            <a:chOff x="3582988" y="3510757"/>
            <a:chExt cx="319088" cy="465138"/>
          </a:xfrm>
          <a:solidFill>
            <a:schemeClr val="accent2"/>
          </a:solidFill>
        </p:grpSpPr>
        <p:sp>
          <p:nvSpPr>
            <p:cNvPr id="11"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2"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Gill Sans" charset="0"/>
                <a:sym typeface="Gill Sans" charset="0"/>
              </a:endParaRPr>
            </a:p>
          </p:txBody>
        </p:sp>
      </p:grpSp>
      <p:sp>
        <p:nvSpPr>
          <p:cNvPr id="13" name="AutoShape 117"/>
          <p:cNvSpPr/>
          <p:nvPr/>
        </p:nvSpPr>
        <p:spPr bwMode="auto">
          <a:xfrm>
            <a:off x="1157853" y="2114716"/>
            <a:ext cx="669693" cy="502555"/>
          </a:xfrm>
          <a:custGeom>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Gill Sans" charset="0"/>
              <a:sym typeface="Gill Sans" charset="0"/>
            </a:endParaRPr>
          </a:p>
        </p:txBody>
      </p:sp>
      <p:grpSp>
        <p:nvGrpSpPr>
          <p:cNvPr id="14" name="Group 13"/>
          <p:cNvGrpSpPr/>
          <p:nvPr/>
        </p:nvGrpSpPr>
        <p:grpSpPr>
          <a:xfrm>
            <a:off x="6391264" y="2030574"/>
            <a:ext cx="669693" cy="669693"/>
            <a:chOff x="3498967" y="3049909"/>
            <a:chExt cx="464344" cy="464344"/>
          </a:xfrm>
          <a:solidFill>
            <a:schemeClr val="accent4"/>
          </a:solidFill>
        </p:grpSpPr>
        <p:sp>
          <p:nvSpPr>
            <p:cNvPr id="15" name="AutoShape 126"/>
            <p:cNvSpPr/>
            <p:nvPr/>
          </p:nvSpPr>
          <p:spPr bwMode="auto">
            <a:xfrm>
              <a:off x="3498967" y="304990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6" name="AutoShape 127"/>
            <p:cNvSpPr/>
            <p:nvPr/>
          </p:nvSpPr>
          <p:spPr bwMode="auto">
            <a:xfrm>
              <a:off x="3687085" y="3122140"/>
              <a:ext cx="109538" cy="1087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Gill Sans" charset="0"/>
                <a:sym typeface="Gill Sans" charset="0"/>
              </a:endParaRPr>
            </a:p>
          </p:txBody>
        </p:sp>
      </p:grpSp>
      <p:sp>
        <p:nvSpPr>
          <p:cNvPr id="17" name="TextBox 16"/>
          <p:cNvSpPr txBox="1"/>
          <p:nvPr/>
        </p:nvSpPr>
        <p:spPr>
          <a:xfrm>
            <a:off x="1926322" y="2114715"/>
            <a:ext cx="1532792" cy="461665"/>
          </a:xfrm>
          <a:prstGeom prst="rect">
            <a:avLst/>
          </a:prstGeom>
          <a:noFill/>
        </p:spPr>
        <p:txBody>
          <a:bodyPr wrap="none" lIns="91440" tIns="45720" rIns="91440" bIns="45720" rtlCol="0">
            <a:spAutoFit/>
          </a:bodyPr>
          <a:lstStyle/>
          <a:p>
            <a:r>
              <a:rPr lang="en-US" sz="2400" b="1">
                <a:solidFill>
                  <a:schemeClr val="tx2"/>
                </a:solidFill>
              </a:rPr>
              <a:t>Find Idea</a:t>
            </a:r>
            <a:endParaRPr lang="en-US" sz="2400" b="1">
              <a:solidFill>
                <a:schemeClr val="tx2"/>
              </a:solidFill>
            </a:endParaRPr>
          </a:p>
        </p:txBody>
      </p:sp>
      <p:sp>
        <p:nvSpPr>
          <p:cNvPr id="18" name="TextBox 17"/>
          <p:cNvSpPr txBox="1"/>
          <p:nvPr/>
        </p:nvSpPr>
        <p:spPr>
          <a:xfrm>
            <a:off x="7182035" y="2114715"/>
            <a:ext cx="1483098" cy="461665"/>
          </a:xfrm>
          <a:prstGeom prst="rect">
            <a:avLst/>
          </a:prstGeom>
          <a:noFill/>
        </p:spPr>
        <p:txBody>
          <a:bodyPr wrap="none" lIns="91440" tIns="45720" rIns="91440" bIns="45720" rtlCol="0">
            <a:spAutoFit/>
          </a:bodyPr>
          <a:lstStyle/>
          <a:p>
            <a:r>
              <a:rPr lang="en-US" sz="2400" b="1">
                <a:solidFill>
                  <a:schemeClr val="tx2"/>
                </a:solidFill>
              </a:rPr>
              <a:t>Design It</a:t>
            </a:r>
            <a:endParaRPr lang="en-US" sz="2400" b="1">
              <a:solidFill>
                <a:schemeClr val="tx2"/>
              </a:solidFill>
            </a:endParaRPr>
          </a:p>
        </p:txBody>
      </p:sp>
      <p:sp>
        <p:nvSpPr>
          <p:cNvPr id="19" name="TextBox 18"/>
          <p:cNvSpPr txBox="1"/>
          <p:nvPr/>
        </p:nvSpPr>
        <p:spPr>
          <a:xfrm>
            <a:off x="4382498" y="4394404"/>
            <a:ext cx="1686680" cy="461665"/>
          </a:xfrm>
          <a:prstGeom prst="rect">
            <a:avLst/>
          </a:prstGeom>
          <a:noFill/>
        </p:spPr>
        <p:txBody>
          <a:bodyPr wrap="none" lIns="91440" tIns="45720" rIns="91440" bIns="45720" rtlCol="0">
            <a:spAutoFit/>
          </a:bodyPr>
          <a:lstStyle/>
          <a:p>
            <a:r>
              <a:rPr lang="en-US" sz="2400" b="1">
                <a:solidFill>
                  <a:schemeClr val="tx2"/>
                </a:solidFill>
              </a:rPr>
              <a:t>Build Plan</a:t>
            </a:r>
            <a:endParaRPr lang="en-US" sz="2400" b="1">
              <a:solidFill>
                <a:schemeClr val="tx2"/>
              </a:solidFill>
            </a:endParaRPr>
          </a:p>
        </p:txBody>
      </p:sp>
      <p:sp>
        <p:nvSpPr>
          <p:cNvPr id="20" name="TextBox 19"/>
          <p:cNvSpPr txBox="1"/>
          <p:nvPr/>
        </p:nvSpPr>
        <p:spPr>
          <a:xfrm>
            <a:off x="9870468" y="4394404"/>
            <a:ext cx="1638590" cy="461665"/>
          </a:xfrm>
          <a:prstGeom prst="rect">
            <a:avLst/>
          </a:prstGeom>
          <a:noFill/>
        </p:spPr>
        <p:txBody>
          <a:bodyPr wrap="none" lIns="91440" tIns="45720" rIns="91440" bIns="45720" rtlCol="0">
            <a:spAutoFit/>
          </a:bodyPr>
          <a:lstStyle/>
          <a:p>
            <a:r>
              <a:rPr lang="en-US" sz="2400" b="1">
                <a:solidFill>
                  <a:schemeClr val="tx2"/>
                </a:solidFill>
              </a:rPr>
              <a:t>Marketing</a:t>
            </a:r>
            <a:endParaRPr lang="en-US" sz="2400" b="1">
              <a:solidFill>
                <a:schemeClr val="tx2"/>
              </a:solidFill>
            </a:endParaRPr>
          </a:p>
        </p:txBody>
      </p:sp>
      <p:sp>
        <p:nvSpPr>
          <p:cNvPr id="21" name="Rectangle 20"/>
          <p:cNvSpPr/>
          <p:nvPr/>
        </p:nvSpPr>
        <p:spPr>
          <a:xfrm>
            <a:off x="3491068" y="1850454"/>
            <a:ext cx="2604507" cy="646331"/>
          </a:xfrm>
          <a:prstGeom prst="rect">
            <a:avLst/>
          </a:prstGeom>
        </p:spPr>
        <p:txBody>
          <a:bodyPr wrap="square" lIns="91440" tIns="45720" rIns="91440" bIns="45720">
            <a:spAutoFit/>
          </a:bodyPr>
          <a:lstStyle/>
          <a:p>
            <a:pPr algn="ctr"/>
            <a:r>
              <a:rPr lang="en-US" sz="1200">
                <a:solidFill>
                  <a:schemeClr val="tx2"/>
                </a:solidFill>
                <a:latin typeface="Lato Light" panose="020f0302020204030203" pitchFamily="34" charset="0"/>
              </a:rPr>
              <a:t>Lorem ipsum dolor sit amet, consectetur adipiscing elit. Cras et urna urna. Suspendisse quis aliquet tellus.</a:t>
            </a:r>
            <a:endParaRPr lang="en-US" sz="1200">
              <a:solidFill>
                <a:schemeClr val="tx2"/>
              </a:solidFill>
              <a:latin typeface="Lato Light" panose="020f0302020204030203" pitchFamily="34" charset="0"/>
            </a:endParaRPr>
          </a:p>
        </p:txBody>
      </p:sp>
      <p:sp>
        <p:nvSpPr>
          <p:cNvPr id="22" name="Rectangle 21"/>
          <p:cNvSpPr/>
          <p:nvPr/>
        </p:nvSpPr>
        <p:spPr>
          <a:xfrm>
            <a:off x="8736542" y="1850454"/>
            <a:ext cx="2604507" cy="646331"/>
          </a:xfrm>
          <a:prstGeom prst="rect">
            <a:avLst/>
          </a:prstGeom>
        </p:spPr>
        <p:txBody>
          <a:bodyPr wrap="square" lIns="91440" tIns="45720" rIns="91440" bIns="45720">
            <a:spAutoFit/>
          </a:bodyPr>
          <a:lstStyle/>
          <a:p>
            <a:pPr algn="ctr"/>
            <a:r>
              <a:rPr lang="en-US" sz="1200">
                <a:solidFill>
                  <a:schemeClr val="tx2"/>
                </a:solidFill>
                <a:latin typeface="Lato Light" panose="020f0302020204030203" pitchFamily="34" charset="0"/>
              </a:rPr>
              <a:t>Lorem ipsum dolor sit amet, consectetur adipiscing elit. Cras et urna urna. Suspendisse quis aliquet tellus.</a:t>
            </a:r>
            <a:endParaRPr lang="en-US" sz="1200">
              <a:solidFill>
                <a:schemeClr val="tx2"/>
              </a:solidFill>
              <a:latin typeface="Lato Light" panose="020f0302020204030203" pitchFamily="34" charset="0"/>
            </a:endParaRPr>
          </a:p>
        </p:txBody>
      </p:sp>
      <p:sp>
        <p:nvSpPr>
          <p:cNvPr id="23" name="Rectangle 22"/>
          <p:cNvSpPr/>
          <p:nvPr/>
        </p:nvSpPr>
        <p:spPr>
          <a:xfrm>
            <a:off x="802136" y="4287495"/>
            <a:ext cx="2604507" cy="646331"/>
          </a:xfrm>
          <a:prstGeom prst="rect">
            <a:avLst/>
          </a:prstGeom>
        </p:spPr>
        <p:txBody>
          <a:bodyPr wrap="square" lIns="91440" tIns="45720" rIns="91440" bIns="45720">
            <a:spAutoFit/>
          </a:bodyPr>
          <a:lstStyle/>
          <a:p>
            <a:pPr algn="ctr"/>
            <a:r>
              <a:rPr lang="en-US" sz="1200">
                <a:solidFill>
                  <a:schemeClr val="tx2"/>
                </a:solidFill>
                <a:latin typeface="Lato Light" panose="020f0302020204030203" pitchFamily="34" charset="0"/>
              </a:rPr>
              <a:t>Lorem ipsum dolor sit amet, consectetur adipiscing elit. Cras et urna urna. Suspendisse quis aliquet tellus.</a:t>
            </a:r>
            <a:endParaRPr lang="en-US" sz="1200">
              <a:solidFill>
                <a:schemeClr val="tx2"/>
              </a:solidFill>
              <a:latin typeface="Lato Light" panose="020f0302020204030203" pitchFamily="34" charset="0"/>
            </a:endParaRPr>
          </a:p>
        </p:txBody>
      </p:sp>
      <p:sp>
        <p:nvSpPr>
          <p:cNvPr id="24" name="Rectangle 23"/>
          <p:cNvSpPr/>
          <p:nvPr/>
        </p:nvSpPr>
        <p:spPr>
          <a:xfrm>
            <a:off x="6047610" y="4287495"/>
            <a:ext cx="2604507" cy="646331"/>
          </a:xfrm>
          <a:prstGeom prst="rect">
            <a:avLst/>
          </a:prstGeom>
        </p:spPr>
        <p:txBody>
          <a:bodyPr wrap="square" lIns="91440" tIns="45720" rIns="91440" bIns="45720">
            <a:spAutoFit/>
          </a:bodyPr>
          <a:lstStyle/>
          <a:p>
            <a:pPr algn="ctr"/>
            <a:r>
              <a:rPr lang="en-US" sz="1200">
                <a:solidFill>
                  <a:schemeClr val="tx2"/>
                </a:solidFill>
                <a:latin typeface="Lato Light" panose="020f0302020204030203" pitchFamily="34" charset="0"/>
              </a:rPr>
              <a:t>Lorem ipsum dolor sit amet, consectetur adipiscing elit. Cras et urna urna. Suspendisse quis aliquet tellus.</a:t>
            </a:r>
            <a:endParaRPr lang="en-US" sz="1200">
              <a:solidFill>
                <a:schemeClr val="tx2"/>
              </a:solidFill>
              <a:latin typeface="Lato Light" panose="020f0302020204030203" pitchFamily="34" charset="0"/>
            </a:endParaRPr>
          </a:p>
        </p:txBody>
      </p:sp>
      <p:cxnSp>
        <p:nvCxnSpPr>
          <p:cNvPr id="25" name="Straight Connector 24"/>
          <p:cNvCxnSpPr/>
          <p:nvPr/>
        </p:nvCxnSpPr>
        <p:spPr>
          <a:xfrm flipH="1" flipV="1">
            <a:off x="2240665" y="1324722"/>
            <a:ext cx="0" cy="705852"/>
          </a:xfrm>
          <a:prstGeom prst="line">
            <a:avLst/>
          </a:prstGeom>
          <a:ln w="2857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40665" y="1327051"/>
            <a:ext cx="255265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793321" y="1324722"/>
            <a:ext cx="0" cy="355255"/>
          </a:xfrm>
          <a:prstGeom prst="line">
            <a:avLst/>
          </a:prstGeom>
          <a:ln w="285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7478200" y="1324722"/>
            <a:ext cx="0" cy="705852"/>
          </a:xfrm>
          <a:prstGeom prst="line">
            <a:avLst/>
          </a:prstGeom>
          <a:ln w="2857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478200" y="1327051"/>
            <a:ext cx="255265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0030856" y="1324722"/>
            <a:ext cx="0" cy="355255"/>
          </a:xfrm>
          <a:prstGeom prst="line">
            <a:avLst/>
          </a:prstGeom>
          <a:ln w="285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H="1" flipV="1">
            <a:off x="4947632" y="4999115"/>
            <a:ext cx="0" cy="705852"/>
          </a:xfrm>
          <a:prstGeom prst="line">
            <a:avLst/>
          </a:prstGeom>
          <a:ln w="2857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2394976" y="5702639"/>
            <a:ext cx="255265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H="1">
            <a:off x="2394976" y="5349714"/>
            <a:ext cx="0" cy="355255"/>
          </a:xfrm>
          <a:prstGeom prst="line">
            <a:avLst/>
          </a:prstGeom>
          <a:ln w="285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H="1" flipV="1">
            <a:off x="10203944" y="4999115"/>
            <a:ext cx="0" cy="705852"/>
          </a:xfrm>
          <a:prstGeom prst="line">
            <a:avLst/>
          </a:prstGeom>
          <a:ln w="2857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7651288" y="5702639"/>
            <a:ext cx="255265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H="1">
            <a:off x="7651288" y="5349714"/>
            <a:ext cx="0" cy="355255"/>
          </a:xfrm>
          <a:prstGeom prst="line">
            <a:avLst/>
          </a:prstGeom>
          <a:ln w="285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6189908" y="3055589"/>
            <a:ext cx="2838387" cy="834191"/>
            <a:chOff x="6079738" y="3573379"/>
            <a:chExt cx="2838387" cy="834191"/>
          </a:xfrm>
        </p:grpSpPr>
        <p:sp>
          <p:nvSpPr>
            <p:cNvPr id="38" name="Rectangle 37"/>
            <p:cNvSpPr/>
            <p:nvPr/>
          </p:nvSpPr>
          <p:spPr>
            <a:xfrm>
              <a:off x="6079738" y="3573379"/>
              <a:ext cx="2637031" cy="834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 name="Isosceles Triangle 38"/>
            <p:cNvSpPr/>
            <p:nvPr/>
          </p:nvSpPr>
          <p:spPr>
            <a:xfrm rot="5400000">
              <a:off x="8700660" y="3889799"/>
              <a:ext cx="233573" cy="2013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TextBox 39"/>
            <p:cNvSpPr txBox="1"/>
            <p:nvPr/>
          </p:nvSpPr>
          <p:spPr>
            <a:xfrm>
              <a:off x="6448713" y="3759640"/>
              <a:ext cx="1936748" cy="400110"/>
            </a:xfrm>
            <a:prstGeom prst="rect">
              <a:avLst/>
            </a:prstGeom>
            <a:noFill/>
          </p:spPr>
          <p:txBody>
            <a:bodyPr wrap="none" rtlCol="0">
              <a:spAutoFit/>
            </a:bodyPr>
            <a:lstStyle/>
            <a:p>
              <a:pPr algn="ctr"/>
              <a:r>
                <a:rPr lang="en-US" sz="2000" b="1">
                  <a:solidFill>
                    <a:schemeClr val="bg1"/>
                  </a:solidFill>
                </a:rPr>
                <a:t>03. Step Three</a:t>
              </a:r>
              <a:endParaRPr lang="en-US" sz="2000" b="1">
                <a:solidFill>
                  <a:schemeClr val="bg1"/>
                </a:solidFill>
              </a:endParaRPr>
            </a:p>
          </p:txBody>
        </p:sp>
      </p:grpSp>
      <p:grpSp>
        <p:nvGrpSpPr>
          <p:cNvPr id="41" name="Group 40"/>
          <p:cNvGrpSpPr/>
          <p:nvPr/>
        </p:nvGrpSpPr>
        <p:grpSpPr>
          <a:xfrm>
            <a:off x="3585402" y="3055589"/>
            <a:ext cx="2805863" cy="834191"/>
            <a:chOff x="3475232" y="3573379"/>
            <a:chExt cx="2805862" cy="834191"/>
          </a:xfrm>
        </p:grpSpPr>
        <p:sp>
          <p:nvSpPr>
            <p:cNvPr id="42" name="Rectangle 41"/>
            <p:cNvSpPr/>
            <p:nvPr/>
          </p:nvSpPr>
          <p:spPr>
            <a:xfrm>
              <a:off x="3475232" y="3573379"/>
              <a:ext cx="2637031" cy="8341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Isosceles Triangle 42"/>
            <p:cNvSpPr/>
            <p:nvPr/>
          </p:nvSpPr>
          <p:spPr>
            <a:xfrm rot="5400000">
              <a:off x="6063629" y="3889798"/>
              <a:ext cx="233573" cy="2013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TextBox 43"/>
            <p:cNvSpPr txBox="1"/>
            <p:nvPr/>
          </p:nvSpPr>
          <p:spPr>
            <a:xfrm>
              <a:off x="3884778" y="3759640"/>
              <a:ext cx="1731755" cy="400110"/>
            </a:xfrm>
            <a:prstGeom prst="rect">
              <a:avLst/>
            </a:prstGeom>
            <a:noFill/>
          </p:spPr>
          <p:txBody>
            <a:bodyPr wrap="none" rtlCol="0">
              <a:spAutoFit/>
            </a:bodyPr>
            <a:lstStyle/>
            <a:p>
              <a:pPr algn="ctr"/>
              <a:r>
                <a:rPr lang="en-US" sz="2000" b="1">
                  <a:solidFill>
                    <a:schemeClr val="bg1"/>
                  </a:solidFill>
                </a:rPr>
                <a:t>02. Step Two</a:t>
              </a:r>
              <a:endParaRPr lang="en-US" sz="2000" b="1">
                <a:solidFill>
                  <a:schemeClr val="bg1"/>
                </a:solidFill>
              </a:endParaRPr>
            </a:p>
          </p:txBody>
        </p:sp>
      </p:grpSp>
      <p:grpSp>
        <p:nvGrpSpPr>
          <p:cNvPr id="45" name="Group 44"/>
          <p:cNvGrpSpPr/>
          <p:nvPr/>
        </p:nvGrpSpPr>
        <p:grpSpPr>
          <a:xfrm>
            <a:off x="948370" y="3055589"/>
            <a:ext cx="2838388" cy="834191"/>
            <a:chOff x="838200" y="3573380"/>
            <a:chExt cx="2838388" cy="834190"/>
          </a:xfrm>
        </p:grpSpPr>
        <p:sp>
          <p:nvSpPr>
            <p:cNvPr id="46" name="Round Same Side Corner Rectangle 45"/>
            <p:cNvSpPr/>
            <p:nvPr/>
          </p:nvSpPr>
          <p:spPr>
            <a:xfrm rot="16200000">
              <a:off x="1739621" y="2671959"/>
              <a:ext cx="834190" cy="2637031"/>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Isosceles Triangle 46"/>
            <p:cNvSpPr/>
            <p:nvPr/>
          </p:nvSpPr>
          <p:spPr>
            <a:xfrm rot="5400000">
              <a:off x="3459123" y="3889797"/>
              <a:ext cx="233573" cy="20135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8" name="TextBox 47"/>
            <p:cNvSpPr txBox="1"/>
            <p:nvPr/>
          </p:nvSpPr>
          <p:spPr>
            <a:xfrm>
              <a:off x="1304795" y="3759641"/>
              <a:ext cx="1736373" cy="400110"/>
            </a:xfrm>
            <a:prstGeom prst="rect">
              <a:avLst/>
            </a:prstGeom>
            <a:noFill/>
          </p:spPr>
          <p:txBody>
            <a:bodyPr wrap="none" rtlCol="0">
              <a:spAutoFit/>
            </a:bodyPr>
            <a:lstStyle/>
            <a:p>
              <a:pPr algn="ctr"/>
              <a:r>
                <a:rPr lang="en-US" sz="2000" b="1">
                  <a:solidFill>
                    <a:schemeClr val="bg1"/>
                  </a:solidFill>
                </a:rPr>
                <a:t>01. Step One</a:t>
              </a:r>
              <a:endParaRPr lang="en-US" sz="2000" b="1">
                <a:solidFill>
                  <a:schemeClr val="bg1"/>
                </a:solidFill>
              </a:endParaRPr>
            </a:p>
          </p:txBody>
        </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p:tgtEl>
                                          <p:spTgt spid="17"/>
                                        </p:tgtEl>
                                        <p:attrNameLst>
                                          <p:attrName>ppt_x</p:attrName>
                                        </p:attrNameLst>
                                      </p:cBhvr>
                                      <p:tavLst>
                                        <p:tav tm="0">
                                          <p:val>
                                            <p:strVal val="#ppt_x-#ppt_w*1.125000"/>
                                          </p:val>
                                        </p:tav>
                                        <p:tav tm="100000">
                                          <p:val>
                                            <p:strVal val="#ppt_x"/>
                                          </p:val>
                                        </p:tav>
                                      </p:tavLst>
                                    </p:anim>
                                    <p:animEffect transition="in" filter="wipe(right)">
                                      <p:cBhvr>
                                        <p:cTn id="21" dur="500"/>
                                        <p:tgtEl>
                                          <p:spTgt spid="17"/>
                                        </p:tgtEl>
                                      </p:cBhvr>
                                    </p:animEffect>
                                  </p:childTnLst>
                                </p:cTn>
                              </p:par>
                            </p:childTnLst>
                          </p:cTn>
                        </p:par>
                        <p:par>
                          <p:cTn id="22" fill="hold" nodeType="afterGroup">
                            <p:stCondLst>
                              <p:cond delay="1500"/>
                            </p:stCondLst>
                            <p:childTnLst>
                              <p:par>
                                <p:cTn id="23" presetID="22" presetClass="entr" presetSubtype="4"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par>
                          <p:cTn id="26" fill="hold" nodeType="afterGroup">
                            <p:stCondLst>
                              <p:cond delay="2000"/>
                            </p:stCondLst>
                            <p:childTnLst>
                              <p:par>
                                <p:cTn id="27" presetID="2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nodeType="afterGroup">
                            <p:stCondLst>
                              <p:cond delay="2500"/>
                            </p:stCondLst>
                            <p:childTnLst>
                              <p:par>
                                <p:cTn id="31" presetID="22" presetClass="entr" presetSubtype="1"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nodeType="afterGroup">
                            <p:stCondLst>
                              <p:cond delay="3500"/>
                            </p:stCondLst>
                            <p:childTnLst>
                              <p:par>
                                <p:cTn id="39" presetID="22" presetClass="entr" presetSubtype="8"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left)">
                                      <p:cBhvr>
                                        <p:cTn id="41" dur="500"/>
                                        <p:tgtEl>
                                          <p:spTgt spid="41"/>
                                        </p:tgtEl>
                                      </p:cBhvr>
                                    </p:animEffect>
                                  </p:childTnLst>
                                </p:cTn>
                              </p:par>
                            </p:childTnLst>
                          </p:cTn>
                        </p:par>
                        <p:par>
                          <p:cTn id="42" fill="hold" nodeType="afterGroup">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up)">
                                      <p:cBhvr>
                                        <p:cTn id="45" dur="500"/>
                                        <p:tgtEl>
                                          <p:spTgt spid="2"/>
                                        </p:tgtEl>
                                      </p:cBhvr>
                                    </p:animEffect>
                                  </p:childTnLst>
                                </p:cTn>
                              </p:par>
                            </p:childTnLst>
                          </p:cTn>
                        </p:par>
                        <p:par>
                          <p:cTn id="46" fill="hold" nodeType="afterGroup">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p:tgtEl>
                                          <p:spTgt spid="19"/>
                                        </p:tgtEl>
                                        <p:attrNameLst>
                                          <p:attrName>ppt_x</p:attrName>
                                        </p:attrNameLst>
                                      </p:cBhvr>
                                      <p:tavLst>
                                        <p:tav tm="0">
                                          <p:val>
                                            <p:strVal val="#ppt_x-#ppt_w*1.125000"/>
                                          </p:val>
                                        </p:tav>
                                        <p:tav tm="100000">
                                          <p:val>
                                            <p:strVal val="#ppt_x"/>
                                          </p:val>
                                        </p:tav>
                                      </p:tavLst>
                                    </p:anim>
                                    <p:animEffect transition="in" filter="wipe(right)">
                                      <p:cBhvr>
                                        <p:cTn id="55" dur="500"/>
                                        <p:tgtEl>
                                          <p:spTgt spid="19"/>
                                        </p:tgtEl>
                                      </p:cBhvr>
                                    </p:animEffect>
                                  </p:childTnLst>
                                </p:cTn>
                              </p:par>
                            </p:childTnLst>
                          </p:cTn>
                        </p:par>
                        <p:par>
                          <p:cTn id="56" fill="hold" nodeType="afterGroup">
                            <p:stCondLst>
                              <p:cond delay="5000"/>
                            </p:stCondLst>
                            <p:childTnLst>
                              <p:par>
                                <p:cTn id="57" presetID="22" presetClass="entr" presetSubtype="1"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up)">
                                      <p:cBhvr>
                                        <p:cTn id="59" dur="500"/>
                                        <p:tgtEl>
                                          <p:spTgt spid="31"/>
                                        </p:tgtEl>
                                      </p:cBhvr>
                                    </p:animEffect>
                                  </p:childTnLst>
                                </p:cTn>
                              </p:par>
                            </p:childTnLst>
                          </p:cTn>
                        </p:par>
                        <p:par>
                          <p:cTn id="60" fill="hold" nodeType="afterGroup">
                            <p:stCondLst>
                              <p:cond delay="5500"/>
                            </p:stCondLst>
                            <p:childTnLst>
                              <p:par>
                                <p:cTn id="61" presetID="22" presetClass="entr" presetSubtype="2"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right)">
                                      <p:cBhvr>
                                        <p:cTn id="63" dur="500"/>
                                        <p:tgtEl>
                                          <p:spTgt spid="32"/>
                                        </p:tgtEl>
                                      </p:cBhvr>
                                    </p:animEffect>
                                  </p:childTnLst>
                                </p:cTn>
                              </p:par>
                            </p:childTnLst>
                          </p:cTn>
                        </p:par>
                        <p:par>
                          <p:cTn id="64" fill="hold" nodeType="afterGroup">
                            <p:stCondLst>
                              <p:cond delay="6000"/>
                            </p:stCondLst>
                            <p:childTnLst>
                              <p:par>
                                <p:cTn id="65" presetID="22" presetClass="entr" presetSubtype="4"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childTnLst>
                          </p:cTn>
                        </p:par>
                        <p:par>
                          <p:cTn id="68" fill="hold" nodeType="afterGroup">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par>
                          <p:cTn id="72" fill="hold" nodeType="afterGroup">
                            <p:stCondLst>
                              <p:cond delay="7000"/>
                            </p:stCondLst>
                            <p:childTnLst>
                              <p:par>
                                <p:cTn id="73" presetID="22" presetClass="entr" presetSubtype="8"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left)">
                                      <p:cBhvr>
                                        <p:cTn id="75" dur="500"/>
                                        <p:tgtEl>
                                          <p:spTgt spid="37"/>
                                        </p:tgtEl>
                                      </p:cBhvr>
                                    </p:animEffect>
                                  </p:childTnLst>
                                </p:cTn>
                              </p:par>
                            </p:childTnLst>
                          </p:cTn>
                        </p:par>
                        <p:par>
                          <p:cTn id="76" fill="hold" nodeType="afterGroup">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500"/>
                                        <p:tgtEl>
                                          <p:spTgt spid="4"/>
                                        </p:tgtEl>
                                      </p:cBhvr>
                                    </p:animEffect>
                                  </p:childTnLst>
                                </p:cTn>
                              </p:par>
                            </p:childTnLst>
                          </p:cTn>
                        </p:par>
                        <p:par>
                          <p:cTn id="80" fill="hold" nodeType="afterGroup">
                            <p:stCondLst>
                              <p:cond delay="8000"/>
                            </p:stCondLst>
                            <p:childTnLst>
                              <p:par>
                                <p:cTn id="81" presetID="53" presetClass="entr" presetSubtype="16"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fltVal val="0"/>
                                          </p:val>
                                        </p:tav>
                                        <p:tav tm="100000">
                                          <p:val>
                                            <p:strVal val="#ppt_w"/>
                                          </p:val>
                                        </p:tav>
                                      </p:tavLst>
                                    </p:anim>
                                    <p:anim calcmode="lin" valueType="num">
                                      <p:cBhvr>
                                        <p:cTn id="84" dur="500" fill="hold"/>
                                        <p:tgtEl>
                                          <p:spTgt spid="14"/>
                                        </p:tgtEl>
                                        <p:attrNameLst>
                                          <p:attrName>ppt_h</p:attrName>
                                        </p:attrNameLst>
                                      </p:cBhvr>
                                      <p:tavLst>
                                        <p:tav tm="0">
                                          <p:val>
                                            <p:fltVal val="0"/>
                                          </p:val>
                                        </p:tav>
                                        <p:tav tm="100000">
                                          <p:val>
                                            <p:strVal val="#ppt_h"/>
                                          </p:val>
                                        </p:tav>
                                      </p:tavLst>
                                    </p:anim>
                                    <p:animEffect transition="in" filter="fade">
                                      <p:cBhvr>
                                        <p:cTn id="85" dur="500"/>
                                        <p:tgtEl>
                                          <p:spTgt spid="14"/>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500"/>
                                        <p:tgtEl>
                                          <p:spTgt spid="18"/>
                                        </p:tgtEl>
                                        <p:attrNameLst>
                                          <p:attrName>ppt_x</p:attrName>
                                        </p:attrNameLst>
                                      </p:cBhvr>
                                      <p:tavLst>
                                        <p:tav tm="0">
                                          <p:val>
                                            <p:strVal val="#ppt_x-#ppt_w*1.125000"/>
                                          </p:val>
                                        </p:tav>
                                        <p:tav tm="100000">
                                          <p:val>
                                            <p:strVal val="#ppt_x"/>
                                          </p:val>
                                        </p:tav>
                                      </p:tavLst>
                                    </p:anim>
                                    <p:animEffect transition="in" filter="wipe(right)">
                                      <p:cBhvr>
                                        <p:cTn id="89" dur="500"/>
                                        <p:tgtEl>
                                          <p:spTgt spid="18"/>
                                        </p:tgtEl>
                                      </p:cBhvr>
                                    </p:animEffect>
                                  </p:childTnLst>
                                </p:cTn>
                              </p:par>
                            </p:childTnLst>
                          </p:cTn>
                        </p:par>
                        <p:par>
                          <p:cTn id="90" fill="hold" nodeType="afterGroup">
                            <p:stCondLst>
                              <p:cond delay="8500"/>
                            </p:stCondLst>
                            <p:childTnLst>
                              <p:par>
                                <p:cTn id="91" presetID="22" presetClass="entr" presetSubtype="4"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down)">
                                      <p:cBhvr>
                                        <p:cTn id="93" dur="500"/>
                                        <p:tgtEl>
                                          <p:spTgt spid="28"/>
                                        </p:tgtEl>
                                      </p:cBhvr>
                                    </p:animEffect>
                                  </p:childTnLst>
                                </p:cTn>
                              </p:par>
                            </p:childTnLst>
                          </p:cTn>
                        </p:par>
                        <p:par>
                          <p:cTn id="94" fill="hold" nodeType="afterGroup">
                            <p:stCondLst>
                              <p:cond delay="9000"/>
                            </p:stCondLst>
                            <p:childTnLst>
                              <p:par>
                                <p:cTn id="95" presetID="22" presetClass="entr" presetSubtype="8"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par>
                          <p:cTn id="98" fill="hold" nodeType="afterGroup">
                            <p:stCondLst>
                              <p:cond delay="9500"/>
                            </p:stCondLst>
                            <p:childTnLst>
                              <p:par>
                                <p:cTn id="99" presetID="22" presetClass="entr" presetSubtype="1"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up)">
                                      <p:cBhvr>
                                        <p:cTn id="101" dur="500"/>
                                        <p:tgtEl>
                                          <p:spTgt spid="30"/>
                                        </p:tgtEl>
                                      </p:cBhvr>
                                    </p:animEffect>
                                  </p:childTnLst>
                                </p:cTn>
                              </p:par>
                            </p:childTnLst>
                          </p:cTn>
                        </p:par>
                        <p:par>
                          <p:cTn id="102" fill="hold" nodeType="afterGroup">
                            <p:stCondLst>
                              <p:cond delay="10000"/>
                            </p:stCondLst>
                            <p:childTnLst>
                              <p:par>
                                <p:cTn id="103" presetID="10" presetClass="entr" presetSubtype="0" fill="hold" grpId="0" nodeType="after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500"/>
                                        <p:tgtEl>
                                          <p:spTgt spid="22"/>
                                        </p:tgtEl>
                                      </p:cBhvr>
                                    </p:animEffect>
                                  </p:childTnLst>
                                </p:cTn>
                              </p:par>
                            </p:childTnLst>
                          </p:cTn>
                        </p:par>
                        <p:par>
                          <p:cTn id="106" fill="hold" nodeType="afterGroup">
                            <p:stCondLst>
                              <p:cond delay="10500"/>
                            </p:stCondLst>
                            <p:childTnLst>
                              <p:par>
                                <p:cTn id="107" presetID="22" presetClass="entr" presetSubtype="8"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wipe(left)">
                                      <p:cBhvr>
                                        <p:cTn id="109" dur="500"/>
                                        <p:tgtEl>
                                          <p:spTgt spid="6"/>
                                        </p:tgtEl>
                                      </p:cBhvr>
                                    </p:animEffect>
                                  </p:childTnLst>
                                </p:cTn>
                              </p:par>
                            </p:childTnLst>
                          </p:cTn>
                        </p:par>
                        <p:par>
                          <p:cTn id="110" fill="hold" nodeType="afterGroup">
                            <p:stCondLst>
                              <p:cond delay="11000"/>
                            </p:stCondLst>
                            <p:childTnLst>
                              <p:par>
                                <p:cTn id="111" presetID="22" presetClass="entr" presetSubtype="1" fill="hold" grpId="0" nodeType="after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wipe(up)">
                                      <p:cBhvr>
                                        <p:cTn id="113" dur="500"/>
                                        <p:tgtEl>
                                          <p:spTgt spid="3"/>
                                        </p:tgtEl>
                                      </p:cBhvr>
                                    </p:animEffect>
                                  </p:childTnLst>
                                </p:cTn>
                              </p:par>
                            </p:childTnLst>
                          </p:cTn>
                        </p:par>
                        <p:par>
                          <p:cTn id="114" fill="hold" nodeType="afterGroup">
                            <p:stCondLst>
                              <p:cond delay="11500"/>
                            </p:stCondLst>
                            <p:childTnLst>
                              <p:par>
                                <p:cTn id="115" presetID="53" presetClass="entr" presetSubtype="16" fill="hold" grpId="0" nodeType="afterEffect">
                                  <p:stCondLst>
                                    <p:cond delay="0"/>
                                  </p:stCondLst>
                                  <p:childTnLst>
                                    <p:set>
                                      <p:cBhvr>
                                        <p:cTn id="116" dur="1" fill="hold">
                                          <p:stCondLst>
                                            <p:cond delay="0"/>
                                          </p:stCondLst>
                                        </p:cTn>
                                        <p:tgtEl>
                                          <p:spTgt spid="9"/>
                                        </p:tgtEl>
                                        <p:attrNameLst>
                                          <p:attrName>style.visibility</p:attrName>
                                        </p:attrNameLst>
                                      </p:cBhvr>
                                      <p:to>
                                        <p:strVal val="visible"/>
                                      </p:to>
                                    </p:set>
                                    <p:anim calcmode="lin" valueType="num">
                                      <p:cBhvr>
                                        <p:cTn id="117" dur="500" fill="hold"/>
                                        <p:tgtEl>
                                          <p:spTgt spid="9"/>
                                        </p:tgtEl>
                                        <p:attrNameLst>
                                          <p:attrName>ppt_w</p:attrName>
                                        </p:attrNameLst>
                                      </p:cBhvr>
                                      <p:tavLst>
                                        <p:tav tm="0">
                                          <p:val>
                                            <p:fltVal val="0"/>
                                          </p:val>
                                        </p:tav>
                                        <p:tav tm="100000">
                                          <p:val>
                                            <p:strVal val="#ppt_w"/>
                                          </p:val>
                                        </p:tav>
                                      </p:tavLst>
                                    </p:anim>
                                    <p:anim calcmode="lin" valueType="num">
                                      <p:cBhvr>
                                        <p:cTn id="118" dur="500" fill="hold"/>
                                        <p:tgtEl>
                                          <p:spTgt spid="9"/>
                                        </p:tgtEl>
                                        <p:attrNameLst>
                                          <p:attrName>ppt_h</p:attrName>
                                        </p:attrNameLst>
                                      </p:cBhvr>
                                      <p:tavLst>
                                        <p:tav tm="0">
                                          <p:val>
                                            <p:fltVal val="0"/>
                                          </p:val>
                                        </p:tav>
                                        <p:tav tm="100000">
                                          <p:val>
                                            <p:strVal val="#ppt_h"/>
                                          </p:val>
                                        </p:tav>
                                      </p:tavLst>
                                    </p:anim>
                                    <p:animEffect transition="in" filter="fade">
                                      <p:cBhvr>
                                        <p:cTn id="119" dur="500"/>
                                        <p:tgtEl>
                                          <p:spTgt spid="9"/>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 calcmode="lin" valueType="num">
                                      <p:cBhvr additive="base">
                                        <p:cTn id="122" dur="500"/>
                                        <p:tgtEl>
                                          <p:spTgt spid="20"/>
                                        </p:tgtEl>
                                        <p:attrNameLst>
                                          <p:attrName>ppt_x</p:attrName>
                                        </p:attrNameLst>
                                      </p:cBhvr>
                                      <p:tavLst>
                                        <p:tav tm="0">
                                          <p:val>
                                            <p:strVal val="#ppt_x-#ppt_w*1.125000"/>
                                          </p:val>
                                        </p:tav>
                                        <p:tav tm="100000">
                                          <p:val>
                                            <p:strVal val="#ppt_x"/>
                                          </p:val>
                                        </p:tav>
                                      </p:tavLst>
                                    </p:anim>
                                    <p:animEffect transition="in" filter="wipe(right)">
                                      <p:cBhvr>
                                        <p:cTn id="123" dur="500"/>
                                        <p:tgtEl>
                                          <p:spTgt spid="20"/>
                                        </p:tgtEl>
                                      </p:cBhvr>
                                    </p:animEffect>
                                  </p:childTnLst>
                                </p:cTn>
                              </p:par>
                            </p:childTnLst>
                          </p:cTn>
                        </p:par>
                        <p:par>
                          <p:cTn id="124" fill="hold" nodeType="afterGroup">
                            <p:stCondLst>
                              <p:cond delay="12000"/>
                            </p:stCondLst>
                            <p:childTnLst>
                              <p:par>
                                <p:cTn id="125" presetID="22" presetClass="entr" presetSubtype="1" fill="hold"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wipe(up)">
                                      <p:cBhvr>
                                        <p:cTn id="127" dur="500"/>
                                        <p:tgtEl>
                                          <p:spTgt spid="34"/>
                                        </p:tgtEl>
                                      </p:cBhvr>
                                    </p:animEffect>
                                  </p:childTnLst>
                                </p:cTn>
                              </p:par>
                            </p:childTnLst>
                          </p:cTn>
                        </p:par>
                        <p:par>
                          <p:cTn id="128" fill="hold" nodeType="afterGroup">
                            <p:stCondLst>
                              <p:cond delay="12500"/>
                            </p:stCondLst>
                            <p:childTnLst>
                              <p:par>
                                <p:cTn id="129" presetID="22" presetClass="entr" presetSubtype="2" fill="hold"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right)">
                                      <p:cBhvr>
                                        <p:cTn id="131" dur="500"/>
                                        <p:tgtEl>
                                          <p:spTgt spid="35"/>
                                        </p:tgtEl>
                                      </p:cBhvr>
                                    </p:animEffect>
                                  </p:childTnLst>
                                </p:cTn>
                              </p:par>
                            </p:childTnLst>
                          </p:cTn>
                        </p:par>
                        <p:par>
                          <p:cTn id="132" fill="hold" nodeType="afterGroup">
                            <p:stCondLst>
                              <p:cond delay="13000"/>
                            </p:stCondLst>
                            <p:childTnLst>
                              <p:par>
                                <p:cTn id="133" presetID="22" presetClass="entr" presetSubtype="4" fill="hold"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wipe(down)">
                                      <p:cBhvr>
                                        <p:cTn id="135" dur="500"/>
                                        <p:tgtEl>
                                          <p:spTgt spid="36"/>
                                        </p:tgtEl>
                                      </p:cBhvr>
                                    </p:animEffect>
                                  </p:childTnLst>
                                </p:cTn>
                              </p:par>
                            </p:childTnLst>
                          </p:cTn>
                        </p:par>
                        <p:par>
                          <p:cTn id="136" fill="hold" nodeType="afterGroup">
                            <p:stCondLst>
                              <p:cond delay="13500"/>
                            </p:stCondLst>
                            <p:childTnLst>
                              <p:par>
                                <p:cTn id="137" presetID="10" presetClass="entr" presetSubtype="0" fill="hold" grpId="0" nodeType="after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animBg="1"/>
      <p:bldP spid="13" grpId="0" animBg="1"/>
      <p:bldP spid="17" grpId="0"/>
      <p:bldP spid="18" grpId="0"/>
      <p:bldP spid="19" grpId="0"/>
      <p:bldP spid="20" grpId="0"/>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3" name="Oval 407"/>
          <p:cNvSpPr>
            <a:spLocks noChangeArrowheads="1"/>
          </p:cNvSpPr>
          <p:nvPr/>
        </p:nvSpPr>
        <p:spPr bwMode="auto">
          <a:xfrm>
            <a:off x="4107657" y="2118867"/>
            <a:ext cx="3911600" cy="3912808"/>
          </a:xfrm>
          <a:prstGeom prst="ellipse">
            <a:avLst/>
          </a:prstGeom>
          <a:solidFill>
            <a:schemeClr val="bg1">
              <a:lumMod val="75000"/>
            </a:schemeClr>
          </a:solidFill>
          <a:ln>
            <a:noFill/>
          </a:ln>
        </p:spPr>
        <p:txBody>
          <a:bodyPr vert="horz" wrap="square" lIns="91440" tIns="45720" rIns="91440" bIns="45720" numCol="1" anchor="t" anchorCtr="0" compatLnSpc="1"/>
          <a:lstStyle/>
          <a:p>
            <a:endParaRPr lang="zh-CN" altLang="en-US" sz="2400">
              <a:latin typeface="Calibri" panose="020f0502020204030204" pitchFamily="34" charset="0"/>
              <a:ea typeface="微软雅黑" panose="020b0503020204020204" pitchFamily="34" charset="-122"/>
            </a:endParaRPr>
          </a:p>
        </p:txBody>
      </p:sp>
      <p:sp>
        <p:nvSpPr>
          <p:cNvPr id="45" name="Freeform 408"/>
          <p:cNvSpPr/>
          <p:nvPr/>
        </p:nvSpPr>
        <p:spPr bwMode="auto">
          <a:xfrm>
            <a:off x="4107657" y="3425784"/>
            <a:ext cx="3911600" cy="1676917"/>
          </a:xfrm>
          <a:custGeom>
            <a:gdLst>
              <a:gd name="T0" fmla="*/ 1013 w 1043"/>
              <a:gd name="T1" fmla="*/ 0 h 447"/>
              <a:gd name="T2" fmla="*/ 1014 w 1043"/>
              <a:gd name="T3" fmla="*/ 6 h 447"/>
              <a:gd name="T4" fmla="*/ 521 w 1043"/>
              <a:gd name="T5" fmla="*/ 171 h 447"/>
              <a:gd name="T6" fmla="*/ 29 w 1043"/>
              <a:gd name="T7" fmla="*/ 6 h 447"/>
              <a:gd name="T8" fmla="*/ 29 w 1043"/>
              <a:gd name="T9" fmla="*/ 1 h 447"/>
              <a:gd name="T10" fmla="*/ 0 w 1043"/>
              <a:gd name="T11" fmla="*/ 174 h 447"/>
              <a:gd name="T12" fmla="*/ 18 w 1043"/>
              <a:gd name="T13" fmla="*/ 311 h 447"/>
              <a:gd name="T14" fmla="*/ 521 w 1043"/>
              <a:gd name="T15" fmla="*/ 447 h 447"/>
              <a:gd name="T16" fmla="*/ 1025 w 1043"/>
              <a:gd name="T17" fmla="*/ 310 h 447"/>
              <a:gd name="T18" fmla="*/ 1043 w 1043"/>
              <a:gd name="T19" fmla="*/ 174 h 447"/>
              <a:gd name="T20" fmla="*/ 1013 w 1043"/>
              <a:gd name="T21" fmla="*/ 0 h 4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3" h="447">
                <a:moveTo>
                  <a:pt x="1013" y="0"/>
                </a:moveTo>
                <a:cubicBezTo>
                  <a:pt x="1014" y="2"/>
                  <a:pt x="1014" y="4"/>
                  <a:pt x="1014" y="6"/>
                </a:cubicBezTo>
                <a:cubicBezTo>
                  <a:pt x="1014" y="97"/>
                  <a:pt x="793" y="171"/>
                  <a:pt x="521" y="171"/>
                </a:cubicBezTo>
                <a:cubicBezTo>
                  <a:pt x="249" y="171"/>
                  <a:pt x="29" y="97"/>
                  <a:pt x="29" y="6"/>
                </a:cubicBezTo>
                <a:cubicBezTo>
                  <a:pt x="29" y="4"/>
                  <a:pt x="29" y="3"/>
                  <a:pt x="29" y="1"/>
                </a:cubicBezTo>
                <a:cubicBezTo>
                  <a:pt x="10" y="55"/>
                  <a:pt x="0" y="113"/>
                  <a:pt x="0" y="174"/>
                </a:cubicBezTo>
                <a:cubicBezTo>
                  <a:pt x="0" y="221"/>
                  <a:pt x="6" y="267"/>
                  <a:pt x="18" y="311"/>
                </a:cubicBezTo>
                <a:cubicBezTo>
                  <a:pt x="82" y="389"/>
                  <a:pt x="283" y="447"/>
                  <a:pt x="521" y="447"/>
                </a:cubicBezTo>
                <a:cubicBezTo>
                  <a:pt x="759" y="447"/>
                  <a:pt x="960" y="389"/>
                  <a:pt x="1025" y="310"/>
                </a:cubicBezTo>
                <a:cubicBezTo>
                  <a:pt x="1037" y="267"/>
                  <a:pt x="1043" y="221"/>
                  <a:pt x="1043" y="174"/>
                </a:cubicBezTo>
                <a:cubicBezTo>
                  <a:pt x="1043" y="113"/>
                  <a:pt x="1032" y="54"/>
                  <a:pt x="1013" y="0"/>
                </a:cubicBezTo>
                <a:close/>
              </a:path>
            </a:pathLst>
          </a:custGeom>
          <a:solidFill>
            <a:schemeClr val="accent3"/>
          </a:solidFill>
          <a:ln>
            <a:noFill/>
          </a:ln>
        </p:spPr>
        <p:txBody>
          <a:bodyPr vert="horz" wrap="square" lIns="91440" tIns="900000" rIns="91440" bIns="45720" numCol="1" anchor="t" anchorCtr="0" compatLnSpc="1"/>
          <a:lstStyle/>
          <a:p>
            <a:pPr algn="ctr"/>
            <a:r>
              <a:rPr lang="en-US" altLang="zh-CN" sz="3200">
                <a:solidFill>
                  <a:schemeClr val="bg1"/>
                </a:solidFill>
                <a:latin typeface="Calibri" panose="020f0502020204030204" pitchFamily="34" charset="0"/>
                <a:ea typeface="微软雅黑" panose="020b0503020204020204" pitchFamily="34" charset="-122"/>
              </a:rPr>
              <a:t>03</a:t>
            </a:r>
            <a:endParaRPr lang="zh-CN" altLang="en-US" sz="3200">
              <a:solidFill>
                <a:schemeClr val="bg1"/>
              </a:solidFill>
              <a:latin typeface="Calibri" panose="020f0502020204030204" pitchFamily="34" charset="0"/>
              <a:ea typeface="微软雅黑" panose="020b0503020204020204" pitchFamily="34" charset="-122"/>
            </a:endParaRPr>
          </a:p>
        </p:txBody>
      </p:sp>
      <p:sp>
        <p:nvSpPr>
          <p:cNvPr id="46" name="Freeform 409"/>
          <p:cNvSpPr/>
          <p:nvPr/>
        </p:nvSpPr>
        <p:spPr bwMode="auto">
          <a:xfrm>
            <a:off x="4174335" y="4588195"/>
            <a:ext cx="3776663" cy="1387903"/>
          </a:xfrm>
          <a:custGeom>
            <a:gdLst>
              <a:gd name="T0" fmla="*/ 503 w 1007"/>
              <a:gd name="T1" fmla="*/ 137 h 370"/>
              <a:gd name="T2" fmla="*/ 0 w 1007"/>
              <a:gd name="T3" fmla="*/ 1 h 370"/>
              <a:gd name="T4" fmla="*/ 300 w 1007"/>
              <a:gd name="T5" fmla="*/ 344 h 370"/>
              <a:gd name="T6" fmla="*/ 503 w 1007"/>
              <a:gd name="T7" fmla="*/ 370 h 370"/>
              <a:gd name="T8" fmla="*/ 706 w 1007"/>
              <a:gd name="T9" fmla="*/ 344 h 370"/>
              <a:gd name="T10" fmla="*/ 1007 w 1007"/>
              <a:gd name="T11" fmla="*/ 0 h 370"/>
              <a:gd name="T12" fmla="*/ 503 w 1007"/>
              <a:gd name="T13" fmla="*/ 137 h 370"/>
            </a:gdLst>
            <a:cxnLst>
              <a:cxn ang="0">
                <a:pos x="T0" y="T1"/>
              </a:cxn>
              <a:cxn ang="0">
                <a:pos x="T2" y="T3"/>
              </a:cxn>
              <a:cxn ang="0">
                <a:pos x="T4" y="T5"/>
              </a:cxn>
              <a:cxn ang="0">
                <a:pos x="T6" y="T7"/>
              </a:cxn>
              <a:cxn ang="0">
                <a:pos x="T8" y="T9"/>
              </a:cxn>
              <a:cxn ang="0">
                <a:pos x="T10" y="T11"/>
              </a:cxn>
              <a:cxn ang="0">
                <a:pos x="T12" y="T13"/>
              </a:cxn>
            </a:cxnLst>
            <a:rect l="0" t="0" r="r" b="b"/>
            <a:pathLst>
              <a:path w="1006" h="370">
                <a:moveTo>
                  <a:pt x="503" y="137"/>
                </a:moveTo>
                <a:cubicBezTo>
                  <a:pt x="265" y="137"/>
                  <a:pt x="65" y="79"/>
                  <a:pt x="0" y="1"/>
                </a:cubicBezTo>
                <a:cubicBezTo>
                  <a:pt x="42" y="156"/>
                  <a:pt x="154" y="282"/>
                  <a:pt x="300" y="344"/>
                </a:cubicBezTo>
                <a:cubicBezTo>
                  <a:pt x="360" y="361"/>
                  <a:pt x="429" y="370"/>
                  <a:pt x="503" y="370"/>
                </a:cubicBezTo>
                <a:cubicBezTo>
                  <a:pt x="577" y="370"/>
                  <a:pt x="647" y="361"/>
                  <a:pt x="706" y="344"/>
                </a:cubicBezTo>
                <a:cubicBezTo>
                  <a:pt x="852" y="282"/>
                  <a:pt x="964" y="156"/>
                  <a:pt x="1007" y="0"/>
                </a:cubicBezTo>
                <a:cubicBezTo>
                  <a:pt x="942" y="79"/>
                  <a:pt x="741" y="137"/>
                  <a:pt x="503" y="137"/>
                </a:cubicBezTo>
                <a:close/>
              </a:path>
            </a:pathLst>
          </a:custGeom>
          <a:solidFill>
            <a:schemeClr val="accent1"/>
          </a:solidFill>
          <a:ln>
            <a:noFill/>
          </a:ln>
        </p:spPr>
        <p:txBody>
          <a:bodyPr vert="horz" wrap="square" lIns="91440" tIns="648000" rIns="91440" bIns="45720" numCol="1" anchor="t" anchorCtr="0" compatLnSpc="1"/>
          <a:lstStyle/>
          <a:p>
            <a:pPr algn="ctr"/>
            <a:r>
              <a:rPr lang="en-US" altLang="zh-CN" sz="3200">
                <a:solidFill>
                  <a:schemeClr val="bg1"/>
                </a:solidFill>
                <a:latin typeface="Calibri" panose="020f0502020204030204" pitchFamily="34" charset="0"/>
                <a:ea typeface="微软雅黑" panose="020b0503020204020204" pitchFamily="34" charset="-122"/>
              </a:rPr>
              <a:t>04</a:t>
            </a:r>
            <a:endParaRPr lang="zh-CN" altLang="en-US" sz="3200">
              <a:solidFill>
                <a:schemeClr val="bg1"/>
              </a:solidFill>
              <a:latin typeface="Calibri" panose="020f0502020204030204" pitchFamily="34" charset="0"/>
              <a:ea typeface="微软雅黑" panose="020b0503020204020204" pitchFamily="34" charset="-122"/>
            </a:endParaRPr>
          </a:p>
        </p:txBody>
      </p:sp>
      <p:sp>
        <p:nvSpPr>
          <p:cNvPr id="47" name="Freeform 410"/>
          <p:cNvSpPr/>
          <p:nvPr/>
        </p:nvSpPr>
        <p:spPr bwMode="auto">
          <a:xfrm>
            <a:off x="4215610" y="2693720"/>
            <a:ext cx="3694113" cy="1372024"/>
          </a:xfrm>
          <a:custGeom>
            <a:gdLst>
              <a:gd name="T0" fmla="*/ 984 w 985"/>
              <a:gd name="T1" fmla="*/ 195 h 366"/>
              <a:gd name="T2" fmla="*/ 867 w 985"/>
              <a:gd name="T3" fmla="*/ 5 h 366"/>
              <a:gd name="T4" fmla="*/ 867 w 985"/>
              <a:gd name="T5" fmla="*/ 9 h 366"/>
              <a:gd name="T6" fmla="*/ 492 w 985"/>
              <a:gd name="T7" fmla="*/ 102 h 366"/>
              <a:gd name="T8" fmla="*/ 118 w 985"/>
              <a:gd name="T9" fmla="*/ 9 h 366"/>
              <a:gd name="T10" fmla="*/ 118 w 985"/>
              <a:gd name="T11" fmla="*/ 5 h 366"/>
              <a:gd name="T12" fmla="*/ 124 w 985"/>
              <a:gd name="T13" fmla="*/ 0 h 366"/>
              <a:gd name="T14" fmla="*/ 0 w 985"/>
              <a:gd name="T15" fmla="*/ 196 h 366"/>
              <a:gd name="T16" fmla="*/ 0 w 985"/>
              <a:gd name="T17" fmla="*/ 201 h 366"/>
              <a:gd name="T18" fmla="*/ 492 w 985"/>
              <a:gd name="T19" fmla="*/ 366 h 366"/>
              <a:gd name="T20" fmla="*/ 985 w 985"/>
              <a:gd name="T21" fmla="*/ 201 h 366"/>
              <a:gd name="T22" fmla="*/ 984 w 985"/>
              <a:gd name="T23" fmla="*/ 195 h 3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4" h="366">
                <a:moveTo>
                  <a:pt x="984" y="195"/>
                </a:moveTo>
                <a:cubicBezTo>
                  <a:pt x="959" y="123"/>
                  <a:pt x="918" y="59"/>
                  <a:pt x="867" y="5"/>
                </a:cubicBezTo>
                <a:cubicBezTo>
                  <a:pt x="867" y="6"/>
                  <a:pt x="867" y="8"/>
                  <a:pt x="867" y="9"/>
                </a:cubicBezTo>
                <a:cubicBezTo>
                  <a:pt x="867" y="60"/>
                  <a:pt x="699" y="102"/>
                  <a:pt x="492" y="102"/>
                </a:cubicBezTo>
                <a:cubicBezTo>
                  <a:pt x="285" y="102"/>
                  <a:pt x="118" y="60"/>
                  <a:pt x="118" y="9"/>
                </a:cubicBezTo>
                <a:cubicBezTo>
                  <a:pt x="118" y="8"/>
                  <a:pt x="118" y="6"/>
                  <a:pt x="118" y="5"/>
                </a:cubicBezTo>
                <a:cubicBezTo>
                  <a:pt x="120" y="3"/>
                  <a:pt x="122" y="1"/>
                  <a:pt x="124" y="0"/>
                </a:cubicBezTo>
                <a:cubicBezTo>
                  <a:pt x="69" y="54"/>
                  <a:pt x="26" y="121"/>
                  <a:pt x="0" y="196"/>
                </a:cubicBezTo>
                <a:cubicBezTo>
                  <a:pt x="0" y="198"/>
                  <a:pt x="0" y="199"/>
                  <a:pt x="0" y="201"/>
                </a:cubicBezTo>
                <a:cubicBezTo>
                  <a:pt x="0" y="292"/>
                  <a:pt x="220" y="366"/>
                  <a:pt x="492" y="366"/>
                </a:cubicBezTo>
                <a:cubicBezTo>
                  <a:pt x="764" y="366"/>
                  <a:pt x="985" y="292"/>
                  <a:pt x="985" y="201"/>
                </a:cubicBezTo>
                <a:cubicBezTo>
                  <a:pt x="985" y="199"/>
                  <a:pt x="985" y="197"/>
                  <a:pt x="984" y="195"/>
                </a:cubicBezTo>
                <a:close/>
              </a:path>
            </a:pathLst>
          </a:custGeom>
          <a:solidFill>
            <a:schemeClr val="accent2"/>
          </a:solidFill>
          <a:ln>
            <a:noFill/>
          </a:ln>
        </p:spPr>
        <p:txBody>
          <a:bodyPr vert="horz" wrap="square" lIns="91440" tIns="648000" rIns="91440" bIns="45720" numCol="1" anchor="t" anchorCtr="0" compatLnSpc="1"/>
          <a:lstStyle/>
          <a:p>
            <a:pPr algn="ctr"/>
            <a:r>
              <a:rPr lang="en-US" altLang="zh-CN" sz="3200">
                <a:solidFill>
                  <a:schemeClr val="bg1"/>
                </a:solidFill>
                <a:latin typeface="Calibri" panose="020f0502020204030204" pitchFamily="34" charset="0"/>
                <a:ea typeface="微软雅黑" panose="020b0503020204020204" pitchFamily="34" charset="-122"/>
              </a:rPr>
              <a:t>02</a:t>
            </a:r>
            <a:endParaRPr lang="zh-CN" altLang="en-US" sz="3200">
              <a:solidFill>
                <a:schemeClr val="bg1"/>
              </a:solidFill>
              <a:latin typeface="Calibri" panose="020f0502020204030204" pitchFamily="34" charset="0"/>
              <a:ea typeface="微软雅黑" panose="020b0503020204020204" pitchFamily="34" charset="-122"/>
            </a:endParaRPr>
          </a:p>
        </p:txBody>
      </p:sp>
      <p:sp>
        <p:nvSpPr>
          <p:cNvPr id="48" name="Freeform 411"/>
          <p:cNvSpPr/>
          <p:nvPr/>
        </p:nvSpPr>
        <p:spPr bwMode="auto">
          <a:xfrm>
            <a:off x="4658519" y="2168096"/>
            <a:ext cx="2808288" cy="908331"/>
          </a:xfrm>
          <a:custGeom>
            <a:gdLst>
              <a:gd name="T0" fmla="*/ 748 w 749"/>
              <a:gd name="T1" fmla="*/ 145 h 242"/>
              <a:gd name="T2" fmla="*/ 493 w 749"/>
              <a:gd name="T3" fmla="*/ 0 h 242"/>
              <a:gd name="T4" fmla="*/ 493 w 749"/>
              <a:gd name="T5" fmla="*/ 0 h 242"/>
              <a:gd name="T6" fmla="*/ 374 w 749"/>
              <a:gd name="T7" fmla="*/ 15 h 242"/>
              <a:gd name="T8" fmla="*/ 256 w 749"/>
              <a:gd name="T9" fmla="*/ 0 h 242"/>
              <a:gd name="T10" fmla="*/ 256 w 749"/>
              <a:gd name="T11" fmla="*/ 0 h 242"/>
              <a:gd name="T12" fmla="*/ 0 w 749"/>
              <a:gd name="T13" fmla="*/ 145 h 242"/>
              <a:gd name="T14" fmla="*/ 0 w 749"/>
              <a:gd name="T15" fmla="*/ 149 h 242"/>
              <a:gd name="T16" fmla="*/ 374 w 749"/>
              <a:gd name="T17" fmla="*/ 242 h 242"/>
              <a:gd name="T18" fmla="*/ 749 w 749"/>
              <a:gd name="T19" fmla="*/ 149 h 242"/>
              <a:gd name="T20" fmla="*/ 748 w 749"/>
              <a:gd name="T21" fmla="*/ 145 h 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9" h="241">
                <a:moveTo>
                  <a:pt x="748" y="145"/>
                </a:moveTo>
                <a:cubicBezTo>
                  <a:pt x="680" y="75"/>
                  <a:pt x="592" y="23"/>
                  <a:pt x="493" y="0"/>
                </a:cubicBezTo>
                <a:cubicBezTo>
                  <a:pt x="493" y="0"/>
                  <a:pt x="493" y="0"/>
                  <a:pt x="493" y="0"/>
                </a:cubicBezTo>
                <a:cubicBezTo>
                  <a:pt x="493" y="8"/>
                  <a:pt x="440" y="15"/>
                  <a:pt x="374" y="15"/>
                </a:cubicBezTo>
                <a:cubicBezTo>
                  <a:pt x="309" y="15"/>
                  <a:pt x="256" y="8"/>
                  <a:pt x="256" y="0"/>
                </a:cubicBezTo>
                <a:cubicBezTo>
                  <a:pt x="256" y="0"/>
                  <a:pt x="256" y="0"/>
                  <a:pt x="256" y="0"/>
                </a:cubicBezTo>
                <a:cubicBezTo>
                  <a:pt x="157" y="23"/>
                  <a:pt x="69" y="75"/>
                  <a:pt x="0" y="145"/>
                </a:cubicBezTo>
                <a:cubicBezTo>
                  <a:pt x="0" y="146"/>
                  <a:pt x="0" y="148"/>
                  <a:pt x="0" y="149"/>
                </a:cubicBezTo>
                <a:cubicBezTo>
                  <a:pt x="0" y="200"/>
                  <a:pt x="167" y="242"/>
                  <a:pt x="374" y="242"/>
                </a:cubicBezTo>
                <a:cubicBezTo>
                  <a:pt x="581" y="242"/>
                  <a:pt x="749" y="200"/>
                  <a:pt x="749" y="149"/>
                </a:cubicBezTo>
                <a:cubicBezTo>
                  <a:pt x="749" y="148"/>
                  <a:pt x="749" y="146"/>
                  <a:pt x="748" y="145"/>
                </a:cubicBezTo>
                <a:close/>
              </a:path>
            </a:pathLst>
          </a:custGeom>
          <a:solidFill>
            <a:schemeClr val="accent1"/>
          </a:solidFill>
          <a:ln>
            <a:noFill/>
          </a:ln>
        </p:spPr>
        <p:txBody>
          <a:bodyPr vert="horz" wrap="square" lIns="91440" tIns="252000" rIns="91440" bIns="45720" numCol="1" anchor="t" anchorCtr="0" compatLnSpc="1"/>
          <a:lstStyle/>
          <a:p>
            <a:pPr algn="ctr"/>
            <a:r>
              <a:rPr lang="en-US" altLang="zh-CN" sz="3200">
                <a:solidFill>
                  <a:schemeClr val="bg1"/>
                </a:solidFill>
                <a:latin typeface="Calibri" panose="020f0502020204030204" pitchFamily="34" charset="0"/>
                <a:ea typeface="微软雅黑" panose="020b0503020204020204" pitchFamily="34" charset="-122"/>
              </a:rPr>
              <a:t>01</a:t>
            </a:r>
            <a:endParaRPr lang="zh-CN" altLang="en-US" sz="3200">
              <a:solidFill>
                <a:schemeClr val="bg1"/>
              </a:solidFill>
              <a:latin typeface="Calibri" panose="020f0502020204030204" pitchFamily="34" charset="0"/>
              <a:ea typeface="微软雅黑" panose="020b0503020204020204" pitchFamily="34" charset="-122"/>
            </a:endParaRPr>
          </a:p>
        </p:txBody>
      </p:sp>
      <p:sp>
        <p:nvSpPr>
          <p:cNvPr id="49" name="Freeform 413"/>
          <p:cNvSpPr>
            <a:spLocks noEditPoints="1"/>
          </p:cNvSpPr>
          <p:nvPr/>
        </p:nvSpPr>
        <p:spPr bwMode="auto">
          <a:xfrm>
            <a:off x="2966643" y="4385912"/>
            <a:ext cx="636588" cy="769441"/>
          </a:xfrm>
          <a:custGeom>
            <a:gdLst>
              <a:gd name="T0" fmla="*/ 103 w 170"/>
              <a:gd name="T1" fmla="*/ 0 h 312"/>
              <a:gd name="T2" fmla="*/ 103 w 170"/>
              <a:gd name="T3" fmla="*/ 63 h 312"/>
              <a:gd name="T4" fmla="*/ 170 w 170"/>
              <a:gd name="T5" fmla="*/ 175 h 312"/>
              <a:gd name="T6" fmla="*/ 166 w 170"/>
              <a:gd name="T7" fmla="*/ 129 h 312"/>
              <a:gd name="T8" fmla="*/ 162 w 170"/>
              <a:gd name="T9" fmla="*/ 109 h 312"/>
              <a:gd name="T10" fmla="*/ 145 w 170"/>
              <a:gd name="T11" fmla="*/ 82 h 312"/>
              <a:gd name="T12" fmla="*/ 121 w 170"/>
              <a:gd name="T13" fmla="*/ 72 h 312"/>
              <a:gd name="T14" fmla="*/ 114 w 170"/>
              <a:gd name="T15" fmla="*/ 71 h 312"/>
              <a:gd name="T16" fmla="*/ 90 w 170"/>
              <a:gd name="T17" fmla="*/ 71 h 312"/>
              <a:gd name="T18" fmla="*/ 88 w 170"/>
              <a:gd name="T19" fmla="*/ 71 h 312"/>
              <a:gd name="T20" fmla="*/ 55 w 170"/>
              <a:gd name="T21" fmla="*/ 73 h 312"/>
              <a:gd name="T22" fmla="*/ 45 w 170"/>
              <a:gd name="T23" fmla="*/ 73 h 312"/>
              <a:gd name="T24" fmla="*/ 39 w 170"/>
              <a:gd name="T25" fmla="*/ 65 h 312"/>
              <a:gd name="T26" fmla="*/ 27 w 170"/>
              <a:gd name="T27" fmla="*/ 40 h 312"/>
              <a:gd name="T28" fmla="*/ 24 w 170"/>
              <a:gd name="T29" fmla="*/ 33 h 312"/>
              <a:gd name="T30" fmla="*/ 24 w 170"/>
              <a:gd name="T31" fmla="*/ 33 h 312"/>
              <a:gd name="T32" fmla="*/ 24 w 170"/>
              <a:gd name="T33" fmla="*/ 33 h 312"/>
              <a:gd name="T34" fmla="*/ 2 w 170"/>
              <a:gd name="T35" fmla="*/ 41 h 312"/>
              <a:gd name="T36" fmla="*/ 11 w 170"/>
              <a:gd name="T37" fmla="*/ 61 h 312"/>
              <a:gd name="T38" fmla="*/ 20 w 170"/>
              <a:gd name="T39" fmla="*/ 79 h 312"/>
              <a:gd name="T40" fmla="*/ 28 w 170"/>
              <a:gd name="T41" fmla="*/ 89 h 312"/>
              <a:gd name="T42" fmla="*/ 38 w 170"/>
              <a:gd name="T43" fmla="*/ 95 h 312"/>
              <a:gd name="T44" fmla="*/ 57 w 170"/>
              <a:gd name="T45" fmla="*/ 96 h 312"/>
              <a:gd name="T46" fmla="*/ 68 w 170"/>
              <a:gd name="T47" fmla="*/ 172 h 312"/>
              <a:gd name="T48" fmla="*/ 68 w 170"/>
              <a:gd name="T49" fmla="*/ 176 h 312"/>
              <a:gd name="T50" fmla="*/ 83 w 170"/>
              <a:gd name="T51" fmla="*/ 312 h 312"/>
              <a:gd name="T52" fmla="*/ 98 w 170"/>
              <a:gd name="T53" fmla="*/ 195 h 312"/>
              <a:gd name="T54" fmla="*/ 107 w 170"/>
              <a:gd name="T55" fmla="*/ 297 h 312"/>
              <a:gd name="T56" fmla="*/ 137 w 170"/>
              <a:gd name="T57" fmla="*/ 297 h 312"/>
              <a:gd name="T58" fmla="*/ 137 w 170"/>
              <a:gd name="T59" fmla="*/ 174 h 312"/>
              <a:gd name="T60" fmla="*/ 137 w 170"/>
              <a:gd name="T61" fmla="*/ 108 h 312"/>
              <a:gd name="T62" fmla="*/ 141 w 170"/>
              <a:gd name="T63" fmla="*/ 123 h 312"/>
              <a:gd name="T64" fmla="*/ 146 w 170"/>
              <a:gd name="T65" fmla="*/ 165 h 312"/>
              <a:gd name="T66" fmla="*/ 147 w 170"/>
              <a:gd name="T67" fmla="*/ 176 h 312"/>
              <a:gd name="T68" fmla="*/ 147 w 170"/>
              <a:gd name="T69" fmla="*/ 176 h 312"/>
              <a:gd name="T70" fmla="*/ 159 w 170"/>
              <a:gd name="T71" fmla="*/ 187 h 3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 h="312">
                <a:moveTo>
                  <a:pt x="71" y="31"/>
                </a:moveTo>
                <a:cubicBezTo>
                  <a:pt x="71" y="14"/>
                  <a:pt x="85" y="0"/>
                  <a:pt x="103" y="0"/>
                </a:cubicBezTo>
                <a:cubicBezTo>
                  <a:pt x="120" y="0"/>
                  <a:pt x="134" y="14"/>
                  <a:pt x="134" y="31"/>
                </a:cubicBezTo>
                <a:cubicBezTo>
                  <a:pt x="134" y="48"/>
                  <a:pt x="120" y="63"/>
                  <a:pt x="103" y="63"/>
                </a:cubicBezTo>
                <a:cubicBezTo>
                  <a:pt x="85" y="63"/>
                  <a:pt x="71" y="48"/>
                  <a:pt x="71" y="31"/>
                </a:cubicBezTo>
                <a:close/>
                <a:moveTo>
                  <a:pt x="170" y="175"/>
                </a:moveTo>
                <a:cubicBezTo>
                  <a:pt x="170" y="175"/>
                  <a:pt x="169" y="164"/>
                  <a:pt x="168" y="151"/>
                </a:cubicBezTo>
                <a:cubicBezTo>
                  <a:pt x="167" y="144"/>
                  <a:pt x="167" y="137"/>
                  <a:pt x="166" y="129"/>
                </a:cubicBezTo>
                <a:cubicBezTo>
                  <a:pt x="165" y="126"/>
                  <a:pt x="165" y="122"/>
                  <a:pt x="164" y="119"/>
                </a:cubicBezTo>
                <a:cubicBezTo>
                  <a:pt x="163" y="115"/>
                  <a:pt x="163" y="112"/>
                  <a:pt x="162" y="109"/>
                </a:cubicBezTo>
                <a:cubicBezTo>
                  <a:pt x="161" y="105"/>
                  <a:pt x="159" y="100"/>
                  <a:pt x="157" y="97"/>
                </a:cubicBezTo>
                <a:cubicBezTo>
                  <a:pt x="154" y="90"/>
                  <a:pt x="150" y="85"/>
                  <a:pt x="145" y="82"/>
                </a:cubicBezTo>
                <a:cubicBezTo>
                  <a:pt x="141" y="79"/>
                  <a:pt x="138" y="77"/>
                  <a:pt x="134" y="76"/>
                </a:cubicBezTo>
                <a:cubicBezTo>
                  <a:pt x="129" y="73"/>
                  <a:pt x="125" y="72"/>
                  <a:pt x="121" y="72"/>
                </a:cubicBezTo>
                <a:cubicBezTo>
                  <a:pt x="121" y="72"/>
                  <a:pt x="120" y="72"/>
                  <a:pt x="120" y="71"/>
                </a:cubicBezTo>
                <a:cubicBezTo>
                  <a:pt x="118" y="71"/>
                  <a:pt x="116" y="71"/>
                  <a:pt x="114" y="71"/>
                </a:cubicBezTo>
                <a:cubicBezTo>
                  <a:pt x="91" y="71"/>
                  <a:pt x="91" y="71"/>
                  <a:pt x="91" y="71"/>
                </a:cubicBezTo>
                <a:cubicBezTo>
                  <a:pt x="91" y="71"/>
                  <a:pt x="91" y="71"/>
                  <a:pt x="90" y="71"/>
                </a:cubicBezTo>
                <a:cubicBezTo>
                  <a:pt x="90" y="71"/>
                  <a:pt x="89" y="71"/>
                  <a:pt x="89" y="71"/>
                </a:cubicBezTo>
                <a:cubicBezTo>
                  <a:pt x="89" y="71"/>
                  <a:pt x="89" y="71"/>
                  <a:pt x="88" y="71"/>
                </a:cubicBezTo>
                <a:cubicBezTo>
                  <a:pt x="87" y="71"/>
                  <a:pt x="79" y="71"/>
                  <a:pt x="70" y="72"/>
                </a:cubicBezTo>
                <a:cubicBezTo>
                  <a:pt x="65" y="72"/>
                  <a:pt x="60" y="72"/>
                  <a:pt x="55" y="73"/>
                </a:cubicBezTo>
                <a:cubicBezTo>
                  <a:pt x="51" y="73"/>
                  <a:pt x="48" y="73"/>
                  <a:pt x="45" y="73"/>
                </a:cubicBezTo>
                <a:cubicBezTo>
                  <a:pt x="45" y="73"/>
                  <a:pt x="45" y="73"/>
                  <a:pt x="45" y="73"/>
                </a:cubicBezTo>
                <a:cubicBezTo>
                  <a:pt x="44" y="72"/>
                  <a:pt x="43" y="71"/>
                  <a:pt x="42" y="70"/>
                </a:cubicBezTo>
                <a:cubicBezTo>
                  <a:pt x="41" y="68"/>
                  <a:pt x="40" y="67"/>
                  <a:pt x="39" y="65"/>
                </a:cubicBezTo>
                <a:cubicBezTo>
                  <a:pt x="37" y="62"/>
                  <a:pt x="35" y="58"/>
                  <a:pt x="33" y="55"/>
                </a:cubicBezTo>
                <a:cubicBezTo>
                  <a:pt x="31" y="49"/>
                  <a:pt x="28" y="44"/>
                  <a:pt x="27" y="40"/>
                </a:cubicBezTo>
                <a:cubicBezTo>
                  <a:pt x="26" y="37"/>
                  <a:pt x="25" y="36"/>
                  <a:pt x="25" y="35"/>
                </a:cubicBezTo>
                <a:cubicBezTo>
                  <a:pt x="25" y="34"/>
                  <a:pt x="25" y="34"/>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2" y="27"/>
                  <a:pt x="16" y="24"/>
                  <a:pt x="9" y="26"/>
                </a:cubicBezTo>
                <a:cubicBezTo>
                  <a:pt x="3" y="28"/>
                  <a:pt x="0" y="35"/>
                  <a:pt x="2" y="41"/>
                </a:cubicBezTo>
                <a:cubicBezTo>
                  <a:pt x="2" y="41"/>
                  <a:pt x="3" y="44"/>
                  <a:pt x="5" y="48"/>
                </a:cubicBezTo>
                <a:cubicBezTo>
                  <a:pt x="7" y="52"/>
                  <a:pt x="9" y="56"/>
                  <a:pt x="11" y="61"/>
                </a:cubicBezTo>
                <a:cubicBezTo>
                  <a:pt x="12" y="64"/>
                  <a:pt x="14" y="68"/>
                  <a:pt x="16" y="72"/>
                </a:cubicBezTo>
                <a:cubicBezTo>
                  <a:pt x="17" y="74"/>
                  <a:pt x="19" y="77"/>
                  <a:pt x="20" y="79"/>
                </a:cubicBezTo>
                <a:cubicBezTo>
                  <a:pt x="22" y="81"/>
                  <a:pt x="23" y="83"/>
                  <a:pt x="24" y="85"/>
                </a:cubicBezTo>
                <a:cubicBezTo>
                  <a:pt x="25" y="86"/>
                  <a:pt x="26" y="87"/>
                  <a:pt x="28" y="89"/>
                </a:cubicBezTo>
                <a:cubicBezTo>
                  <a:pt x="29" y="90"/>
                  <a:pt x="31" y="92"/>
                  <a:pt x="34" y="93"/>
                </a:cubicBezTo>
                <a:cubicBezTo>
                  <a:pt x="35" y="94"/>
                  <a:pt x="36" y="95"/>
                  <a:pt x="38" y="95"/>
                </a:cubicBezTo>
                <a:cubicBezTo>
                  <a:pt x="39" y="96"/>
                  <a:pt x="41" y="96"/>
                  <a:pt x="43" y="96"/>
                </a:cubicBezTo>
                <a:cubicBezTo>
                  <a:pt x="47" y="96"/>
                  <a:pt x="52" y="96"/>
                  <a:pt x="57" y="96"/>
                </a:cubicBezTo>
                <a:cubicBezTo>
                  <a:pt x="61" y="96"/>
                  <a:pt x="65" y="95"/>
                  <a:pt x="68" y="95"/>
                </a:cubicBezTo>
                <a:cubicBezTo>
                  <a:pt x="68" y="172"/>
                  <a:pt x="68" y="172"/>
                  <a:pt x="68" y="172"/>
                </a:cubicBezTo>
                <a:cubicBezTo>
                  <a:pt x="68" y="173"/>
                  <a:pt x="68" y="174"/>
                  <a:pt x="68" y="174"/>
                </a:cubicBezTo>
                <a:cubicBezTo>
                  <a:pt x="68" y="175"/>
                  <a:pt x="68" y="175"/>
                  <a:pt x="68" y="176"/>
                </a:cubicBezTo>
                <a:cubicBezTo>
                  <a:pt x="68" y="297"/>
                  <a:pt x="68" y="297"/>
                  <a:pt x="68" y="297"/>
                </a:cubicBezTo>
                <a:cubicBezTo>
                  <a:pt x="68" y="306"/>
                  <a:pt x="75" y="312"/>
                  <a:pt x="83" y="312"/>
                </a:cubicBezTo>
                <a:cubicBezTo>
                  <a:pt x="91" y="312"/>
                  <a:pt x="98" y="306"/>
                  <a:pt x="98" y="297"/>
                </a:cubicBezTo>
                <a:cubicBezTo>
                  <a:pt x="98" y="195"/>
                  <a:pt x="98" y="195"/>
                  <a:pt x="98" y="195"/>
                </a:cubicBezTo>
                <a:cubicBezTo>
                  <a:pt x="107" y="195"/>
                  <a:pt x="107" y="195"/>
                  <a:pt x="107" y="195"/>
                </a:cubicBezTo>
                <a:cubicBezTo>
                  <a:pt x="107" y="297"/>
                  <a:pt x="107" y="297"/>
                  <a:pt x="107" y="297"/>
                </a:cubicBezTo>
                <a:cubicBezTo>
                  <a:pt x="107" y="306"/>
                  <a:pt x="114" y="312"/>
                  <a:pt x="122" y="312"/>
                </a:cubicBezTo>
                <a:cubicBezTo>
                  <a:pt x="130" y="312"/>
                  <a:pt x="137" y="306"/>
                  <a:pt x="137" y="297"/>
                </a:cubicBezTo>
                <a:cubicBezTo>
                  <a:pt x="137" y="176"/>
                  <a:pt x="137" y="176"/>
                  <a:pt x="137" y="176"/>
                </a:cubicBezTo>
                <a:cubicBezTo>
                  <a:pt x="137" y="175"/>
                  <a:pt x="137" y="175"/>
                  <a:pt x="137" y="174"/>
                </a:cubicBezTo>
                <a:cubicBezTo>
                  <a:pt x="137" y="174"/>
                  <a:pt x="137" y="173"/>
                  <a:pt x="137" y="172"/>
                </a:cubicBezTo>
                <a:cubicBezTo>
                  <a:pt x="137" y="108"/>
                  <a:pt x="137" y="108"/>
                  <a:pt x="137" y="108"/>
                </a:cubicBezTo>
                <a:cubicBezTo>
                  <a:pt x="138" y="110"/>
                  <a:pt x="139" y="112"/>
                  <a:pt x="139" y="115"/>
                </a:cubicBezTo>
                <a:cubicBezTo>
                  <a:pt x="140" y="117"/>
                  <a:pt x="141" y="120"/>
                  <a:pt x="141" y="123"/>
                </a:cubicBezTo>
                <a:cubicBezTo>
                  <a:pt x="142" y="128"/>
                  <a:pt x="143" y="134"/>
                  <a:pt x="144" y="140"/>
                </a:cubicBezTo>
                <a:cubicBezTo>
                  <a:pt x="145" y="149"/>
                  <a:pt x="145" y="158"/>
                  <a:pt x="146" y="165"/>
                </a:cubicBezTo>
                <a:cubicBezTo>
                  <a:pt x="146" y="169"/>
                  <a:pt x="146" y="171"/>
                  <a:pt x="146" y="173"/>
                </a:cubicBezTo>
                <a:cubicBezTo>
                  <a:pt x="146" y="174"/>
                  <a:pt x="147" y="175"/>
                  <a:pt x="147" y="176"/>
                </a:cubicBezTo>
                <a:cubicBezTo>
                  <a:pt x="147" y="176"/>
                  <a:pt x="147" y="176"/>
                  <a:pt x="147" y="176"/>
                </a:cubicBezTo>
                <a:cubicBezTo>
                  <a:pt x="147" y="176"/>
                  <a:pt x="147" y="176"/>
                  <a:pt x="147" y="176"/>
                </a:cubicBezTo>
                <a:cubicBezTo>
                  <a:pt x="147" y="176"/>
                  <a:pt x="147" y="176"/>
                  <a:pt x="147" y="176"/>
                </a:cubicBezTo>
                <a:cubicBezTo>
                  <a:pt x="147" y="183"/>
                  <a:pt x="152" y="188"/>
                  <a:pt x="159" y="187"/>
                </a:cubicBezTo>
                <a:cubicBezTo>
                  <a:pt x="165" y="187"/>
                  <a:pt x="170" y="182"/>
                  <a:pt x="170" y="175"/>
                </a:cubicBezTo>
                <a:close/>
              </a:path>
            </a:pathLst>
          </a:custGeom>
          <a:solidFill>
            <a:schemeClr val="accent1"/>
          </a:solidFill>
          <a:ln>
            <a:noFill/>
          </a:ln>
        </p:spPr>
        <p:txBody>
          <a:bodyPr vert="horz" wrap="square" lIns="91440" tIns="648000" rIns="91440" bIns="45720" numCol="1" anchor="t" anchorCtr="0" compatLnSpc="1"/>
          <a:lstStyle/>
          <a:p>
            <a:pPr algn="ctr"/>
            <a:endParaRPr lang="zh-CN" altLang="en-US" sz="3200">
              <a:solidFill>
                <a:schemeClr val="bg1"/>
              </a:solidFill>
              <a:latin typeface="Calibri" panose="020f0502020204030204" pitchFamily="34" charset="0"/>
              <a:ea typeface="微软雅黑" panose="020b0503020204020204" pitchFamily="34" charset="-122"/>
            </a:endParaRPr>
          </a:p>
        </p:txBody>
      </p:sp>
      <p:sp>
        <p:nvSpPr>
          <p:cNvPr id="50" name="Freeform 414"/>
          <p:cNvSpPr>
            <a:spLocks noEditPoints="1"/>
          </p:cNvSpPr>
          <p:nvPr/>
        </p:nvSpPr>
        <p:spPr bwMode="auto">
          <a:xfrm>
            <a:off x="2557506" y="1625034"/>
            <a:ext cx="636588" cy="644724"/>
          </a:xfrm>
          <a:custGeom>
            <a:gdLst>
              <a:gd name="T0" fmla="*/ 170 w 170"/>
              <a:gd name="T1" fmla="*/ 68 h 172"/>
              <a:gd name="T2" fmla="*/ 161 w 170"/>
              <a:gd name="T3" fmla="*/ 58 h 172"/>
              <a:gd name="T4" fmla="*/ 153 w 170"/>
              <a:gd name="T5" fmla="*/ 55 h 172"/>
              <a:gd name="T6" fmla="*/ 160 w 170"/>
              <a:gd name="T7" fmla="*/ 119 h 172"/>
              <a:gd name="T8" fmla="*/ 78 w 170"/>
              <a:gd name="T9" fmla="*/ 171 h 172"/>
              <a:gd name="T10" fmla="*/ 88 w 170"/>
              <a:gd name="T11" fmla="*/ 163 h 172"/>
              <a:gd name="T12" fmla="*/ 103 w 170"/>
              <a:gd name="T13" fmla="*/ 149 h 172"/>
              <a:gd name="T14" fmla="*/ 117 w 170"/>
              <a:gd name="T15" fmla="*/ 131 h 172"/>
              <a:gd name="T16" fmla="*/ 99 w 170"/>
              <a:gd name="T17" fmla="*/ 122 h 172"/>
              <a:gd name="T18" fmla="*/ 97 w 170"/>
              <a:gd name="T19" fmla="*/ 116 h 172"/>
              <a:gd name="T20" fmla="*/ 79 w 170"/>
              <a:gd name="T21" fmla="*/ 108 h 172"/>
              <a:gd name="T22" fmla="*/ 65 w 170"/>
              <a:gd name="T23" fmla="*/ 107 h 172"/>
              <a:gd name="T24" fmla="*/ 57 w 170"/>
              <a:gd name="T25" fmla="*/ 125 h 172"/>
              <a:gd name="T26" fmla="*/ 71 w 170"/>
              <a:gd name="T27" fmla="*/ 152 h 172"/>
              <a:gd name="T28" fmla="*/ 0 w 170"/>
              <a:gd name="T29" fmla="*/ 86 h 172"/>
              <a:gd name="T30" fmla="*/ 17 w 170"/>
              <a:gd name="T31" fmla="*/ 50 h 172"/>
              <a:gd name="T32" fmla="*/ 25 w 170"/>
              <a:gd name="T33" fmla="*/ 77 h 172"/>
              <a:gd name="T34" fmla="*/ 44 w 170"/>
              <a:gd name="T35" fmla="*/ 94 h 172"/>
              <a:gd name="T36" fmla="*/ 58 w 170"/>
              <a:gd name="T37" fmla="*/ 103 h 172"/>
              <a:gd name="T38" fmla="*/ 61 w 170"/>
              <a:gd name="T39" fmla="*/ 104 h 172"/>
              <a:gd name="T40" fmla="*/ 51 w 170"/>
              <a:gd name="T41" fmla="*/ 95 h 172"/>
              <a:gd name="T42" fmla="*/ 44 w 170"/>
              <a:gd name="T43" fmla="*/ 91 h 172"/>
              <a:gd name="T44" fmla="*/ 56 w 170"/>
              <a:gd name="T45" fmla="*/ 73 h 172"/>
              <a:gd name="T46" fmla="*/ 62 w 170"/>
              <a:gd name="T47" fmla="*/ 73 h 172"/>
              <a:gd name="T48" fmla="*/ 77 w 170"/>
              <a:gd name="T49" fmla="*/ 54 h 172"/>
              <a:gd name="T50" fmla="*/ 85 w 170"/>
              <a:gd name="T51" fmla="*/ 45 h 172"/>
              <a:gd name="T52" fmla="*/ 84 w 170"/>
              <a:gd name="T53" fmla="*/ 40 h 172"/>
              <a:gd name="T54" fmla="*/ 97 w 170"/>
              <a:gd name="T55" fmla="*/ 46 h 172"/>
              <a:gd name="T56" fmla="*/ 97 w 170"/>
              <a:gd name="T57" fmla="*/ 36 h 172"/>
              <a:gd name="T58" fmla="*/ 89 w 170"/>
              <a:gd name="T59" fmla="*/ 28 h 172"/>
              <a:gd name="T60" fmla="*/ 75 w 170"/>
              <a:gd name="T61" fmla="*/ 22 h 172"/>
              <a:gd name="T62" fmla="*/ 70 w 170"/>
              <a:gd name="T63" fmla="*/ 32 h 172"/>
              <a:gd name="T64" fmla="*/ 61 w 170"/>
              <a:gd name="T65" fmla="*/ 34 h 172"/>
              <a:gd name="T66" fmla="*/ 49 w 170"/>
              <a:gd name="T67" fmla="*/ 29 h 172"/>
              <a:gd name="T68" fmla="*/ 57 w 170"/>
              <a:gd name="T69" fmla="*/ 10 h 172"/>
              <a:gd name="T70" fmla="*/ 47 w 170"/>
              <a:gd name="T71" fmla="*/ 18 h 172"/>
              <a:gd name="T72" fmla="*/ 42 w 170"/>
              <a:gd name="T73" fmla="*/ 16 h 172"/>
              <a:gd name="T74" fmla="*/ 83 w 170"/>
              <a:gd name="T75" fmla="*/ 0 h 172"/>
              <a:gd name="T76" fmla="*/ 95 w 170"/>
              <a:gd name="T77" fmla="*/ 13 h 172"/>
              <a:gd name="T78" fmla="*/ 113 w 170"/>
              <a:gd name="T79" fmla="*/ 25 h 172"/>
              <a:gd name="T80" fmla="*/ 114 w 170"/>
              <a:gd name="T81" fmla="*/ 17 h 172"/>
              <a:gd name="T82" fmla="*/ 120 w 170"/>
              <a:gd name="T83" fmla="*/ 11 h 172"/>
              <a:gd name="T84" fmla="*/ 157 w 170"/>
              <a:gd name="T85" fmla="*/ 38 h 172"/>
              <a:gd name="T86" fmla="*/ 150 w 170"/>
              <a:gd name="T87" fmla="*/ 47 h 172"/>
              <a:gd name="T88" fmla="*/ 145 w 170"/>
              <a:gd name="T89" fmla="*/ 54 h 172"/>
              <a:gd name="T90" fmla="*/ 139 w 170"/>
              <a:gd name="T91" fmla="*/ 72 h 172"/>
              <a:gd name="T92" fmla="*/ 146 w 170"/>
              <a:gd name="T93" fmla="*/ 100 h 172"/>
              <a:gd name="T94" fmla="*/ 161 w 170"/>
              <a:gd name="T95" fmla="*/ 99 h 172"/>
              <a:gd name="T96" fmla="*/ 92 w 170"/>
              <a:gd name="T97" fmla="*/ 50 h 172"/>
              <a:gd name="T98" fmla="*/ 84 w 170"/>
              <a:gd name="T99" fmla="*/ 52 h 172"/>
              <a:gd name="T100" fmla="*/ 132 w 170"/>
              <a:gd name="T101" fmla="*/ 19 h 172"/>
              <a:gd name="T102" fmla="*/ 122 w 170"/>
              <a:gd name="T103" fmla="*/ 15 h 172"/>
              <a:gd name="T104" fmla="*/ 132 w 170"/>
              <a:gd name="T105" fmla="*/ 19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0" h="172">
                <a:moveTo>
                  <a:pt x="158" y="49"/>
                </a:moveTo>
                <a:cubicBezTo>
                  <a:pt x="159" y="51"/>
                  <a:pt x="166" y="58"/>
                  <a:pt x="168" y="62"/>
                </a:cubicBezTo>
                <a:cubicBezTo>
                  <a:pt x="169" y="64"/>
                  <a:pt x="170" y="66"/>
                  <a:pt x="170" y="68"/>
                </a:cubicBezTo>
                <a:cubicBezTo>
                  <a:pt x="169" y="67"/>
                  <a:pt x="168" y="66"/>
                  <a:pt x="167" y="66"/>
                </a:cubicBezTo>
                <a:cubicBezTo>
                  <a:pt x="166" y="67"/>
                  <a:pt x="162" y="63"/>
                  <a:pt x="162" y="63"/>
                </a:cubicBezTo>
                <a:cubicBezTo>
                  <a:pt x="162" y="63"/>
                  <a:pt x="162" y="59"/>
                  <a:pt x="161" y="58"/>
                </a:cubicBezTo>
                <a:cubicBezTo>
                  <a:pt x="160" y="57"/>
                  <a:pt x="154" y="59"/>
                  <a:pt x="151" y="59"/>
                </a:cubicBezTo>
                <a:cubicBezTo>
                  <a:pt x="149" y="58"/>
                  <a:pt x="149" y="58"/>
                  <a:pt x="149" y="58"/>
                </a:cubicBezTo>
                <a:cubicBezTo>
                  <a:pt x="153" y="55"/>
                  <a:pt x="153" y="55"/>
                  <a:pt x="153" y="55"/>
                </a:cubicBezTo>
                <a:cubicBezTo>
                  <a:pt x="153" y="55"/>
                  <a:pt x="152" y="51"/>
                  <a:pt x="153" y="50"/>
                </a:cubicBezTo>
                <a:cubicBezTo>
                  <a:pt x="155" y="50"/>
                  <a:pt x="158" y="48"/>
                  <a:pt x="158" y="49"/>
                </a:cubicBezTo>
                <a:close/>
                <a:moveTo>
                  <a:pt x="160" y="119"/>
                </a:moveTo>
                <a:cubicBezTo>
                  <a:pt x="159" y="123"/>
                  <a:pt x="158" y="131"/>
                  <a:pt x="158" y="132"/>
                </a:cubicBezTo>
                <a:cubicBezTo>
                  <a:pt x="143" y="156"/>
                  <a:pt x="116" y="172"/>
                  <a:pt x="86" y="172"/>
                </a:cubicBezTo>
                <a:cubicBezTo>
                  <a:pt x="83" y="172"/>
                  <a:pt x="80" y="172"/>
                  <a:pt x="78" y="171"/>
                </a:cubicBezTo>
                <a:cubicBezTo>
                  <a:pt x="78" y="170"/>
                  <a:pt x="78" y="169"/>
                  <a:pt x="79" y="168"/>
                </a:cubicBezTo>
                <a:cubicBezTo>
                  <a:pt x="81" y="165"/>
                  <a:pt x="83" y="164"/>
                  <a:pt x="83" y="164"/>
                </a:cubicBezTo>
                <a:cubicBezTo>
                  <a:pt x="88" y="163"/>
                  <a:pt x="88" y="163"/>
                  <a:pt x="88" y="163"/>
                </a:cubicBezTo>
                <a:cubicBezTo>
                  <a:pt x="88" y="163"/>
                  <a:pt x="86" y="160"/>
                  <a:pt x="89" y="160"/>
                </a:cubicBezTo>
                <a:cubicBezTo>
                  <a:pt x="92" y="160"/>
                  <a:pt x="94" y="159"/>
                  <a:pt x="96" y="155"/>
                </a:cubicBezTo>
                <a:cubicBezTo>
                  <a:pt x="99" y="152"/>
                  <a:pt x="100" y="150"/>
                  <a:pt x="103" y="149"/>
                </a:cubicBezTo>
                <a:cubicBezTo>
                  <a:pt x="105" y="148"/>
                  <a:pt x="105" y="150"/>
                  <a:pt x="108" y="147"/>
                </a:cubicBezTo>
                <a:cubicBezTo>
                  <a:pt x="111" y="145"/>
                  <a:pt x="113" y="137"/>
                  <a:pt x="113" y="137"/>
                </a:cubicBezTo>
                <a:cubicBezTo>
                  <a:pt x="113" y="137"/>
                  <a:pt x="116" y="133"/>
                  <a:pt x="117" y="131"/>
                </a:cubicBezTo>
                <a:cubicBezTo>
                  <a:pt x="118" y="128"/>
                  <a:pt x="114" y="126"/>
                  <a:pt x="114" y="126"/>
                </a:cubicBezTo>
                <a:cubicBezTo>
                  <a:pt x="114" y="126"/>
                  <a:pt x="107" y="127"/>
                  <a:pt x="106" y="126"/>
                </a:cubicBezTo>
                <a:cubicBezTo>
                  <a:pt x="104" y="124"/>
                  <a:pt x="99" y="122"/>
                  <a:pt x="99" y="122"/>
                </a:cubicBezTo>
                <a:cubicBezTo>
                  <a:pt x="96" y="123"/>
                  <a:pt x="96" y="123"/>
                  <a:pt x="96" y="123"/>
                </a:cubicBezTo>
                <a:cubicBezTo>
                  <a:pt x="98" y="122"/>
                  <a:pt x="100" y="121"/>
                  <a:pt x="99" y="120"/>
                </a:cubicBezTo>
                <a:cubicBezTo>
                  <a:pt x="98" y="119"/>
                  <a:pt x="97" y="116"/>
                  <a:pt x="97" y="116"/>
                </a:cubicBezTo>
                <a:cubicBezTo>
                  <a:pt x="97" y="116"/>
                  <a:pt x="92" y="115"/>
                  <a:pt x="90" y="114"/>
                </a:cubicBezTo>
                <a:cubicBezTo>
                  <a:pt x="88" y="113"/>
                  <a:pt x="84" y="110"/>
                  <a:pt x="84" y="110"/>
                </a:cubicBezTo>
                <a:cubicBezTo>
                  <a:pt x="84" y="110"/>
                  <a:pt x="83" y="109"/>
                  <a:pt x="79" y="108"/>
                </a:cubicBezTo>
                <a:cubicBezTo>
                  <a:pt x="76" y="107"/>
                  <a:pt x="71" y="107"/>
                  <a:pt x="71" y="107"/>
                </a:cubicBezTo>
                <a:cubicBezTo>
                  <a:pt x="69" y="110"/>
                  <a:pt x="69" y="110"/>
                  <a:pt x="69" y="110"/>
                </a:cubicBezTo>
                <a:cubicBezTo>
                  <a:pt x="65" y="107"/>
                  <a:pt x="65" y="107"/>
                  <a:pt x="65" y="107"/>
                </a:cubicBezTo>
                <a:cubicBezTo>
                  <a:pt x="65" y="107"/>
                  <a:pt x="61" y="108"/>
                  <a:pt x="61" y="113"/>
                </a:cubicBezTo>
                <a:cubicBezTo>
                  <a:pt x="61" y="117"/>
                  <a:pt x="59" y="120"/>
                  <a:pt x="59" y="120"/>
                </a:cubicBezTo>
                <a:cubicBezTo>
                  <a:pt x="59" y="120"/>
                  <a:pt x="57" y="121"/>
                  <a:pt x="57" y="125"/>
                </a:cubicBezTo>
                <a:cubicBezTo>
                  <a:pt x="57" y="129"/>
                  <a:pt x="63" y="138"/>
                  <a:pt x="65" y="140"/>
                </a:cubicBezTo>
                <a:cubicBezTo>
                  <a:pt x="66" y="142"/>
                  <a:pt x="73" y="145"/>
                  <a:pt x="73" y="145"/>
                </a:cubicBezTo>
                <a:cubicBezTo>
                  <a:pt x="73" y="145"/>
                  <a:pt x="73" y="146"/>
                  <a:pt x="71" y="152"/>
                </a:cubicBezTo>
                <a:cubicBezTo>
                  <a:pt x="70" y="158"/>
                  <a:pt x="70" y="162"/>
                  <a:pt x="70" y="166"/>
                </a:cubicBezTo>
                <a:cubicBezTo>
                  <a:pt x="70" y="168"/>
                  <a:pt x="69" y="169"/>
                  <a:pt x="69" y="170"/>
                </a:cubicBezTo>
                <a:cubicBezTo>
                  <a:pt x="30" y="162"/>
                  <a:pt x="0" y="127"/>
                  <a:pt x="0" y="86"/>
                </a:cubicBezTo>
                <a:cubicBezTo>
                  <a:pt x="0" y="69"/>
                  <a:pt x="4" y="54"/>
                  <a:pt x="12" y="41"/>
                </a:cubicBezTo>
                <a:cubicBezTo>
                  <a:pt x="13" y="42"/>
                  <a:pt x="13" y="42"/>
                  <a:pt x="14" y="42"/>
                </a:cubicBezTo>
                <a:cubicBezTo>
                  <a:pt x="16" y="43"/>
                  <a:pt x="16" y="48"/>
                  <a:pt x="17" y="50"/>
                </a:cubicBezTo>
                <a:cubicBezTo>
                  <a:pt x="19" y="53"/>
                  <a:pt x="15" y="60"/>
                  <a:pt x="16" y="65"/>
                </a:cubicBezTo>
                <a:cubicBezTo>
                  <a:pt x="17" y="70"/>
                  <a:pt x="18" y="71"/>
                  <a:pt x="21" y="72"/>
                </a:cubicBezTo>
                <a:cubicBezTo>
                  <a:pt x="23" y="72"/>
                  <a:pt x="22" y="74"/>
                  <a:pt x="25" y="77"/>
                </a:cubicBezTo>
                <a:cubicBezTo>
                  <a:pt x="27" y="80"/>
                  <a:pt x="31" y="85"/>
                  <a:pt x="31" y="85"/>
                </a:cubicBezTo>
                <a:cubicBezTo>
                  <a:pt x="31" y="85"/>
                  <a:pt x="32" y="89"/>
                  <a:pt x="34" y="91"/>
                </a:cubicBezTo>
                <a:cubicBezTo>
                  <a:pt x="36" y="92"/>
                  <a:pt x="41" y="95"/>
                  <a:pt x="44" y="94"/>
                </a:cubicBezTo>
                <a:cubicBezTo>
                  <a:pt x="47" y="93"/>
                  <a:pt x="46" y="95"/>
                  <a:pt x="47" y="96"/>
                </a:cubicBezTo>
                <a:cubicBezTo>
                  <a:pt x="49" y="98"/>
                  <a:pt x="54" y="98"/>
                  <a:pt x="54" y="98"/>
                </a:cubicBezTo>
                <a:cubicBezTo>
                  <a:pt x="54" y="98"/>
                  <a:pt x="56" y="101"/>
                  <a:pt x="58" y="103"/>
                </a:cubicBezTo>
                <a:cubicBezTo>
                  <a:pt x="60" y="104"/>
                  <a:pt x="64" y="106"/>
                  <a:pt x="64" y="106"/>
                </a:cubicBezTo>
                <a:cubicBezTo>
                  <a:pt x="64" y="104"/>
                  <a:pt x="64" y="104"/>
                  <a:pt x="64" y="104"/>
                </a:cubicBezTo>
                <a:cubicBezTo>
                  <a:pt x="64" y="104"/>
                  <a:pt x="64" y="104"/>
                  <a:pt x="61" y="104"/>
                </a:cubicBezTo>
                <a:cubicBezTo>
                  <a:pt x="59" y="104"/>
                  <a:pt x="59" y="101"/>
                  <a:pt x="59" y="100"/>
                </a:cubicBezTo>
                <a:cubicBezTo>
                  <a:pt x="59" y="98"/>
                  <a:pt x="58" y="95"/>
                  <a:pt x="58" y="95"/>
                </a:cubicBezTo>
                <a:cubicBezTo>
                  <a:pt x="58" y="95"/>
                  <a:pt x="54" y="95"/>
                  <a:pt x="51" y="95"/>
                </a:cubicBezTo>
                <a:cubicBezTo>
                  <a:pt x="51" y="95"/>
                  <a:pt x="54" y="87"/>
                  <a:pt x="53" y="86"/>
                </a:cubicBezTo>
                <a:cubicBezTo>
                  <a:pt x="51" y="85"/>
                  <a:pt x="49" y="88"/>
                  <a:pt x="49" y="88"/>
                </a:cubicBezTo>
                <a:cubicBezTo>
                  <a:pt x="49" y="88"/>
                  <a:pt x="49" y="91"/>
                  <a:pt x="44" y="91"/>
                </a:cubicBezTo>
                <a:cubicBezTo>
                  <a:pt x="39" y="91"/>
                  <a:pt x="41" y="79"/>
                  <a:pt x="41" y="79"/>
                </a:cubicBezTo>
                <a:cubicBezTo>
                  <a:pt x="41" y="72"/>
                  <a:pt x="49" y="75"/>
                  <a:pt x="49" y="75"/>
                </a:cubicBezTo>
                <a:cubicBezTo>
                  <a:pt x="49" y="75"/>
                  <a:pt x="51" y="73"/>
                  <a:pt x="56" y="73"/>
                </a:cubicBezTo>
                <a:cubicBezTo>
                  <a:pt x="61" y="73"/>
                  <a:pt x="61" y="79"/>
                  <a:pt x="61" y="79"/>
                </a:cubicBezTo>
                <a:cubicBezTo>
                  <a:pt x="63" y="79"/>
                  <a:pt x="63" y="79"/>
                  <a:pt x="63" y="79"/>
                </a:cubicBezTo>
                <a:cubicBezTo>
                  <a:pt x="63" y="79"/>
                  <a:pt x="63" y="76"/>
                  <a:pt x="62" y="73"/>
                </a:cubicBezTo>
                <a:cubicBezTo>
                  <a:pt x="61" y="70"/>
                  <a:pt x="67" y="66"/>
                  <a:pt x="70" y="64"/>
                </a:cubicBezTo>
                <a:cubicBezTo>
                  <a:pt x="73" y="61"/>
                  <a:pt x="69" y="61"/>
                  <a:pt x="70" y="58"/>
                </a:cubicBezTo>
                <a:cubicBezTo>
                  <a:pt x="71" y="55"/>
                  <a:pt x="78" y="55"/>
                  <a:pt x="77" y="54"/>
                </a:cubicBezTo>
                <a:cubicBezTo>
                  <a:pt x="77" y="52"/>
                  <a:pt x="80" y="50"/>
                  <a:pt x="83" y="49"/>
                </a:cubicBezTo>
                <a:cubicBezTo>
                  <a:pt x="86" y="48"/>
                  <a:pt x="87" y="49"/>
                  <a:pt x="87" y="49"/>
                </a:cubicBezTo>
                <a:cubicBezTo>
                  <a:pt x="87" y="49"/>
                  <a:pt x="86" y="46"/>
                  <a:pt x="85" y="45"/>
                </a:cubicBezTo>
                <a:cubicBezTo>
                  <a:pt x="83" y="45"/>
                  <a:pt x="85" y="45"/>
                  <a:pt x="85" y="44"/>
                </a:cubicBezTo>
                <a:cubicBezTo>
                  <a:pt x="85" y="43"/>
                  <a:pt x="77" y="45"/>
                  <a:pt x="77" y="45"/>
                </a:cubicBezTo>
                <a:cubicBezTo>
                  <a:pt x="77" y="44"/>
                  <a:pt x="84" y="40"/>
                  <a:pt x="84" y="40"/>
                </a:cubicBezTo>
                <a:cubicBezTo>
                  <a:pt x="84" y="40"/>
                  <a:pt x="90" y="41"/>
                  <a:pt x="93" y="41"/>
                </a:cubicBezTo>
                <a:cubicBezTo>
                  <a:pt x="95" y="41"/>
                  <a:pt x="93" y="44"/>
                  <a:pt x="93" y="44"/>
                </a:cubicBezTo>
                <a:cubicBezTo>
                  <a:pt x="93" y="44"/>
                  <a:pt x="93" y="44"/>
                  <a:pt x="97" y="46"/>
                </a:cubicBezTo>
                <a:cubicBezTo>
                  <a:pt x="97" y="46"/>
                  <a:pt x="101" y="47"/>
                  <a:pt x="101" y="46"/>
                </a:cubicBezTo>
                <a:cubicBezTo>
                  <a:pt x="101" y="45"/>
                  <a:pt x="101" y="44"/>
                  <a:pt x="97" y="43"/>
                </a:cubicBezTo>
                <a:cubicBezTo>
                  <a:pt x="94" y="43"/>
                  <a:pt x="97" y="41"/>
                  <a:pt x="97" y="36"/>
                </a:cubicBezTo>
                <a:cubicBezTo>
                  <a:pt x="96" y="31"/>
                  <a:pt x="93" y="36"/>
                  <a:pt x="93" y="36"/>
                </a:cubicBezTo>
                <a:cubicBezTo>
                  <a:pt x="93" y="36"/>
                  <a:pt x="94" y="34"/>
                  <a:pt x="92" y="33"/>
                </a:cubicBezTo>
                <a:cubicBezTo>
                  <a:pt x="90" y="33"/>
                  <a:pt x="90" y="31"/>
                  <a:pt x="89" y="28"/>
                </a:cubicBezTo>
                <a:cubicBezTo>
                  <a:pt x="89" y="25"/>
                  <a:pt x="85" y="26"/>
                  <a:pt x="85" y="26"/>
                </a:cubicBezTo>
                <a:cubicBezTo>
                  <a:pt x="85" y="26"/>
                  <a:pt x="83" y="28"/>
                  <a:pt x="80" y="27"/>
                </a:cubicBezTo>
                <a:cubicBezTo>
                  <a:pt x="77" y="26"/>
                  <a:pt x="77" y="24"/>
                  <a:pt x="75" y="22"/>
                </a:cubicBezTo>
                <a:cubicBezTo>
                  <a:pt x="74" y="20"/>
                  <a:pt x="70" y="22"/>
                  <a:pt x="70" y="22"/>
                </a:cubicBezTo>
                <a:cubicBezTo>
                  <a:pt x="69" y="27"/>
                  <a:pt x="69" y="27"/>
                  <a:pt x="69" y="27"/>
                </a:cubicBezTo>
                <a:cubicBezTo>
                  <a:pt x="69" y="27"/>
                  <a:pt x="70" y="29"/>
                  <a:pt x="70" y="32"/>
                </a:cubicBezTo>
                <a:cubicBezTo>
                  <a:pt x="70" y="34"/>
                  <a:pt x="66" y="33"/>
                  <a:pt x="67" y="35"/>
                </a:cubicBezTo>
                <a:cubicBezTo>
                  <a:pt x="69" y="36"/>
                  <a:pt x="66" y="40"/>
                  <a:pt x="63" y="39"/>
                </a:cubicBezTo>
                <a:cubicBezTo>
                  <a:pt x="59" y="37"/>
                  <a:pt x="61" y="34"/>
                  <a:pt x="61" y="34"/>
                </a:cubicBezTo>
                <a:cubicBezTo>
                  <a:pt x="61" y="34"/>
                  <a:pt x="58" y="33"/>
                  <a:pt x="57" y="32"/>
                </a:cubicBezTo>
                <a:cubicBezTo>
                  <a:pt x="55" y="31"/>
                  <a:pt x="51" y="32"/>
                  <a:pt x="51" y="32"/>
                </a:cubicBezTo>
                <a:cubicBezTo>
                  <a:pt x="51" y="32"/>
                  <a:pt x="51" y="32"/>
                  <a:pt x="49" y="29"/>
                </a:cubicBezTo>
                <a:cubicBezTo>
                  <a:pt x="46" y="27"/>
                  <a:pt x="55" y="22"/>
                  <a:pt x="59" y="21"/>
                </a:cubicBezTo>
                <a:cubicBezTo>
                  <a:pt x="63" y="19"/>
                  <a:pt x="58" y="19"/>
                  <a:pt x="56" y="15"/>
                </a:cubicBezTo>
                <a:cubicBezTo>
                  <a:pt x="53" y="12"/>
                  <a:pt x="58" y="11"/>
                  <a:pt x="57" y="10"/>
                </a:cubicBezTo>
                <a:cubicBezTo>
                  <a:pt x="57" y="9"/>
                  <a:pt x="51" y="13"/>
                  <a:pt x="51" y="13"/>
                </a:cubicBezTo>
                <a:cubicBezTo>
                  <a:pt x="51" y="13"/>
                  <a:pt x="53" y="15"/>
                  <a:pt x="53" y="16"/>
                </a:cubicBezTo>
                <a:cubicBezTo>
                  <a:pt x="53" y="17"/>
                  <a:pt x="51" y="18"/>
                  <a:pt x="47" y="18"/>
                </a:cubicBezTo>
                <a:cubicBezTo>
                  <a:pt x="43" y="19"/>
                  <a:pt x="37" y="21"/>
                  <a:pt x="35" y="21"/>
                </a:cubicBezTo>
                <a:cubicBezTo>
                  <a:pt x="33" y="21"/>
                  <a:pt x="30" y="20"/>
                  <a:pt x="33" y="20"/>
                </a:cubicBezTo>
                <a:cubicBezTo>
                  <a:pt x="35" y="20"/>
                  <a:pt x="39" y="17"/>
                  <a:pt x="42" y="16"/>
                </a:cubicBezTo>
                <a:cubicBezTo>
                  <a:pt x="45" y="14"/>
                  <a:pt x="40" y="15"/>
                  <a:pt x="37" y="15"/>
                </a:cubicBezTo>
                <a:cubicBezTo>
                  <a:pt x="50" y="6"/>
                  <a:pt x="67" y="0"/>
                  <a:pt x="84" y="0"/>
                </a:cubicBezTo>
                <a:cubicBezTo>
                  <a:pt x="84" y="0"/>
                  <a:pt x="83" y="0"/>
                  <a:pt x="83" y="0"/>
                </a:cubicBezTo>
                <a:cubicBezTo>
                  <a:pt x="83" y="0"/>
                  <a:pt x="93" y="1"/>
                  <a:pt x="93" y="5"/>
                </a:cubicBezTo>
                <a:cubicBezTo>
                  <a:pt x="93" y="5"/>
                  <a:pt x="97" y="8"/>
                  <a:pt x="97" y="10"/>
                </a:cubicBezTo>
                <a:cubicBezTo>
                  <a:pt x="97" y="12"/>
                  <a:pt x="95" y="13"/>
                  <a:pt x="95" y="13"/>
                </a:cubicBezTo>
                <a:cubicBezTo>
                  <a:pt x="95" y="13"/>
                  <a:pt x="101" y="19"/>
                  <a:pt x="103" y="20"/>
                </a:cubicBezTo>
                <a:cubicBezTo>
                  <a:pt x="105" y="22"/>
                  <a:pt x="109" y="19"/>
                  <a:pt x="110" y="21"/>
                </a:cubicBezTo>
                <a:cubicBezTo>
                  <a:pt x="111" y="24"/>
                  <a:pt x="113" y="25"/>
                  <a:pt x="113" y="25"/>
                </a:cubicBezTo>
                <a:cubicBezTo>
                  <a:pt x="114" y="24"/>
                  <a:pt x="114" y="24"/>
                  <a:pt x="114" y="24"/>
                </a:cubicBezTo>
                <a:cubicBezTo>
                  <a:pt x="113" y="20"/>
                  <a:pt x="113" y="20"/>
                  <a:pt x="113" y="20"/>
                </a:cubicBezTo>
                <a:cubicBezTo>
                  <a:pt x="114" y="17"/>
                  <a:pt x="114" y="17"/>
                  <a:pt x="114" y="17"/>
                </a:cubicBezTo>
                <a:cubicBezTo>
                  <a:pt x="113" y="14"/>
                  <a:pt x="113" y="14"/>
                  <a:pt x="113" y="14"/>
                </a:cubicBezTo>
                <a:cubicBezTo>
                  <a:pt x="113" y="14"/>
                  <a:pt x="115" y="13"/>
                  <a:pt x="117" y="13"/>
                </a:cubicBezTo>
                <a:cubicBezTo>
                  <a:pt x="119" y="13"/>
                  <a:pt x="120" y="11"/>
                  <a:pt x="120" y="11"/>
                </a:cubicBezTo>
                <a:cubicBezTo>
                  <a:pt x="120" y="11"/>
                  <a:pt x="123" y="10"/>
                  <a:pt x="124" y="10"/>
                </a:cubicBezTo>
                <a:cubicBezTo>
                  <a:pt x="125" y="10"/>
                  <a:pt x="125" y="10"/>
                  <a:pt x="126" y="10"/>
                </a:cubicBezTo>
                <a:cubicBezTo>
                  <a:pt x="139" y="16"/>
                  <a:pt x="150" y="26"/>
                  <a:pt x="157" y="38"/>
                </a:cubicBezTo>
                <a:cubicBezTo>
                  <a:pt x="156" y="38"/>
                  <a:pt x="154" y="38"/>
                  <a:pt x="154" y="39"/>
                </a:cubicBezTo>
                <a:cubicBezTo>
                  <a:pt x="151" y="39"/>
                  <a:pt x="147" y="41"/>
                  <a:pt x="147" y="41"/>
                </a:cubicBezTo>
                <a:cubicBezTo>
                  <a:pt x="147" y="41"/>
                  <a:pt x="150" y="45"/>
                  <a:pt x="150" y="47"/>
                </a:cubicBezTo>
                <a:cubicBezTo>
                  <a:pt x="150" y="47"/>
                  <a:pt x="147" y="48"/>
                  <a:pt x="144" y="45"/>
                </a:cubicBezTo>
                <a:cubicBezTo>
                  <a:pt x="144" y="45"/>
                  <a:pt x="144" y="46"/>
                  <a:pt x="143" y="47"/>
                </a:cubicBezTo>
                <a:cubicBezTo>
                  <a:pt x="143" y="49"/>
                  <a:pt x="143" y="53"/>
                  <a:pt x="145" y="54"/>
                </a:cubicBezTo>
                <a:cubicBezTo>
                  <a:pt x="147" y="55"/>
                  <a:pt x="149" y="58"/>
                  <a:pt x="149" y="58"/>
                </a:cubicBezTo>
                <a:cubicBezTo>
                  <a:pt x="149" y="58"/>
                  <a:pt x="145" y="60"/>
                  <a:pt x="144" y="64"/>
                </a:cubicBezTo>
                <a:cubicBezTo>
                  <a:pt x="143" y="67"/>
                  <a:pt x="139" y="72"/>
                  <a:pt x="139" y="72"/>
                </a:cubicBezTo>
                <a:cubicBezTo>
                  <a:pt x="139" y="72"/>
                  <a:pt x="137" y="74"/>
                  <a:pt x="137" y="78"/>
                </a:cubicBezTo>
                <a:cubicBezTo>
                  <a:pt x="137" y="82"/>
                  <a:pt x="138" y="87"/>
                  <a:pt x="138" y="87"/>
                </a:cubicBezTo>
                <a:cubicBezTo>
                  <a:pt x="138" y="87"/>
                  <a:pt x="145" y="99"/>
                  <a:pt x="146" y="100"/>
                </a:cubicBezTo>
                <a:cubicBezTo>
                  <a:pt x="147" y="100"/>
                  <a:pt x="151" y="99"/>
                  <a:pt x="152" y="99"/>
                </a:cubicBezTo>
                <a:cubicBezTo>
                  <a:pt x="153" y="99"/>
                  <a:pt x="156" y="95"/>
                  <a:pt x="157" y="96"/>
                </a:cubicBezTo>
                <a:cubicBezTo>
                  <a:pt x="158" y="98"/>
                  <a:pt x="161" y="99"/>
                  <a:pt x="161" y="99"/>
                </a:cubicBezTo>
                <a:cubicBezTo>
                  <a:pt x="161" y="99"/>
                  <a:pt x="161" y="103"/>
                  <a:pt x="162" y="107"/>
                </a:cubicBezTo>
                <a:cubicBezTo>
                  <a:pt x="162" y="110"/>
                  <a:pt x="161" y="115"/>
                  <a:pt x="160" y="119"/>
                </a:cubicBezTo>
                <a:close/>
                <a:moveTo>
                  <a:pt x="92" y="50"/>
                </a:moveTo>
                <a:cubicBezTo>
                  <a:pt x="92" y="47"/>
                  <a:pt x="92" y="47"/>
                  <a:pt x="92" y="47"/>
                </a:cubicBezTo>
                <a:cubicBezTo>
                  <a:pt x="92" y="47"/>
                  <a:pt x="91" y="48"/>
                  <a:pt x="89" y="49"/>
                </a:cubicBezTo>
                <a:cubicBezTo>
                  <a:pt x="86" y="49"/>
                  <a:pt x="84" y="52"/>
                  <a:pt x="84" y="52"/>
                </a:cubicBezTo>
                <a:cubicBezTo>
                  <a:pt x="85" y="55"/>
                  <a:pt x="85" y="55"/>
                  <a:pt x="85" y="55"/>
                </a:cubicBezTo>
                <a:cubicBezTo>
                  <a:pt x="86" y="51"/>
                  <a:pt x="92" y="50"/>
                  <a:pt x="92" y="50"/>
                </a:cubicBezTo>
                <a:close/>
                <a:moveTo>
                  <a:pt x="132" y="19"/>
                </a:moveTo>
                <a:cubicBezTo>
                  <a:pt x="131" y="17"/>
                  <a:pt x="127" y="17"/>
                  <a:pt x="125" y="17"/>
                </a:cubicBezTo>
                <a:cubicBezTo>
                  <a:pt x="124" y="17"/>
                  <a:pt x="123" y="16"/>
                  <a:pt x="123" y="16"/>
                </a:cubicBezTo>
                <a:cubicBezTo>
                  <a:pt x="122" y="16"/>
                  <a:pt x="122" y="15"/>
                  <a:pt x="122" y="15"/>
                </a:cubicBezTo>
                <a:cubicBezTo>
                  <a:pt x="122" y="15"/>
                  <a:pt x="122" y="16"/>
                  <a:pt x="123" y="16"/>
                </a:cubicBezTo>
                <a:cubicBezTo>
                  <a:pt x="124" y="18"/>
                  <a:pt x="125" y="19"/>
                  <a:pt x="127" y="20"/>
                </a:cubicBezTo>
                <a:cubicBezTo>
                  <a:pt x="130" y="20"/>
                  <a:pt x="132" y="20"/>
                  <a:pt x="132" y="19"/>
                </a:cubicBezTo>
                <a:close/>
              </a:path>
            </a:pathLst>
          </a:custGeom>
          <a:solidFill>
            <a:schemeClr val="accent2"/>
          </a:solidFill>
          <a:ln>
            <a:noFill/>
          </a:ln>
        </p:spPr>
        <p:txBody>
          <a:bodyPr vert="horz" wrap="square" lIns="91440" tIns="648000" rIns="91440" bIns="45720" numCol="1" anchor="t" anchorCtr="0" compatLnSpc="1"/>
          <a:lstStyle/>
          <a:p>
            <a:pPr algn="ctr"/>
            <a:endParaRPr lang="zh-CN" altLang="en-US" sz="3200">
              <a:solidFill>
                <a:schemeClr val="bg1"/>
              </a:solidFill>
              <a:latin typeface="Calibri" panose="020f0502020204030204" pitchFamily="34" charset="0"/>
              <a:ea typeface="微软雅黑" panose="020b0503020204020204" pitchFamily="34" charset="-122"/>
            </a:endParaRPr>
          </a:p>
        </p:txBody>
      </p:sp>
      <p:sp>
        <p:nvSpPr>
          <p:cNvPr id="51" name="Freeform 418"/>
          <p:cNvSpPr/>
          <p:nvPr/>
        </p:nvSpPr>
        <p:spPr bwMode="auto">
          <a:xfrm>
            <a:off x="2142414" y="5631504"/>
            <a:ext cx="2303385" cy="479573"/>
          </a:xfrm>
          <a:custGeom>
            <a:gdLst>
              <a:gd name="T0" fmla="*/ 0 w 1151"/>
              <a:gd name="T1" fmla="*/ 302 h 302"/>
              <a:gd name="T2" fmla="*/ 848 w 1151"/>
              <a:gd name="T3" fmla="*/ 302 h 302"/>
              <a:gd name="T4" fmla="*/ 1151 w 1151"/>
              <a:gd name="T5" fmla="*/ 0 h 302"/>
              <a:gd name="connsiteX0" fmla="*/ 0 w 12606"/>
              <a:gd name="connsiteY0" fmla="*/ 10000 h 10000"/>
              <a:gd name="connsiteX1" fmla="*/ 9974 w 12606"/>
              <a:gd name="connsiteY1" fmla="*/ 10000 h 10000"/>
              <a:gd name="connsiteX2" fmla="*/ 12606 w 12606"/>
              <a:gd name="connsiteY2" fmla="*/ 0 h 10000"/>
            </a:gdLst>
            <a:cxnLst>
              <a:cxn ang="0">
                <a:pos x="connsiteX0" y="connsiteY0"/>
              </a:cxn>
              <a:cxn ang="0">
                <a:pos x="connsiteX1" y="connsiteY1"/>
              </a:cxn>
              <a:cxn ang="0">
                <a:pos x="connsiteX2" y="connsiteY2"/>
              </a:cxn>
            </a:cxnLst>
            <a:rect l="l" t="t" r="r" b="b"/>
            <a:pathLst>
              <a:path w="12606" h="10000">
                <a:moveTo>
                  <a:pt x="0" y="10000"/>
                </a:moveTo>
                <a:lnTo>
                  <a:pt x="9974" y="10000"/>
                </a:lnTo>
                <a:lnTo>
                  <a:pt x="12606" y="0"/>
                </a:lnTo>
              </a:path>
            </a:pathLst>
          </a:custGeom>
          <a:noFill/>
          <a:ln w="2" cap="flat">
            <a:solidFill>
              <a:schemeClr val="tx2">
                <a:lumMod val="50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a:latin typeface="Calibri" panose="020f0502020204030204" pitchFamily="34" charset="0"/>
              <a:ea typeface="微软雅黑" panose="020b0503020204020204" pitchFamily="34" charset="-122"/>
            </a:endParaRPr>
          </a:p>
        </p:txBody>
      </p:sp>
      <p:sp>
        <p:nvSpPr>
          <p:cNvPr id="52" name="Freeform 419"/>
          <p:cNvSpPr/>
          <p:nvPr/>
        </p:nvSpPr>
        <p:spPr bwMode="auto">
          <a:xfrm>
            <a:off x="1596232" y="5818885"/>
            <a:ext cx="1498600" cy="217555"/>
          </a:xfrm>
          <a:custGeom>
            <a:gdLst>
              <a:gd name="T0" fmla="*/ 944 w 944"/>
              <a:gd name="T1" fmla="*/ 137 h 137"/>
              <a:gd name="T2" fmla="*/ 137 w 944"/>
              <a:gd name="T3" fmla="*/ 137 h 137"/>
              <a:gd name="T4" fmla="*/ 0 w 944"/>
              <a:gd name="T5" fmla="*/ 0 h 137"/>
            </a:gdLst>
            <a:cxnLst>
              <a:cxn ang="0">
                <a:pos x="T0" y="T1"/>
              </a:cxn>
              <a:cxn ang="0">
                <a:pos x="T2" y="T3"/>
              </a:cxn>
              <a:cxn ang="0">
                <a:pos x="T4" y="T5"/>
              </a:cxn>
            </a:cxnLst>
            <a:rect l="0" t="0" r="r" b="b"/>
            <a:pathLst>
              <a:path w="944" h="137">
                <a:moveTo>
                  <a:pt x="944" y="137"/>
                </a:moveTo>
                <a:lnTo>
                  <a:pt x="137" y="137"/>
                </a:lnTo>
                <a:lnTo>
                  <a:pt x="0" y="0"/>
                </a:lnTo>
              </a:path>
            </a:pathLst>
          </a:custGeom>
          <a:noFill/>
          <a:ln w="2" cap="flat">
            <a:solidFill>
              <a:schemeClr val="tx2">
                <a:lumMod val="50000"/>
              </a:schemeClr>
            </a:solidFill>
            <a:prstDash val="solid"/>
            <a:miter lim="800000"/>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a:latin typeface="Calibri" panose="020f0502020204030204" pitchFamily="34" charset="0"/>
              <a:ea typeface="微软雅黑" panose="020b0503020204020204" pitchFamily="34" charset="-122"/>
            </a:endParaRPr>
          </a:p>
        </p:txBody>
      </p:sp>
      <p:sp>
        <p:nvSpPr>
          <p:cNvPr id="53" name="Freeform 420"/>
          <p:cNvSpPr/>
          <p:nvPr/>
        </p:nvSpPr>
        <p:spPr bwMode="auto">
          <a:xfrm>
            <a:off x="8273257" y="4464333"/>
            <a:ext cx="2374947" cy="1459364"/>
          </a:xfrm>
          <a:custGeom>
            <a:gdLst>
              <a:gd name="T0" fmla="*/ 0 w 928"/>
              <a:gd name="T1" fmla="*/ 0 h 919"/>
              <a:gd name="T2" fmla="*/ 163 w 928"/>
              <a:gd name="T3" fmla="*/ 170 h 919"/>
              <a:gd name="T4" fmla="*/ 163 w 928"/>
              <a:gd name="T5" fmla="*/ 919 h 919"/>
              <a:gd name="T6" fmla="*/ 928 w 928"/>
              <a:gd name="T7" fmla="*/ 919 h 919"/>
              <a:gd name="connsiteX0" fmla="*/ 0 w 14246"/>
              <a:gd name="connsiteY0" fmla="*/ 0 h 10000"/>
              <a:gd name="connsiteX1" fmla="*/ 1756 w 14246"/>
              <a:gd name="connsiteY1" fmla="*/ 1850 h 10000"/>
              <a:gd name="connsiteX2" fmla="*/ 1756 w 14246"/>
              <a:gd name="connsiteY2" fmla="*/ 10000 h 10000"/>
              <a:gd name="connsiteX3" fmla="*/ 14246 w 14246"/>
              <a:gd name="connsiteY3" fmla="*/ 10000 h 10000"/>
              <a:gd name="connsiteX0-1" fmla="*/ 0 w 16121"/>
              <a:gd name="connsiteY0-2" fmla="*/ 0 h 10000"/>
              <a:gd name="connsiteX1-3" fmla="*/ 1756 w 16121"/>
              <a:gd name="connsiteY1-4" fmla="*/ 1850 h 10000"/>
              <a:gd name="connsiteX2-5" fmla="*/ 1756 w 16121"/>
              <a:gd name="connsiteY2-6" fmla="*/ 10000 h 10000"/>
              <a:gd name="connsiteX3-7" fmla="*/ 16121 w 16121"/>
              <a:gd name="connsiteY3-8" fmla="*/ 10000 h 10000"/>
            </a:gdLst>
            <a:cxnLst>
              <a:cxn ang="0">
                <a:pos x="connsiteX0-1" y="connsiteY0-2"/>
              </a:cxn>
              <a:cxn ang="0">
                <a:pos x="connsiteX1-3" y="connsiteY1-4"/>
              </a:cxn>
              <a:cxn ang="0">
                <a:pos x="connsiteX2-5" y="connsiteY2-6"/>
              </a:cxn>
              <a:cxn ang="0">
                <a:pos x="connsiteX3-7" y="connsiteY3-8"/>
              </a:cxn>
            </a:cxnLst>
            <a:rect l="l" t="t" r="r" b="b"/>
            <a:pathLst>
              <a:path w="16120" h="10000">
                <a:moveTo>
                  <a:pt x="0" y="0"/>
                </a:moveTo>
                <a:lnTo>
                  <a:pt x="1756" y="1850"/>
                </a:lnTo>
                <a:lnTo>
                  <a:pt x="1756" y="10000"/>
                </a:lnTo>
                <a:lnTo>
                  <a:pt x="16121" y="10000"/>
                </a:lnTo>
              </a:path>
            </a:pathLst>
          </a:custGeom>
          <a:noFill/>
          <a:ln w="2" cap="flat">
            <a:solidFill>
              <a:schemeClr val="tx2">
                <a:lumMod val="50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a:latin typeface="Calibri" panose="020f0502020204030204" pitchFamily="34" charset="0"/>
              <a:ea typeface="微软雅黑" panose="020b0503020204020204" pitchFamily="34" charset="-122"/>
            </a:endParaRPr>
          </a:p>
        </p:txBody>
      </p:sp>
      <p:sp>
        <p:nvSpPr>
          <p:cNvPr id="54" name="Freeform 421"/>
          <p:cNvSpPr/>
          <p:nvPr/>
        </p:nvSpPr>
        <p:spPr bwMode="auto">
          <a:xfrm>
            <a:off x="8579301" y="5998331"/>
            <a:ext cx="1912960" cy="195323"/>
          </a:xfrm>
          <a:custGeom>
            <a:gdLst>
              <a:gd name="T0" fmla="*/ 0 w 578"/>
              <a:gd name="T1" fmla="*/ 0 h 123"/>
              <a:gd name="T2" fmla="*/ 456 w 578"/>
              <a:gd name="T3" fmla="*/ 0 h 123"/>
              <a:gd name="T4" fmla="*/ 578 w 578"/>
              <a:gd name="T5" fmla="*/ 123 h 123"/>
              <a:gd name="connsiteX0" fmla="*/ 0 w 20848"/>
              <a:gd name="connsiteY0" fmla="*/ 0 h 10000"/>
              <a:gd name="connsiteX1" fmla="*/ 18737 w 20848"/>
              <a:gd name="connsiteY1" fmla="*/ 0 h 10000"/>
              <a:gd name="connsiteX2" fmla="*/ 20848 w 20848"/>
              <a:gd name="connsiteY2" fmla="*/ 10000 h 10000"/>
            </a:gdLst>
            <a:cxnLst>
              <a:cxn ang="0">
                <a:pos x="connsiteX0" y="connsiteY0"/>
              </a:cxn>
              <a:cxn ang="0">
                <a:pos x="connsiteX1" y="connsiteY1"/>
              </a:cxn>
              <a:cxn ang="0">
                <a:pos x="connsiteX2" y="connsiteY2"/>
              </a:cxn>
            </a:cxnLst>
            <a:rect l="l" t="t" r="r" b="b"/>
            <a:pathLst>
              <a:path w="20848" h="10000">
                <a:moveTo>
                  <a:pt x="0" y="0"/>
                </a:moveTo>
                <a:lnTo>
                  <a:pt x="18737" y="0"/>
                </a:lnTo>
                <a:lnTo>
                  <a:pt x="20848" y="10000"/>
                </a:lnTo>
              </a:path>
            </a:pathLst>
          </a:custGeom>
          <a:noFill/>
          <a:ln w="2" cap="flat">
            <a:solidFill>
              <a:schemeClr val="tx2">
                <a:lumMod val="50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a:latin typeface="Calibri" panose="020f0502020204030204" pitchFamily="34" charset="0"/>
              <a:ea typeface="微软雅黑" panose="020b0503020204020204" pitchFamily="34" charset="-122"/>
            </a:endParaRPr>
          </a:p>
        </p:txBody>
      </p:sp>
      <p:sp>
        <p:nvSpPr>
          <p:cNvPr id="55" name="Freeform 422"/>
          <p:cNvSpPr/>
          <p:nvPr/>
        </p:nvSpPr>
        <p:spPr bwMode="auto">
          <a:xfrm>
            <a:off x="1783574" y="2925567"/>
            <a:ext cx="2346311" cy="217555"/>
          </a:xfrm>
          <a:custGeom>
            <a:gdLst>
              <a:gd name="T0" fmla="*/ 1044 w 1044"/>
              <a:gd name="T1" fmla="*/ 0 h 137"/>
              <a:gd name="T2" fmla="*/ 895 w 1044"/>
              <a:gd name="T3" fmla="*/ 137 h 137"/>
              <a:gd name="T4" fmla="*/ 0 w 1044"/>
              <a:gd name="T5" fmla="*/ 137 h 137"/>
              <a:gd name="connsiteX0" fmla="*/ 14157 w 14157"/>
              <a:gd name="connsiteY0" fmla="*/ 0 h 10000"/>
              <a:gd name="connsiteX1" fmla="*/ 12730 w 14157"/>
              <a:gd name="connsiteY1" fmla="*/ 10000 h 10000"/>
              <a:gd name="connsiteX2" fmla="*/ 0 w 14157"/>
              <a:gd name="connsiteY2" fmla="*/ 10000 h 10000"/>
            </a:gdLst>
            <a:cxnLst>
              <a:cxn ang="0">
                <a:pos x="connsiteX0" y="connsiteY0"/>
              </a:cxn>
              <a:cxn ang="0">
                <a:pos x="connsiteX1" y="connsiteY1"/>
              </a:cxn>
              <a:cxn ang="0">
                <a:pos x="connsiteX2" y="connsiteY2"/>
              </a:cxn>
            </a:cxnLst>
            <a:rect l="l" t="t" r="r" b="b"/>
            <a:pathLst>
              <a:path w="14157" h="10000">
                <a:moveTo>
                  <a:pt x="14157" y="0"/>
                </a:moveTo>
                <a:lnTo>
                  <a:pt x="12730" y="10000"/>
                </a:lnTo>
                <a:lnTo>
                  <a:pt x="0" y="10000"/>
                </a:lnTo>
              </a:path>
            </a:pathLst>
          </a:custGeom>
          <a:noFill/>
          <a:ln w="2" cap="flat">
            <a:solidFill>
              <a:schemeClr val="tx2">
                <a:lumMod val="50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a:latin typeface="Calibri" panose="020f0502020204030204" pitchFamily="34" charset="0"/>
              <a:ea typeface="微软雅黑" panose="020b0503020204020204" pitchFamily="34" charset="-122"/>
            </a:endParaRPr>
          </a:p>
        </p:txBody>
      </p:sp>
      <p:sp>
        <p:nvSpPr>
          <p:cNvPr id="56" name="Line 423"/>
          <p:cNvSpPr>
            <a:spLocks noChangeShapeType="1"/>
          </p:cNvSpPr>
          <p:nvPr/>
        </p:nvSpPr>
        <p:spPr bwMode="auto">
          <a:xfrm>
            <a:off x="3053559" y="3230461"/>
            <a:ext cx="817563" cy="0"/>
          </a:xfrm>
          <a:prstGeom prst="line">
            <a:avLst/>
          </a:prstGeom>
          <a:noFill/>
          <a:ln w="2" cap="flat">
            <a:solidFill>
              <a:schemeClr val="tx2">
                <a:lumMod val="50000"/>
              </a:schemeClr>
            </a:solidFill>
            <a:prstDash val="solid"/>
            <a:miter lim="800000"/>
            <a:head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a:p>
        </p:txBody>
      </p:sp>
      <p:sp>
        <p:nvSpPr>
          <p:cNvPr id="57" name="Freeform 424"/>
          <p:cNvSpPr/>
          <p:nvPr/>
        </p:nvSpPr>
        <p:spPr bwMode="auto">
          <a:xfrm>
            <a:off x="7249321" y="1988656"/>
            <a:ext cx="1666044" cy="195323"/>
          </a:xfrm>
          <a:custGeom>
            <a:gdLst>
              <a:gd name="T0" fmla="*/ 0 w 532"/>
              <a:gd name="T1" fmla="*/ 123 h 123"/>
              <a:gd name="T2" fmla="*/ 107 w 532"/>
              <a:gd name="T3" fmla="*/ 0 h 123"/>
              <a:gd name="T4" fmla="*/ 532 w 532"/>
              <a:gd name="T5" fmla="*/ 0 h 123"/>
              <a:gd name="connsiteX0" fmla="*/ 0 w 19727"/>
              <a:gd name="connsiteY0" fmla="*/ 10000 h 10000"/>
              <a:gd name="connsiteX1" fmla="*/ 2011 w 19727"/>
              <a:gd name="connsiteY1" fmla="*/ 0 h 10000"/>
              <a:gd name="connsiteX2" fmla="*/ 19727 w 19727"/>
              <a:gd name="connsiteY2" fmla="*/ 0 h 10000"/>
            </a:gdLst>
            <a:cxnLst>
              <a:cxn ang="0">
                <a:pos x="connsiteX0" y="connsiteY0"/>
              </a:cxn>
              <a:cxn ang="0">
                <a:pos x="connsiteX1" y="connsiteY1"/>
              </a:cxn>
              <a:cxn ang="0">
                <a:pos x="connsiteX2" y="connsiteY2"/>
              </a:cxn>
            </a:cxnLst>
            <a:rect l="l" t="t" r="r" b="b"/>
            <a:pathLst>
              <a:path w="19727" h="10000">
                <a:moveTo>
                  <a:pt x="0" y="10000"/>
                </a:moveTo>
                <a:lnTo>
                  <a:pt x="2011" y="0"/>
                </a:lnTo>
                <a:lnTo>
                  <a:pt x="19727" y="0"/>
                </a:lnTo>
              </a:path>
            </a:pathLst>
          </a:custGeom>
          <a:noFill/>
          <a:ln w="2" cap="flat">
            <a:solidFill>
              <a:schemeClr val="tx2">
                <a:lumMod val="50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a:latin typeface="Calibri" panose="020f0502020204030204" pitchFamily="34" charset="0"/>
              <a:ea typeface="微软雅黑" panose="020b0503020204020204" pitchFamily="34" charset="-122"/>
            </a:endParaRPr>
          </a:p>
        </p:txBody>
      </p:sp>
      <p:sp>
        <p:nvSpPr>
          <p:cNvPr id="58" name="Freeform 425"/>
          <p:cNvSpPr/>
          <p:nvPr/>
        </p:nvSpPr>
        <p:spPr bwMode="auto">
          <a:xfrm>
            <a:off x="7433473" y="1721871"/>
            <a:ext cx="479425" cy="198500"/>
          </a:xfrm>
          <a:custGeom>
            <a:gdLst>
              <a:gd name="T0" fmla="*/ 0 w 302"/>
              <a:gd name="T1" fmla="*/ 125 h 125"/>
              <a:gd name="T2" fmla="*/ 175 w 302"/>
              <a:gd name="T3" fmla="*/ 125 h 125"/>
              <a:gd name="T4" fmla="*/ 302 w 302"/>
              <a:gd name="T5" fmla="*/ 0 h 125"/>
            </a:gdLst>
            <a:cxnLst>
              <a:cxn ang="0">
                <a:pos x="T0" y="T1"/>
              </a:cxn>
              <a:cxn ang="0">
                <a:pos x="T2" y="T3"/>
              </a:cxn>
              <a:cxn ang="0">
                <a:pos x="T4" y="T5"/>
              </a:cxn>
            </a:cxnLst>
            <a:rect l="0" t="0" r="r" b="b"/>
            <a:pathLst>
              <a:path w="302" h="125">
                <a:moveTo>
                  <a:pt x="0" y="125"/>
                </a:moveTo>
                <a:lnTo>
                  <a:pt x="175" y="125"/>
                </a:lnTo>
                <a:lnTo>
                  <a:pt x="302" y="0"/>
                </a:lnTo>
              </a:path>
            </a:pathLst>
          </a:custGeom>
          <a:noFill/>
          <a:ln w="2" cap="flat">
            <a:solidFill>
              <a:schemeClr val="tx2">
                <a:lumMod val="50000"/>
              </a:schemeClr>
            </a:solidFill>
            <a:prstDash val="solid"/>
            <a:miter lim="800000"/>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a:latin typeface="Calibri" panose="020f0502020204030204" pitchFamily="34" charset="0"/>
              <a:ea typeface="微软雅黑" panose="020b0503020204020204" pitchFamily="34" charset="-122"/>
            </a:endParaRPr>
          </a:p>
        </p:txBody>
      </p:sp>
      <p:sp>
        <p:nvSpPr>
          <p:cNvPr id="59" name="椭圆 58"/>
          <p:cNvSpPr/>
          <p:nvPr/>
        </p:nvSpPr>
        <p:spPr>
          <a:xfrm>
            <a:off x="3971927" y="1986497"/>
            <a:ext cx="4164807" cy="4166092"/>
          </a:xfrm>
          <a:prstGeom prst="ellipse">
            <a:avLst/>
          </a:prstGeom>
          <a:noFill/>
          <a:ln>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60" name="Freeform 13"/>
          <p:cNvSpPr/>
          <p:nvPr/>
        </p:nvSpPr>
        <p:spPr bwMode="auto">
          <a:xfrm>
            <a:off x="9127709" y="1491691"/>
            <a:ext cx="852359" cy="537028"/>
          </a:xfrm>
          <a:custGeom>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chemeClr val="accent1"/>
          </a:solidFill>
          <a:ln>
            <a:noFill/>
          </a:ln>
        </p:spPr>
        <p:txBody>
          <a:bodyPr vert="horz" wrap="square" lIns="91440" tIns="648000" rIns="91440" bIns="45720" numCol="1" anchor="t" anchorCtr="0" compatLnSpc="1"/>
          <a:lstStyle/>
          <a:p>
            <a:pPr algn="ctr"/>
            <a:endParaRPr lang="zh-CN" altLang="en-US" sz="3200">
              <a:solidFill>
                <a:schemeClr val="bg1"/>
              </a:solidFill>
              <a:latin typeface="Calibri" panose="020f0502020204030204" pitchFamily="34" charset="0"/>
              <a:ea typeface="微软雅黑" panose="020b0503020204020204" pitchFamily="34" charset="-122"/>
            </a:endParaRPr>
          </a:p>
        </p:txBody>
      </p:sp>
      <p:sp>
        <p:nvSpPr>
          <p:cNvPr id="61" name="Freeform 15"/>
          <p:cNvSpPr>
            <a:spLocks noEditPoints="1"/>
          </p:cNvSpPr>
          <p:nvPr/>
        </p:nvSpPr>
        <p:spPr bwMode="auto">
          <a:xfrm>
            <a:off x="8687263" y="3676468"/>
            <a:ext cx="903592" cy="919503"/>
          </a:xfrm>
          <a:custGeom>
            <a:gdLst>
              <a:gd name="T0" fmla="*/ 84 w 269"/>
              <a:gd name="T1" fmla="*/ 250 h 274"/>
              <a:gd name="T2" fmla="*/ 0 w 269"/>
              <a:gd name="T3" fmla="*/ 224 h 274"/>
              <a:gd name="T4" fmla="*/ 234 w 269"/>
              <a:gd name="T5" fmla="*/ 185 h 274"/>
              <a:gd name="T6" fmla="*/ 134 w 269"/>
              <a:gd name="T7" fmla="*/ 201 h 274"/>
              <a:gd name="T8" fmla="*/ 201 w 269"/>
              <a:gd name="T9" fmla="*/ 174 h 274"/>
              <a:gd name="T10" fmla="*/ 90 w 269"/>
              <a:gd name="T11" fmla="*/ 171 h 274"/>
              <a:gd name="T12" fmla="*/ 92 w 269"/>
              <a:gd name="T13" fmla="*/ 244 h 274"/>
              <a:gd name="T14" fmla="*/ 192 w 269"/>
              <a:gd name="T15" fmla="*/ 235 h 274"/>
              <a:gd name="T16" fmla="*/ 234 w 269"/>
              <a:gd name="T17" fmla="*/ 185 h 274"/>
              <a:gd name="T18" fmla="*/ 152 w 269"/>
              <a:gd name="T19" fmla="*/ 40 h 274"/>
              <a:gd name="T20" fmla="*/ 150 w 269"/>
              <a:gd name="T21" fmla="*/ 72 h 274"/>
              <a:gd name="T22" fmla="*/ 121 w 269"/>
              <a:gd name="T23" fmla="*/ 77 h 274"/>
              <a:gd name="T24" fmla="*/ 156 w 269"/>
              <a:gd name="T25" fmla="*/ 83 h 274"/>
              <a:gd name="T26" fmla="*/ 160 w 269"/>
              <a:gd name="T27" fmla="*/ 81 h 274"/>
              <a:gd name="T28" fmla="*/ 163 w 269"/>
              <a:gd name="T29" fmla="*/ 40 h 274"/>
              <a:gd name="T30" fmla="*/ 158 w 269"/>
              <a:gd name="T31" fmla="*/ 120 h 274"/>
              <a:gd name="T32" fmla="*/ 152 w 269"/>
              <a:gd name="T33" fmla="*/ 125 h 274"/>
              <a:gd name="T34" fmla="*/ 157 w 269"/>
              <a:gd name="T35" fmla="*/ 134 h 274"/>
              <a:gd name="T36" fmla="*/ 163 w 269"/>
              <a:gd name="T37" fmla="*/ 125 h 274"/>
              <a:gd name="T38" fmla="*/ 157 w 269"/>
              <a:gd name="T39" fmla="*/ 30 h 274"/>
              <a:gd name="T40" fmla="*/ 163 w 269"/>
              <a:gd name="T41" fmla="*/ 26 h 274"/>
              <a:gd name="T42" fmla="*/ 157 w 269"/>
              <a:gd name="T43" fmla="*/ 17 h 274"/>
              <a:gd name="T44" fmla="*/ 152 w 269"/>
              <a:gd name="T45" fmla="*/ 26 h 274"/>
              <a:gd name="T46" fmla="*/ 108 w 269"/>
              <a:gd name="T47" fmla="*/ 70 h 274"/>
              <a:gd name="T48" fmla="*/ 99 w 269"/>
              <a:gd name="T49" fmla="*/ 75 h 274"/>
              <a:gd name="T50" fmla="*/ 108 w 269"/>
              <a:gd name="T51" fmla="*/ 81 h 274"/>
              <a:gd name="T52" fmla="*/ 112 w 269"/>
              <a:gd name="T53" fmla="*/ 75 h 274"/>
              <a:gd name="T54" fmla="*/ 216 w 269"/>
              <a:gd name="T55" fmla="*/ 70 h 274"/>
              <a:gd name="T56" fmla="*/ 203 w 269"/>
              <a:gd name="T57" fmla="*/ 75 h 274"/>
              <a:gd name="T58" fmla="*/ 207 w 269"/>
              <a:gd name="T59" fmla="*/ 81 h 274"/>
              <a:gd name="T60" fmla="*/ 216 w 269"/>
              <a:gd name="T61" fmla="*/ 75 h 274"/>
              <a:gd name="T62" fmla="*/ 232 w 269"/>
              <a:gd name="T63" fmla="*/ 75 h 274"/>
              <a:gd name="T64" fmla="*/ 82 w 269"/>
              <a:gd name="T65" fmla="*/ 75 h 274"/>
              <a:gd name="T66" fmla="*/ 232 w 269"/>
              <a:gd name="T67" fmla="*/ 75 h 274"/>
              <a:gd name="T68" fmla="*/ 157 w 269"/>
              <a:gd name="T69" fmla="*/ 15 h 274"/>
              <a:gd name="T70" fmla="*/ 157 w 269"/>
              <a:gd name="T71" fmla="*/ 136 h 2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9" h="274">
                <a:moveTo>
                  <a:pt x="28" y="202"/>
                </a:moveTo>
                <a:cubicBezTo>
                  <a:pt x="84" y="250"/>
                  <a:pt x="84" y="250"/>
                  <a:pt x="84" y="250"/>
                </a:cubicBezTo>
                <a:cubicBezTo>
                  <a:pt x="69" y="261"/>
                  <a:pt x="52" y="274"/>
                  <a:pt x="52" y="274"/>
                </a:cubicBezTo>
                <a:cubicBezTo>
                  <a:pt x="0" y="224"/>
                  <a:pt x="0" y="224"/>
                  <a:pt x="0" y="224"/>
                </a:cubicBezTo>
                <a:cubicBezTo>
                  <a:pt x="0" y="224"/>
                  <a:pt x="7" y="217"/>
                  <a:pt x="28" y="202"/>
                </a:cubicBezTo>
                <a:close/>
                <a:moveTo>
                  <a:pt x="234" y="185"/>
                </a:moveTo>
                <a:cubicBezTo>
                  <a:pt x="220" y="196"/>
                  <a:pt x="209" y="205"/>
                  <a:pt x="193" y="208"/>
                </a:cubicBezTo>
                <a:cubicBezTo>
                  <a:pt x="167" y="212"/>
                  <a:pt x="141" y="206"/>
                  <a:pt x="134" y="201"/>
                </a:cubicBezTo>
                <a:cubicBezTo>
                  <a:pt x="121" y="193"/>
                  <a:pt x="134" y="198"/>
                  <a:pt x="171" y="196"/>
                </a:cubicBezTo>
                <a:cubicBezTo>
                  <a:pt x="209" y="194"/>
                  <a:pt x="201" y="174"/>
                  <a:pt x="201" y="174"/>
                </a:cubicBezTo>
                <a:cubicBezTo>
                  <a:pt x="193" y="173"/>
                  <a:pt x="183" y="172"/>
                  <a:pt x="144" y="171"/>
                </a:cubicBezTo>
                <a:cubicBezTo>
                  <a:pt x="130" y="171"/>
                  <a:pt x="103" y="168"/>
                  <a:pt x="90" y="171"/>
                </a:cubicBezTo>
                <a:cubicBezTo>
                  <a:pt x="75" y="174"/>
                  <a:pt x="62" y="187"/>
                  <a:pt x="41" y="201"/>
                </a:cubicBezTo>
                <a:cubicBezTo>
                  <a:pt x="92" y="244"/>
                  <a:pt x="92" y="244"/>
                  <a:pt x="92" y="244"/>
                </a:cubicBezTo>
                <a:cubicBezTo>
                  <a:pt x="99" y="239"/>
                  <a:pt x="106" y="235"/>
                  <a:pt x="108" y="235"/>
                </a:cubicBezTo>
                <a:cubicBezTo>
                  <a:pt x="124" y="235"/>
                  <a:pt x="164" y="239"/>
                  <a:pt x="192" y="235"/>
                </a:cubicBezTo>
                <a:cubicBezTo>
                  <a:pt x="249" y="208"/>
                  <a:pt x="269" y="174"/>
                  <a:pt x="269" y="174"/>
                </a:cubicBezTo>
                <a:cubicBezTo>
                  <a:pt x="269" y="174"/>
                  <a:pt x="254" y="161"/>
                  <a:pt x="234" y="185"/>
                </a:cubicBezTo>
                <a:close/>
                <a:moveTo>
                  <a:pt x="157" y="35"/>
                </a:moveTo>
                <a:cubicBezTo>
                  <a:pt x="154" y="35"/>
                  <a:pt x="152" y="37"/>
                  <a:pt x="152" y="40"/>
                </a:cubicBezTo>
                <a:cubicBezTo>
                  <a:pt x="152" y="70"/>
                  <a:pt x="152" y="70"/>
                  <a:pt x="152" y="70"/>
                </a:cubicBezTo>
                <a:cubicBezTo>
                  <a:pt x="152" y="71"/>
                  <a:pt x="151" y="72"/>
                  <a:pt x="150" y="72"/>
                </a:cubicBezTo>
                <a:cubicBezTo>
                  <a:pt x="126" y="72"/>
                  <a:pt x="126" y="72"/>
                  <a:pt x="126" y="72"/>
                </a:cubicBezTo>
                <a:cubicBezTo>
                  <a:pt x="123" y="72"/>
                  <a:pt x="121" y="74"/>
                  <a:pt x="121" y="77"/>
                </a:cubicBezTo>
                <a:cubicBezTo>
                  <a:pt x="121" y="80"/>
                  <a:pt x="123" y="83"/>
                  <a:pt x="126" y="83"/>
                </a:cubicBezTo>
                <a:cubicBezTo>
                  <a:pt x="156" y="83"/>
                  <a:pt x="156" y="83"/>
                  <a:pt x="156" y="83"/>
                </a:cubicBezTo>
                <a:cubicBezTo>
                  <a:pt x="158" y="83"/>
                  <a:pt x="159" y="82"/>
                  <a:pt x="160" y="81"/>
                </a:cubicBezTo>
                <a:cubicBezTo>
                  <a:pt x="160" y="81"/>
                  <a:pt x="160" y="81"/>
                  <a:pt x="160" y="81"/>
                </a:cubicBezTo>
                <a:cubicBezTo>
                  <a:pt x="162" y="80"/>
                  <a:pt x="163" y="78"/>
                  <a:pt x="163" y="76"/>
                </a:cubicBezTo>
                <a:cubicBezTo>
                  <a:pt x="163" y="40"/>
                  <a:pt x="163" y="40"/>
                  <a:pt x="163" y="40"/>
                </a:cubicBezTo>
                <a:cubicBezTo>
                  <a:pt x="163" y="37"/>
                  <a:pt x="160" y="35"/>
                  <a:pt x="157" y="35"/>
                </a:cubicBezTo>
                <a:close/>
                <a:moveTo>
                  <a:pt x="158" y="120"/>
                </a:moveTo>
                <a:cubicBezTo>
                  <a:pt x="157" y="120"/>
                  <a:pt x="157" y="120"/>
                  <a:pt x="157" y="120"/>
                </a:cubicBezTo>
                <a:cubicBezTo>
                  <a:pt x="154" y="120"/>
                  <a:pt x="152" y="123"/>
                  <a:pt x="152" y="125"/>
                </a:cubicBezTo>
                <a:cubicBezTo>
                  <a:pt x="152" y="134"/>
                  <a:pt x="152" y="134"/>
                  <a:pt x="152" y="134"/>
                </a:cubicBezTo>
                <a:cubicBezTo>
                  <a:pt x="154" y="134"/>
                  <a:pt x="156" y="134"/>
                  <a:pt x="157" y="134"/>
                </a:cubicBezTo>
                <a:cubicBezTo>
                  <a:pt x="159" y="134"/>
                  <a:pt x="161" y="134"/>
                  <a:pt x="163" y="134"/>
                </a:cubicBezTo>
                <a:cubicBezTo>
                  <a:pt x="163" y="125"/>
                  <a:pt x="163" y="125"/>
                  <a:pt x="163" y="125"/>
                </a:cubicBezTo>
                <a:cubicBezTo>
                  <a:pt x="163" y="123"/>
                  <a:pt x="160" y="120"/>
                  <a:pt x="158" y="120"/>
                </a:cubicBezTo>
                <a:close/>
                <a:moveTo>
                  <a:pt x="157" y="30"/>
                </a:moveTo>
                <a:cubicBezTo>
                  <a:pt x="158" y="30"/>
                  <a:pt x="158" y="30"/>
                  <a:pt x="158" y="30"/>
                </a:cubicBezTo>
                <a:cubicBezTo>
                  <a:pt x="160" y="30"/>
                  <a:pt x="163" y="28"/>
                  <a:pt x="163" y="26"/>
                </a:cubicBezTo>
                <a:cubicBezTo>
                  <a:pt x="163" y="17"/>
                  <a:pt x="163" y="17"/>
                  <a:pt x="163" y="17"/>
                </a:cubicBezTo>
                <a:cubicBezTo>
                  <a:pt x="161" y="17"/>
                  <a:pt x="159" y="17"/>
                  <a:pt x="157" y="17"/>
                </a:cubicBezTo>
                <a:cubicBezTo>
                  <a:pt x="156" y="17"/>
                  <a:pt x="154" y="17"/>
                  <a:pt x="152" y="17"/>
                </a:cubicBezTo>
                <a:cubicBezTo>
                  <a:pt x="152" y="26"/>
                  <a:pt x="152" y="26"/>
                  <a:pt x="152" y="26"/>
                </a:cubicBezTo>
                <a:cubicBezTo>
                  <a:pt x="152" y="28"/>
                  <a:pt x="154" y="30"/>
                  <a:pt x="157" y="30"/>
                </a:cubicBezTo>
                <a:close/>
                <a:moveTo>
                  <a:pt x="108" y="70"/>
                </a:moveTo>
                <a:cubicBezTo>
                  <a:pt x="99" y="70"/>
                  <a:pt x="99" y="70"/>
                  <a:pt x="99" y="70"/>
                </a:cubicBezTo>
                <a:cubicBezTo>
                  <a:pt x="99" y="72"/>
                  <a:pt x="99" y="74"/>
                  <a:pt x="99" y="75"/>
                </a:cubicBezTo>
                <a:cubicBezTo>
                  <a:pt x="99" y="77"/>
                  <a:pt x="99" y="79"/>
                  <a:pt x="99" y="81"/>
                </a:cubicBezTo>
                <a:cubicBezTo>
                  <a:pt x="108" y="81"/>
                  <a:pt x="108" y="81"/>
                  <a:pt x="108" y="81"/>
                </a:cubicBezTo>
                <a:cubicBezTo>
                  <a:pt x="110" y="81"/>
                  <a:pt x="112" y="78"/>
                  <a:pt x="112" y="76"/>
                </a:cubicBezTo>
                <a:cubicBezTo>
                  <a:pt x="112" y="75"/>
                  <a:pt x="112" y="75"/>
                  <a:pt x="112" y="75"/>
                </a:cubicBezTo>
                <a:cubicBezTo>
                  <a:pt x="112" y="72"/>
                  <a:pt x="110" y="70"/>
                  <a:pt x="108" y="70"/>
                </a:cubicBezTo>
                <a:close/>
                <a:moveTo>
                  <a:pt x="216" y="70"/>
                </a:moveTo>
                <a:cubicBezTo>
                  <a:pt x="207" y="70"/>
                  <a:pt x="207" y="70"/>
                  <a:pt x="207" y="70"/>
                </a:cubicBezTo>
                <a:cubicBezTo>
                  <a:pt x="205" y="70"/>
                  <a:pt x="203" y="72"/>
                  <a:pt x="203" y="75"/>
                </a:cubicBezTo>
                <a:cubicBezTo>
                  <a:pt x="203" y="76"/>
                  <a:pt x="203" y="76"/>
                  <a:pt x="203" y="76"/>
                </a:cubicBezTo>
                <a:cubicBezTo>
                  <a:pt x="203" y="78"/>
                  <a:pt x="205" y="81"/>
                  <a:pt x="207" y="81"/>
                </a:cubicBezTo>
                <a:cubicBezTo>
                  <a:pt x="216" y="81"/>
                  <a:pt x="216" y="81"/>
                  <a:pt x="216" y="81"/>
                </a:cubicBezTo>
                <a:cubicBezTo>
                  <a:pt x="216" y="79"/>
                  <a:pt x="216" y="77"/>
                  <a:pt x="216" y="75"/>
                </a:cubicBezTo>
                <a:cubicBezTo>
                  <a:pt x="216" y="74"/>
                  <a:pt x="216" y="72"/>
                  <a:pt x="216" y="70"/>
                </a:cubicBezTo>
                <a:close/>
                <a:moveTo>
                  <a:pt x="232" y="75"/>
                </a:moveTo>
                <a:cubicBezTo>
                  <a:pt x="232" y="117"/>
                  <a:pt x="199" y="150"/>
                  <a:pt x="157" y="150"/>
                </a:cubicBezTo>
                <a:cubicBezTo>
                  <a:pt x="116" y="150"/>
                  <a:pt x="82" y="117"/>
                  <a:pt x="82" y="75"/>
                </a:cubicBezTo>
                <a:cubicBezTo>
                  <a:pt x="82" y="34"/>
                  <a:pt x="116" y="0"/>
                  <a:pt x="157" y="0"/>
                </a:cubicBezTo>
                <a:cubicBezTo>
                  <a:pt x="199" y="0"/>
                  <a:pt x="232" y="34"/>
                  <a:pt x="232" y="75"/>
                </a:cubicBezTo>
                <a:close/>
                <a:moveTo>
                  <a:pt x="218" y="75"/>
                </a:moveTo>
                <a:cubicBezTo>
                  <a:pt x="218" y="42"/>
                  <a:pt x="191" y="15"/>
                  <a:pt x="157" y="15"/>
                </a:cubicBezTo>
                <a:cubicBezTo>
                  <a:pt x="124" y="15"/>
                  <a:pt x="97" y="42"/>
                  <a:pt x="97" y="75"/>
                </a:cubicBezTo>
                <a:cubicBezTo>
                  <a:pt x="97" y="109"/>
                  <a:pt x="124" y="136"/>
                  <a:pt x="157" y="136"/>
                </a:cubicBezTo>
                <a:cubicBezTo>
                  <a:pt x="191" y="136"/>
                  <a:pt x="218" y="109"/>
                  <a:pt x="218" y="75"/>
                </a:cubicBezTo>
                <a:close/>
              </a:path>
            </a:pathLst>
          </a:custGeom>
          <a:solidFill>
            <a:schemeClr val="accent3"/>
          </a:solidFill>
          <a:ln>
            <a:noFill/>
          </a:ln>
        </p:spPr>
        <p:txBody>
          <a:bodyPr vert="horz" wrap="square" lIns="91440" tIns="648000" rIns="91440" bIns="45720" numCol="1" anchor="t" anchorCtr="0" compatLnSpc="1"/>
          <a:lstStyle/>
          <a:p>
            <a:pPr algn="ctr"/>
            <a:endParaRPr lang="zh-CN" altLang="en-US" sz="3200">
              <a:solidFill>
                <a:schemeClr val="bg1"/>
              </a:solidFill>
              <a:latin typeface="Calibri" panose="020f0502020204030204" pitchFamily="34" charset="0"/>
              <a:ea typeface="微软雅黑" panose="020b0503020204020204" pitchFamily="34" charset="-122"/>
            </a:endParaRPr>
          </a:p>
        </p:txBody>
      </p:sp>
      <p:sp>
        <p:nvSpPr>
          <p:cNvPr id="62" name="TextBox 19"/>
          <p:cNvSpPr txBox="1"/>
          <p:nvPr/>
        </p:nvSpPr>
        <p:spPr>
          <a:xfrm>
            <a:off x="1071974" y="2123749"/>
            <a:ext cx="1486695" cy="507831"/>
          </a:xfrm>
          <a:prstGeom prst="rect">
            <a:avLst/>
          </a:prstGeom>
          <a:noFill/>
        </p:spPr>
        <p:txBody>
          <a:bodyPr wrap="square" lIns="91440" tIns="45720" rIns="91440" bIns="45720" rtlCol="0">
            <a:spAutoFit/>
          </a:bodyPr>
          <a:lstStyle/>
          <a:p>
            <a:pPr>
              <a:lnSpc>
                <a:spcPct val="150000"/>
              </a:lnSpc>
            </a:pPr>
            <a:r>
              <a:rPr lang="zh-CN" altLang="en-US" b="1">
                <a:solidFill>
                  <a:schemeClr val="tx1">
                    <a:lumMod val="75000"/>
                    <a:lumOff val="25000"/>
                  </a:schemeClr>
                </a:solidFill>
                <a:latin typeface="新宋体" panose="02010609030101010101" pitchFamily="49" charset="-122"/>
                <a:ea typeface="新宋体" panose="02010609030101010101" pitchFamily="49" charset="-122"/>
                <a:cs typeface="华文黑体" pitchFamily="2" charset="-122"/>
              </a:rPr>
              <a:t>添加标题</a:t>
            </a:r>
            <a:endParaRPr lang="zh-CN" altLang="en-US" b="1">
              <a:solidFill>
                <a:schemeClr val="tx1">
                  <a:lumMod val="75000"/>
                  <a:lumOff val="25000"/>
                </a:schemeClr>
              </a:solidFill>
              <a:latin typeface="新宋体" panose="02010609030101010101" pitchFamily="49" charset="-122"/>
              <a:ea typeface="新宋体" panose="02010609030101010101" pitchFamily="49" charset="-122"/>
              <a:cs typeface="华文黑体" pitchFamily="2" charset="-122"/>
            </a:endParaRPr>
          </a:p>
        </p:txBody>
      </p:sp>
      <p:sp>
        <p:nvSpPr>
          <p:cNvPr id="63" name="TextBox 20"/>
          <p:cNvSpPr txBox="1"/>
          <p:nvPr/>
        </p:nvSpPr>
        <p:spPr>
          <a:xfrm>
            <a:off x="1053702" y="2514174"/>
            <a:ext cx="3107931" cy="464614"/>
          </a:xfrm>
          <a:prstGeom prst="rect">
            <a:avLst/>
          </a:prstGeom>
          <a:noFill/>
        </p:spPr>
        <p:txBody>
          <a:bodyPr wrap="square" lIns="91440" tIns="45720" rIns="91440" bIns="45720" rtlCol="0">
            <a:spAutoFit/>
          </a:bodyPr>
          <a:lstStyle/>
          <a:p>
            <a:pPr algn="just">
              <a:lnSpc>
                <a:spcPct val="114000"/>
              </a:lnSpc>
            </a:pPr>
            <a:r>
              <a:rPr lang="zh-CN" altLang="en-US" sz="1100">
                <a:solidFill>
                  <a:schemeClr val="tx1">
                    <a:lumMod val="65000"/>
                    <a:lumOff val="35000"/>
                  </a:schemeClr>
                </a:solidFill>
                <a:latin typeface="新宋体" panose="02010609030101010101" pitchFamily="49" charset="-122"/>
                <a:ea typeface="新宋体" panose="02010609030101010101" pitchFamily="49" charset="-122"/>
                <a:sym typeface="Arial" panose="020b0604020202020204" pitchFamily="34" charset="0"/>
              </a:rPr>
              <a:t>请替换文字内容，添加相关标题，修改文字内容，也可以直接复制你的内容到此。</a:t>
            </a:r>
            <a:endParaRPr lang="en-US" altLang="zh-CN" sz="1100">
              <a:solidFill>
                <a:schemeClr val="tx1">
                  <a:lumMod val="50000"/>
                  <a:lumOff val="50000"/>
                </a:schemeClr>
              </a:solidFill>
              <a:latin typeface="Calibri" panose="020f0502020204030204" pitchFamily="34" charset="0"/>
              <a:ea typeface="微软雅黑" panose="020b0503020204020204" pitchFamily="34" charset="-122"/>
            </a:endParaRPr>
          </a:p>
        </p:txBody>
      </p:sp>
      <p:sp>
        <p:nvSpPr>
          <p:cNvPr id="64" name="TextBox 21"/>
          <p:cNvSpPr txBox="1"/>
          <p:nvPr/>
        </p:nvSpPr>
        <p:spPr>
          <a:xfrm>
            <a:off x="8339933" y="1978823"/>
            <a:ext cx="1486695" cy="507831"/>
          </a:xfrm>
          <a:prstGeom prst="rect">
            <a:avLst/>
          </a:prstGeom>
          <a:noFill/>
        </p:spPr>
        <p:txBody>
          <a:bodyPr wrap="square" lIns="91440" tIns="45720" rIns="91440" bIns="45720" rtlCol="0">
            <a:spAutoFit/>
          </a:bodyPr>
          <a:lstStyle/>
          <a:p>
            <a:pPr>
              <a:lnSpc>
                <a:spcPct val="150000"/>
              </a:lnSpc>
            </a:pPr>
            <a:r>
              <a:rPr lang="zh-CN" altLang="en-US" b="1">
                <a:solidFill>
                  <a:schemeClr val="tx1">
                    <a:lumMod val="75000"/>
                    <a:lumOff val="25000"/>
                  </a:schemeClr>
                </a:solidFill>
                <a:latin typeface="新宋体" panose="02010609030101010101" pitchFamily="49" charset="-122"/>
                <a:ea typeface="新宋体" panose="02010609030101010101" pitchFamily="49" charset="-122"/>
                <a:cs typeface="华文黑体" pitchFamily="2" charset="-122"/>
              </a:rPr>
              <a:t>添加标题</a:t>
            </a:r>
            <a:endParaRPr lang="zh-CN" altLang="en-US" b="1">
              <a:solidFill>
                <a:schemeClr val="tx1">
                  <a:lumMod val="75000"/>
                  <a:lumOff val="25000"/>
                </a:schemeClr>
              </a:solidFill>
              <a:latin typeface="新宋体" panose="02010609030101010101" pitchFamily="49" charset="-122"/>
              <a:ea typeface="新宋体" panose="02010609030101010101" pitchFamily="49" charset="-122"/>
              <a:cs typeface="华文黑体" pitchFamily="2" charset="-122"/>
            </a:endParaRPr>
          </a:p>
        </p:txBody>
      </p:sp>
      <p:sp>
        <p:nvSpPr>
          <p:cNvPr id="65" name="TextBox 22"/>
          <p:cNvSpPr txBox="1"/>
          <p:nvPr/>
        </p:nvSpPr>
        <p:spPr>
          <a:xfrm>
            <a:off x="7792997" y="2473282"/>
            <a:ext cx="2947194" cy="464614"/>
          </a:xfrm>
          <a:prstGeom prst="rect">
            <a:avLst/>
          </a:prstGeom>
          <a:noFill/>
        </p:spPr>
        <p:txBody>
          <a:bodyPr wrap="square" lIns="91440" tIns="45720" rIns="91440" bIns="45720" rtlCol="0">
            <a:spAutoFit/>
          </a:bodyPr>
          <a:lstStyle/>
          <a:p>
            <a:pPr algn="just">
              <a:lnSpc>
                <a:spcPct val="114000"/>
              </a:lnSpc>
            </a:pPr>
            <a:r>
              <a:rPr lang="zh-CN" altLang="en-US" sz="1100">
                <a:solidFill>
                  <a:schemeClr val="tx1">
                    <a:lumMod val="65000"/>
                    <a:lumOff val="35000"/>
                  </a:schemeClr>
                </a:solidFill>
                <a:latin typeface="新宋体" panose="02010609030101010101" pitchFamily="49" charset="-122"/>
                <a:ea typeface="新宋体" panose="02010609030101010101" pitchFamily="49" charset="-122"/>
                <a:sym typeface="Arial" panose="020b0604020202020204" pitchFamily="34" charset="0"/>
              </a:rPr>
              <a:t>请替换文字内容，添加相关标题，修改文字内容，也可以直接复制你的内容到此。</a:t>
            </a:r>
            <a:endParaRPr lang="en-US" altLang="zh-CN" sz="1100">
              <a:solidFill>
                <a:schemeClr val="tx1">
                  <a:lumMod val="50000"/>
                  <a:lumOff val="50000"/>
                </a:schemeClr>
              </a:solidFill>
              <a:latin typeface="Calibri" panose="020f0502020204030204" pitchFamily="34" charset="0"/>
              <a:ea typeface="微软雅黑" panose="020b0503020204020204" pitchFamily="34" charset="-122"/>
            </a:endParaRPr>
          </a:p>
        </p:txBody>
      </p:sp>
      <p:sp>
        <p:nvSpPr>
          <p:cNvPr id="66" name="TextBox 23"/>
          <p:cNvSpPr txBox="1"/>
          <p:nvPr/>
        </p:nvSpPr>
        <p:spPr>
          <a:xfrm>
            <a:off x="1863726" y="4798195"/>
            <a:ext cx="1486695" cy="507831"/>
          </a:xfrm>
          <a:prstGeom prst="rect">
            <a:avLst/>
          </a:prstGeom>
          <a:noFill/>
        </p:spPr>
        <p:txBody>
          <a:bodyPr wrap="square" lIns="91440" tIns="45720" rIns="91440" bIns="45720" rtlCol="0">
            <a:spAutoFit/>
          </a:bodyPr>
          <a:lstStyle/>
          <a:p>
            <a:pPr>
              <a:lnSpc>
                <a:spcPct val="150000"/>
              </a:lnSpc>
            </a:pPr>
            <a:r>
              <a:rPr lang="zh-CN" altLang="en-US" b="1">
                <a:solidFill>
                  <a:schemeClr val="tx1">
                    <a:lumMod val="75000"/>
                    <a:lumOff val="25000"/>
                  </a:schemeClr>
                </a:solidFill>
                <a:latin typeface="新宋体" panose="02010609030101010101" pitchFamily="49" charset="-122"/>
                <a:ea typeface="新宋体" panose="02010609030101010101" pitchFamily="49" charset="-122"/>
                <a:cs typeface="华文黑体" pitchFamily="2" charset="-122"/>
              </a:rPr>
              <a:t>添加标题</a:t>
            </a:r>
            <a:endParaRPr lang="zh-CN" altLang="en-US" b="1">
              <a:solidFill>
                <a:schemeClr val="tx1">
                  <a:lumMod val="75000"/>
                  <a:lumOff val="25000"/>
                </a:schemeClr>
              </a:solidFill>
              <a:latin typeface="新宋体" panose="02010609030101010101" pitchFamily="49" charset="-122"/>
              <a:ea typeface="新宋体" panose="02010609030101010101" pitchFamily="49" charset="-122"/>
              <a:cs typeface="华文黑体" pitchFamily="2" charset="-122"/>
            </a:endParaRPr>
          </a:p>
        </p:txBody>
      </p:sp>
      <p:sp>
        <p:nvSpPr>
          <p:cNvPr id="67" name="TextBox 24"/>
          <p:cNvSpPr txBox="1"/>
          <p:nvPr/>
        </p:nvSpPr>
        <p:spPr>
          <a:xfrm>
            <a:off x="876300" y="5253418"/>
            <a:ext cx="3095627" cy="464614"/>
          </a:xfrm>
          <a:prstGeom prst="rect">
            <a:avLst/>
          </a:prstGeom>
          <a:noFill/>
        </p:spPr>
        <p:txBody>
          <a:bodyPr wrap="square" lIns="91440" tIns="45720" rIns="91440" bIns="45720" rtlCol="0">
            <a:spAutoFit/>
          </a:bodyPr>
          <a:lstStyle/>
          <a:p>
            <a:pPr algn="just">
              <a:lnSpc>
                <a:spcPct val="114000"/>
              </a:lnSpc>
            </a:pPr>
            <a:r>
              <a:rPr lang="zh-CN" altLang="en-US" sz="1100">
                <a:solidFill>
                  <a:schemeClr val="tx1">
                    <a:lumMod val="65000"/>
                    <a:lumOff val="35000"/>
                  </a:schemeClr>
                </a:solidFill>
                <a:latin typeface="新宋体" panose="02010609030101010101" pitchFamily="49" charset="-122"/>
                <a:ea typeface="新宋体" panose="02010609030101010101" pitchFamily="49" charset="-122"/>
                <a:sym typeface="Arial" panose="020b0604020202020204" pitchFamily="34" charset="0"/>
              </a:rPr>
              <a:t>请替换文字内容，添加相关标题，修改文字内容，也可以直接复制你的内容到此。</a:t>
            </a:r>
            <a:endParaRPr lang="en-US" altLang="zh-CN" sz="1100">
              <a:solidFill>
                <a:schemeClr val="tx1">
                  <a:lumMod val="50000"/>
                  <a:lumOff val="50000"/>
                </a:schemeClr>
              </a:solidFill>
              <a:latin typeface="Calibri" panose="020f0502020204030204" pitchFamily="34" charset="0"/>
              <a:ea typeface="微软雅黑" panose="020b0503020204020204" pitchFamily="34" charset="-122"/>
            </a:endParaRPr>
          </a:p>
        </p:txBody>
      </p:sp>
      <p:sp>
        <p:nvSpPr>
          <p:cNvPr id="68" name="TextBox 25"/>
          <p:cNvSpPr txBox="1"/>
          <p:nvPr/>
        </p:nvSpPr>
        <p:spPr>
          <a:xfrm>
            <a:off x="9161509" y="4670605"/>
            <a:ext cx="1486695" cy="507831"/>
          </a:xfrm>
          <a:prstGeom prst="rect">
            <a:avLst/>
          </a:prstGeom>
          <a:noFill/>
        </p:spPr>
        <p:txBody>
          <a:bodyPr wrap="square" lIns="91440" tIns="45720" rIns="91440" bIns="45720" rtlCol="0">
            <a:spAutoFit/>
          </a:bodyPr>
          <a:lstStyle/>
          <a:p>
            <a:pPr>
              <a:lnSpc>
                <a:spcPct val="150000"/>
              </a:lnSpc>
            </a:pPr>
            <a:r>
              <a:rPr lang="zh-CN" altLang="en-US" b="1">
                <a:solidFill>
                  <a:schemeClr val="tx1">
                    <a:lumMod val="75000"/>
                    <a:lumOff val="25000"/>
                  </a:schemeClr>
                </a:solidFill>
                <a:latin typeface="新宋体" panose="02010609030101010101" pitchFamily="49" charset="-122"/>
                <a:ea typeface="新宋体" panose="02010609030101010101" pitchFamily="49" charset="-122"/>
                <a:cs typeface="华文黑体" pitchFamily="2" charset="-122"/>
              </a:rPr>
              <a:t>添加标题</a:t>
            </a:r>
            <a:endParaRPr lang="zh-CN" altLang="en-US" b="1">
              <a:solidFill>
                <a:schemeClr val="tx1">
                  <a:lumMod val="75000"/>
                  <a:lumOff val="25000"/>
                </a:schemeClr>
              </a:solidFill>
              <a:latin typeface="新宋体" panose="02010609030101010101" pitchFamily="49" charset="-122"/>
              <a:ea typeface="新宋体" panose="02010609030101010101" pitchFamily="49" charset="-122"/>
              <a:cs typeface="华文黑体" pitchFamily="2" charset="-122"/>
            </a:endParaRPr>
          </a:p>
        </p:txBody>
      </p:sp>
      <p:sp>
        <p:nvSpPr>
          <p:cNvPr id="69" name="TextBox 26"/>
          <p:cNvSpPr txBox="1"/>
          <p:nvPr/>
        </p:nvSpPr>
        <p:spPr>
          <a:xfrm>
            <a:off x="8631988" y="5125829"/>
            <a:ext cx="2959937" cy="464614"/>
          </a:xfrm>
          <a:prstGeom prst="rect">
            <a:avLst/>
          </a:prstGeom>
          <a:noFill/>
        </p:spPr>
        <p:txBody>
          <a:bodyPr wrap="square" lIns="91440" tIns="45720" rIns="91440" bIns="45720" rtlCol="0">
            <a:spAutoFit/>
          </a:bodyPr>
          <a:lstStyle/>
          <a:p>
            <a:pPr algn="just">
              <a:lnSpc>
                <a:spcPct val="114000"/>
              </a:lnSpc>
            </a:pPr>
            <a:r>
              <a:rPr lang="zh-CN" altLang="en-US" sz="1100">
                <a:solidFill>
                  <a:schemeClr val="tx1">
                    <a:lumMod val="65000"/>
                    <a:lumOff val="35000"/>
                  </a:schemeClr>
                </a:solidFill>
                <a:latin typeface="新宋体" panose="02010609030101010101" pitchFamily="49" charset="-122"/>
                <a:ea typeface="新宋体" panose="02010609030101010101" pitchFamily="49" charset="-122"/>
                <a:sym typeface="Arial" panose="020b0604020202020204" pitchFamily="34" charset="0"/>
              </a:rPr>
              <a:t>请替换文字内容，添加相关标题，修改文字内容，也可以直接复制你的内容到此。</a:t>
            </a:r>
            <a:endParaRPr lang="en-US" altLang="zh-CN" sz="1100">
              <a:solidFill>
                <a:schemeClr val="tx1">
                  <a:lumMod val="50000"/>
                  <a:lumOff val="50000"/>
                </a:schemeClr>
              </a:solidFill>
              <a:latin typeface="Calibri" panose="020f0502020204030204" pitchFamily="34" charset="0"/>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heel(1)">
                                      <p:cBhvr>
                                        <p:cTn id="7" dur="1000"/>
                                        <p:tgtEl>
                                          <p:spTgt spid="59"/>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300"/>
                                        <p:tgtEl>
                                          <p:spTgt spid="48"/>
                                        </p:tgtEl>
                                      </p:cBhvr>
                                    </p:animEffect>
                                  </p:childTnLst>
                                </p:cTn>
                              </p:par>
                            </p:childTnLst>
                          </p:cTn>
                        </p:par>
                        <p:par>
                          <p:cTn id="16" fill="hold" nodeType="afterGroup">
                            <p:stCondLst>
                              <p:cond delay="1800"/>
                            </p:stCondLst>
                            <p:childTnLst>
                              <p:par>
                                <p:cTn id="17" presetID="10"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300"/>
                                        <p:tgtEl>
                                          <p:spTgt spid="47"/>
                                        </p:tgtEl>
                                      </p:cBhvr>
                                    </p:animEffect>
                                  </p:childTnLst>
                                </p:cTn>
                              </p:par>
                            </p:childTnLst>
                          </p:cTn>
                        </p:par>
                        <p:par>
                          <p:cTn id="20" fill="hold" nodeType="afterGroup">
                            <p:stCondLst>
                              <p:cond delay="21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300"/>
                                        <p:tgtEl>
                                          <p:spTgt spid="45"/>
                                        </p:tgtEl>
                                      </p:cBhvr>
                                    </p:animEffect>
                                  </p:childTnLst>
                                </p:cTn>
                              </p:par>
                            </p:childTnLst>
                          </p:cTn>
                        </p:par>
                        <p:par>
                          <p:cTn id="24" fill="hold" nodeType="afterGroup">
                            <p:stCondLst>
                              <p:cond delay="24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300"/>
                                        <p:tgtEl>
                                          <p:spTgt spid="46"/>
                                        </p:tgtEl>
                                      </p:cBhvr>
                                    </p:animEffect>
                                  </p:childTnLst>
                                </p:cTn>
                              </p:par>
                            </p:childTnLst>
                          </p:cTn>
                        </p:par>
                        <p:par>
                          <p:cTn id="28" fill="hold" nodeType="afterGroup">
                            <p:stCondLst>
                              <p:cond delay="2700"/>
                            </p:stCondLst>
                            <p:childTnLst>
                              <p:par>
                                <p:cTn id="29" presetID="22" presetClass="entr" presetSubtype="2"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right)">
                                      <p:cBhvr>
                                        <p:cTn id="34" dur="500"/>
                                        <p:tgtEl>
                                          <p:spTgt spid="5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left)">
                                      <p:cBhvr>
                                        <p:cTn id="40" dur="500"/>
                                        <p:tgtEl>
                                          <p:spTgt spid="5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right)">
                                      <p:cBhvr>
                                        <p:cTn id="49" dur="500"/>
                                        <p:tgtEl>
                                          <p:spTgt spid="51"/>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right)">
                                      <p:cBhvr>
                                        <p:cTn id="52" dur="500"/>
                                        <p:tgtEl>
                                          <p:spTgt spid="52"/>
                                        </p:tgtEl>
                                      </p:cBhvr>
                                    </p:animEffect>
                                  </p:childTnLst>
                                </p:cTn>
                              </p:par>
                            </p:childTnLst>
                          </p:cTn>
                        </p:par>
                        <p:par>
                          <p:cTn id="53" fill="hold" nodeType="afterGroup">
                            <p:stCondLst>
                              <p:cond delay="3200"/>
                            </p:stCondLst>
                            <p:childTnLst>
                              <p:par>
                                <p:cTn id="54" presetID="14" presetClass="entr" presetSubtype="10"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randombar(horizontal)">
                                      <p:cBhvr>
                                        <p:cTn id="56" dur="500"/>
                                        <p:tgtEl>
                                          <p:spTgt spid="5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randombar(horizontal)">
                                      <p:cBhvr>
                                        <p:cTn id="59" dur="500"/>
                                        <p:tgtEl>
                                          <p:spTgt spid="60"/>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randombar(horizontal)">
                                      <p:cBhvr>
                                        <p:cTn id="62" dur="500"/>
                                        <p:tgtEl>
                                          <p:spTgt spid="61"/>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randombar(horizontal)">
                                      <p:cBhvr>
                                        <p:cTn id="65" dur="500"/>
                                        <p:tgtEl>
                                          <p:spTgt spid="49"/>
                                        </p:tgtEl>
                                      </p:cBhvr>
                                    </p:animEffect>
                                  </p:childTnLst>
                                </p:cTn>
                              </p:par>
                            </p:childTnLst>
                          </p:cTn>
                        </p:par>
                        <p:par>
                          <p:cTn id="66" fill="hold" nodeType="afterGroup">
                            <p:stCondLst>
                              <p:cond delay="3700"/>
                            </p:stCondLst>
                            <p:childTnLst>
                              <p:par>
                                <p:cTn id="67" presetID="10"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500"/>
                                        <p:tgtEl>
                                          <p:spTgt spid="6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500"/>
                                        <p:tgtEl>
                                          <p:spTgt spid="6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fade">
                                      <p:cBhvr>
                                        <p:cTn id="81" dur="500"/>
                                        <p:tgtEl>
                                          <p:spTgt spid="6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500"/>
                                        <p:tgtEl>
                                          <p:spTgt spid="6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500"/>
                                        <p:tgtEl>
                                          <p:spTgt spid="6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Rectangle 5"/>
          <p:cNvSpPr>
            <a:spLocks noChangeArrowheads="1"/>
          </p:cNvSpPr>
          <p:nvPr/>
        </p:nvSpPr>
        <p:spPr bwMode="auto">
          <a:xfrm>
            <a:off x="1735071" y="3375831"/>
            <a:ext cx="1924522" cy="3285203"/>
          </a:xfrm>
          <a:prstGeom prst="rect">
            <a:avLst/>
          </a:prstGeom>
          <a:solidFill>
            <a:schemeClr val="accent3"/>
          </a:solidFill>
          <a:ln>
            <a:noFill/>
          </a:ln>
        </p:spPr>
        <p:txBody>
          <a:bodyPr/>
          <a:lstStyle/>
          <a:p>
            <a:endParaRPr lang="zh-CN" altLang="en-US" sz="2800">
              <a:solidFill>
                <a:srgbClr val="1C1C1C"/>
              </a:solidFill>
              <a:latin typeface="微软雅黑" panose="020b0503020204020204" pitchFamily="34" charset="-122"/>
              <a:ea typeface="微软雅黑" panose="020b0503020204020204" pitchFamily="34" charset="-122"/>
            </a:endParaRPr>
          </a:p>
        </p:txBody>
      </p:sp>
      <p:sp>
        <p:nvSpPr>
          <p:cNvPr id="3" name="Rectangle 6"/>
          <p:cNvSpPr>
            <a:spLocks noChangeArrowheads="1"/>
          </p:cNvSpPr>
          <p:nvPr/>
        </p:nvSpPr>
        <p:spPr bwMode="auto">
          <a:xfrm>
            <a:off x="3875398" y="4066710"/>
            <a:ext cx="1945214" cy="2594322"/>
          </a:xfrm>
          <a:prstGeom prst="rect">
            <a:avLst/>
          </a:prstGeom>
          <a:solidFill>
            <a:schemeClr val="accent2"/>
          </a:solidFill>
          <a:ln>
            <a:noFill/>
          </a:ln>
        </p:spPr>
        <p:txBody>
          <a:bodyPr/>
          <a:lstStyle/>
          <a:p>
            <a:endParaRPr lang="zh-CN" altLang="en-US" sz="2800">
              <a:solidFill>
                <a:srgbClr val="1C1C1C"/>
              </a:solidFill>
              <a:latin typeface="微软雅黑" panose="020b0503020204020204" pitchFamily="34" charset="-122"/>
              <a:ea typeface="微软雅黑" panose="020b0503020204020204" pitchFamily="34" charset="-122"/>
            </a:endParaRPr>
          </a:p>
        </p:txBody>
      </p:sp>
      <p:sp>
        <p:nvSpPr>
          <p:cNvPr id="4" name="Rectangle 7"/>
          <p:cNvSpPr>
            <a:spLocks noChangeArrowheads="1"/>
          </p:cNvSpPr>
          <p:nvPr/>
        </p:nvSpPr>
        <p:spPr bwMode="auto">
          <a:xfrm>
            <a:off x="6036419" y="4773717"/>
            <a:ext cx="1945214" cy="1887316"/>
          </a:xfrm>
          <a:prstGeom prst="rect">
            <a:avLst/>
          </a:prstGeom>
          <a:solidFill>
            <a:schemeClr val="accent1"/>
          </a:solidFill>
          <a:ln>
            <a:noFill/>
          </a:ln>
        </p:spPr>
        <p:txBody>
          <a:bodyPr/>
          <a:lstStyle/>
          <a:p>
            <a:endParaRPr lang="zh-CN" altLang="en-US" sz="2800">
              <a:solidFill>
                <a:srgbClr val="1C1C1C"/>
              </a:solidFill>
              <a:latin typeface="微软雅黑" panose="020b0503020204020204" pitchFamily="34" charset="-122"/>
              <a:ea typeface="微软雅黑" panose="020b0503020204020204" pitchFamily="34" charset="-122"/>
            </a:endParaRPr>
          </a:p>
        </p:txBody>
      </p:sp>
      <p:sp>
        <p:nvSpPr>
          <p:cNvPr id="5" name="Rectangle 8"/>
          <p:cNvSpPr>
            <a:spLocks noChangeArrowheads="1"/>
          </p:cNvSpPr>
          <p:nvPr/>
        </p:nvSpPr>
        <p:spPr bwMode="auto">
          <a:xfrm>
            <a:off x="8197438" y="2454507"/>
            <a:ext cx="1945214" cy="4206527"/>
          </a:xfrm>
          <a:prstGeom prst="rect">
            <a:avLst/>
          </a:prstGeom>
          <a:solidFill>
            <a:schemeClr val="accent5"/>
          </a:solidFill>
          <a:ln>
            <a:noFill/>
          </a:ln>
        </p:spPr>
        <p:txBody>
          <a:bodyPr/>
          <a:lstStyle/>
          <a:p>
            <a:endParaRPr lang="zh-CN" altLang="en-US" sz="2800">
              <a:solidFill>
                <a:srgbClr val="1C1C1C"/>
              </a:solidFill>
              <a:latin typeface="微软雅黑" panose="020b0503020204020204" pitchFamily="34" charset="-122"/>
              <a:ea typeface="微软雅黑" panose="020b0503020204020204" pitchFamily="34" charset="-122"/>
            </a:endParaRPr>
          </a:p>
        </p:txBody>
      </p:sp>
      <p:sp>
        <p:nvSpPr>
          <p:cNvPr id="6" name="TextBox 682"/>
          <p:cNvSpPr txBox="1"/>
          <p:nvPr/>
        </p:nvSpPr>
        <p:spPr>
          <a:xfrm>
            <a:off x="2129589" y="3568037"/>
            <a:ext cx="1244251" cy="707758"/>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000">
                <a:solidFill>
                  <a:schemeClr val="bg1"/>
                </a:solidFill>
                <a:latin typeface="微软雅黑" panose="020b0503020204020204" pitchFamily="34" charset="-122"/>
                <a:ea typeface="微软雅黑" panose="020b0503020204020204" pitchFamily="34" charset="-122"/>
                <a:cs typeface="Arial" panose="020b0604020202020204" pitchFamily="34" charset="0"/>
              </a:rPr>
              <a:t>51%</a:t>
            </a:r>
            <a:endParaRPr lang="zh-CN" altLang="en-US" sz="40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TextBox 682"/>
          <p:cNvSpPr txBox="1"/>
          <p:nvPr/>
        </p:nvSpPr>
        <p:spPr>
          <a:xfrm>
            <a:off x="4225468" y="4244330"/>
            <a:ext cx="1244251" cy="707758"/>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000">
                <a:solidFill>
                  <a:schemeClr val="bg1"/>
                </a:solidFill>
              </a:rPr>
              <a:t>46%</a:t>
            </a:r>
            <a:endParaRPr lang="zh-CN" altLang="en-US" sz="4000">
              <a:solidFill>
                <a:schemeClr val="bg1"/>
              </a:solidFill>
            </a:endParaRPr>
          </a:p>
        </p:txBody>
      </p:sp>
      <p:sp>
        <p:nvSpPr>
          <p:cNvPr id="8" name="TextBox 682"/>
          <p:cNvSpPr txBox="1"/>
          <p:nvPr/>
        </p:nvSpPr>
        <p:spPr>
          <a:xfrm>
            <a:off x="6363004" y="4826129"/>
            <a:ext cx="1244251" cy="707758"/>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000">
                <a:solidFill>
                  <a:schemeClr val="bg1"/>
                </a:solidFill>
              </a:rPr>
              <a:t>36%</a:t>
            </a:r>
            <a:endParaRPr lang="zh-CN" altLang="en-US" sz="4000">
              <a:solidFill>
                <a:schemeClr val="bg1"/>
              </a:solidFill>
            </a:endParaRPr>
          </a:p>
        </p:txBody>
      </p:sp>
      <p:sp>
        <p:nvSpPr>
          <p:cNvPr id="9" name="TextBox 682"/>
          <p:cNvSpPr txBox="1"/>
          <p:nvPr/>
        </p:nvSpPr>
        <p:spPr>
          <a:xfrm>
            <a:off x="8501768" y="2619174"/>
            <a:ext cx="1244251" cy="707758"/>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000">
                <a:solidFill>
                  <a:schemeClr val="bg1"/>
                </a:solidFill>
              </a:rPr>
              <a:t>71%</a:t>
            </a:r>
            <a:endParaRPr lang="zh-CN" altLang="en-US" sz="4000">
              <a:solidFill>
                <a:schemeClr val="bg1"/>
              </a:solidFill>
            </a:endParaRPr>
          </a:p>
        </p:txBody>
      </p:sp>
      <p:sp>
        <p:nvSpPr>
          <p:cNvPr id="10" name="Copyright Notice"/>
          <p:cNvSpPr/>
          <p:nvPr/>
        </p:nvSpPr>
        <p:spPr bwMode="auto">
          <a:xfrm>
            <a:off x="1996961" y="2995830"/>
            <a:ext cx="1405430" cy="39768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0" tIns="32391" rIns="71980" bIns="32391" rtlCol="0" anchor="t">
            <a:spAutoFit/>
          </a:bodyPr>
          <a:lstStyle/>
          <a:p>
            <a:pPr>
              <a:lnSpc>
                <a:spcPct val="90000"/>
              </a:lnSpc>
            </a:pPr>
            <a:r>
              <a:rPr lang="zh-CN" altLang="en-US" sz="2400" cap="small">
                <a:solidFill>
                  <a:srgbClr val="1C1C1C"/>
                </a:solidFill>
                <a:latin typeface="微软雅黑" panose="020b0503020204020204" pitchFamily="34" charset="-122"/>
                <a:ea typeface="微软雅黑" panose="020b0503020204020204" pitchFamily="34" charset="-122"/>
              </a:rPr>
              <a:t>第一季度</a:t>
            </a:r>
            <a:endParaRPr lang="en-US" sz="2400" cap="small">
              <a:solidFill>
                <a:srgbClr val="1C1C1C"/>
              </a:solidFill>
              <a:latin typeface="微软雅黑" panose="020b0503020204020204" pitchFamily="34" charset="-122"/>
              <a:ea typeface="微软雅黑" panose="020b0503020204020204" pitchFamily="34" charset="-122"/>
            </a:endParaRPr>
          </a:p>
        </p:txBody>
      </p:sp>
      <p:sp>
        <p:nvSpPr>
          <p:cNvPr id="11" name="Copyright Notice"/>
          <p:cNvSpPr/>
          <p:nvPr/>
        </p:nvSpPr>
        <p:spPr bwMode="auto">
          <a:xfrm>
            <a:off x="4211536" y="3680213"/>
            <a:ext cx="1405430" cy="39768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0" tIns="32391" rIns="71980" bIns="32391" rtlCol="0" anchor="t">
            <a:spAutoFit/>
          </a:bodyPr>
          <a:lstStyle/>
          <a:p>
            <a:pPr>
              <a:lnSpc>
                <a:spcPct val="90000"/>
              </a:lnSpc>
            </a:pPr>
            <a:r>
              <a:rPr lang="zh-CN" altLang="en-US" sz="2400" cap="small">
                <a:solidFill>
                  <a:srgbClr val="1C1C1C"/>
                </a:solidFill>
                <a:latin typeface="微软雅黑" panose="020b0503020204020204" pitchFamily="34" charset="-122"/>
                <a:ea typeface="微软雅黑" panose="020b0503020204020204" pitchFamily="34" charset="-122"/>
              </a:rPr>
              <a:t>第二季度</a:t>
            </a:r>
            <a:endParaRPr lang="en-US" sz="2400" cap="small">
              <a:solidFill>
                <a:srgbClr val="1C1C1C"/>
              </a:solidFill>
              <a:latin typeface="微软雅黑" panose="020b0503020204020204" pitchFamily="34" charset="-122"/>
              <a:ea typeface="微软雅黑" panose="020b0503020204020204" pitchFamily="34" charset="-122"/>
            </a:endParaRPr>
          </a:p>
        </p:txBody>
      </p:sp>
      <p:sp>
        <p:nvSpPr>
          <p:cNvPr id="12" name="Copyright Notice"/>
          <p:cNvSpPr/>
          <p:nvPr/>
        </p:nvSpPr>
        <p:spPr bwMode="auto">
          <a:xfrm>
            <a:off x="6349074" y="4416814"/>
            <a:ext cx="1405430" cy="39768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0" tIns="32391" rIns="71980" bIns="32391" rtlCol="0" anchor="t">
            <a:spAutoFit/>
          </a:bodyPr>
          <a:lstStyle/>
          <a:p>
            <a:pPr>
              <a:lnSpc>
                <a:spcPct val="90000"/>
              </a:lnSpc>
            </a:pPr>
            <a:r>
              <a:rPr lang="zh-CN" altLang="en-US" sz="2400" cap="small">
                <a:solidFill>
                  <a:srgbClr val="1C1C1C"/>
                </a:solidFill>
                <a:latin typeface="微软雅黑" panose="020b0503020204020204" pitchFamily="34" charset="-122"/>
                <a:ea typeface="微软雅黑" panose="020b0503020204020204" pitchFamily="34" charset="-122"/>
              </a:rPr>
              <a:t>第三季度</a:t>
            </a:r>
            <a:endParaRPr lang="en-US" sz="2400" cap="small">
              <a:solidFill>
                <a:srgbClr val="1C1C1C"/>
              </a:solidFill>
              <a:latin typeface="微软雅黑" panose="020b0503020204020204" pitchFamily="34" charset="-122"/>
              <a:ea typeface="微软雅黑" panose="020b0503020204020204" pitchFamily="34" charset="-122"/>
            </a:endParaRPr>
          </a:p>
        </p:txBody>
      </p:sp>
      <p:sp>
        <p:nvSpPr>
          <p:cNvPr id="13" name="Copyright Notice"/>
          <p:cNvSpPr/>
          <p:nvPr/>
        </p:nvSpPr>
        <p:spPr bwMode="auto">
          <a:xfrm>
            <a:off x="8498485" y="2076262"/>
            <a:ext cx="1405430" cy="39768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0" tIns="32391" rIns="71980" bIns="32391" rtlCol="0" anchor="t">
            <a:spAutoFit/>
          </a:bodyPr>
          <a:lstStyle/>
          <a:p>
            <a:pPr>
              <a:lnSpc>
                <a:spcPct val="90000"/>
              </a:lnSpc>
            </a:pPr>
            <a:r>
              <a:rPr lang="zh-CN" altLang="en-US" sz="2400" cap="small">
                <a:solidFill>
                  <a:srgbClr val="1C1C1C"/>
                </a:solidFill>
                <a:latin typeface="微软雅黑" panose="020b0503020204020204" pitchFamily="34" charset="-122"/>
                <a:ea typeface="微软雅黑" panose="020b0503020204020204" pitchFamily="34" charset="-122"/>
              </a:rPr>
              <a:t>第四季度</a:t>
            </a:r>
            <a:endParaRPr lang="en-US" sz="2400" cap="small">
              <a:solidFill>
                <a:srgbClr val="1C1C1C"/>
              </a:solidFill>
              <a:latin typeface="微软雅黑" panose="020b0503020204020204" pitchFamily="34" charset="-122"/>
              <a:ea typeface="微软雅黑" panose="020b0503020204020204" pitchFamily="34" charset="-122"/>
            </a:endParaRPr>
          </a:p>
        </p:txBody>
      </p:sp>
      <p:sp>
        <p:nvSpPr>
          <p:cNvPr id="14" name="矩形 13"/>
          <p:cNvSpPr/>
          <p:nvPr/>
        </p:nvSpPr>
        <p:spPr>
          <a:xfrm>
            <a:off x="1634005" y="937332"/>
            <a:ext cx="4402413" cy="1692002"/>
          </a:xfrm>
          <a:prstGeom prst="rect">
            <a:avLst/>
          </a:prstGeom>
        </p:spPr>
        <p:txBody>
          <a:bodyPr wrap="square">
            <a:spAutoFit/>
          </a:bodyPr>
          <a:lstStyle/>
          <a:p>
            <a:pPr algn="l">
              <a:lnSpc>
                <a:spcPct val="200000"/>
              </a:lnSpc>
            </a:pPr>
            <a:r>
              <a:rPr lang="zh-CN" altLang="en-US" sz="2000">
                <a:solidFill>
                  <a:srgbClr val="1C1C1C"/>
                </a:solidFill>
                <a:latin typeface="微软雅黑" panose="020b0503020204020204" pitchFamily="34" charset="-122"/>
                <a:ea typeface="微软雅黑" panose="020b0503020204020204" pitchFamily="34" charset="-122"/>
              </a:rPr>
              <a:t>点击添加小标题</a:t>
            </a:r>
            <a:endParaRPr lang="en-US" altLang="zh-CN" sz="2000">
              <a:solidFill>
                <a:srgbClr val="1C1C1C"/>
              </a:solidFill>
              <a:latin typeface="微软雅黑" panose="020b0503020204020204" pitchFamily="34" charset="-122"/>
              <a:ea typeface="微软雅黑" panose="020b0503020204020204" pitchFamily="34" charset="-122"/>
            </a:endParaRPr>
          </a:p>
          <a:p>
            <a:pPr algn="l"/>
            <a:r>
              <a:rPr lang="zh-CN" altLang="en-US" sz="16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a:solidFill>
                <a:srgbClr val="1C1C1C"/>
              </a:solidFill>
              <a:latin typeface="微软雅黑" panose="020b0503020204020204" pitchFamily="34" charset="-122"/>
              <a:ea typeface="微软雅黑" panose="020b0503020204020204" pitchFamily="34" charset="-122"/>
            </a:endParaRPr>
          </a:p>
          <a:p>
            <a:pPr algn="l"/>
            <a:r>
              <a:rPr lang="zh-CN" altLang="en-US" sz="16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a:solidFill>
                <a:srgbClr val="1C1C1C"/>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nodeType="afterGroup">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nodeType="afterGroup">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nodeType="afterGroup">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nodeType="afterGroup">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Freeform 6"/>
          <p:cNvSpPr/>
          <p:nvPr/>
        </p:nvSpPr>
        <p:spPr bwMode="auto">
          <a:xfrm>
            <a:off x="8581542" y="1553620"/>
            <a:ext cx="1116443" cy="1116443"/>
          </a:xfrm>
          <a:custGeom>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4" name="Freeform 7"/>
          <p:cNvSpPr/>
          <p:nvPr/>
        </p:nvSpPr>
        <p:spPr bwMode="auto">
          <a:xfrm>
            <a:off x="7897207" y="2670062"/>
            <a:ext cx="1118399" cy="1118399"/>
          </a:xfrm>
          <a:custGeom>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5" name="Freeform 8"/>
          <p:cNvSpPr/>
          <p:nvPr/>
        </p:nvSpPr>
        <p:spPr bwMode="auto">
          <a:xfrm>
            <a:off x="6784671" y="2670062"/>
            <a:ext cx="1112534" cy="1118399"/>
          </a:xfrm>
          <a:custGeom>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6" name="Freeform 9"/>
          <p:cNvSpPr/>
          <p:nvPr/>
        </p:nvSpPr>
        <p:spPr bwMode="auto">
          <a:xfrm>
            <a:off x="6096427" y="1553620"/>
            <a:ext cx="1116443" cy="1116443"/>
          </a:xfrm>
          <a:custGeom>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7" name="Freeform 10"/>
          <p:cNvSpPr/>
          <p:nvPr/>
        </p:nvSpPr>
        <p:spPr bwMode="auto">
          <a:xfrm>
            <a:off x="4983893" y="1553620"/>
            <a:ext cx="1112534" cy="1116443"/>
          </a:xfrm>
          <a:custGeom>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8" name="Freeform 11"/>
          <p:cNvSpPr/>
          <p:nvPr/>
        </p:nvSpPr>
        <p:spPr bwMode="auto">
          <a:xfrm>
            <a:off x="4983893" y="2670062"/>
            <a:ext cx="1112534" cy="1118399"/>
          </a:xfrm>
          <a:custGeom>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9" name="Freeform 12"/>
          <p:cNvSpPr/>
          <p:nvPr/>
        </p:nvSpPr>
        <p:spPr bwMode="auto">
          <a:xfrm>
            <a:off x="6096427" y="3354399"/>
            <a:ext cx="1116443" cy="1116443"/>
          </a:xfrm>
          <a:custGeom>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0" name="Freeform 13"/>
          <p:cNvSpPr/>
          <p:nvPr/>
        </p:nvSpPr>
        <p:spPr bwMode="auto">
          <a:xfrm>
            <a:off x="6096427" y="4470841"/>
            <a:ext cx="1116443" cy="1118399"/>
          </a:xfrm>
          <a:custGeom>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1" name="Freeform 14"/>
          <p:cNvSpPr/>
          <p:nvPr/>
        </p:nvSpPr>
        <p:spPr bwMode="auto">
          <a:xfrm>
            <a:off x="4983893" y="4470841"/>
            <a:ext cx="1112534" cy="1118399"/>
          </a:xfrm>
          <a:custGeom>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2" name="Freeform 15"/>
          <p:cNvSpPr/>
          <p:nvPr/>
        </p:nvSpPr>
        <p:spPr bwMode="auto">
          <a:xfrm>
            <a:off x="4299558" y="3354399"/>
            <a:ext cx="1112534" cy="1116443"/>
          </a:xfrm>
          <a:custGeom>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3" name="Freeform 16"/>
          <p:cNvSpPr/>
          <p:nvPr/>
        </p:nvSpPr>
        <p:spPr bwMode="auto">
          <a:xfrm>
            <a:off x="3181160" y="3354399"/>
            <a:ext cx="1118399" cy="1116443"/>
          </a:xfrm>
          <a:custGeom>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4" name="Freeform 17"/>
          <p:cNvSpPr/>
          <p:nvPr/>
        </p:nvSpPr>
        <p:spPr bwMode="auto">
          <a:xfrm>
            <a:off x="2498780" y="4470841"/>
            <a:ext cx="1112534" cy="1118399"/>
          </a:xfrm>
          <a:custGeom>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5" name="Oval 18"/>
          <p:cNvSpPr>
            <a:spLocks noChangeArrowheads="1"/>
          </p:cNvSpPr>
          <p:nvPr/>
        </p:nvSpPr>
        <p:spPr bwMode="auto">
          <a:xfrm>
            <a:off x="7212871" y="1987682"/>
            <a:ext cx="1372579" cy="1380403"/>
          </a:xfrm>
          <a:prstGeom prst="ellipse">
            <a:avLst/>
          </a:prstGeom>
          <a:solidFill>
            <a:schemeClr val="bg1"/>
          </a:solidFill>
          <a:ln w="28575" cap="flat">
            <a:solidFill>
              <a:schemeClr val="bg1">
                <a:lumMod val="75000"/>
              </a:schemeClr>
            </a:solidFill>
            <a:prstDash val="solid"/>
            <a:miter lim="800000"/>
          </a:ln>
        </p:spPr>
        <p:txBody>
          <a:bodyPr vert="horz" wrap="square" lIns="91440" tIns="45721" rIns="91440" bIns="45721" numCol="1" anchor="ctr" anchorCtr="0" compatLnSpc="1"/>
          <a:lstStyle/>
          <a:p>
            <a:pPr algn="ctr"/>
            <a:r>
              <a:rPr lang="en-US" altLang="zh-CN" sz="2400" spc="-151">
                <a:solidFill>
                  <a:srgbClr val="1C1C1C"/>
                </a:solidFill>
                <a:latin typeface="微软雅黑" panose="020b0503020204020204" pitchFamily="34" charset="-122"/>
                <a:ea typeface="微软雅黑" panose="020b0503020204020204" pitchFamily="34" charset="-122"/>
                <a:cs typeface="Arial" panose="020b0604020202020204" pitchFamily="34" charset="0"/>
              </a:rPr>
              <a:t>2016</a:t>
            </a:r>
            <a:endParaRPr lang="zh-CN" altLang="en-US" sz="2400" spc="-151">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Oval 19"/>
          <p:cNvSpPr>
            <a:spLocks noChangeArrowheads="1"/>
          </p:cNvSpPr>
          <p:nvPr/>
        </p:nvSpPr>
        <p:spPr bwMode="auto">
          <a:xfrm>
            <a:off x="5412094" y="1987682"/>
            <a:ext cx="1372579" cy="1380403"/>
          </a:xfrm>
          <a:prstGeom prst="ellipse">
            <a:avLst/>
          </a:prstGeom>
          <a:solidFill>
            <a:schemeClr val="bg1"/>
          </a:solidFill>
          <a:ln w="28575" cap="flat">
            <a:solidFill>
              <a:schemeClr val="bg1">
                <a:lumMod val="75000"/>
              </a:schemeClr>
            </a:solidFill>
            <a:prstDash val="solid"/>
            <a:miter lim="800000"/>
          </a:ln>
        </p:spPr>
        <p:txBody>
          <a:bodyPr vert="horz" wrap="square" lIns="91440" tIns="45721" rIns="91440" bIns="45721" numCol="1" anchor="ctr" anchorCtr="0" compatLnSpc="1"/>
          <a:lstStyle/>
          <a:p>
            <a:pPr algn="ctr"/>
            <a:r>
              <a:rPr lang="en-US" altLang="zh-CN" sz="2400" spc="-151">
                <a:solidFill>
                  <a:srgbClr val="1C1C1C"/>
                </a:solidFill>
                <a:latin typeface="微软雅黑" panose="020b0503020204020204" pitchFamily="34" charset="-122"/>
                <a:ea typeface="微软雅黑" panose="020b0503020204020204" pitchFamily="34" charset="-122"/>
                <a:cs typeface="Arial" panose="020b0604020202020204" pitchFamily="34" charset="0"/>
              </a:rPr>
              <a:t>2015</a:t>
            </a:r>
            <a:endParaRPr lang="zh-CN" altLang="en-US" sz="2400" spc="-151">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Oval 20"/>
          <p:cNvSpPr>
            <a:spLocks noChangeArrowheads="1"/>
          </p:cNvSpPr>
          <p:nvPr/>
        </p:nvSpPr>
        <p:spPr bwMode="auto">
          <a:xfrm>
            <a:off x="5412094" y="3778686"/>
            <a:ext cx="1372579" cy="1380403"/>
          </a:xfrm>
          <a:prstGeom prst="ellipse">
            <a:avLst/>
          </a:prstGeom>
          <a:solidFill>
            <a:schemeClr val="bg1"/>
          </a:solidFill>
          <a:ln w="28575" cap="flat">
            <a:solidFill>
              <a:schemeClr val="bg1">
                <a:lumMod val="75000"/>
              </a:schemeClr>
            </a:solidFill>
            <a:prstDash val="solid"/>
            <a:miter lim="800000"/>
          </a:ln>
        </p:spPr>
        <p:txBody>
          <a:bodyPr vert="horz" wrap="square" lIns="91440" tIns="45721" rIns="91440" bIns="45721" numCol="1" anchor="ctr" anchorCtr="0" compatLnSpc="1"/>
          <a:lstStyle/>
          <a:p>
            <a:pPr algn="ctr"/>
            <a:r>
              <a:rPr lang="en-US" altLang="zh-CN" sz="2400" spc="-151">
                <a:solidFill>
                  <a:srgbClr val="1C1C1C"/>
                </a:solidFill>
                <a:latin typeface="微软雅黑" panose="020b0503020204020204" pitchFamily="34" charset="-122"/>
                <a:ea typeface="微软雅黑" panose="020b0503020204020204" pitchFamily="34" charset="-122"/>
                <a:cs typeface="Arial" panose="020b0604020202020204" pitchFamily="34" charset="0"/>
              </a:rPr>
              <a:t>2014</a:t>
            </a:r>
            <a:endParaRPr lang="zh-CN" altLang="en-US" sz="2400" spc="-151">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Oval 21"/>
          <p:cNvSpPr>
            <a:spLocks noChangeArrowheads="1"/>
          </p:cNvSpPr>
          <p:nvPr/>
        </p:nvSpPr>
        <p:spPr bwMode="auto">
          <a:xfrm>
            <a:off x="3611314" y="3778686"/>
            <a:ext cx="1372579" cy="1380403"/>
          </a:xfrm>
          <a:prstGeom prst="ellipse">
            <a:avLst/>
          </a:prstGeom>
          <a:solidFill>
            <a:schemeClr val="bg1"/>
          </a:solidFill>
          <a:ln w="28575" cap="flat">
            <a:solidFill>
              <a:schemeClr val="bg1">
                <a:lumMod val="75000"/>
              </a:schemeClr>
            </a:solidFill>
            <a:prstDash val="solid"/>
            <a:miter lim="800000"/>
          </a:ln>
        </p:spPr>
        <p:txBody>
          <a:bodyPr vert="horz" wrap="square" lIns="91440" tIns="45721" rIns="91440" bIns="45721" numCol="1" anchor="ctr" anchorCtr="0" compatLnSpc="1"/>
          <a:lstStyle/>
          <a:p>
            <a:pPr algn="ctr"/>
            <a:r>
              <a:rPr lang="en-US" altLang="zh-CN" sz="2400" spc="-151">
                <a:solidFill>
                  <a:srgbClr val="1C1C1C"/>
                </a:solidFill>
                <a:latin typeface="微软雅黑" panose="020b0503020204020204" pitchFamily="34" charset="-122"/>
                <a:ea typeface="微软雅黑" panose="020b0503020204020204" pitchFamily="34" charset="-122"/>
                <a:cs typeface="Arial" panose="020b0604020202020204" pitchFamily="34" charset="0"/>
              </a:rPr>
              <a:t>2013</a:t>
            </a:r>
            <a:endParaRPr lang="zh-CN" altLang="en-US" sz="2400" spc="-151">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9697985" y="1553619"/>
            <a:ext cx="2494809" cy="435222"/>
          </a:xfrm>
          <a:prstGeom prst="rect">
            <a:avLst/>
          </a:prstGeom>
          <a:solidFill>
            <a:schemeClr val="accent2"/>
          </a:solidFill>
          <a:ln>
            <a:noFill/>
          </a:ln>
        </p:spPr>
        <p:txBody>
          <a:bodyPr vert="horz" wrap="square" lIns="91440" tIns="45721" rIns="91440" bIns="45721" numCol="1" anchor="t" anchorCtr="0" compatLnSpc="1"/>
          <a:lstStyle/>
          <a:p>
            <a:endParaRPr lang="zh-CN" altLang="en-US" sz="2400"/>
          </a:p>
        </p:txBody>
      </p:sp>
      <p:sp>
        <p:nvSpPr>
          <p:cNvPr id="21" name="矩形 20"/>
          <p:cNvSpPr/>
          <p:nvPr/>
        </p:nvSpPr>
        <p:spPr>
          <a:xfrm>
            <a:off x="2383" y="5154019"/>
            <a:ext cx="2509323" cy="435222"/>
          </a:xfrm>
          <a:prstGeom prst="rect">
            <a:avLst/>
          </a:prstGeom>
          <a:solidFill>
            <a:schemeClr val="accent1"/>
          </a:solidFill>
          <a:ln>
            <a:noFill/>
          </a:ln>
        </p:spPr>
        <p:txBody>
          <a:bodyPr vert="horz" wrap="square" lIns="91440" tIns="45721" rIns="91440" bIns="45721" numCol="1" anchor="t" anchorCtr="0" compatLnSpc="1"/>
          <a:lstStyle/>
          <a:p>
            <a:endParaRPr lang="zh-CN" altLang="en-US" sz="2400"/>
          </a:p>
        </p:txBody>
      </p:sp>
      <p:sp>
        <p:nvSpPr>
          <p:cNvPr id="22" name="TextBox 21"/>
          <p:cNvSpPr txBox="1"/>
          <p:nvPr/>
        </p:nvSpPr>
        <p:spPr>
          <a:xfrm>
            <a:off x="9121924" y="2245094"/>
            <a:ext cx="2304351" cy="553806"/>
          </a:xfrm>
          <a:prstGeom prst="rect">
            <a:avLst/>
          </a:prstGeom>
          <a:noFill/>
        </p:spPr>
        <p:txBody>
          <a:bodyPr wrap="square" rtlCol="0">
            <a:spAutoFit/>
          </a:bodyPr>
          <a:lstStyle/>
          <a:p>
            <a:pPr>
              <a:lnSpc>
                <a:spcPct val="150000"/>
              </a:lnSpc>
            </a:pPr>
            <a:r>
              <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endParaRPr>
          </a:p>
        </p:txBody>
      </p:sp>
      <p:sp>
        <p:nvSpPr>
          <p:cNvPr id="23" name="TextBox 22"/>
          <p:cNvSpPr txBox="1"/>
          <p:nvPr/>
        </p:nvSpPr>
        <p:spPr>
          <a:xfrm>
            <a:off x="9121923" y="2760486"/>
            <a:ext cx="2872983" cy="812530"/>
          </a:xfrm>
          <a:prstGeom prst="rect">
            <a:avLst/>
          </a:prstGeom>
          <a:noFill/>
        </p:spPr>
        <p:txBody>
          <a:bodyPr wrap="square" rtlCol="0">
            <a:spAutoFit/>
          </a:bodyPr>
          <a:lstStyle/>
          <a:p>
            <a:pPr algn="l">
              <a:lnSpc>
                <a:spcPct val="130000"/>
              </a:lnSpc>
            </a:pPr>
            <a:r>
              <a:rPr lang="zh-CN" altLang="en-US" sz="12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200">
              <a:solidFill>
                <a:srgbClr val="1C1C1C"/>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2528430" y="1771229"/>
            <a:ext cx="2304351" cy="553806"/>
          </a:xfrm>
          <a:prstGeom prst="rect">
            <a:avLst/>
          </a:prstGeom>
          <a:noFill/>
        </p:spPr>
        <p:txBody>
          <a:bodyPr wrap="square" rtlCol="0">
            <a:spAutoFit/>
          </a:bodyPr>
          <a:lstStyle/>
          <a:p>
            <a:pPr algn="r">
              <a:lnSpc>
                <a:spcPct val="150000"/>
              </a:lnSpc>
            </a:pPr>
            <a:r>
              <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endParaRPr>
          </a:p>
        </p:txBody>
      </p:sp>
      <p:sp>
        <p:nvSpPr>
          <p:cNvPr id="25" name="TextBox 24"/>
          <p:cNvSpPr txBox="1"/>
          <p:nvPr/>
        </p:nvSpPr>
        <p:spPr>
          <a:xfrm>
            <a:off x="1959799" y="2286623"/>
            <a:ext cx="2872983" cy="812530"/>
          </a:xfrm>
          <a:prstGeom prst="rect">
            <a:avLst/>
          </a:prstGeom>
          <a:noFill/>
        </p:spPr>
        <p:txBody>
          <a:bodyPr wrap="square" rtlCol="0">
            <a:spAutoFit/>
          </a:bodyPr>
          <a:lstStyle/>
          <a:p>
            <a:pPr algn="r">
              <a:lnSpc>
                <a:spcPct val="130000"/>
              </a:lnSpc>
            </a:pPr>
            <a:r>
              <a:rPr lang="zh-CN" altLang="en-US" sz="12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200">
              <a:solidFill>
                <a:srgbClr val="1C1C1C"/>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374457" y="4055248"/>
            <a:ext cx="2304351" cy="553806"/>
          </a:xfrm>
          <a:prstGeom prst="rect">
            <a:avLst/>
          </a:prstGeom>
          <a:noFill/>
        </p:spPr>
        <p:txBody>
          <a:bodyPr wrap="square" rtlCol="0">
            <a:spAutoFit/>
          </a:bodyPr>
          <a:lstStyle/>
          <a:p>
            <a:pPr>
              <a:lnSpc>
                <a:spcPct val="150000"/>
              </a:lnSpc>
            </a:pPr>
            <a:r>
              <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endParaRPr>
          </a:p>
        </p:txBody>
      </p:sp>
      <p:sp>
        <p:nvSpPr>
          <p:cNvPr id="27" name="TextBox 26"/>
          <p:cNvSpPr txBox="1"/>
          <p:nvPr/>
        </p:nvSpPr>
        <p:spPr>
          <a:xfrm>
            <a:off x="7374456" y="4570641"/>
            <a:ext cx="2872983" cy="812530"/>
          </a:xfrm>
          <a:prstGeom prst="rect">
            <a:avLst/>
          </a:prstGeom>
          <a:noFill/>
        </p:spPr>
        <p:txBody>
          <a:bodyPr wrap="square" rtlCol="0">
            <a:spAutoFit/>
          </a:bodyPr>
          <a:lstStyle/>
          <a:p>
            <a:pPr algn="l">
              <a:lnSpc>
                <a:spcPct val="130000"/>
              </a:lnSpc>
            </a:pPr>
            <a:r>
              <a:rPr lang="zh-CN" altLang="en-US" sz="12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200">
              <a:solidFill>
                <a:srgbClr val="1C1C1C"/>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768900" y="3620770"/>
            <a:ext cx="2304351" cy="553806"/>
          </a:xfrm>
          <a:prstGeom prst="rect">
            <a:avLst/>
          </a:prstGeom>
          <a:noFill/>
        </p:spPr>
        <p:txBody>
          <a:bodyPr wrap="square" rtlCol="0">
            <a:spAutoFit/>
          </a:bodyPr>
          <a:lstStyle/>
          <a:p>
            <a:pPr algn="r">
              <a:lnSpc>
                <a:spcPct val="150000"/>
              </a:lnSpc>
            </a:pPr>
            <a:r>
              <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endParaRPr>
          </a:p>
        </p:txBody>
      </p:sp>
      <p:sp>
        <p:nvSpPr>
          <p:cNvPr id="29" name="TextBox 28"/>
          <p:cNvSpPr txBox="1"/>
          <p:nvPr/>
        </p:nvSpPr>
        <p:spPr>
          <a:xfrm>
            <a:off x="200269" y="4136163"/>
            <a:ext cx="2872983" cy="812530"/>
          </a:xfrm>
          <a:prstGeom prst="rect">
            <a:avLst/>
          </a:prstGeom>
          <a:noFill/>
        </p:spPr>
        <p:txBody>
          <a:bodyPr wrap="square" rtlCol="0">
            <a:spAutoFit/>
          </a:bodyPr>
          <a:lstStyle/>
          <a:p>
            <a:pPr algn="r">
              <a:lnSpc>
                <a:spcPct val="130000"/>
              </a:lnSpc>
            </a:pPr>
            <a:r>
              <a:rPr lang="zh-CN" altLang="en-US" sz="120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20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200"/>
                                        <p:tgtEl>
                                          <p:spTgt spid="20"/>
                                        </p:tgtEl>
                                      </p:cBhvr>
                                    </p:animEffect>
                                  </p:childTnLst>
                                </p:cTn>
                              </p:par>
                            </p:childTnLst>
                          </p:cTn>
                        </p:par>
                        <p:par>
                          <p:cTn id="8" fill="hold" nodeType="afterGroup">
                            <p:stCondLst>
                              <p:cond delay="2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200"/>
                                        <p:tgtEl>
                                          <p:spTgt spid="3"/>
                                        </p:tgtEl>
                                      </p:cBhvr>
                                    </p:animEffect>
                                  </p:childTnLst>
                                </p:cTn>
                              </p:par>
                            </p:childTnLst>
                          </p:cTn>
                        </p:par>
                        <p:par>
                          <p:cTn id="12" fill="hold" nodeType="afterGroup">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200"/>
                                        <p:tgtEl>
                                          <p:spTgt spid="4"/>
                                        </p:tgtEl>
                                      </p:cBhvr>
                                    </p:animEffect>
                                  </p:childTnLst>
                                </p:cTn>
                              </p:par>
                            </p:childTnLst>
                          </p:cTn>
                        </p:par>
                        <p:par>
                          <p:cTn id="16" fill="hold" nodeType="afterGroup">
                            <p:stCondLst>
                              <p:cond delay="600"/>
                            </p:stCondLst>
                            <p:childTnLst>
                              <p:par>
                                <p:cTn id="17" presetID="22" presetClass="entr" presetSubtype="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200"/>
                                        <p:tgtEl>
                                          <p:spTgt spid="5"/>
                                        </p:tgtEl>
                                      </p:cBhvr>
                                    </p:animEffect>
                                  </p:childTnLst>
                                </p:cTn>
                              </p:par>
                            </p:childTnLst>
                          </p:cTn>
                        </p:par>
                        <p:par>
                          <p:cTn id="20" fill="hold" nodeType="afterGroup">
                            <p:stCondLst>
                              <p:cond delay="8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200"/>
                                        <p:tgtEl>
                                          <p:spTgt spid="6"/>
                                        </p:tgtEl>
                                      </p:cBhvr>
                                    </p:animEffect>
                                  </p:childTnLst>
                                </p:cTn>
                              </p:par>
                            </p:childTnLst>
                          </p:cTn>
                        </p:par>
                        <p:par>
                          <p:cTn id="24" fill="hold" nodeType="afterGroup">
                            <p:stCondLst>
                              <p:cond delay="1000"/>
                            </p:stCondLst>
                            <p:childTnLst>
                              <p:par>
                                <p:cTn id="25" presetID="2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200"/>
                                        <p:tgtEl>
                                          <p:spTgt spid="7"/>
                                        </p:tgtEl>
                                      </p:cBhvr>
                                    </p:animEffect>
                                  </p:childTnLst>
                                </p:cTn>
                              </p:par>
                            </p:childTnLst>
                          </p:cTn>
                        </p:par>
                        <p:par>
                          <p:cTn id="28" fill="hold" nodeType="afterGroup">
                            <p:stCondLst>
                              <p:cond delay="12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200"/>
                                        <p:tgtEl>
                                          <p:spTgt spid="8"/>
                                        </p:tgtEl>
                                      </p:cBhvr>
                                    </p:animEffect>
                                  </p:childTnLst>
                                </p:cTn>
                              </p:par>
                            </p:childTnLst>
                          </p:cTn>
                        </p:par>
                        <p:par>
                          <p:cTn id="32" fill="hold" nodeType="afterGroup">
                            <p:stCondLst>
                              <p:cond delay="14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200"/>
                                        <p:tgtEl>
                                          <p:spTgt spid="9"/>
                                        </p:tgtEl>
                                      </p:cBhvr>
                                    </p:animEffect>
                                  </p:childTnLst>
                                </p:cTn>
                              </p:par>
                            </p:childTnLst>
                          </p:cTn>
                        </p:par>
                        <p:par>
                          <p:cTn id="36" fill="hold" nodeType="afterGroup">
                            <p:stCondLst>
                              <p:cond delay="1600"/>
                            </p:stCondLst>
                            <p:childTnLst>
                              <p:par>
                                <p:cTn id="37" presetID="2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200"/>
                                        <p:tgtEl>
                                          <p:spTgt spid="10"/>
                                        </p:tgtEl>
                                      </p:cBhvr>
                                    </p:animEffect>
                                  </p:childTnLst>
                                </p:cTn>
                              </p:par>
                            </p:childTnLst>
                          </p:cTn>
                        </p:par>
                        <p:par>
                          <p:cTn id="40" fill="hold" nodeType="afterGroup">
                            <p:stCondLst>
                              <p:cond delay="180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200"/>
                                        <p:tgtEl>
                                          <p:spTgt spid="11"/>
                                        </p:tgtEl>
                                      </p:cBhvr>
                                    </p:animEffect>
                                  </p:childTnLst>
                                </p:cTn>
                              </p:par>
                            </p:childTnLst>
                          </p:cTn>
                        </p:par>
                        <p:par>
                          <p:cTn id="44" fill="hold" nodeType="afterGroup">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200"/>
                                        <p:tgtEl>
                                          <p:spTgt spid="12"/>
                                        </p:tgtEl>
                                      </p:cBhvr>
                                    </p:animEffect>
                                  </p:childTnLst>
                                </p:cTn>
                              </p:par>
                            </p:childTnLst>
                          </p:cTn>
                        </p:par>
                        <p:par>
                          <p:cTn id="48" fill="hold" nodeType="afterGroup">
                            <p:stCondLst>
                              <p:cond delay="2200"/>
                            </p:stCondLst>
                            <p:childTnLst>
                              <p:par>
                                <p:cTn id="49" presetID="22"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200"/>
                                        <p:tgtEl>
                                          <p:spTgt spid="13"/>
                                        </p:tgtEl>
                                      </p:cBhvr>
                                    </p:animEffect>
                                  </p:childTnLst>
                                </p:cTn>
                              </p:par>
                            </p:childTnLst>
                          </p:cTn>
                        </p:par>
                        <p:par>
                          <p:cTn id="52" fill="hold" nodeType="afterGroup">
                            <p:stCondLst>
                              <p:cond delay="24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200"/>
                                        <p:tgtEl>
                                          <p:spTgt spid="14"/>
                                        </p:tgtEl>
                                      </p:cBhvr>
                                    </p:animEffect>
                                  </p:childTnLst>
                                </p:cTn>
                              </p:par>
                            </p:childTnLst>
                          </p:cTn>
                        </p:par>
                        <p:par>
                          <p:cTn id="56" fill="hold" nodeType="afterGroup">
                            <p:stCondLst>
                              <p:cond delay="2600"/>
                            </p:stCondLst>
                            <p:childTnLst>
                              <p:par>
                                <p:cTn id="57" presetID="22" presetClass="entr" presetSubtype="2"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200"/>
                                        <p:tgtEl>
                                          <p:spTgt spid="21"/>
                                        </p:tgtEl>
                                      </p:cBhvr>
                                    </p:animEffect>
                                  </p:childTnLst>
                                </p:cTn>
                              </p:par>
                            </p:childTnLst>
                          </p:cTn>
                        </p:par>
                        <p:par>
                          <p:cTn id="60" fill="hold" nodeType="afterGroup">
                            <p:stCondLst>
                              <p:cond delay="2800"/>
                            </p:stCondLst>
                            <p:childTnLst>
                              <p:par>
                                <p:cTn id="61" presetID="49" presetClass="entr" presetSubtype="0" decel="10000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 calcmode="lin" valueType="num">
                                      <p:cBhvr>
                                        <p:cTn id="65" dur="500" fill="hold"/>
                                        <p:tgtEl>
                                          <p:spTgt spid="15"/>
                                        </p:tgtEl>
                                        <p:attrNameLst>
                                          <p:attrName>style.rotation</p:attrName>
                                        </p:attrNameLst>
                                      </p:cBhvr>
                                      <p:tavLst>
                                        <p:tav tm="0">
                                          <p:val>
                                            <p:fltVal val="360"/>
                                          </p:val>
                                        </p:tav>
                                        <p:tav tm="100000">
                                          <p:val>
                                            <p:fltVal val="0"/>
                                          </p:val>
                                        </p:tav>
                                      </p:tavLst>
                                    </p:anim>
                                    <p:animEffect transition="in" filter="fade">
                                      <p:cBhvr>
                                        <p:cTn id="66" dur="500"/>
                                        <p:tgtEl>
                                          <p:spTgt spid="15"/>
                                        </p:tgtEl>
                                      </p:cBhvr>
                                    </p:animEffect>
                                  </p:childTnLst>
                                </p:cTn>
                              </p:par>
                            </p:childTnLst>
                          </p:cTn>
                        </p:par>
                        <p:par>
                          <p:cTn id="67" fill="hold" nodeType="afterGroup">
                            <p:stCondLst>
                              <p:cond delay="3300"/>
                            </p:stCondLst>
                            <p:childTnLst>
                              <p:par>
                                <p:cTn id="68" presetID="1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p:tgtEl>
                                          <p:spTgt spid="22"/>
                                        </p:tgtEl>
                                        <p:attrNameLst>
                                          <p:attrName>ppt_x</p:attrName>
                                        </p:attrNameLst>
                                      </p:cBhvr>
                                      <p:tavLst>
                                        <p:tav tm="0">
                                          <p:val>
                                            <p:strVal val="#ppt_x-#ppt_w*1.125000"/>
                                          </p:val>
                                        </p:tav>
                                        <p:tav tm="100000">
                                          <p:val>
                                            <p:strVal val="#ppt_x"/>
                                          </p:val>
                                        </p:tav>
                                      </p:tavLst>
                                    </p:anim>
                                    <p:animEffect transition="in" filter="wipe(right)">
                                      <p:cBhvr>
                                        <p:cTn id="71" dur="500"/>
                                        <p:tgtEl>
                                          <p:spTgt spid="22"/>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p:tgtEl>
                                          <p:spTgt spid="23"/>
                                        </p:tgtEl>
                                        <p:attrNameLst>
                                          <p:attrName>ppt_x</p:attrName>
                                        </p:attrNameLst>
                                      </p:cBhvr>
                                      <p:tavLst>
                                        <p:tav tm="0">
                                          <p:val>
                                            <p:strVal val="#ppt_x-#ppt_w*1.125000"/>
                                          </p:val>
                                        </p:tav>
                                        <p:tav tm="100000">
                                          <p:val>
                                            <p:strVal val="#ppt_x"/>
                                          </p:val>
                                        </p:tav>
                                      </p:tavLst>
                                    </p:anim>
                                    <p:animEffect transition="in" filter="wipe(right)">
                                      <p:cBhvr>
                                        <p:cTn id="75" dur="500"/>
                                        <p:tgtEl>
                                          <p:spTgt spid="23"/>
                                        </p:tgtEl>
                                      </p:cBhvr>
                                    </p:animEffect>
                                  </p:childTnLst>
                                </p:cTn>
                              </p:par>
                            </p:childTnLst>
                          </p:cTn>
                        </p:par>
                        <p:par>
                          <p:cTn id="76" fill="hold" nodeType="afterGroup">
                            <p:stCondLst>
                              <p:cond delay="3800"/>
                            </p:stCondLst>
                            <p:childTnLst>
                              <p:par>
                                <p:cTn id="77" presetID="49" presetClass="entr" presetSubtype="0" decel="10000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 calcmode="lin" valueType="num">
                                      <p:cBhvr>
                                        <p:cTn id="81" dur="500" fill="hold"/>
                                        <p:tgtEl>
                                          <p:spTgt spid="16"/>
                                        </p:tgtEl>
                                        <p:attrNameLst>
                                          <p:attrName>style.rotation</p:attrName>
                                        </p:attrNameLst>
                                      </p:cBhvr>
                                      <p:tavLst>
                                        <p:tav tm="0">
                                          <p:val>
                                            <p:fltVal val="360"/>
                                          </p:val>
                                        </p:tav>
                                        <p:tav tm="100000">
                                          <p:val>
                                            <p:fltVal val="0"/>
                                          </p:val>
                                        </p:tav>
                                      </p:tavLst>
                                    </p:anim>
                                    <p:animEffect transition="in" filter="fade">
                                      <p:cBhvr>
                                        <p:cTn id="82" dur="500"/>
                                        <p:tgtEl>
                                          <p:spTgt spid="16"/>
                                        </p:tgtEl>
                                      </p:cBhvr>
                                    </p:animEffect>
                                  </p:childTnLst>
                                </p:cTn>
                              </p:par>
                            </p:childTnLst>
                          </p:cTn>
                        </p:par>
                        <p:par>
                          <p:cTn id="83" fill="hold" nodeType="afterGroup">
                            <p:stCondLst>
                              <p:cond delay="4300"/>
                            </p:stCondLst>
                            <p:childTnLst>
                              <p:par>
                                <p:cTn id="84" presetID="1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p:tgtEl>
                                          <p:spTgt spid="24"/>
                                        </p:tgtEl>
                                        <p:attrNameLst>
                                          <p:attrName>ppt_x</p:attrName>
                                        </p:attrNameLst>
                                      </p:cBhvr>
                                      <p:tavLst>
                                        <p:tav tm="0">
                                          <p:val>
                                            <p:strVal val="#ppt_x+#ppt_w*1.125000"/>
                                          </p:val>
                                        </p:tav>
                                        <p:tav tm="100000">
                                          <p:val>
                                            <p:strVal val="#ppt_x"/>
                                          </p:val>
                                        </p:tav>
                                      </p:tavLst>
                                    </p:anim>
                                    <p:animEffect transition="in" filter="wipe(left)">
                                      <p:cBhvr>
                                        <p:cTn id="87" dur="500"/>
                                        <p:tgtEl>
                                          <p:spTgt spid="24"/>
                                        </p:tgtEl>
                                      </p:cBhvr>
                                    </p:animEffect>
                                  </p:childTnLst>
                                </p:cTn>
                              </p:par>
                              <p:par>
                                <p:cTn id="88" presetID="12" presetClass="entr" presetSubtype="2"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p:tgtEl>
                                          <p:spTgt spid="25"/>
                                        </p:tgtEl>
                                        <p:attrNameLst>
                                          <p:attrName>ppt_x</p:attrName>
                                        </p:attrNameLst>
                                      </p:cBhvr>
                                      <p:tavLst>
                                        <p:tav tm="0">
                                          <p:val>
                                            <p:strVal val="#ppt_x+#ppt_w*1.125000"/>
                                          </p:val>
                                        </p:tav>
                                        <p:tav tm="100000">
                                          <p:val>
                                            <p:strVal val="#ppt_x"/>
                                          </p:val>
                                        </p:tav>
                                      </p:tavLst>
                                    </p:anim>
                                    <p:animEffect transition="in" filter="wipe(left)">
                                      <p:cBhvr>
                                        <p:cTn id="91" dur="500"/>
                                        <p:tgtEl>
                                          <p:spTgt spid="25"/>
                                        </p:tgtEl>
                                      </p:cBhvr>
                                    </p:animEffect>
                                  </p:childTnLst>
                                </p:cTn>
                              </p:par>
                            </p:childTnLst>
                          </p:cTn>
                        </p:par>
                        <p:par>
                          <p:cTn id="92" fill="hold" nodeType="afterGroup">
                            <p:stCondLst>
                              <p:cond delay="4800"/>
                            </p:stCondLst>
                            <p:childTnLst>
                              <p:par>
                                <p:cTn id="93" presetID="49" presetClass="entr" presetSubtype="0" decel="10000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fltVal val="0"/>
                                          </p:val>
                                        </p:tav>
                                        <p:tav tm="100000">
                                          <p:val>
                                            <p:strVal val="#ppt_w"/>
                                          </p:val>
                                        </p:tav>
                                      </p:tavLst>
                                    </p:anim>
                                    <p:anim calcmode="lin" valueType="num">
                                      <p:cBhvr>
                                        <p:cTn id="96" dur="500" fill="hold"/>
                                        <p:tgtEl>
                                          <p:spTgt spid="17"/>
                                        </p:tgtEl>
                                        <p:attrNameLst>
                                          <p:attrName>ppt_h</p:attrName>
                                        </p:attrNameLst>
                                      </p:cBhvr>
                                      <p:tavLst>
                                        <p:tav tm="0">
                                          <p:val>
                                            <p:fltVal val="0"/>
                                          </p:val>
                                        </p:tav>
                                        <p:tav tm="100000">
                                          <p:val>
                                            <p:strVal val="#ppt_h"/>
                                          </p:val>
                                        </p:tav>
                                      </p:tavLst>
                                    </p:anim>
                                    <p:anim calcmode="lin" valueType="num">
                                      <p:cBhvr>
                                        <p:cTn id="97" dur="500" fill="hold"/>
                                        <p:tgtEl>
                                          <p:spTgt spid="17"/>
                                        </p:tgtEl>
                                        <p:attrNameLst>
                                          <p:attrName>style.rotation</p:attrName>
                                        </p:attrNameLst>
                                      </p:cBhvr>
                                      <p:tavLst>
                                        <p:tav tm="0">
                                          <p:val>
                                            <p:fltVal val="360"/>
                                          </p:val>
                                        </p:tav>
                                        <p:tav tm="100000">
                                          <p:val>
                                            <p:fltVal val="0"/>
                                          </p:val>
                                        </p:tav>
                                      </p:tavLst>
                                    </p:anim>
                                    <p:animEffect transition="in" filter="fade">
                                      <p:cBhvr>
                                        <p:cTn id="98" dur="500"/>
                                        <p:tgtEl>
                                          <p:spTgt spid="17"/>
                                        </p:tgtEl>
                                      </p:cBhvr>
                                    </p:animEffect>
                                  </p:childTnLst>
                                </p:cTn>
                              </p:par>
                            </p:childTnLst>
                          </p:cTn>
                        </p:par>
                        <p:par>
                          <p:cTn id="99" fill="hold" nodeType="afterGroup">
                            <p:stCondLst>
                              <p:cond delay="5300"/>
                            </p:stCondLst>
                            <p:childTnLst>
                              <p:par>
                                <p:cTn id="100" presetID="12" presetClass="entr" presetSubtype="8"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additive="base">
                                        <p:cTn id="102" dur="500"/>
                                        <p:tgtEl>
                                          <p:spTgt spid="26"/>
                                        </p:tgtEl>
                                        <p:attrNameLst>
                                          <p:attrName>ppt_x</p:attrName>
                                        </p:attrNameLst>
                                      </p:cBhvr>
                                      <p:tavLst>
                                        <p:tav tm="0">
                                          <p:val>
                                            <p:strVal val="#ppt_x-#ppt_w*1.125000"/>
                                          </p:val>
                                        </p:tav>
                                        <p:tav tm="100000">
                                          <p:val>
                                            <p:strVal val="#ppt_x"/>
                                          </p:val>
                                        </p:tav>
                                      </p:tavLst>
                                    </p:anim>
                                    <p:animEffect transition="in" filter="wipe(right)">
                                      <p:cBhvr>
                                        <p:cTn id="103" dur="500"/>
                                        <p:tgtEl>
                                          <p:spTgt spid="26"/>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additive="base">
                                        <p:cTn id="106" dur="500"/>
                                        <p:tgtEl>
                                          <p:spTgt spid="27"/>
                                        </p:tgtEl>
                                        <p:attrNameLst>
                                          <p:attrName>ppt_x</p:attrName>
                                        </p:attrNameLst>
                                      </p:cBhvr>
                                      <p:tavLst>
                                        <p:tav tm="0">
                                          <p:val>
                                            <p:strVal val="#ppt_x-#ppt_w*1.125000"/>
                                          </p:val>
                                        </p:tav>
                                        <p:tav tm="100000">
                                          <p:val>
                                            <p:strVal val="#ppt_x"/>
                                          </p:val>
                                        </p:tav>
                                      </p:tavLst>
                                    </p:anim>
                                    <p:animEffect transition="in" filter="wipe(right)">
                                      <p:cBhvr>
                                        <p:cTn id="107" dur="500"/>
                                        <p:tgtEl>
                                          <p:spTgt spid="27"/>
                                        </p:tgtEl>
                                      </p:cBhvr>
                                    </p:animEffect>
                                  </p:childTnLst>
                                </p:cTn>
                              </p:par>
                            </p:childTnLst>
                          </p:cTn>
                        </p:par>
                        <p:par>
                          <p:cTn id="108" fill="hold" nodeType="afterGroup">
                            <p:stCondLst>
                              <p:cond delay="5800"/>
                            </p:stCondLst>
                            <p:childTnLst>
                              <p:par>
                                <p:cTn id="109" presetID="49" presetClass="entr" presetSubtype="0" decel="100000" fill="hold" grpId="0" nodeType="after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ppt_w</p:attrName>
                                        </p:attrNameLst>
                                      </p:cBhvr>
                                      <p:tavLst>
                                        <p:tav tm="0">
                                          <p:val>
                                            <p:fltVal val="0"/>
                                          </p:val>
                                        </p:tav>
                                        <p:tav tm="100000">
                                          <p:val>
                                            <p:strVal val="#ppt_w"/>
                                          </p:val>
                                        </p:tav>
                                      </p:tavLst>
                                    </p:anim>
                                    <p:anim calcmode="lin" valueType="num">
                                      <p:cBhvr>
                                        <p:cTn id="112" dur="500" fill="hold"/>
                                        <p:tgtEl>
                                          <p:spTgt spid="19"/>
                                        </p:tgtEl>
                                        <p:attrNameLst>
                                          <p:attrName>ppt_h</p:attrName>
                                        </p:attrNameLst>
                                      </p:cBhvr>
                                      <p:tavLst>
                                        <p:tav tm="0">
                                          <p:val>
                                            <p:fltVal val="0"/>
                                          </p:val>
                                        </p:tav>
                                        <p:tav tm="100000">
                                          <p:val>
                                            <p:strVal val="#ppt_h"/>
                                          </p:val>
                                        </p:tav>
                                      </p:tavLst>
                                    </p:anim>
                                    <p:anim calcmode="lin" valueType="num">
                                      <p:cBhvr>
                                        <p:cTn id="113" dur="500" fill="hold"/>
                                        <p:tgtEl>
                                          <p:spTgt spid="19"/>
                                        </p:tgtEl>
                                        <p:attrNameLst>
                                          <p:attrName>style.rotation</p:attrName>
                                        </p:attrNameLst>
                                      </p:cBhvr>
                                      <p:tavLst>
                                        <p:tav tm="0">
                                          <p:val>
                                            <p:fltVal val="360"/>
                                          </p:val>
                                        </p:tav>
                                        <p:tav tm="100000">
                                          <p:val>
                                            <p:fltVal val="0"/>
                                          </p:val>
                                        </p:tav>
                                      </p:tavLst>
                                    </p:anim>
                                    <p:animEffect transition="in" filter="fade">
                                      <p:cBhvr>
                                        <p:cTn id="114" dur="500"/>
                                        <p:tgtEl>
                                          <p:spTgt spid="19"/>
                                        </p:tgtEl>
                                      </p:cBhvr>
                                    </p:animEffect>
                                  </p:childTnLst>
                                </p:cTn>
                              </p:par>
                            </p:childTnLst>
                          </p:cTn>
                        </p:par>
                        <p:par>
                          <p:cTn id="115" fill="hold" nodeType="afterGroup">
                            <p:stCondLst>
                              <p:cond delay="6300"/>
                            </p:stCondLst>
                            <p:childTnLst>
                              <p:par>
                                <p:cTn id="116" presetID="12" presetClass="entr" presetSubtype="2"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additive="base">
                                        <p:cTn id="118" dur="500"/>
                                        <p:tgtEl>
                                          <p:spTgt spid="28"/>
                                        </p:tgtEl>
                                        <p:attrNameLst>
                                          <p:attrName>ppt_x</p:attrName>
                                        </p:attrNameLst>
                                      </p:cBhvr>
                                      <p:tavLst>
                                        <p:tav tm="0">
                                          <p:val>
                                            <p:strVal val="#ppt_x+#ppt_w*1.125000"/>
                                          </p:val>
                                        </p:tav>
                                        <p:tav tm="100000">
                                          <p:val>
                                            <p:strVal val="#ppt_x"/>
                                          </p:val>
                                        </p:tav>
                                      </p:tavLst>
                                    </p:anim>
                                    <p:animEffect transition="in" filter="wipe(left)">
                                      <p:cBhvr>
                                        <p:cTn id="119" dur="500"/>
                                        <p:tgtEl>
                                          <p:spTgt spid="28"/>
                                        </p:tgtEl>
                                      </p:cBhvr>
                                    </p:animEffect>
                                  </p:childTnLst>
                                </p:cTn>
                              </p:par>
                              <p:par>
                                <p:cTn id="120" presetID="12" presetClass="entr" presetSubtype="2" fill="hold" grpId="0" nodeType="with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additive="base">
                                        <p:cTn id="122" dur="500"/>
                                        <p:tgtEl>
                                          <p:spTgt spid="29"/>
                                        </p:tgtEl>
                                        <p:attrNameLst>
                                          <p:attrName>ppt_x</p:attrName>
                                        </p:attrNameLst>
                                      </p:cBhvr>
                                      <p:tavLst>
                                        <p:tav tm="0">
                                          <p:val>
                                            <p:strVal val="#ppt_x+#ppt_w*1.125000"/>
                                          </p:val>
                                        </p:tav>
                                        <p:tav tm="100000">
                                          <p:val>
                                            <p:strVal val="#ppt_x"/>
                                          </p:val>
                                        </p:tav>
                                      </p:tavLst>
                                    </p:anim>
                                    <p:animEffect transition="in" filter="wipe(left)">
                                      <p:cBhvr>
                                        <p:cTn id="1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p:bldP spid="23" grpId="0"/>
      <p:bldP spid="24" grpId="0"/>
      <p:bldP spid="25"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7" name="组合 36"/>
          <p:cNvGrpSpPr/>
          <p:nvPr/>
        </p:nvGrpSpPr>
        <p:grpSpPr>
          <a:xfrm>
            <a:off x="892366" y="1002933"/>
            <a:ext cx="10388906" cy="4883910"/>
            <a:chOff x="1323190" y="959902"/>
            <a:chExt cx="9563549" cy="4883910"/>
          </a:xfrm>
        </p:grpSpPr>
        <p:sp>
          <p:nvSpPr>
            <p:cNvPr id="38" name="矩形 37"/>
            <p:cNvSpPr/>
            <p:nvPr/>
          </p:nvSpPr>
          <p:spPr>
            <a:xfrm>
              <a:off x="1333948" y="970660"/>
              <a:ext cx="9552791" cy="4873152"/>
            </a:xfrm>
            <a:prstGeom prst="rect">
              <a:avLst/>
            </a:prstGeom>
            <a:solidFill>
              <a:schemeClr val="bg1">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L 形 38"/>
            <p:cNvSpPr/>
            <p:nvPr/>
          </p:nvSpPr>
          <p:spPr>
            <a:xfrm flipV="1">
              <a:off x="1323190" y="959902"/>
              <a:ext cx="914400" cy="914400"/>
            </a:xfrm>
            <a:prstGeom prst="corner">
              <a:avLst>
                <a:gd name="adj1" fmla="val 20588"/>
                <a:gd name="adj2" fmla="val 19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L 形 39"/>
            <p:cNvSpPr/>
            <p:nvPr/>
          </p:nvSpPr>
          <p:spPr>
            <a:xfrm flipH="1">
              <a:off x="9972339" y="4929412"/>
              <a:ext cx="914400" cy="914400"/>
            </a:xfrm>
            <a:prstGeom prst="corner">
              <a:avLst>
                <a:gd name="adj1" fmla="val 20588"/>
                <a:gd name="adj2" fmla="val 194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2233677" y="1777684"/>
            <a:ext cx="2841475" cy="3296112"/>
            <a:chOff x="4328450" y="1490715"/>
            <a:chExt cx="3596046" cy="4171414"/>
          </a:xfrm>
        </p:grpSpPr>
        <p:sp>
          <p:nvSpPr>
            <p:cNvPr id="8" name="六边形 7"/>
            <p:cNvSpPr/>
            <p:nvPr/>
          </p:nvSpPr>
          <p:spPr>
            <a:xfrm rot="16200000">
              <a:off x="4040766" y="1778399"/>
              <a:ext cx="4171414" cy="359604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032528" y="2933732"/>
              <a:ext cx="2181248" cy="1285379"/>
            </a:xfrm>
            <a:prstGeom prst="rect">
              <a:avLst/>
            </a:prstGeom>
            <a:noFill/>
          </p:spPr>
          <p:txBody>
            <a:bodyPr wrap="none" rtlCol="0">
              <a:spAutoFit/>
            </a:bodyPr>
            <a:lstStyle/>
            <a:p>
              <a:r>
                <a:rPr lang="zh-CN" altLang="en-US" sz="6000" b="1">
                  <a:solidFill>
                    <a:schemeClr val="bg1"/>
                  </a:solidFill>
                </a:rPr>
                <a:t>目录</a:t>
              </a:r>
              <a:endParaRPr lang="zh-CN" altLang="en-US" sz="6000" b="1">
                <a:solidFill>
                  <a:schemeClr val="bg1"/>
                </a:solidFill>
              </a:endParaRPr>
            </a:p>
          </p:txBody>
        </p:sp>
      </p:grpSp>
      <p:sp>
        <p:nvSpPr>
          <p:cNvPr id="13" name="矩形 31"/>
          <p:cNvSpPr>
            <a:spLocks noChangeArrowheads="1"/>
          </p:cNvSpPr>
          <p:nvPr/>
        </p:nvSpPr>
        <p:spPr bwMode="auto">
          <a:xfrm>
            <a:off x="7423503" y="2036018"/>
            <a:ext cx="2717078" cy="338554"/>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fontAlgn="base">
              <a:spcBef>
                <a:spcPct val="50000"/>
              </a:spcBef>
              <a:spcAft>
                <a:spcPct val="0"/>
              </a:spcAft>
              <a:buFont typeface="Arial" panose="020b0604020202020204" pitchFamily="34" charset="0"/>
              <a:buNone/>
            </a:pPr>
            <a:endParaRPr lang="zh-CN" altLang="en-US" sz="1600" b="1">
              <a:solidFill>
                <a:schemeClr val="tx2"/>
              </a:solidFill>
              <a:latin typeface="Arial" panose="020b0604020202020204" pitchFamily="34" charset="0"/>
            </a:endParaRPr>
          </a:p>
        </p:txBody>
      </p:sp>
      <p:sp>
        <p:nvSpPr>
          <p:cNvPr id="14" name="Rectangle 6"/>
          <p:cNvSpPr>
            <a:spLocks noChangeArrowheads="1"/>
          </p:cNvSpPr>
          <p:nvPr/>
        </p:nvSpPr>
        <p:spPr bwMode="auto">
          <a:xfrm>
            <a:off x="7987944" y="2044381"/>
            <a:ext cx="192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2000" b="1">
                <a:solidFill>
                  <a:schemeClr val="tx2"/>
                </a:solidFill>
                <a:latin typeface="微软雅黑" panose="020b0503020204020204" pitchFamily="34" charset="-122"/>
                <a:ea typeface="微软雅黑" panose="020b0503020204020204" pitchFamily="34" charset="-122"/>
              </a:rPr>
              <a:t>点击添加内容</a:t>
            </a:r>
            <a:endParaRPr lang="zh-CN" altLang="en-US" sz="2000" b="1">
              <a:solidFill>
                <a:schemeClr val="tx2"/>
              </a:solidFill>
              <a:latin typeface="微软雅黑" panose="020b0503020204020204" pitchFamily="34" charset="-122"/>
              <a:ea typeface="微软雅黑" panose="020b0503020204020204" pitchFamily="34" charset="-122"/>
            </a:endParaRPr>
          </a:p>
        </p:txBody>
      </p:sp>
      <p:sp>
        <p:nvSpPr>
          <p:cNvPr id="15" name="矩形 29"/>
          <p:cNvSpPr>
            <a:spLocks noChangeArrowheads="1"/>
          </p:cNvSpPr>
          <p:nvPr/>
        </p:nvSpPr>
        <p:spPr bwMode="auto">
          <a:xfrm>
            <a:off x="5932131" y="1999931"/>
            <a:ext cx="1328738" cy="488950"/>
          </a:xfrm>
          <a:prstGeom prst="rect">
            <a:avLst/>
          </a:prstGeom>
          <a:solidFill>
            <a:schemeClr val="accent2"/>
          </a:solidFill>
          <a:ln>
            <a:noFill/>
          </a:ln>
        </p:spPr>
        <p:txBody>
          <a:bodyPr anchor="ct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sp>
        <p:nvSpPr>
          <p:cNvPr id="16" name="文本框 30"/>
          <p:cNvSpPr txBox="1">
            <a:spLocks noChangeArrowheads="1"/>
          </p:cNvSpPr>
          <p:nvPr/>
        </p:nvSpPr>
        <p:spPr bwMode="auto">
          <a:xfrm>
            <a:off x="6108344" y="2036444"/>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第一章</a:t>
            </a:r>
            <a:endParaRPr lang="zh-CN" altLang="en-US" sz="2000" b="1">
              <a:solidFill>
                <a:srgbClr val="FFFFFF"/>
              </a:solidFill>
              <a:latin typeface="微软雅黑" panose="020b0503020204020204" pitchFamily="34" charset="-122"/>
              <a:ea typeface="微软雅黑" panose="020b0503020204020204" pitchFamily="34" charset="-122"/>
            </a:endParaRPr>
          </a:p>
        </p:txBody>
      </p:sp>
      <p:sp>
        <p:nvSpPr>
          <p:cNvPr id="17" name="矩形 38"/>
          <p:cNvSpPr>
            <a:spLocks noChangeArrowheads="1"/>
          </p:cNvSpPr>
          <p:nvPr/>
        </p:nvSpPr>
        <p:spPr bwMode="auto">
          <a:xfrm>
            <a:off x="7423503" y="2696418"/>
            <a:ext cx="2717078" cy="338554"/>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fontAlgn="base">
              <a:spcBef>
                <a:spcPct val="50000"/>
              </a:spcBef>
              <a:spcAft>
                <a:spcPct val="0"/>
              </a:spcAft>
              <a:buFont typeface="Arial" panose="020b0604020202020204" pitchFamily="34" charset="0"/>
              <a:buNone/>
            </a:pPr>
            <a:endParaRPr lang="zh-CN" altLang="en-US" sz="1600" b="1">
              <a:solidFill>
                <a:schemeClr val="tx2"/>
              </a:solidFill>
              <a:latin typeface="Arial" panose="020b0604020202020204" pitchFamily="34" charset="0"/>
            </a:endParaRPr>
          </a:p>
        </p:txBody>
      </p:sp>
      <p:sp>
        <p:nvSpPr>
          <p:cNvPr id="18" name="Rectangle 6"/>
          <p:cNvSpPr>
            <a:spLocks noChangeArrowheads="1"/>
          </p:cNvSpPr>
          <p:nvPr/>
        </p:nvSpPr>
        <p:spPr bwMode="auto">
          <a:xfrm>
            <a:off x="7987944" y="2704781"/>
            <a:ext cx="192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2000" b="1">
                <a:solidFill>
                  <a:schemeClr val="tx2"/>
                </a:solidFill>
                <a:latin typeface="微软雅黑" panose="020b0503020204020204" pitchFamily="34" charset="-122"/>
                <a:ea typeface="微软雅黑" panose="020b0503020204020204" pitchFamily="34" charset="-122"/>
              </a:rPr>
              <a:t>点击添加内容</a:t>
            </a:r>
            <a:endParaRPr lang="zh-CN" altLang="en-US" sz="2000" b="1">
              <a:solidFill>
                <a:schemeClr val="tx2"/>
              </a:solidFill>
              <a:latin typeface="微软雅黑" panose="020b0503020204020204" pitchFamily="34" charset="-122"/>
              <a:ea typeface="微软雅黑" panose="020b0503020204020204" pitchFamily="34" charset="-122"/>
            </a:endParaRPr>
          </a:p>
        </p:txBody>
      </p:sp>
      <p:sp>
        <p:nvSpPr>
          <p:cNvPr id="19" name="矩形 36"/>
          <p:cNvSpPr>
            <a:spLocks noChangeArrowheads="1"/>
          </p:cNvSpPr>
          <p:nvPr/>
        </p:nvSpPr>
        <p:spPr bwMode="auto">
          <a:xfrm>
            <a:off x="5932131" y="2660331"/>
            <a:ext cx="1328738" cy="488950"/>
          </a:xfrm>
          <a:prstGeom prst="rect">
            <a:avLst/>
          </a:prstGeom>
          <a:solidFill>
            <a:schemeClr val="accent1"/>
          </a:solidFill>
          <a:ln>
            <a:noFill/>
          </a:ln>
        </p:spPr>
        <p:txBody>
          <a:bodyPr anchor="ct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sp>
        <p:nvSpPr>
          <p:cNvPr id="20" name="文本框 37"/>
          <p:cNvSpPr txBox="1">
            <a:spLocks noChangeArrowheads="1"/>
          </p:cNvSpPr>
          <p:nvPr/>
        </p:nvSpPr>
        <p:spPr bwMode="auto">
          <a:xfrm>
            <a:off x="6108344" y="2696844"/>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第二章</a:t>
            </a:r>
            <a:endParaRPr lang="zh-CN" altLang="en-US" sz="2000" b="1">
              <a:solidFill>
                <a:srgbClr val="FFFFFF"/>
              </a:solidFill>
              <a:latin typeface="微软雅黑" panose="020b0503020204020204" pitchFamily="34" charset="-122"/>
              <a:ea typeface="微软雅黑" panose="020b0503020204020204" pitchFamily="34" charset="-122"/>
            </a:endParaRPr>
          </a:p>
        </p:txBody>
      </p:sp>
      <p:sp>
        <p:nvSpPr>
          <p:cNvPr id="21" name="矩形 45"/>
          <p:cNvSpPr>
            <a:spLocks noChangeArrowheads="1"/>
          </p:cNvSpPr>
          <p:nvPr/>
        </p:nvSpPr>
        <p:spPr bwMode="auto">
          <a:xfrm>
            <a:off x="7421915" y="3356818"/>
            <a:ext cx="2717078" cy="338554"/>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fontAlgn="base">
              <a:spcBef>
                <a:spcPct val="50000"/>
              </a:spcBef>
              <a:spcAft>
                <a:spcPct val="0"/>
              </a:spcAft>
              <a:buFont typeface="Arial" panose="020b0604020202020204" pitchFamily="34" charset="0"/>
              <a:buNone/>
            </a:pPr>
            <a:endParaRPr lang="zh-CN" altLang="en-US" sz="1600" b="1">
              <a:solidFill>
                <a:schemeClr val="tx2"/>
              </a:solidFill>
              <a:latin typeface="Arial" panose="020b0604020202020204" pitchFamily="34" charset="0"/>
            </a:endParaRPr>
          </a:p>
        </p:txBody>
      </p:sp>
      <p:sp>
        <p:nvSpPr>
          <p:cNvPr id="22" name="Rectangle 6"/>
          <p:cNvSpPr>
            <a:spLocks noChangeArrowheads="1"/>
          </p:cNvSpPr>
          <p:nvPr/>
        </p:nvSpPr>
        <p:spPr bwMode="auto">
          <a:xfrm>
            <a:off x="7986356" y="3365181"/>
            <a:ext cx="19256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2000" b="1">
                <a:solidFill>
                  <a:schemeClr val="tx2"/>
                </a:solidFill>
                <a:latin typeface="微软雅黑" panose="020b0503020204020204" pitchFamily="34" charset="-122"/>
                <a:ea typeface="微软雅黑" panose="020b0503020204020204" pitchFamily="34" charset="-122"/>
              </a:rPr>
              <a:t>点击添加内容</a:t>
            </a:r>
            <a:endParaRPr lang="zh-CN" altLang="en-US" sz="2000" b="1">
              <a:solidFill>
                <a:schemeClr val="tx2"/>
              </a:solidFill>
              <a:latin typeface="微软雅黑" panose="020b0503020204020204" pitchFamily="34" charset="-122"/>
              <a:ea typeface="微软雅黑" panose="020b0503020204020204" pitchFamily="34" charset="-122"/>
            </a:endParaRPr>
          </a:p>
        </p:txBody>
      </p:sp>
      <p:sp>
        <p:nvSpPr>
          <p:cNvPr id="23" name="矩形 43"/>
          <p:cNvSpPr>
            <a:spLocks noChangeArrowheads="1"/>
          </p:cNvSpPr>
          <p:nvPr/>
        </p:nvSpPr>
        <p:spPr bwMode="auto">
          <a:xfrm>
            <a:off x="5928956" y="3320731"/>
            <a:ext cx="1328738" cy="488950"/>
          </a:xfrm>
          <a:prstGeom prst="rect">
            <a:avLst/>
          </a:prstGeom>
          <a:solidFill>
            <a:schemeClr val="accent2"/>
          </a:solidFill>
          <a:ln>
            <a:noFill/>
          </a:ln>
        </p:spPr>
        <p:txBody>
          <a:bodyPr anchor="ct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sp>
        <p:nvSpPr>
          <p:cNvPr id="24" name="文本框 44"/>
          <p:cNvSpPr txBox="1">
            <a:spLocks noChangeArrowheads="1"/>
          </p:cNvSpPr>
          <p:nvPr/>
        </p:nvSpPr>
        <p:spPr bwMode="auto">
          <a:xfrm>
            <a:off x="6105169" y="3357244"/>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第三章</a:t>
            </a:r>
            <a:endParaRPr lang="zh-CN" altLang="en-US" sz="2000" b="1">
              <a:solidFill>
                <a:srgbClr val="FFFFFF"/>
              </a:solidFill>
              <a:latin typeface="微软雅黑" panose="020b0503020204020204" pitchFamily="34" charset="-122"/>
              <a:ea typeface="微软雅黑" panose="020b0503020204020204" pitchFamily="34" charset="-122"/>
            </a:endParaRPr>
          </a:p>
        </p:txBody>
      </p:sp>
      <p:sp>
        <p:nvSpPr>
          <p:cNvPr id="25" name="矩形 52"/>
          <p:cNvSpPr>
            <a:spLocks noChangeArrowheads="1"/>
          </p:cNvSpPr>
          <p:nvPr/>
        </p:nvSpPr>
        <p:spPr bwMode="auto">
          <a:xfrm>
            <a:off x="7421915" y="4017218"/>
            <a:ext cx="2717078" cy="338554"/>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fontAlgn="base">
              <a:spcBef>
                <a:spcPct val="50000"/>
              </a:spcBef>
              <a:spcAft>
                <a:spcPct val="0"/>
              </a:spcAft>
              <a:buFont typeface="Arial" panose="020b0604020202020204" pitchFamily="34" charset="0"/>
              <a:buNone/>
            </a:pPr>
            <a:endParaRPr lang="zh-CN" altLang="en-US" sz="1600" b="1">
              <a:solidFill>
                <a:schemeClr val="tx2"/>
              </a:solidFill>
              <a:latin typeface="Arial" panose="020b0604020202020204" pitchFamily="34" charset="0"/>
            </a:endParaRPr>
          </a:p>
        </p:txBody>
      </p:sp>
      <p:sp>
        <p:nvSpPr>
          <p:cNvPr id="26" name="Rectangle 6"/>
          <p:cNvSpPr>
            <a:spLocks noChangeArrowheads="1"/>
          </p:cNvSpPr>
          <p:nvPr/>
        </p:nvSpPr>
        <p:spPr bwMode="auto">
          <a:xfrm>
            <a:off x="7986356" y="4025581"/>
            <a:ext cx="19256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2000" b="1">
                <a:solidFill>
                  <a:schemeClr val="tx2"/>
                </a:solidFill>
                <a:latin typeface="微软雅黑" panose="020b0503020204020204" pitchFamily="34" charset="-122"/>
                <a:ea typeface="微软雅黑" panose="020b0503020204020204" pitchFamily="34" charset="-122"/>
              </a:rPr>
              <a:t>点击添加内容</a:t>
            </a:r>
            <a:endParaRPr lang="zh-CN" altLang="en-US" sz="2000" b="1">
              <a:solidFill>
                <a:schemeClr val="tx2"/>
              </a:solidFill>
              <a:latin typeface="微软雅黑" panose="020b0503020204020204" pitchFamily="34" charset="-122"/>
              <a:ea typeface="微软雅黑" panose="020b0503020204020204" pitchFamily="34" charset="-122"/>
            </a:endParaRPr>
          </a:p>
        </p:txBody>
      </p:sp>
      <p:sp>
        <p:nvSpPr>
          <p:cNvPr id="27" name="矩形 50"/>
          <p:cNvSpPr>
            <a:spLocks noChangeArrowheads="1"/>
          </p:cNvSpPr>
          <p:nvPr/>
        </p:nvSpPr>
        <p:spPr bwMode="auto">
          <a:xfrm>
            <a:off x="5928956" y="3981131"/>
            <a:ext cx="1328738" cy="488950"/>
          </a:xfrm>
          <a:prstGeom prst="rect">
            <a:avLst/>
          </a:prstGeom>
          <a:solidFill>
            <a:schemeClr val="accent1"/>
          </a:solidFill>
          <a:ln>
            <a:noFill/>
          </a:ln>
        </p:spPr>
        <p:txBody>
          <a:bodyPr anchor="ct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sp>
        <p:nvSpPr>
          <p:cNvPr id="28" name="文本框 51"/>
          <p:cNvSpPr txBox="1">
            <a:spLocks noChangeArrowheads="1"/>
          </p:cNvSpPr>
          <p:nvPr/>
        </p:nvSpPr>
        <p:spPr bwMode="auto">
          <a:xfrm>
            <a:off x="6105169" y="4017644"/>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第四章</a:t>
            </a:r>
            <a:endParaRPr lang="zh-CN" altLang="en-US" sz="2000" b="1">
              <a:solidFill>
                <a:srgbClr val="FFFFFF"/>
              </a:solidFill>
              <a:latin typeface="微软雅黑" panose="020b0503020204020204" pitchFamily="34" charset="-122"/>
              <a:ea typeface="微软雅黑" panose="020b0503020204020204" pitchFamily="34" charset="-122"/>
            </a:endParaRPr>
          </a:p>
        </p:txBody>
      </p:sp>
      <p:sp>
        <p:nvSpPr>
          <p:cNvPr id="29" name="矩形 70"/>
          <p:cNvSpPr>
            <a:spLocks noChangeArrowheads="1"/>
          </p:cNvSpPr>
          <p:nvPr/>
        </p:nvSpPr>
        <p:spPr bwMode="auto">
          <a:xfrm>
            <a:off x="7421915" y="4677618"/>
            <a:ext cx="2717078" cy="338554"/>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fontAlgn="base">
              <a:spcBef>
                <a:spcPct val="50000"/>
              </a:spcBef>
              <a:spcAft>
                <a:spcPct val="0"/>
              </a:spcAft>
              <a:buFont typeface="Arial" panose="020b0604020202020204" pitchFamily="34" charset="0"/>
              <a:buNone/>
            </a:pPr>
            <a:endParaRPr lang="zh-CN" altLang="en-US" sz="1600" b="1">
              <a:solidFill>
                <a:schemeClr val="tx2"/>
              </a:solidFill>
              <a:latin typeface="Arial" panose="020b0604020202020204" pitchFamily="34" charset="0"/>
            </a:endParaRPr>
          </a:p>
        </p:txBody>
      </p:sp>
      <p:sp>
        <p:nvSpPr>
          <p:cNvPr id="30" name="Rectangle 6"/>
          <p:cNvSpPr>
            <a:spLocks noChangeArrowheads="1"/>
          </p:cNvSpPr>
          <p:nvPr/>
        </p:nvSpPr>
        <p:spPr bwMode="auto">
          <a:xfrm>
            <a:off x="7986356" y="4685981"/>
            <a:ext cx="19256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2000" b="1">
                <a:solidFill>
                  <a:schemeClr val="tx2"/>
                </a:solidFill>
                <a:latin typeface="微软雅黑" panose="020b0503020204020204" pitchFamily="34" charset="-122"/>
                <a:ea typeface="微软雅黑" panose="020b0503020204020204" pitchFamily="34" charset="-122"/>
              </a:rPr>
              <a:t>点击添加内容</a:t>
            </a:r>
            <a:endParaRPr lang="zh-CN" altLang="en-US" sz="2000" b="1">
              <a:solidFill>
                <a:schemeClr val="tx2"/>
              </a:solidFill>
              <a:latin typeface="微软雅黑" panose="020b0503020204020204" pitchFamily="34" charset="-122"/>
              <a:ea typeface="微软雅黑" panose="020b0503020204020204" pitchFamily="34" charset="-122"/>
            </a:endParaRPr>
          </a:p>
        </p:txBody>
      </p:sp>
      <p:sp>
        <p:nvSpPr>
          <p:cNvPr id="31" name="矩形 68"/>
          <p:cNvSpPr>
            <a:spLocks noChangeArrowheads="1"/>
          </p:cNvSpPr>
          <p:nvPr/>
        </p:nvSpPr>
        <p:spPr bwMode="auto">
          <a:xfrm>
            <a:off x="5928956" y="4641531"/>
            <a:ext cx="1328738" cy="488950"/>
          </a:xfrm>
          <a:prstGeom prst="rect">
            <a:avLst/>
          </a:prstGeom>
          <a:solidFill>
            <a:schemeClr val="accent2"/>
          </a:solidFill>
          <a:ln>
            <a:noFill/>
          </a:ln>
        </p:spPr>
        <p:txBody>
          <a:bodyPr anchor="ct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sp>
        <p:nvSpPr>
          <p:cNvPr id="32" name="文本框 69"/>
          <p:cNvSpPr txBox="1">
            <a:spLocks noChangeArrowheads="1"/>
          </p:cNvSpPr>
          <p:nvPr/>
        </p:nvSpPr>
        <p:spPr bwMode="auto">
          <a:xfrm>
            <a:off x="6105169" y="4678044"/>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第五章</a:t>
            </a:r>
            <a:endParaRPr lang="zh-CN" altLang="en-US" sz="20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nodeType="afterGroup">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nodeType="afterGroup">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nodeType="afterGroup">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par>
                          <p:cTn id="44" fill="hold" nodeType="afterGroup">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nodeType="afterGroup">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par>
                          <p:cTn id="58" fill="hold" nodeType="afterGroup">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par>
                          <p:cTn id="65" fill="hold" nodeType="afterGroup">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nodeType="afterGroup">
                            <p:stCondLst>
                              <p:cond delay="500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P spid="25" grpId="0" animBg="1"/>
      <p:bldP spid="26" grpId="0"/>
      <p:bldP spid="27" grpId="0" animBg="1"/>
      <p:bldP spid="28" grpId="0"/>
      <p:bldP spid="29" grpId="0" animBg="1"/>
      <p:bldP spid="30" grpId="0"/>
      <p:bldP spid="31" grpId="0" animBg="1"/>
      <p:bldP spid="32"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7" name="组合 16"/>
          <p:cNvGrpSpPr/>
          <p:nvPr/>
        </p:nvGrpSpPr>
        <p:grpSpPr>
          <a:xfrm>
            <a:off x="892366" y="1002933"/>
            <a:ext cx="10388906" cy="4883910"/>
            <a:chOff x="1323190" y="959902"/>
            <a:chExt cx="9563549" cy="4883910"/>
          </a:xfrm>
        </p:grpSpPr>
        <p:sp>
          <p:nvSpPr>
            <p:cNvPr id="16" name="矩形 15"/>
            <p:cNvSpPr/>
            <p:nvPr/>
          </p:nvSpPr>
          <p:spPr>
            <a:xfrm>
              <a:off x="1333948" y="970660"/>
              <a:ext cx="9552791" cy="4873152"/>
            </a:xfrm>
            <a:prstGeom prst="rect">
              <a:avLst/>
            </a:prstGeom>
            <a:solidFill>
              <a:schemeClr val="bg1">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L 形 12"/>
            <p:cNvSpPr/>
            <p:nvPr/>
          </p:nvSpPr>
          <p:spPr>
            <a:xfrm flipV="1">
              <a:off x="1323190" y="959902"/>
              <a:ext cx="914400" cy="914400"/>
            </a:xfrm>
            <a:prstGeom prst="corner">
              <a:avLst>
                <a:gd name="adj1" fmla="val 20588"/>
                <a:gd name="adj2" fmla="val 19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L 形 13"/>
            <p:cNvSpPr/>
            <p:nvPr/>
          </p:nvSpPr>
          <p:spPr>
            <a:xfrm flipH="1">
              <a:off x="9972339" y="4929412"/>
              <a:ext cx="914400" cy="914400"/>
            </a:xfrm>
            <a:prstGeom prst="corner">
              <a:avLst>
                <a:gd name="adj1" fmla="val 20588"/>
                <a:gd name="adj2" fmla="val 194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820943" y="1456536"/>
            <a:ext cx="2292601" cy="2659416"/>
            <a:chOff x="3631594" y="681954"/>
            <a:chExt cx="4990466" cy="5788940"/>
          </a:xfrm>
        </p:grpSpPr>
        <p:sp>
          <p:nvSpPr>
            <p:cNvPr id="3" name="六边形 2"/>
            <p:cNvSpPr/>
            <p:nvPr/>
          </p:nvSpPr>
          <p:spPr>
            <a:xfrm rot="16200000">
              <a:off x="3232357" y="1081191"/>
              <a:ext cx="5788940" cy="499046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rot="16200000">
              <a:off x="3646898" y="1441720"/>
              <a:ext cx="4952512" cy="426940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040766" y="1778399"/>
              <a:ext cx="4171414" cy="359604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695477" y="2041378"/>
              <a:ext cx="2886406" cy="2880824"/>
            </a:xfrm>
            <a:prstGeom prst="rect">
              <a:avLst/>
            </a:prstGeom>
            <a:noFill/>
          </p:spPr>
          <p:txBody>
            <a:bodyPr wrap="none" rtlCol="0">
              <a:spAutoFit/>
            </a:bodyPr>
            <a:lstStyle/>
            <a:p>
              <a:r>
                <a:rPr lang="en-US" altLang="zh-CN" sz="8000" b="1">
                  <a:solidFill>
                    <a:schemeClr val="accent1"/>
                  </a:solidFill>
                </a:rPr>
                <a:t>04</a:t>
              </a:r>
              <a:endParaRPr lang="zh-CN" altLang="en-US" sz="8000" b="1">
                <a:solidFill>
                  <a:schemeClr val="accent1"/>
                </a:solidFill>
              </a:endParaRPr>
            </a:p>
          </p:txBody>
        </p:sp>
      </p:grpSp>
      <p:sp>
        <p:nvSpPr>
          <p:cNvPr id="11" name="文本框 12"/>
          <p:cNvSpPr txBox="1">
            <a:spLocks noChangeArrowheads="1"/>
          </p:cNvSpPr>
          <p:nvPr/>
        </p:nvSpPr>
        <p:spPr bwMode="auto">
          <a:xfrm>
            <a:off x="4248301" y="4368926"/>
            <a:ext cx="38049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4400" b="1">
                <a:latin typeface="微软雅黑" panose="020b0503020204020204" pitchFamily="34" charset="-122"/>
                <a:ea typeface="微软雅黑" panose="020b0503020204020204" pitchFamily="34" charset="-122"/>
              </a:rPr>
              <a:t>点击添加内容</a:t>
            </a:r>
            <a:endParaRPr lang="zh-CN" altLang="en-US" sz="4400" b="1">
              <a:latin typeface="微软雅黑" panose="020b0503020204020204" pitchFamily="34" charset="-122"/>
              <a:ea typeface="微软雅黑" panose="020b0503020204020204" pitchFamily="34" charset="-122"/>
            </a:endParaRPr>
          </a:p>
        </p:txBody>
      </p:sp>
      <p:sp>
        <p:nvSpPr>
          <p:cNvPr id="12" name="矩形 16"/>
          <p:cNvSpPr>
            <a:spLocks noChangeArrowheads="1"/>
          </p:cNvSpPr>
          <p:nvPr/>
        </p:nvSpPr>
        <p:spPr bwMode="auto">
          <a:xfrm>
            <a:off x="3608084" y="5019358"/>
            <a:ext cx="5085343"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1216025" fontAlgn="base">
              <a:lnSpc>
                <a:spcPct val="120000"/>
              </a:lnSpc>
              <a:spcBef>
                <a:spcPct val="20000"/>
              </a:spcBef>
              <a:spcAft>
                <a:spcPct val="0"/>
              </a:spcAft>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iterate type="lt">
                                    <p:tmPct val="55556"/>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600" fill="hold"/>
                                        <p:tgtEl>
                                          <p:spTgt spid="11"/>
                                        </p:tgtEl>
                                        <p:attrNameLst>
                                          <p:attrName>ppt_x</p:attrName>
                                        </p:attrNameLst>
                                      </p:cBhvr>
                                      <p:tavLst>
                                        <p:tav tm="0">
                                          <p:val>
                                            <p:strVal val="1+#ppt_w/2"/>
                                          </p:val>
                                        </p:tav>
                                        <p:tav tm="100000">
                                          <p:val>
                                            <p:strVal val="#ppt_x"/>
                                          </p:val>
                                        </p:tav>
                                      </p:tavLst>
                                    </p:anim>
                                    <p:anim calcmode="lin" valueType="num">
                                      <p:cBhvr additive="base">
                                        <p:cTn id="13" dur="600" fill="hold"/>
                                        <p:tgtEl>
                                          <p:spTgt spid="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AutoShape 5"/>
          <p:cNvSpPr>
            <a:spLocks noChangeArrowheads="1"/>
          </p:cNvSpPr>
          <p:nvPr/>
        </p:nvSpPr>
        <p:spPr bwMode="auto">
          <a:xfrm>
            <a:off x="6095032" y="4830590"/>
            <a:ext cx="4219575" cy="801687"/>
          </a:xfrm>
          <a:custGeom>
            <a:gdLst>
              <a:gd name="T0" fmla="*/ 791286651 w 21600"/>
              <a:gd name="T1" fmla="*/ 14877399 h 21600"/>
              <a:gd name="T2" fmla="*/ 412148597 w 21600"/>
              <a:gd name="T3" fmla="*/ 29754797 h 21600"/>
              <a:gd name="T4" fmla="*/ 33009970 w 21600"/>
              <a:gd name="T5" fmla="*/ 14877399 h 21600"/>
              <a:gd name="T6" fmla="*/ 41214859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close/>
              </a:path>
            </a:pathLst>
          </a:custGeom>
          <a:solidFill>
            <a:schemeClr val="accent1"/>
          </a:solidFill>
          <a:ln w="12700" algn="ctr">
            <a:noFill/>
            <a:miter lim="800000"/>
          </a:ln>
        </p:spPr>
        <p:txBody>
          <a:bodyPr wrap="none" anchor="ctr"/>
          <a:lstStyle/>
          <a:p>
            <a:endParaRPr lang="zh-CN" altLang="en-US" sz="2400">
              <a:ea typeface="华文细黑" panose="02010600040101010101" pitchFamily="2" charset="-122"/>
            </a:endParaRPr>
          </a:p>
        </p:txBody>
      </p:sp>
      <p:sp>
        <p:nvSpPr>
          <p:cNvPr id="6" name="AutoShape 7"/>
          <p:cNvSpPr>
            <a:spLocks noChangeArrowheads="1"/>
          </p:cNvSpPr>
          <p:nvPr/>
        </p:nvSpPr>
        <p:spPr bwMode="auto">
          <a:xfrm rot="10800000">
            <a:off x="6095032" y="4208291"/>
            <a:ext cx="4219575" cy="619125"/>
          </a:xfrm>
          <a:custGeom>
            <a:gdLst>
              <a:gd name="T0" fmla="*/ 712978400 w 21600"/>
              <a:gd name="T1" fmla="*/ 8873065 h 21600"/>
              <a:gd name="T2" fmla="*/ 412148597 w 21600"/>
              <a:gd name="T3" fmla="*/ 17746101 h 21600"/>
              <a:gd name="T4" fmla="*/ 111318258 w 21600"/>
              <a:gd name="T5" fmla="*/ 8873065 h 21600"/>
              <a:gd name="T6" fmla="*/ 412148597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chemeClr val="accent2"/>
          </a:solidFill>
          <a:ln w="9525">
            <a:noFill/>
            <a:miter lim="800000"/>
          </a:ln>
        </p:spPr>
        <p:txBody>
          <a:bodyPr wrap="none" anchor="ctr"/>
          <a:lstStyle/>
          <a:p>
            <a:endParaRPr lang="zh-CN" altLang="en-US" sz="2400">
              <a:solidFill>
                <a:srgbClr val="000000"/>
              </a:solidFill>
              <a:ea typeface="华文细黑" panose="02010600040101010101" pitchFamily="2" charset="-122"/>
            </a:endParaRPr>
          </a:p>
        </p:txBody>
      </p:sp>
      <p:sp>
        <p:nvSpPr>
          <p:cNvPr id="7" name="AutoShape 8"/>
          <p:cNvSpPr>
            <a:spLocks noChangeArrowheads="1"/>
          </p:cNvSpPr>
          <p:nvPr/>
        </p:nvSpPr>
        <p:spPr bwMode="auto">
          <a:xfrm>
            <a:off x="6504607" y="3813001"/>
            <a:ext cx="3400425" cy="646113"/>
          </a:xfrm>
          <a:custGeom>
            <a:gdLst>
              <a:gd name="T0" fmla="*/ 3251971 w 21600"/>
              <a:gd name="T1" fmla="*/ 323056 h 21600"/>
              <a:gd name="T2" fmla="*/ 1700213 w 21600"/>
              <a:gd name="T3" fmla="*/ 646112 h 21600"/>
              <a:gd name="T4" fmla="*/ 148454 w 21600"/>
              <a:gd name="T5" fmla="*/ 323056 h 21600"/>
              <a:gd name="T6" fmla="*/ 1700213 w 21600"/>
              <a:gd name="T7" fmla="*/ 0 h 21600"/>
              <a:gd name="T8" fmla="*/ 0 60000 65536"/>
              <a:gd name="T9" fmla="*/ 0 60000 65536"/>
              <a:gd name="T10" fmla="*/ 0 60000 65536"/>
              <a:gd name="T11" fmla="*/ 0 60000 65536"/>
              <a:gd name="T12" fmla="*/ 2743 w 21600"/>
              <a:gd name="T13" fmla="*/ 2743 h 21600"/>
              <a:gd name="T14" fmla="*/ 18857 w 21600"/>
              <a:gd name="T15" fmla="*/ 18857 h 21600"/>
            </a:gdLst>
            <a:cxnLst>
              <a:cxn ang="T8">
                <a:pos x="T0" y="T1"/>
              </a:cxn>
              <a:cxn ang="T9">
                <a:pos x="T2" y="T3"/>
              </a:cxn>
              <a:cxn ang="T10">
                <a:pos x="T4" y="T5"/>
              </a:cxn>
              <a:cxn ang="T11">
                <a:pos x="T6" y="T7"/>
              </a:cxn>
            </a:cxnLst>
            <a:rect l="T12" t="T13" r="T14" b="T15"/>
            <a:pathLst>
              <a:path w="21600" h="21600">
                <a:moveTo>
                  <a:pt x="0" y="0"/>
                </a:moveTo>
                <a:lnTo>
                  <a:pt x="1885" y="21600"/>
                </a:lnTo>
                <a:lnTo>
                  <a:pt x="19715" y="21600"/>
                </a:lnTo>
                <a:lnTo>
                  <a:pt x="21600" y="0"/>
                </a:lnTo>
                <a:close/>
              </a:path>
            </a:pathLst>
          </a:custGeom>
          <a:solidFill>
            <a:schemeClr val="accent1"/>
          </a:solidFill>
          <a:ln>
            <a:noFill/>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sz="2400" b="0">
              <a:solidFill>
                <a:srgbClr val="000000"/>
              </a:solidFill>
              <a:ea typeface="华文细黑" panose="02010600040101010101" pitchFamily="2" charset="-122"/>
            </a:endParaRPr>
          </a:p>
        </p:txBody>
      </p:sp>
      <p:sp>
        <p:nvSpPr>
          <p:cNvPr id="8" name="AutoShape 10"/>
          <p:cNvSpPr>
            <a:spLocks noChangeArrowheads="1"/>
          </p:cNvSpPr>
          <p:nvPr/>
        </p:nvSpPr>
        <p:spPr bwMode="auto">
          <a:xfrm rot="10800000">
            <a:off x="6504607" y="3319290"/>
            <a:ext cx="3400425" cy="498475"/>
          </a:xfrm>
          <a:custGeom>
            <a:gdLst>
              <a:gd name="T0" fmla="*/ 463026102 w 21600"/>
              <a:gd name="T1" fmla="*/ 5751801 h 21600"/>
              <a:gd name="T2" fmla="*/ 267659556 w 21600"/>
              <a:gd name="T3" fmla="*/ 11503579 h 21600"/>
              <a:gd name="T4" fmla="*/ 72292872 w 21600"/>
              <a:gd name="T5" fmla="*/ 5751801 h 21600"/>
              <a:gd name="T6" fmla="*/ 267659556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chemeClr val="accent2"/>
          </a:solidFill>
          <a:ln w="9525">
            <a:noFill/>
            <a:miter lim="800000"/>
          </a:ln>
        </p:spPr>
        <p:txBody>
          <a:bodyPr wrap="none" anchor="ctr"/>
          <a:lstStyle/>
          <a:p>
            <a:endParaRPr lang="zh-CN" altLang="en-US" sz="2400">
              <a:solidFill>
                <a:srgbClr val="000000"/>
              </a:solidFill>
              <a:ea typeface="华文细黑" panose="02010600040101010101" pitchFamily="2" charset="-122"/>
            </a:endParaRPr>
          </a:p>
        </p:txBody>
      </p:sp>
      <p:sp>
        <p:nvSpPr>
          <p:cNvPr id="9" name="AutoShape 12"/>
          <p:cNvSpPr>
            <a:spLocks noChangeArrowheads="1"/>
          </p:cNvSpPr>
          <p:nvPr/>
        </p:nvSpPr>
        <p:spPr bwMode="auto">
          <a:xfrm>
            <a:off x="6826871" y="3004171"/>
            <a:ext cx="2755900" cy="522288"/>
          </a:xfrm>
          <a:custGeom>
            <a:gdLst>
              <a:gd name="T0" fmla="*/ 2607515 w 21600"/>
              <a:gd name="T1" fmla="*/ 261143 h 21600"/>
              <a:gd name="T2" fmla="*/ 1377950 w 21600"/>
              <a:gd name="T3" fmla="*/ 522287 h 21600"/>
              <a:gd name="T4" fmla="*/ 148385 w 21600"/>
              <a:gd name="T5" fmla="*/ 261143 h 21600"/>
              <a:gd name="T6" fmla="*/ 1377950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solidFill>
            <a:schemeClr val="accent1"/>
          </a:solidFill>
          <a:ln w="12700" algn="ctr">
            <a:noFill/>
            <a:miter lim="800000"/>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sz="2400" b="0">
              <a:ea typeface="华文细黑" panose="02010600040101010101" pitchFamily="2" charset="-122"/>
            </a:endParaRPr>
          </a:p>
        </p:txBody>
      </p:sp>
      <p:sp>
        <p:nvSpPr>
          <p:cNvPr id="10" name="AutoShape 14"/>
          <p:cNvSpPr>
            <a:spLocks noChangeArrowheads="1"/>
          </p:cNvSpPr>
          <p:nvPr/>
        </p:nvSpPr>
        <p:spPr bwMode="auto">
          <a:xfrm rot="10800000">
            <a:off x="6826871" y="2600152"/>
            <a:ext cx="2755900" cy="403225"/>
          </a:xfrm>
          <a:custGeom>
            <a:gdLst>
              <a:gd name="T0" fmla="*/ 304134762 w 21600"/>
              <a:gd name="T1" fmla="*/ 3763676 h 21600"/>
              <a:gd name="T2" fmla="*/ 175809834 w 21600"/>
              <a:gd name="T3" fmla="*/ 7527333 h 21600"/>
              <a:gd name="T4" fmla="*/ 47484921 w 21600"/>
              <a:gd name="T5" fmla="*/ 3763676 h 21600"/>
              <a:gd name="T6" fmla="*/ 175809834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chemeClr val="accent2"/>
          </a:solidFill>
          <a:ln w="9525">
            <a:noFill/>
            <a:miter lim="800000"/>
          </a:ln>
        </p:spPr>
        <p:txBody>
          <a:bodyPr wrap="none" anchor="ctr"/>
          <a:lstStyle/>
          <a:p>
            <a:endParaRPr lang="zh-CN" altLang="en-US" sz="2400">
              <a:solidFill>
                <a:srgbClr val="000000"/>
              </a:solidFill>
              <a:ea typeface="华文细黑" panose="02010600040101010101" pitchFamily="2" charset="-122"/>
            </a:endParaRPr>
          </a:p>
        </p:txBody>
      </p:sp>
      <p:sp>
        <p:nvSpPr>
          <p:cNvPr id="11" name="AutoShape 20"/>
          <p:cNvSpPr>
            <a:spLocks noChangeArrowheads="1"/>
          </p:cNvSpPr>
          <p:nvPr/>
        </p:nvSpPr>
        <p:spPr bwMode="auto">
          <a:xfrm>
            <a:off x="7155482" y="2333450"/>
            <a:ext cx="2098675" cy="395289"/>
          </a:xfrm>
          <a:custGeom>
            <a:gdLst>
              <a:gd name="T0" fmla="*/ 1985677 w 21600"/>
              <a:gd name="T1" fmla="*/ 197644 h 21600"/>
              <a:gd name="T2" fmla="*/ 1049338 w 21600"/>
              <a:gd name="T3" fmla="*/ 395287 h 21600"/>
              <a:gd name="T4" fmla="*/ 112998 w 21600"/>
              <a:gd name="T5" fmla="*/ 197644 h 21600"/>
              <a:gd name="T6" fmla="*/ 1049338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solidFill>
            <a:schemeClr val="accent1"/>
          </a:solidFill>
          <a:ln w="12700" algn="ctr">
            <a:noFill/>
            <a:miter lim="800000"/>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sz="2400" b="0">
              <a:ea typeface="华文细黑" panose="02010600040101010101" pitchFamily="2" charset="-122"/>
            </a:endParaRPr>
          </a:p>
        </p:txBody>
      </p:sp>
      <p:sp>
        <p:nvSpPr>
          <p:cNvPr id="12" name="AutoShape 22"/>
          <p:cNvSpPr>
            <a:spLocks noChangeArrowheads="1"/>
          </p:cNvSpPr>
          <p:nvPr/>
        </p:nvSpPr>
        <p:spPr bwMode="auto">
          <a:xfrm rot="10800000">
            <a:off x="7155482" y="2030240"/>
            <a:ext cx="2098675" cy="306387"/>
          </a:xfrm>
          <a:custGeom>
            <a:gdLst>
              <a:gd name="T0" fmla="*/ 176371952 w 21600"/>
              <a:gd name="T1" fmla="*/ 2173000 h 21600"/>
              <a:gd name="T2" fmla="*/ 101954615 w 21600"/>
              <a:gd name="T3" fmla="*/ 4346001 h 21600"/>
              <a:gd name="T4" fmla="*/ 27537144 w 21600"/>
              <a:gd name="T5" fmla="*/ 2173000 h 21600"/>
              <a:gd name="T6" fmla="*/ 101954615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chemeClr val="accent2"/>
          </a:solidFill>
          <a:ln w="9525">
            <a:noFill/>
            <a:miter lim="800000"/>
          </a:ln>
        </p:spPr>
        <p:txBody>
          <a:bodyPr rot="10800000" wrap="none" anchor="ctr"/>
          <a:lstStyle/>
          <a:p>
            <a:endParaRPr lang="zh-CN" altLang="en-US" sz="2400">
              <a:solidFill>
                <a:srgbClr val="000000"/>
              </a:solidFill>
              <a:ea typeface="华文细黑" panose="02010600040101010101" pitchFamily="2" charset="-122"/>
            </a:endParaRPr>
          </a:p>
        </p:txBody>
      </p:sp>
      <p:sp>
        <p:nvSpPr>
          <p:cNvPr id="13" name="AutoShape 23"/>
          <p:cNvSpPr>
            <a:spLocks noChangeArrowheads="1"/>
          </p:cNvSpPr>
          <p:nvPr/>
        </p:nvSpPr>
        <p:spPr bwMode="auto">
          <a:xfrm>
            <a:off x="7398370" y="1757190"/>
            <a:ext cx="1612900" cy="395287"/>
          </a:xfrm>
          <a:custGeom>
            <a:gdLst>
              <a:gd name="T0" fmla="*/ 1526057 w 21600"/>
              <a:gd name="T1" fmla="*/ 197644 h 21600"/>
              <a:gd name="T2" fmla="*/ 806450 w 21600"/>
              <a:gd name="T3" fmla="*/ 395288 h 21600"/>
              <a:gd name="T4" fmla="*/ 86843 w 21600"/>
              <a:gd name="T5" fmla="*/ 197644 h 21600"/>
              <a:gd name="T6" fmla="*/ 806450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solidFill>
            <a:schemeClr val="accent1"/>
          </a:solidFill>
          <a:ln w="12700" algn="ctr">
            <a:noFill/>
            <a:miter lim="800000"/>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sz="2400" b="0">
              <a:ea typeface="华文细黑" panose="02010600040101010101" pitchFamily="2" charset="-122"/>
            </a:endParaRPr>
          </a:p>
        </p:txBody>
      </p:sp>
      <p:sp>
        <p:nvSpPr>
          <p:cNvPr id="14" name="AutoShape 25"/>
          <p:cNvSpPr>
            <a:spLocks noChangeArrowheads="1"/>
          </p:cNvSpPr>
          <p:nvPr/>
        </p:nvSpPr>
        <p:spPr bwMode="auto">
          <a:xfrm rot="10800000">
            <a:off x="7398370" y="1453976"/>
            <a:ext cx="1612900" cy="306388"/>
          </a:xfrm>
          <a:custGeom>
            <a:gdLst>
              <a:gd name="T0" fmla="*/ 90328005 w 21600"/>
              <a:gd name="T1" fmla="*/ 2172993 h 21600"/>
              <a:gd name="T2" fmla="*/ 60218664 w 21600"/>
              <a:gd name="T3" fmla="*/ 4345972 h 21600"/>
              <a:gd name="T4" fmla="*/ 30109332 w 21600"/>
              <a:gd name="T5" fmla="*/ 2172993 h 21600"/>
              <a:gd name="T6" fmla="*/ 60218664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solidFill>
            <a:schemeClr val="accent2"/>
          </a:solidFill>
          <a:ln w="9525">
            <a:noFill/>
            <a:miter lim="800000"/>
          </a:ln>
        </p:spPr>
        <p:txBody>
          <a:bodyPr rot="10800000" wrap="none" anchor="ctr"/>
          <a:lstStyle/>
          <a:p>
            <a:endParaRPr lang="zh-CN" altLang="en-US" sz="2400">
              <a:solidFill>
                <a:srgbClr val="000000"/>
              </a:solidFill>
              <a:ea typeface="华文细黑" panose="02010600040101010101" pitchFamily="2" charset="-122"/>
            </a:endParaRPr>
          </a:p>
        </p:txBody>
      </p:sp>
      <p:sp>
        <p:nvSpPr>
          <p:cNvPr id="15" name="Line 26"/>
          <p:cNvSpPr>
            <a:spLocks noChangeShapeType="1"/>
          </p:cNvSpPr>
          <p:nvPr/>
        </p:nvSpPr>
        <p:spPr bwMode="auto">
          <a:xfrm flipH="1">
            <a:off x="1393113" y="1936577"/>
            <a:ext cx="5962394" cy="0"/>
          </a:xfrm>
          <a:prstGeom prst="line">
            <a:avLst/>
          </a:prstGeom>
          <a:noFill/>
          <a:ln w="19050">
            <a:solidFill>
              <a:schemeClr val="bg1">
                <a:lumMod val="75000"/>
              </a:schemeClr>
            </a:solidFill>
            <a:prstDash val="sysDot"/>
            <a:round/>
          </a:ln>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16" name="Line 28"/>
          <p:cNvSpPr>
            <a:spLocks noChangeShapeType="1"/>
          </p:cNvSpPr>
          <p:nvPr/>
        </p:nvSpPr>
        <p:spPr bwMode="auto">
          <a:xfrm flipH="1">
            <a:off x="1448159" y="2549351"/>
            <a:ext cx="5620012" cy="0"/>
          </a:xfrm>
          <a:prstGeom prst="line">
            <a:avLst/>
          </a:prstGeom>
          <a:noFill/>
          <a:ln w="19050">
            <a:solidFill>
              <a:schemeClr val="bg1">
                <a:lumMod val="75000"/>
              </a:schemeClr>
            </a:solidFill>
            <a:prstDash val="sysDot"/>
            <a:round/>
          </a:ln>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17" name="Line 30"/>
          <p:cNvSpPr>
            <a:spLocks noChangeShapeType="1"/>
          </p:cNvSpPr>
          <p:nvPr/>
        </p:nvSpPr>
        <p:spPr bwMode="auto">
          <a:xfrm flipH="1">
            <a:off x="1510505" y="3241258"/>
            <a:ext cx="5232228" cy="0"/>
          </a:xfrm>
          <a:prstGeom prst="line">
            <a:avLst/>
          </a:prstGeom>
          <a:noFill/>
          <a:ln w="19050">
            <a:solidFill>
              <a:schemeClr val="bg1">
                <a:lumMod val="75000"/>
              </a:schemeClr>
            </a:solidFill>
            <a:prstDash val="sysDot"/>
            <a:round/>
          </a:ln>
        </p:spPr>
        <p:txBody>
          <a:bodyPr/>
          <a:lstStyle/>
          <a:p>
            <a:endParaRPr lang="zh-CN" altLang="en-US" sz="2135">
              <a:latin typeface="微软雅黑" panose="020b0503020204020204" pitchFamily="34" charset="-122"/>
              <a:ea typeface="微软雅黑" panose="020b0503020204020204" pitchFamily="34" charset="-122"/>
            </a:endParaRPr>
          </a:p>
        </p:txBody>
      </p:sp>
      <p:sp>
        <p:nvSpPr>
          <p:cNvPr id="19" name="Line 32"/>
          <p:cNvSpPr>
            <a:spLocks noChangeShapeType="1"/>
          </p:cNvSpPr>
          <p:nvPr/>
        </p:nvSpPr>
        <p:spPr bwMode="auto">
          <a:xfrm flipH="1">
            <a:off x="1565549" y="4177884"/>
            <a:ext cx="4889845" cy="0"/>
          </a:xfrm>
          <a:prstGeom prst="line">
            <a:avLst/>
          </a:prstGeom>
          <a:noFill/>
          <a:ln w="19050">
            <a:solidFill>
              <a:schemeClr val="bg1">
                <a:lumMod val="75000"/>
              </a:schemeClr>
            </a:solidFill>
            <a:prstDash val="sysDot"/>
            <a:round/>
          </a:ln>
        </p:spPr>
        <p:txBody>
          <a:bodyPr/>
          <a:lstStyle/>
          <a:p>
            <a:endParaRPr lang="zh-CN" altLang="en-US" sz="2135">
              <a:solidFill>
                <a:srgbClr val="1C1C1C"/>
              </a:solidFill>
              <a:latin typeface="微软雅黑" panose="020b0503020204020204" pitchFamily="34" charset="-122"/>
              <a:ea typeface="微软雅黑" panose="020b0503020204020204" pitchFamily="34" charset="-122"/>
            </a:endParaRPr>
          </a:p>
        </p:txBody>
      </p:sp>
      <p:sp>
        <p:nvSpPr>
          <p:cNvPr id="20" name="Line 34"/>
          <p:cNvSpPr>
            <a:spLocks noChangeShapeType="1"/>
          </p:cNvSpPr>
          <p:nvPr/>
        </p:nvSpPr>
        <p:spPr bwMode="auto">
          <a:xfrm flipH="1">
            <a:off x="1606909" y="5365333"/>
            <a:ext cx="4632584" cy="0"/>
          </a:xfrm>
          <a:prstGeom prst="line">
            <a:avLst/>
          </a:prstGeom>
          <a:noFill/>
          <a:ln w="19050">
            <a:solidFill>
              <a:schemeClr val="bg1">
                <a:lumMod val="75000"/>
              </a:schemeClr>
            </a:solidFill>
            <a:prstDash val="sysDot"/>
            <a:round/>
          </a:ln>
        </p:spPr>
        <p:txBody>
          <a:bodyPr/>
          <a:lstStyle/>
          <a:p>
            <a:endParaRPr lang="zh-CN" altLang="en-US" sz="2135">
              <a:solidFill>
                <a:srgbClr val="1C1C1C"/>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382484" y="1422680"/>
            <a:ext cx="5589745"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382484" y="2013228"/>
            <a:ext cx="5589745"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423842" y="2762530"/>
            <a:ext cx="5332485"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485578" y="3726142"/>
            <a:ext cx="4948485"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582898" y="4904068"/>
            <a:ext cx="4343166"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496935" y="5013365"/>
            <a:ext cx="1415772" cy="461537"/>
          </a:xfrm>
          <a:prstGeom prst="rect">
            <a:avLst/>
          </a:prstGeom>
          <a:noFill/>
        </p:spPr>
        <p:txBody>
          <a:bodyPr wrap="none" rtlCol="0" anchor="ctr">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7599525" y="3936066"/>
            <a:ext cx="1210588" cy="399981"/>
          </a:xfrm>
          <a:prstGeom prst="rect">
            <a:avLst/>
          </a:prstGeom>
          <a:noFill/>
        </p:spPr>
        <p:txBody>
          <a:bodyPr wrap="none" rtlCol="0" anchor="ctr">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添加标题</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7496935" y="3044387"/>
            <a:ext cx="1415772" cy="461537"/>
          </a:xfrm>
          <a:prstGeom prst="rect">
            <a:avLst/>
          </a:prstGeom>
          <a:noFill/>
        </p:spPr>
        <p:txBody>
          <a:bodyPr wrap="none" rtlCol="0" anchor="ctr">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7702119" y="2363786"/>
            <a:ext cx="1005403" cy="338426"/>
          </a:xfrm>
          <a:prstGeom prst="rect">
            <a:avLst/>
          </a:prstGeom>
          <a:noFill/>
        </p:spPr>
        <p:txBody>
          <a:bodyPr wrap="none" rtlCol="0" anchor="ctr">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添加标题</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7753414" y="1802847"/>
            <a:ext cx="902811" cy="307777"/>
          </a:xfrm>
          <a:prstGeom prst="rect">
            <a:avLst/>
          </a:prstGeom>
          <a:noFill/>
        </p:spPr>
        <p:txBody>
          <a:bodyPr wrap="none" rtlCol="0" anchor="ctr">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添加标题</a:t>
            </a:r>
            <a:endParaRPr lang="zh-CN" altLang="en-US" sz="1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outVertical)">
                                      <p:cBhvr>
                                        <p:cTn id="14" dur="500"/>
                                        <p:tgtEl>
                                          <p:spTgt spid="26"/>
                                        </p:tgtEl>
                                      </p:cBhvr>
                                    </p:animEffect>
                                  </p:childTnLst>
                                </p:cTn>
                              </p:par>
                            </p:childTnLst>
                          </p:cTn>
                        </p:par>
                        <p:par>
                          <p:cTn id="15" fill="hold" nodeType="afterGroup">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childTnLst>
                          </p:cTn>
                        </p:par>
                        <p:par>
                          <p:cTn id="19" fill="hold" nodeType="afterGroup">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par>
                          <p:cTn id="29" fill="hold" nodeType="afterGroup">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outVertical)">
                                      <p:cBhvr>
                                        <p:cTn id="35" dur="500"/>
                                        <p:tgtEl>
                                          <p:spTgt spid="27"/>
                                        </p:tgtEl>
                                      </p:cBhvr>
                                    </p:animEffect>
                                  </p:childTnLst>
                                </p:cTn>
                              </p:par>
                            </p:childTnLst>
                          </p:cTn>
                        </p:par>
                        <p:par>
                          <p:cTn id="36" fill="hold" nodeType="afterGroup">
                            <p:stCondLst>
                              <p:cond delay="3500"/>
                            </p:stCondLst>
                            <p:childTnLst>
                              <p:par>
                                <p:cTn id="37" presetID="22" presetClass="entr" presetSubtype="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nodeType="afterGroup">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par>
                          <p:cTn id="50" fill="hold" nodeType="afterGroup">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outVertical)">
                                      <p:cBhvr>
                                        <p:cTn id="56" dur="500"/>
                                        <p:tgtEl>
                                          <p:spTgt spid="28"/>
                                        </p:tgtEl>
                                      </p:cBhvr>
                                    </p:animEffect>
                                  </p:childTnLst>
                                </p:cTn>
                              </p:par>
                            </p:childTnLst>
                          </p:cTn>
                        </p:par>
                        <p:par>
                          <p:cTn id="57" fill="hold" nodeType="afterGroup">
                            <p:stCondLst>
                              <p:cond delay="6000"/>
                            </p:stCondLst>
                            <p:childTnLst>
                              <p:par>
                                <p:cTn id="58" presetID="22" presetClass="entr" presetSubtype="2"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right)">
                                      <p:cBhvr>
                                        <p:cTn id="60" dur="500"/>
                                        <p:tgtEl>
                                          <p:spTgt spid="17"/>
                                        </p:tgtEl>
                                      </p:cBhvr>
                                    </p:animEffect>
                                  </p:childTnLst>
                                </p:cTn>
                              </p:par>
                            </p:childTnLst>
                          </p:cTn>
                        </p:par>
                        <p:par>
                          <p:cTn id="61" fill="hold" nodeType="afterGroup">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7500"/>
                            </p:stCondLst>
                            <p:childTnLst>
                              <p:par>
                                <p:cTn id="68" presetID="22" presetClass="entr" presetSubtype="4"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down)">
                                      <p:cBhvr>
                                        <p:cTn id="70" dur="500"/>
                                        <p:tgtEl>
                                          <p:spTgt spid="11"/>
                                        </p:tgtEl>
                                      </p:cBhvr>
                                    </p:animEffect>
                                  </p:childTnLst>
                                </p:cTn>
                              </p:par>
                            </p:childTnLst>
                          </p:cTn>
                        </p:par>
                        <p:par>
                          <p:cTn id="71" fill="hold" nodeType="afterGroup">
                            <p:stCondLst>
                              <p:cond delay="8000"/>
                            </p:stCondLst>
                            <p:childTnLst>
                              <p:par>
                                <p:cTn id="72" presetID="22" presetClass="entr" presetSubtype="4"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00"/>
                                        <p:tgtEl>
                                          <p:spTgt spid="12"/>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arn(outVertical)">
                                      <p:cBhvr>
                                        <p:cTn id="77" dur="500"/>
                                        <p:tgtEl>
                                          <p:spTgt spid="29"/>
                                        </p:tgtEl>
                                      </p:cBhvr>
                                    </p:animEffect>
                                  </p:childTnLst>
                                </p:cTn>
                              </p:par>
                            </p:childTnLst>
                          </p:cTn>
                        </p:par>
                        <p:par>
                          <p:cTn id="78" fill="hold" nodeType="afterGroup">
                            <p:stCondLst>
                              <p:cond delay="8500"/>
                            </p:stCondLst>
                            <p:childTnLst>
                              <p:par>
                                <p:cTn id="79" presetID="22" presetClass="entr" presetSubtype="2"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right)">
                                      <p:cBhvr>
                                        <p:cTn id="81" dur="500"/>
                                        <p:tgtEl>
                                          <p:spTgt spid="16"/>
                                        </p:tgtEl>
                                      </p:cBhvr>
                                    </p:animEffect>
                                  </p:childTnLst>
                                </p:cTn>
                              </p:par>
                            </p:childTnLst>
                          </p:cTn>
                        </p:par>
                        <p:par>
                          <p:cTn id="82" fill="hold" nodeType="afterGroup">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1000"/>
                                        <p:tgtEl>
                                          <p:spTgt spid="22"/>
                                        </p:tgtEl>
                                      </p:cBhvr>
                                    </p:animEffect>
                                    <p:anim calcmode="lin" valueType="num">
                                      <p:cBhvr>
                                        <p:cTn id="86" dur="1000" fill="hold"/>
                                        <p:tgtEl>
                                          <p:spTgt spid="22"/>
                                        </p:tgtEl>
                                        <p:attrNameLst>
                                          <p:attrName>ppt_x</p:attrName>
                                        </p:attrNameLst>
                                      </p:cBhvr>
                                      <p:tavLst>
                                        <p:tav tm="0">
                                          <p:val>
                                            <p:strVal val="#ppt_x"/>
                                          </p:val>
                                        </p:tav>
                                        <p:tav tm="100000">
                                          <p:val>
                                            <p:strVal val="#ppt_x"/>
                                          </p:val>
                                        </p:tav>
                                      </p:tavLst>
                                    </p:anim>
                                    <p:anim calcmode="lin" valueType="num">
                                      <p:cBhvr>
                                        <p:cTn id="87" dur="1000" fill="hold"/>
                                        <p:tgtEl>
                                          <p:spTgt spid="22"/>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10000"/>
                            </p:stCondLst>
                            <p:childTnLst>
                              <p:par>
                                <p:cTn id="89" presetID="22" presetClass="entr" presetSubtype="4"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down)">
                                      <p:cBhvr>
                                        <p:cTn id="91" dur="500"/>
                                        <p:tgtEl>
                                          <p:spTgt spid="13"/>
                                        </p:tgtEl>
                                      </p:cBhvr>
                                    </p:animEffect>
                                  </p:childTnLst>
                                </p:cTn>
                              </p:par>
                            </p:childTnLst>
                          </p:cTn>
                        </p:par>
                        <p:par>
                          <p:cTn id="92" fill="hold" nodeType="afterGroup">
                            <p:stCondLst>
                              <p:cond delay="10500"/>
                            </p:stCondLst>
                            <p:childTnLst>
                              <p:par>
                                <p:cTn id="93" presetID="22" presetClass="entr" presetSubtype="4"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down)">
                                      <p:cBhvr>
                                        <p:cTn id="95" dur="500"/>
                                        <p:tgtEl>
                                          <p:spTgt spid="14"/>
                                        </p:tgtEl>
                                      </p:cBhvr>
                                    </p:animEffect>
                                  </p:childTnLst>
                                </p:cTn>
                              </p:par>
                              <p:par>
                                <p:cTn id="96" presetID="16" presetClass="entr" presetSubtype="37"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arn(outVertical)">
                                      <p:cBhvr>
                                        <p:cTn id="98" dur="500"/>
                                        <p:tgtEl>
                                          <p:spTgt spid="30"/>
                                        </p:tgtEl>
                                      </p:cBhvr>
                                    </p:animEffect>
                                  </p:childTnLst>
                                </p:cTn>
                              </p:par>
                            </p:childTnLst>
                          </p:cTn>
                        </p:par>
                        <p:par>
                          <p:cTn id="99" fill="hold" nodeType="afterGroup">
                            <p:stCondLst>
                              <p:cond delay="11000"/>
                            </p:stCondLst>
                            <p:childTnLst>
                              <p:par>
                                <p:cTn id="100" presetID="22" presetClass="entr" presetSubtype="2" fill="hold" grpId="0" nodeType="after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right)">
                                      <p:cBhvr>
                                        <p:cTn id="102" dur="500"/>
                                        <p:tgtEl>
                                          <p:spTgt spid="15"/>
                                        </p:tgtEl>
                                      </p:cBhvr>
                                    </p:animEffect>
                                  </p:childTnLst>
                                </p:cTn>
                              </p:par>
                            </p:childTnLst>
                          </p:cTn>
                        </p:par>
                        <p:par>
                          <p:cTn id="103" fill="hold" nodeType="afterGroup">
                            <p:stCondLst>
                              <p:cond delay="11500"/>
                            </p:stCondLst>
                            <p:childTnLst>
                              <p:par>
                                <p:cTn id="104" presetID="42" presetClass="entr" presetSubtype="0" fill="hold" grpId="0"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1000"/>
                                        <p:tgtEl>
                                          <p:spTgt spid="21"/>
                                        </p:tgtEl>
                                      </p:cBhvr>
                                    </p:animEffect>
                                    <p:anim calcmode="lin" valueType="num">
                                      <p:cBhvr>
                                        <p:cTn id="107" dur="1000" fill="hold"/>
                                        <p:tgtEl>
                                          <p:spTgt spid="21"/>
                                        </p:tgtEl>
                                        <p:attrNameLst>
                                          <p:attrName>ppt_x</p:attrName>
                                        </p:attrNameLst>
                                      </p:cBhvr>
                                      <p:tavLst>
                                        <p:tav tm="0">
                                          <p:val>
                                            <p:strVal val="#ppt_x"/>
                                          </p:val>
                                        </p:tav>
                                        <p:tav tm="100000">
                                          <p:val>
                                            <p:strVal val="#ppt_x"/>
                                          </p:val>
                                        </p:tav>
                                      </p:tavLst>
                                    </p:anim>
                                    <p:anim calcmode="lin" valueType="num">
                                      <p:cBhvr>
                                        <p:cTn id="10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p:bldP spid="22" grpId="0"/>
      <p:bldP spid="23" grpId="0"/>
      <p:bldP spid="24" grpId="0"/>
      <p:bldP spid="25" grpId="0"/>
      <p:bldP spid="26" grpId="0"/>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Box 18"/>
          <p:cNvSpPr txBox="1">
            <a:spLocks noChangeArrowheads="1"/>
          </p:cNvSpPr>
          <p:nvPr/>
        </p:nvSpPr>
        <p:spPr bwMode="gray">
          <a:xfrm>
            <a:off x="4943873" y="260649"/>
            <a:ext cx="2112233"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a:latin typeface="微软雅黑" panose="020b0503020204020204" pitchFamily="34" charset="-122"/>
                <a:ea typeface="微软雅黑" panose="020b0503020204020204" pitchFamily="34" charset="-122"/>
              </a:rPr>
              <a:t>标题内容</a:t>
            </a:r>
            <a:endParaRPr lang="zh-CN" altLang="en-US" sz="3335">
              <a:latin typeface="微软雅黑" panose="020b0503020204020204" pitchFamily="34" charset="-122"/>
              <a:ea typeface="微软雅黑" panose="020b0503020204020204" pitchFamily="34" charset="-122"/>
            </a:endParaRPr>
          </a:p>
        </p:txBody>
      </p:sp>
      <p:cxnSp>
        <p:nvCxnSpPr>
          <p:cNvPr id="3" name="直接连接符​​ 14"/>
          <p:cNvCxnSpPr/>
          <p:nvPr/>
        </p:nvCxnSpPr>
        <p:spPr>
          <a:xfrm>
            <a:off x="7529891" y="624880"/>
            <a:ext cx="4077013"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14"/>
          <p:cNvCxnSpPr/>
          <p:nvPr/>
        </p:nvCxnSpPr>
        <p:spPr>
          <a:xfrm>
            <a:off x="482816" y="624880"/>
            <a:ext cx="4077013"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1163715" y="1235075"/>
            <a:ext cx="1878308" cy="4810125"/>
          </a:xfrm>
          <a:prstGeom prst="rect">
            <a:avLst/>
          </a:prstGeom>
          <a:solidFill>
            <a:schemeClr val="bg1">
              <a:lumMod val="95000"/>
            </a:schemeClr>
          </a:soli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1" name="六边形 60"/>
          <p:cNvSpPr/>
          <p:nvPr/>
        </p:nvSpPr>
        <p:spPr>
          <a:xfrm rot="16200000">
            <a:off x="1120513" y="5227749"/>
            <a:ext cx="699771" cy="603251"/>
          </a:xfrm>
          <a:prstGeom prst="hexagon">
            <a:avLst/>
          </a:prstGeom>
          <a:solidFill>
            <a:schemeClr val="accent1"/>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2" name="任意多边形 61"/>
          <p:cNvSpPr/>
          <p:nvPr/>
        </p:nvSpPr>
        <p:spPr>
          <a:xfrm>
            <a:off x="2144722" y="1568453"/>
            <a:ext cx="897303" cy="1794603"/>
          </a:xfrm>
          <a:custGeom>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chemeClr val="accent1"/>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3" name="矩形 62"/>
          <p:cNvSpPr/>
          <p:nvPr/>
        </p:nvSpPr>
        <p:spPr>
          <a:xfrm>
            <a:off x="3772003" y="1235075"/>
            <a:ext cx="1878308" cy="4810125"/>
          </a:xfrm>
          <a:prstGeom prst="rect">
            <a:avLst/>
          </a:prstGeom>
          <a:solidFill>
            <a:schemeClr val="bg1">
              <a:lumMod val="95000"/>
            </a:schemeClr>
          </a:soli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4" name="六边形 63"/>
          <p:cNvSpPr/>
          <p:nvPr/>
        </p:nvSpPr>
        <p:spPr>
          <a:xfrm rot="16200000">
            <a:off x="3728801" y="5227749"/>
            <a:ext cx="699771" cy="603251"/>
          </a:xfrm>
          <a:prstGeom prst="hexagon">
            <a:avLst/>
          </a:prstGeom>
          <a:solidFill>
            <a:schemeClr val="accent2"/>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5" name="任意多边形 64"/>
          <p:cNvSpPr/>
          <p:nvPr/>
        </p:nvSpPr>
        <p:spPr>
          <a:xfrm>
            <a:off x="4753010" y="1568453"/>
            <a:ext cx="897303" cy="1794603"/>
          </a:xfrm>
          <a:custGeom>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chemeClr val="accent2"/>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6" name="矩形 65"/>
          <p:cNvSpPr/>
          <p:nvPr/>
        </p:nvSpPr>
        <p:spPr>
          <a:xfrm>
            <a:off x="6380291" y="1235075"/>
            <a:ext cx="1878308" cy="4810125"/>
          </a:xfrm>
          <a:prstGeom prst="rect">
            <a:avLst/>
          </a:prstGeom>
          <a:solidFill>
            <a:schemeClr val="bg1">
              <a:lumMod val="95000"/>
            </a:schemeClr>
          </a:soli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7" name="六边形 66"/>
          <p:cNvSpPr/>
          <p:nvPr/>
        </p:nvSpPr>
        <p:spPr>
          <a:xfrm rot="16200000">
            <a:off x="6337089" y="5227749"/>
            <a:ext cx="699771" cy="603251"/>
          </a:xfrm>
          <a:prstGeom prst="hexagon">
            <a:avLst/>
          </a:prstGeom>
          <a:solidFill>
            <a:schemeClr val="accent3"/>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8" name="任意多边形 67"/>
          <p:cNvSpPr/>
          <p:nvPr/>
        </p:nvSpPr>
        <p:spPr>
          <a:xfrm>
            <a:off x="7361298" y="1568453"/>
            <a:ext cx="897303" cy="1794603"/>
          </a:xfrm>
          <a:custGeom>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chemeClr val="accent3"/>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9" name="矩形 68"/>
          <p:cNvSpPr/>
          <p:nvPr/>
        </p:nvSpPr>
        <p:spPr>
          <a:xfrm>
            <a:off x="8988579" y="1235075"/>
            <a:ext cx="1878308" cy="4810125"/>
          </a:xfrm>
          <a:prstGeom prst="rect">
            <a:avLst/>
          </a:prstGeom>
          <a:solidFill>
            <a:schemeClr val="bg1">
              <a:lumMod val="95000"/>
            </a:schemeClr>
          </a:soli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70" name="六边形 69"/>
          <p:cNvSpPr/>
          <p:nvPr/>
        </p:nvSpPr>
        <p:spPr>
          <a:xfrm rot="16200000">
            <a:off x="8945377" y="5227749"/>
            <a:ext cx="699771" cy="603251"/>
          </a:xfrm>
          <a:prstGeom prst="hexagon">
            <a:avLst/>
          </a:prstGeom>
          <a:solidFill>
            <a:schemeClr val="accent4"/>
          </a:solidFill>
          <a:ln>
            <a:noFill/>
          </a:ln>
          <a:effectLst>
            <a:innerShdw blurRad="101600" dist="50800" dir="18900000">
              <a:prstClr val="black">
                <a:alpha val="59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71" name="任意多边形 70"/>
          <p:cNvSpPr/>
          <p:nvPr/>
        </p:nvSpPr>
        <p:spPr>
          <a:xfrm>
            <a:off x="9969586" y="1568453"/>
            <a:ext cx="897303" cy="1794603"/>
          </a:xfrm>
          <a:custGeom>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chemeClr val="accent4"/>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2350376" y="1921793"/>
            <a:ext cx="680171" cy="830997"/>
          </a:xfrm>
          <a:prstGeom prst="rect">
            <a:avLst/>
          </a:prstGeom>
          <a:noFill/>
        </p:spPr>
        <p:txBody>
          <a:bodyPr wrap="square" lIns="91440" tIns="45720" rIns="91440" bIns="45720" rtlCol="0">
            <a:spAutoFit/>
          </a:bodyPr>
          <a:lstStyle/>
          <a:p>
            <a:pPr algn="ctr"/>
            <a:r>
              <a:rPr lang="en-US" altLang="zh-CN" sz="4800">
                <a:solidFill>
                  <a:prstClr val="white"/>
                </a:solidFill>
                <a:latin typeface="微软雅黑" panose="020b0503020204020204" pitchFamily="34" charset="-122"/>
                <a:ea typeface="微软雅黑" panose="020b0503020204020204" pitchFamily="34" charset="-122"/>
              </a:rPr>
              <a:t>1</a:t>
            </a:r>
            <a:endParaRPr lang="zh-CN" altLang="en-US" sz="4800">
              <a:solidFill>
                <a:prstClr val="white"/>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4971557" y="1921793"/>
            <a:ext cx="680171" cy="830997"/>
          </a:xfrm>
          <a:prstGeom prst="rect">
            <a:avLst/>
          </a:prstGeom>
          <a:noFill/>
        </p:spPr>
        <p:txBody>
          <a:bodyPr wrap="square" lIns="91440" tIns="45720" rIns="91440" bIns="45720" rtlCol="0">
            <a:spAutoFit/>
          </a:bodyPr>
          <a:lstStyle/>
          <a:p>
            <a:pPr algn="ctr"/>
            <a:r>
              <a:rPr lang="en-US" altLang="zh-CN" sz="4800">
                <a:solidFill>
                  <a:prstClr val="white"/>
                </a:solidFill>
                <a:latin typeface="微软雅黑" panose="020b0503020204020204" pitchFamily="34" charset="-122"/>
                <a:ea typeface="微软雅黑" panose="020b0503020204020204" pitchFamily="34" charset="-122"/>
              </a:rPr>
              <a:t>2</a:t>
            </a:r>
            <a:endParaRPr lang="zh-CN" altLang="en-US" sz="4800">
              <a:solidFill>
                <a:prstClr val="white"/>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7579845" y="1921793"/>
            <a:ext cx="680171" cy="830997"/>
          </a:xfrm>
          <a:prstGeom prst="rect">
            <a:avLst/>
          </a:prstGeom>
          <a:noFill/>
        </p:spPr>
        <p:txBody>
          <a:bodyPr wrap="square" lIns="91440" tIns="45720" rIns="91440" bIns="45720" rtlCol="0">
            <a:spAutoFit/>
          </a:bodyPr>
          <a:lstStyle/>
          <a:p>
            <a:pPr algn="ctr"/>
            <a:r>
              <a:rPr lang="en-US" altLang="zh-CN" sz="4800">
                <a:solidFill>
                  <a:prstClr val="white"/>
                </a:solidFill>
                <a:latin typeface="微软雅黑" panose="020b0503020204020204" pitchFamily="34" charset="-122"/>
                <a:ea typeface="微软雅黑" panose="020b0503020204020204" pitchFamily="34" charset="-122"/>
              </a:rPr>
              <a:t>3</a:t>
            </a:r>
            <a:endParaRPr lang="zh-CN" altLang="en-US" sz="4800">
              <a:solidFill>
                <a:prstClr val="white"/>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10186717" y="1921793"/>
            <a:ext cx="680171" cy="830997"/>
          </a:xfrm>
          <a:prstGeom prst="rect">
            <a:avLst/>
          </a:prstGeom>
          <a:noFill/>
        </p:spPr>
        <p:txBody>
          <a:bodyPr wrap="square" lIns="91440" tIns="45720" rIns="91440" bIns="45720" rtlCol="0">
            <a:spAutoFit/>
          </a:bodyPr>
          <a:lstStyle/>
          <a:p>
            <a:pPr algn="ctr"/>
            <a:r>
              <a:rPr lang="en-US" altLang="zh-CN" sz="4800">
                <a:solidFill>
                  <a:prstClr val="white"/>
                </a:solidFill>
                <a:latin typeface="微软雅黑" panose="020b0503020204020204" pitchFamily="34" charset="-122"/>
                <a:ea typeface="微软雅黑" panose="020b0503020204020204" pitchFamily="34" charset="-122"/>
              </a:rPr>
              <a:t>4</a:t>
            </a:r>
            <a:endParaRPr lang="zh-CN" altLang="en-US" sz="4800">
              <a:solidFill>
                <a:prstClr val="white"/>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2410538" y="2550091"/>
            <a:ext cx="781407" cy="338554"/>
          </a:xfrm>
          <a:prstGeom prst="rect">
            <a:avLst/>
          </a:prstGeom>
          <a:noFill/>
        </p:spPr>
        <p:txBody>
          <a:bodyPr wrap="square" lIns="91440" tIns="45720" rIns="91440" bIns="45720" rtlCol="0">
            <a:spAutoFit/>
          </a:bodyPr>
          <a:lstStyle/>
          <a:p>
            <a:r>
              <a:rPr lang="en-US" altLang="zh-CN" sz="1600" spc="-100">
                <a:solidFill>
                  <a:prstClr val="white">
                    <a:lumMod val="95000"/>
                  </a:prstClr>
                </a:solidFill>
                <a:latin typeface="微软雅黑" panose="020b0503020204020204" pitchFamily="34" charset="-122"/>
                <a:ea typeface="微软雅黑" panose="020b0503020204020204" pitchFamily="34" charset="-122"/>
              </a:rPr>
              <a:t>tittle</a:t>
            </a:r>
            <a:endParaRPr lang="zh-CN" altLang="en-US" sz="1600" spc="-100">
              <a:solidFill>
                <a:prstClr val="white">
                  <a:lumMod val="95000"/>
                </a:prst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5031721" y="2550091"/>
            <a:ext cx="781407" cy="338554"/>
          </a:xfrm>
          <a:prstGeom prst="rect">
            <a:avLst/>
          </a:prstGeom>
          <a:noFill/>
        </p:spPr>
        <p:txBody>
          <a:bodyPr wrap="square" lIns="91440" tIns="45720" rIns="91440" bIns="45720" rtlCol="0">
            <a:spAutoFit/>
          </a:bodyPr>
          <a:lstStyle/>
          <a:p>
            <a:r>
              <a:rPr lang="en-US" altLang="zh-CN" sz="1600" spc="-100">
                <a:solidFill>
                  <a:prstClr val="white">
                    <a:lumMod val="95000"/>
                  </a:prstClr>
                </a:solidFill>
                <a:latin typeface="微软雅黑" panose="020b0503020204020204" pitchFamily="34" charset="-122"/>
                <a:ea typeface="微软雅黑" panose="020b0503020204020204" pitchFamily="34" charset="-122"/>
              </a:rPr>
              <a:t>tittle</a:t>
            </a:r>
            <a:endParaRPr lang="zh-CN" altLang="en-US" sz="1600" spc="-100">
              <a:solidFill>
                <a:prstClr val="white">
                  <a:lumMod val="95000"/>
                </a:prst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7640009" y="2550091"/>
            <a:ext cx="781407" cy="338554"/>
          </a:xfrm>
          <a:prstGeom prst="rect">
            <a:avLst/>
          </a:prstGeom>
          <a:noFill/>
        </p:spPr>
        <p:txBody>
          <a:bodyPr wrap="square" lIns="91440" tIns="45720" rIns="91440" bIns="45720" rtlCol="0">
            <a:spAutoFit/>
          </a:bodyPr>
          <a:lstStyle/>
          <a:p>
            <a:r>
              <a:rPr lang="en-US" altLang="zh-CN" sz="1600" spc="-100">
                <a:solidFill>
                  <a:prstClr val="white">
                    <a:lumMod val="95000"/>
                  </a:prstClr>
                </a:solidFill>
                <a:latin typeface="微软雅黑" panose="020b0503020204020204" pitchFamily="34" charset="-122"/>
                <a:ea typeface="微软雅黑" panose="020b0503020204020204" pitchFamily="34" charset="-122"/>
              </a:rPr>
              <a:t>tittle</a:t>
            </a:r>
            <a:endParaRPr lang="zh-CN" altLang="en-US" sz="1600" spc="-100">
              <a:solidFill>
                <a:prstClr val="white">
                  <a:lumMod val="95000"/>
                </a:prst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10246879" y="2550091"/>
            <a:ext cx="781407" cy="338554"/>
          </a:xfrm>
          <a:prstGeom prst="rect">
            <a:avLst/>
          </a:prstGeom>
          <a:noFill/>
        </p:spPr>
        <p:txBody>
          <a:bodyPr wrap="square" lIns="91440" tIns="45720" rIns="91440" bIns="45720" rtlCol="0">
            <a:spAutoFit/>
          </a:bodyPr>
          <a:lstStyle/>
          <a:p>
            <a:r>
              <a:rPr lang="en-US" altLang="zh-CN" sz="1600" spc="-100">
                <a:solidFill>
                  <a:prstClr val="white">
                    <a:lumMod val="95000"/>
                  </a:prstClr>
                </a:solidFill>
                <a:latin typeface="微软雅黑" panose="020b0503020204020204" pitchFamily="34" charset="-122"/>
                <a:ea typeface="微软雅黑" panose="020b0503020204020204" pitchFamily="34" charset="-122"/>
              </a:rPr>
              <a:t>tittle</a:t>
            </a:r>
            <a:endParaRPr lang="zh-CN" altLang="en-US" sz="1600" spc="-100">
              <a:solidFill>
                <a:prstClr val="white">
                  <a:lumMod val="95000"/>
                </a:prst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1251601" y="3576570"/>
            <a:ext cx="1768273" cy="400110"/>
          </a:xfrm>
          <a:prstGeom prst="rect">
            <a:avLst/>
          </a:prstGeom>
          <a:noFill/>
        </p:spPr>
        <p:txBody>
          <a:bodyPr wrap="square" lIns="91440" tIns="45720" rIns="91440" bIns="45720" rtlCol="0">
            <a:spAutoFit/>
          </a:bodyPr>
          <a:lstStyle/>
          <a:p>
            <a:r>
              <a:rPr lang="zh-CN" altLang="en-US" sz="2000">
                <a:solidFill>
                  <a:schemeClr val="accent1"/>
                </a:solidFill>
                <a:latin typeface="微软雅黑" panose="020b0503020204020204" pitchFamily="34" charset="-122"/>
                <a:ea typeface="微软雅黑" panose="020b0503020204020204" pitchFamily="34" charset="-122"/>
              </a:rPr>
              <a:t>在此添加标题</a:t>
            </a: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1243793" y="3916437"/>
            <a:ext cx="1718175" cy="812530"/>
          </a:xfrm>
          <a:prstGeom prst="rect">
            <a:avLst/>
          </a:prstGeom>
          <a:noFill/>
        </p:spPr>
        <p:txBody>
          <a:bodyPr wrap="square" lIns="91440" tIns="45720" rIns="91440" bIns="45720" rtlCol="0">
            <a:spAutoFit/>
          </a:bodyPr>
          <a:lstStyle/>
          <a:p>
            <a:pPr>
              <a:lnSpc>
                <a:spcPct val="130000"/>
              </a:lnSpc>
              <a:spcBef>
                <a:spcPct val="0"/>
              </a:spcBef>
            </a:pPr>
            <a:r>
              <a:rPr lang="zh-CN" altLang="en-US" sz="1200">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在此录入图表的综合描述说明。在此录入上述图表的综合描述说明</a:t>
            </a:r>
            <a:endParaRPr lang="zh-CN" altLang="en-US" sz="1465">
              <a:latin typeface="微软雅黑" panose="020b0503020204020204" pitchFamily="34" charset="-122"/>
              <a:ea typeface="微软雅黑" panose="020b0503020204020204" pitchFamily="34" charset="-122"/>
            </a:endParaRPr>
          </a:p>
        </p:txBody>
      </p:sp>
      <p:sp>
        <p:nvSpPr>
          <p:cNvPr id="82" name="文本框 81"/>
          <p:cNvSpPr txBox="1"/>
          <p:nvPr/>
        </p:nvSpPr>
        <p:spPr>
          <a:xfrm>
            <a:off x="3862989" y="3576570"/>
            <a:ext cx="1768273" cy="400110"/>
          </a:xfrm>
          <a:prstGeom prst="rect">
            <a:avLst/>
          </a:prstGeom>
          <a:noFill/>
        </p:spPr>
        <p:txBody>
          <a:bodyPr wrap="square" lIns="91440" tIns="45720" rIns="91440" bIns="45720" rtlCol="0">
            <a:spAutoFit/>
          </a:bodyPr>
          <a:lstStyle/>
          <a:p>
            <a:r>
              <a:rPr lang="zh-CN" altLang="en-US" sz="2000">
                <a:solidFill>
                  <a:schemeClr val="accent2"/>
                </a:solidFill>
                <a:latin typeface="微软雅黑" panose="020b0503020204020204" pitchFamily="34" charset="-122"/>
                <a:ea typeface="微软雅黑" panose="020b0503020204020204" pitchFamily="34" charset="-122"/>
              </a:rPr>
              <a:t>在此添加标题</a:t>
            </a:r>
            <a:endParaRPr lang="zh-CN" altLang="en-US" sz="2000">
              <a:solidFill>
                <a:schemeClr val="accent2"/>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3855181" y="3916437"/>
            <a:ext cx="1718175" cy="812530"/>
          </a:xfrm>
          <a:prstGeom prst="rect">
            <a:avLst/>
          </a:prstGeom>
          <a:noFill/>
        </p:spPr>
        <p:txBody>
          <a:bodyPr wrap="square" lIns="91440" tIns="45720" rIns="91440" bIns="45720" rtlCol="0">
            <a:spAutoFit/>
          </a:bodyPr>
          <a:lstStyle/>
          <a:p>
            <a:pPr>
              <a:lnSpc>
                <a:spcPct val="130000"/>
              </a:lnSpc>
              <a:spcBef>
                <a:spcPct val="0"/>
              </a:spcBef>
            </a:pPr>
            <a:r>
              <a:rPr lang="zh-CN" altLang="en-US" sz="1200">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在此录入图表的综合描述说明。在此录入上述图表的综合描述说明</a:t>
            </a:r>
            <a:endParaRPr lang="zh-CN" altLang="en-US" sz="1465">
              <a:latin typeface="微软雅黑" panose="020b0503020204020204" pitchFamily="34" charset="-122"/>
              <a:ea typeface="微软雅黑" panose="020b0503020204020204" pitchFamily="34" charset="-122"/>
            </a:endParaRPr>
          </a:p>
        </p:txBody>
      </p:sp>
      <p:sp>
        <p:nvSpPr>
          <p:cNvPr id="84" name="文本框 83"/>
          <p:cNvSpPr txBox="1"/>
          <p:nvPr/>
        </p:nvSpPr>
        <p:spPr>
          <a:xfrm>
            <a:off x="6478334" y="3576570"/>
            <a:ext cx="1768273" cy="400110"/>
          </a:xfrm>
          <a:prstGeom prst="rect">
            <a:avLst/>
          </a:prstGeom>
          <a:noFill/>
        </p:spPr>
        <p:txBody>
          <a:bodyPr wrap="square" lIns="91440" tIns="45720" rIns="91440" bIns="45720" rtlCol="0">
            <a:spAutoFit/>
          </a:bodyPr>
          <a:lstStyle/>
          <a:p>
            <a:r>
              <a:rPr lang="zh-CN" altLang="en-US" sz="2000">
                <a:solidFill>
                  <a:schemeClr val="accent3"/>
                </a:solidFill>
                <a:latin typeface="微软雅黑" panose="020b0503020204020204" pitchFamily="34" charset="-122"/>
                <a:ea typeface="微软雅黑" panose="020b0503020204020204" pitchFamily="34" charset="-122"/>
              </a:rPr>
              <a:t>在此添加标题</a:t>
            </a:r>
            <a:endParaRPr lang="zh-CN" altLang="en-US" sz="2000">
              <a:solidFill>
                <a:schemeClr val="accent3"/>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6470526" y="3916437"/>
            <a:ext cx="1718175" cy="812530"/>
          </a:xfrm>
          <a:prstGeom prst="rect">
            <a:avLst/>
          </a:prstGeom>
          <a:noFill/>
        </p:spPr>
        <p:txBody>
          <a:bodyPr wrap="square" lIns="91440" tIns="45720" rIns="91440" bIns="45720" rtlCol="0">
            <a:spAutoFit/>
          </a:bodyPr>
          <a:lstStyle/>
          <a:p>
            <a:pPr>
              <a:lnSpc>
                <a:spcPct val="130000"/>
              </a:lnSpc>
              <a:spcBef>
                <a:spcPct val="0"/>
              </a:spcBef>
            </a:pPr>
            <a:r>
              <a:rPr lang="zh-CN" altLang="en-US" sz="1200">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在此录入图表的综合描述说明。在此录入上述图表的综合描述说明</a:t>
            </a:r>
            <a:endParaRPr lang="zh-CN" altLang="en-US" sz="1465">
              <a:latin typeface="微软雅黑" panose="020b0503020204020204" pitchFamily="34" charset="-122"/>
              <a:ea typeface="微软雅黑" panose="020b0503020204020204" pitchFamily="34" charset="-122"/>
            </a:endParaRPr>
          </a:p>
        </p:txBody>
      </p:sp>
      <p:sp>
        <p:nvSpPr>
          <p:cNvPr id="86" name="文本框 85"/>
          <p:cNvSpPr txBox="1"/>
          <p:nvPr/>
        </p:nvSpPr>
        <p:spPr>
          <a:xfrm>
            <a:off x="9085965" y="3576570"/>
            <a:ext cx="1768273" cy="400110"/>
          </a:xfrm>
          <a:prstGeom prst="rect">
            <a:avLst/>
          </a:prstGeom>
          <a:noFill/>
        </p:spPr>
        <p:txBody>
          <a:bodyPr wrap="square" lIns="91440" tIns="45720" rIns="91440" bIns="45720" rtlCol="0">
            <a:spAutoFit/>
          </a:bodyPr>
          <a:lstStyle/>
          <a:p>
            <a:r>
              <a:rPr lang="zh-CN" altLang="en-US" sz="2000">
                <a:solidFill>
                  <a:schemeClr val="accent4"/>
                </a:solidFill>
                <a:latin typeface="微软雅黑" panose="020b0503020204020204" pitchFamily="34" charset="-122"/>
                <a:ea typeface="微软雅黑" panose="020b0503020204020204" pitchFamily="34" charset="-122"/>
              </a:rPr>
              <a:t>在此添加标题</a:t>
            </a:r>
            <a:endParaRPr lang="zh-CN" altLang="en-US" sz="2000">
              <a:solidFill>
                <a:schemeClr val="accent4"/>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9078157" y="3916437"/>
            <a:ext cx="1718175" cy="812530"/>
          </a:xfrm>
          <a:prstGeom prst="rect">
            <a:avLst/>
          </a:prstGeom>
          <a:noFill/>
        </p:spPr>
        <p:txBody>
          <a:bodyPr wrap="square" lIns="91440" tIns="45720" rIns="91440" bIns="45720" rtlCol="0">
            <a:spAutoFit/>
          </a:bodyPr>
          <a:lstStyle/>
          <a:p>
            <a:pPr>
              <a:lnSpc>
                <a:spcPct val="130000"/>
              </a:lnSpc>
              <a:spcBef>
                <a:spcPct val="0"/>
              </a:spcBef>
            </a:pPr>
            <a:r>
              <a:rPr lang="zh-CN" altLang="en-US" sz="1200">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在此录入图表的综合描述说明。在此录入上述图表的综合描述说明</a:t>
            </a:r>
            <a:endParaRPr lang="zh-CN" altLang="en-US" sz="1465">
              <a:latin typeface="微软雅黑" panose="020b0503020204020204" pitchFamily="34" charset="-122"/>
              <a:ea typeface="微软雅黑" panose="020b0503020204020204" pitchFamily="34" charset="-122"/>
            </a:endParaRPr>
          </a:p>
        </p:txBody>
      </p:sp>
      <p:grpSp>
        <p:nvGrpSpPr>
          <p:cNvPr id="88" name="Group 11"/>
          <p:cNvGrpSpPr>
            <a:grpSpLocks noChangeAspect="1"/>
          </p:cNvGrpSpPr>
          <p:nvPr/>
        </p:nvGrpSpPr>
        <p:grpSpPr>
          <a:xfrm>
            <a:off x="6497847" y="5351523"/>
            <a:ext cx="409220" cy="355700"/>
            <a:chOff x="4838" y="1902"/>
            <a:chExt cx="497" cy="432"/>
          </a:xfrm>
          <a:solidFill>
            <a:schemeClr val="bg1"/>
          </a:solidFill>
          <a:effectLst>
            <a:outerShdw blurRad="38100" dist="38100" dir="2700000" algn="tl" rotWithShape="0">
              <a:prstClr val="black">
                <a:alpha val="40000"/>
              </a:prstClr>
            </a:outerShdw>
          </a:effectLst>
        </p:grpSpPr>
        <p:sp>
          <p:nvSpPr>
            <p:cNvPr id="89" name="Freeform 12"/>
            <p:cNvSpPr>
              <a:spLocks noEditPoints="1"/>
            </p:cNvSpPr>
            <p:nvPr/>
          </p:nvSpPr>
          <p:spPr bwMode="auto">
            <a:xfrm>
              <a:off x="5001" y="1999"/>
              <a:ext cx="334" cy="335"/>
            </a:xfrm>
            <a:custGeom>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0" name="Freeform 13"/>
            <p:cNvSpPr>
              <a:spLocks noEditPoints="1"/>
            </p:cNvSpPr>
            <p:nvPr/>
          </p:nvSpPr>
          <p:spPr bwMode="auto">
            <a:xfrm>
              <a:off x="4838" y="1902"/>
              <a:ext cx="217" cy="214"/>
            </a:xfrm>
            <a:custGeom>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1" name="Freeform 14"/>
            <p:cNvSpPr>
              <a:spLocks noEditPoints="1"/>
            </p:cNvSpPr>
            <p:nvPr/>
          </p:nvSpPr>
          <p:spPr bwMode="auto">
            <a:xfrm>
              <a:off x="4842" y="2116"/>
              <a:ext cx="163" cy="168"/>
            </a:xfrm>
            <a:custGeom>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92" name="Freeform 18"/>
          <p:cNvSpPr>
            <a:spLocks noEditPoints="1"/>
          </p:cNvSpPr>
          <p:nvPr/>
        </p:nvSpPr>
        <p:spPr bwMode="auto">
          <a:xfrm>
            <a:off x="9093001" y="5376774"/>
            <a:ext cx="404523" cy="301905"/>
          </a:xfrm>
          <a:custGeom>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chemeClr val="bg1"/>
          </a:solidFill>
          <a:ln>
            <a:noFill/>
          </a:ln>
          <a:effectLst>
            <a:outerShdw blurRad="381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nvGrpSpPr>
          <p:cNvPr id="93" name="组合 92"/>
          <p:cNvGrpSpPr/>
          <p:nvPr/>
        </p:nvGrpSpPr>
        <p:grpSpPr>
          <a:xfrm>
            <a:off x="3891273" y="5379399"/>
            <a:ext cx="374827" cy="339164"/>
            <a:chOff x="8578850" y="285750"/>
            <a:chExt cx="817563" cy="739775"/>
          </a:xfrm>
          <a:solidFill>
            <a:schemeClr val="bg1"/>
          </a:solidFill>
          <a:effectLst>
            <a:outerShdw blurRad="38100" dist="38100" dir="2700000" algn="tl" rotWithShape="0">
              <a:prstClr val="black">
                <a:alpha val="40000"/>
              </a:prstClr>
            </a:outerShdw>
          </a:effectLst>
        </p:grpSpPr>
        <p:sp>
          <p:nvSpPr>
            <p:cNvPr id="94" name="Freeform 35"/>
            <p:cNvSpPr/>
            <p:nvPr/>
          </p:nvSpPr>
          <p:spPr bwMode="auto">
            <a:xfrm>
              <a:off x="8578850" y="530225"/>
              <a:ext cx="615950" cy="495300"/>
            </a:xfrm>
            <a:custGeom>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5" name="Freeform 36"/>
            <p:cNvSpPr/>
            <p:nvPr/>
          </p:nvSpPr>
          <p:spPr bwMode="auto">
            <a:xfrm>
              <a:off x="8777288" y="285750"/>
              <a:ext cx="619125" cy="469900"/>
            </a:xfrm>
            <a:custGeom>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96" name="Freeform 32"/>
          <p:cNvSpPr>
            <a:spLocks noEditPoints="1"/>
          </p:cNvSpPr>
          <p:nvPr/>
        </p:nvSpPr>
        <p:spPr bwMode="auto">
          <a:xfrm>
            <a:off x="1260870" y="5379398"/>
            <a:ext cx="419057" cy="299951"/>
          </a:xfrm>
          <a:custGeom>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bg1"/>
          </a:solidFill>
          <a:ln>
            <a:noFill/>
          </a:ln>
          <a:effectLst>
            <a:outerShdw blurRad="381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4000" p14:dur="15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fill="hold"/>
                                        <p:tgtEl>
                                          <p:spTgt spid="72"/>
                                        </p:tgtEl>
                                        <p:attrNameLst>
                                          <p:attrName>ppt_x</p:attrName>
                                        </p:attrNameLst>
                                      </p:cBhvr>
                                      <p:tavLst>
                                        <p:tav tm="0">
                                          <p:val>
                                            <p:strVal val="#ppt_x"/>
                                          </p:val>
                                        </p:tav>
                                        <p:tav tm="100000">
                                          <p:val>
                                            <p:strVal val="#ppt_x"/>
                                          </p:val>
                                        </p:tav>
                                      </p:tavLst>
                                    </p:anim>
                                    <p:anim calcmode="lin" valueType="num">
                                      <p:cBhvr additive="base">
                                        <p:cTn id="20" dur="500" fill="hold"/>
                                        <p:tgtEl>
                                          <p:spTgt spid="7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additive="base">
                                        <p:cTn id="23" dur="500" fill="hold"/>
                                        <p:tgtEl>
                                          <p:spTgt spid="76"/>
                                        </p:tgtEl>
                                        <p:attrNameLst>
                                          <p:attrName>ppt_x</p:attrName>
                                        </p:attrNameLst>
                                      </p:cBhvr>
                                      <p:tavLst>
                                        <p:tav tm="0">
                                          <p:val>
                                            <p:strVal val="#ppt_x"/>
                                          </p:val>
                                        </p:tav>
                                        <p:tav tm="100000">
                                          <p:val>
                                            <p:strVal val="#ppt_x"/>
                                          </p:val>
                                        </p:tav>
                                      </p:tavLst>
                                    </p:anim>
                                    <p:anim calcmode="lin" valueType="num">
                                      <p:cBhvr additive="base">
                                        <p:cTn id="24" dur="500" fill="hold"/>
                                        <p:tgtEl>
                                          <p:spTgt spid="7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ppt_x"/>
                                          </p:val>
                                        </p:tav>
                                        <p:tav tm="100000">
                                          <p:val>
                                            <p:strVal val="#ppt_x"/>
                                          </p:val>
                                        </p:tav>
                                      </p:tavLst>
                                    </p:anim>
                                    <p:anim calcmode="lin" valueType="num">
                                      <p:cBhvr additive="base">
                                        <p:cTn id="28" dur="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500" fill="hold"/>
                                        <p:tgtEl>
                                          <p:spTgt spid="81"/>
                                        </p:tgtEl>
                                        <p:attrNameLst>
                                          <p:attrName>ppt_x</p:attrName>
                                        </p:attrNameLst>
                                      </p:cBhvr>
                                      <p:tavLst>
                                        <p:tav tm="0">
                                          <p:val>
                                            <p:strVal val="#ppt_x"/>
                                          </p:val>
                                        </p:tav>
                                        <p:tav tm="100000">
                                          <p:val>
                                            <p:strVal val="#ppt_x"/>
                                          </p:val>
                                        </p:tav>
                                      </p:tavLst>
                                    </p:anim>
                                    <p:anim calcmode="lin" valueType="num">
                                      <p:cBhvr additive="base">
                                        <p:cTn id="32" dur="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additive="base">
                                        <p:cTn id="35" dur="500" fill="hold"/>
                                        <p:tgtEl>
                                          <p:spTgt spid="96"/>
                                        </p:tgtEl>
                                        <p:attrNameLst>
                                          <p:attrName>ppt_x</p:attrName>
                                        </p:attrNameLst>
                                      </p:cBhvr>
                                      <p:tavLst>
                                        <p:tav tm="0">
                                          <p:val>
                                            <p:strVal val="#ppt_x"/>
                                          </p:val>
                                        </p:tav>
                                        <p:tav tm="100000">
                                          <p:val>
                                            <p:strVal val="#ppt_x"/>
                                          </p:val>
                                        </p:tav>
                                      </p:tavLst>
                                    </p:anim>
                                    <p:anim calcmode="lin" valueType="num">
                                      <p:cBhvr additive="base">
                                        <p:cTn id="36" dur="500" fill="hold"/>
                                        <p:tgtEl>
                                          <p:spTgt spid="96"/>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63"/>
                                        </p:tgtEl>
                                        <p:attrNameLst>
                                          <p:attrName>style.visibility</p:attrName>
                                        </p:attrNameLst>
                                      </p:cBhvr>
                                      <p:to>
                                        <p:strVal val="visible"/>
                                      </p:to>
                                    </p:set>
                                    <p:anim calcmode="lin" valueType="num">
                                      <p:cBhvr additive="base">
                                        <p:cTn id="40" dur="500" fill="hold"/>
                                        <p:tgtEl>
                                          <p:spTgt spid="63"/>
                                        </p:tgtEl>
                                        <p:attrNameLst>
                                          <p:attrName>ppt_x</p:attrName>
                                        </p:attrNameLst>
                                      </p:cBhvr>
                                      <p:tavLst>
                                        <p:tav tm="0">
                                          <p:val>
                                            <p:strVal val="#ppt_x"/>
                                          </p:val>
                                        </p:tav>
                                        <p:tav tm="100000">
                                          <p:val>
                                            <p:strVal val="#ppt_x"/>
                                          </p:val>
                                        </p:tav>
                                      </p:tavLst>
                                    </p:anim>
                                    <p:anim calcmode="lin" valueType="num">
                                      <p:cBhvr additive="base">
                                        <p:cTn id="41" dur="500" fill="hold"/>
                                        <p:tgtEl>
                                          <p:spTgt spid="6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additive="base">
                                        <p:cTn id="44" dur="500" fill="hold"/>
                                        <p:tgtEl>
                                          <p:spTgt spid="64"/>
                                        </p:tgtEl>
                                        <p:attrNameLst>
                                          <p:attrName>ppt_x</p:attrName>
                                        </p:attrNameLst>
                                      </p:cBhvr>
                                      <p:tavLst>
                                        <p:tav tm="0">
                                          <p:val>
                                            <p:strVal val="#ppt_x"/>
                                          </p:val>
                                        </p:tav>
                                        <p:tav tm="100000">
                                          <p:val>
                                            <p:strVal val="#ppt_x"/>
                                          </p:val>
                                        </p:tav>
                                      </p:tavLst>
                                    </p:anim>
                                    <p:anim calcmode="lin" valueType="num">
                                      <p:cBhvr additive="base">
                                        <p:cTn id="45" dur="500" fill="hold"/>
                                        <p:tgtEl>
                                          <p:spTgt spid="6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additive="base">
                                        <p:cTn id="48" dur="500" fill="hold"/>
                                        <p:tgtEl>
                                          <p:spTgt spid="65"/>
                                        </p:tgtEl>
                                        <p:attrNameLst>
                                          <p:attrName>ppt_x</p:attrName>
                                        </p:attrNameLst>
                                      </p:cBhvr>
                                      <p:tavLst>
                                        <p:tav tm="0">
                                          <p:val>
                                            <p:strVal val="#ppt_x"/>
                                          </p:val>
                                        </p:tav>
                                        <p:tav tm="100000">
                                          <p:val>
                                            <p:strVal val="#ppt_x"/>
                                          </p:val>
                                        </p:tav>
                                      </p:tavLst>
                                    </p:anim>
                                    <p:anim calcmode="lin" valueType="num">
                                      <p:cBhvr additive="base">
                                        <p:cTn id="49" dur="500" fill="hold"/>
                                        <p:tgtEl>
                                          <p:spTgt spid="6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additive="base">
                                        <p:cTn id="52" dur="500" fill="hold"/>
                                        <p:tgtEl>
                                          <p:spTgt spid="73"/>
                                        </p:tgtEl>
                                        <p:attrNameLst>
                                          <p:attrName>ppt_x</p:attrName>
                                        </p:attrNameLst>
                                      </p:cBhvr>
                                      <p:tavLst>
                                        <p:tav tm="0">
                                          <p:val>
                                            <p:strVal val="#ppt_x"/>
                                          </p:val>
                                        </p:tav>
                                        <p:tav tm="100000">
                                          <p:val>
                                            <p:strVal val="#ppt_x"/>
                                          </p:val>
                                        </p:tav>
                                      </p:tavLst>
                                    </p:anim>
                                    <p:anim calcmode="lin" valueType="num">
                                      <p:cBhvr additive="base">
                                        <p:cTn id="53" dur="500" fill="hold"/>
                                        <p:tgtEl>
                                          <p:spTgt spid="7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500" fill="hold"/>
                                        <p:tgtEl>
                                          <p:spTgt spid="77"/>
                                        </p:tgtEl>
                                        <p:attrNameLst>
                                          <p:attrName>ppt_x</p:attrName>
                                        </p:attrNameLst>
                                      </p:cBhvr>
                                      <p:tavLst>
                                        <p:tav tm="0">
                                          <p:val>
                                            <p:strVal val="#ppt_x"/>
                                          </p:val>
                                        </p:tav>
                                        <p:tav tm="100000">
                                          <p:val>
                                            <p:strVal val="#ppt_x"/>
                                          </p:val>
                                        </p:tav>
                                      </p:tavLst>
                                    </p:anim>
                                    <p:anim calcmode="lin" valueType="num">
                                      <p:cBhvr additive="base">
                                        <p:cTn id="57" dur="500" fill="hold"/>
                                        <p:tgtEl>
                                          <p:spTgt spid="7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cBhvr additive="base">
                                        <p:cTn id="60" dur="500" fill="hold"/>
                                        <p:tgtEl>
                                          <p:spTgt spid="82"/>
                                        </p:tgtEl>
                                        <p:attrNameLst>
                                          <p:attrName>ppt_x</p:attrName>
                                        </p:attrNameLst>
                                      </p:cBhvr>
                                      <p:tavLst>
                                        <p:tav tm="0">
                                          <p:val>
                                            <p:strVal val="#ppt_x"/>
                                          </p:val>
                                        </p:tav>
                                        <p:tav tm="100000">
                                          <p:val>
                                            <p:strVal val="#ppt_x"/>
                                          </p:val>
                                        </p:tav>
                                      </p:tavLst>
                                    </p:anim>
                                    <p:anim calcmode="lin" valueType="num">
                                      <p:cBhvr additive="base">
                                        <p:cTn id="61" dur="500" fill="hold"/>
                                        <p:tgtEl>
                                          <p:spTgt spid="8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additive="base">
                                        <p:cTn id="64" dur="500" fill="hold"/>
                                        <p:tgtEl>
                                          <p:spTgt spid="83"/>
                                        </p:tgtEl>
                                        <p:attrNameLst>
                                          <p:attrName>ppt_x</p:attrName>
                                        </p:attrNameLst>
                                      </p:cBhvr>
                                      <p:tavLst>
                                        <p:tav tm="0">
                                          <p:val>
                                            <p:strVal val="#ppt_x"/>
                                          </p:val>
                                        </p:tav>
                                        <p:tav tm="100000">
                                          <p:val>
                                            <p:strVal val="#ppt_x"/>
                                          </p:val>
                                        </p:tav>
                                      </p:tavLst>
                                    </p:anim>
                                    <p:anim calcmode="lin" valueType="num">
                                      <p:cBhvr additive="base">
                                        <p:cTn id="65" dur="500" fill="hold"/>
                                        <p:tgtEl>
                                          <p:spTgt spid="83"/>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93"/>
                                        </p:tgtEl>
                                        <p:attrNameLst>
                                          <p:attrName>style.visibility</p:attrName>
                                        </p:attrNameLst>
                                      </p:cBhvr>
                                      <p:to>
                                        <p:strVal val="visible"/>
                                      </p:to>
                                    </p:set>
                                    <p:anim calcmode="lin" valueType="num">
                                      <p:cBhvr additive="base">
                                        <p:cTn id="68" dur="500" fill="hold"/>
                                        <p:tgtEl>
                                          <p:spTgt spid="93"/>
                                        </p:tgtEl>
                                        <p:attrNameLst>
                                          <p:attrName>ppt_x</p:attrName>
                                        </p:attrNameLst>
                                      </p:cBhvr>
                                      <p:tavLst>
                                        <p:tav tm="0">
                                          <p:val>
                                            <p:strVal val="#ppt_x"/>
                                          </p:val>
                                        </p:tav>
                                        <p:tav tm="100000">
                                          <p:val>
                                            <p:strVal val="#ppt_x"/>
                                          </p:val>
                                        </p:tav>
                                      </p:tavLst>
                                    </p:anim>
                                    <p:anim calcmode="lin" valueType="num">
                                      <p:cBhvr additive="base">
                                        <p:cTn id="69" dur="500" fill="hold"/>
                                        <p:tgtEl>
                                          <p:spTgt spid="93"/>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1000"/>
                            </p:stCondLst>
                            <p:childTnLst>
                              <p:par>
                                <p:cTn id="71" presetID="2" presetClass="entr" presetSubtype="4"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 calcmode="lin" valueType="num">
                                      <p:cBhvr additive="base">
                                        <p:cTn id="73" dur="500" fill="hold"/>
                                        <p:tgtEl>
                                          <p:spTgt spid="66"/>
                                        </p:tgtEl>
                                        <p:attrNameLst>
                                          <p:attrName>ppt_x</p:attrName>
                                        </p:attrNameLst>
                                      </p:cBhvr>
                                      <p:tavLst>
                                        <p:tav tm="0">
                                          <p:val>
                                            <p:strVal val="#ppt_x"/>
                                          </p:val>
                                        </p:tav>
                                        <p:tav tm="100000">
                                          <p:val>
                                            <p:strVal val="#ppt_x"/>
                                          </p:val>
                                        </p:tav>
                                      </p:tavLst>
                                    </p:anim>
                                    <p:anim calcmode="lin" valueType="num">
                                      <p:cBhvr additive="base">
                                        <p:cTn id="74" dur="500" fill="hold"/>
                                        <p:tgtEl>
                                          <p:spTgt spid="6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additive="base">
                                        <p:cTn id="77" dur="500" fill="hold"/>
                                        <p:tgtEl>
                                          <p:spTgt spid="67"/>
                                        </p:tgtEl>
                                        <p:attrNameLst>
                                          <p:attrName>ppt_x</p:attrName>
                                        </p:attrNameLst>
                                      </p:cBhvr>
                                      <p:tavLst>
                                        <p:tav tm="0">
                                          <p:val>
                                            <p:strVal val="#ppt_x"/>
                                          </p:val>
                                        </p:tav>
                                        <p:tav tm="100000">
                                          <p:val>
                                            <p:strVal val="#ppt_x"/>
                                          </p:val>
                                        </p:tav>
                                      </p:tavLst>
                                    </p:anim>
                                    <p:anim calcmode="lin" valueType="num">
                                      <p:cBhvr additive="base">
                                        <p:cTn id="78" dur="500" fill="hold"/>
                                        <p:tgtEl>
                                          <p:spTgt spid="6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 calcmode="lin" valueType="num">
                                      <p:cBhvr additive="base">
                                        <p:cTn id="81" dur="500" fill="hold"/>
                                        <p:tgtEl>
                                          <p:spTgt spid="68"/>
                                        </p:tgtEl>
                                        <p:attrNameLst>
                                          <p:attrName>ppt_x</p:attrName>
                                        </p:attrNameLst>
                                      </p:cBhvr>
                                      <p:tavLst>
                                        <p:tav tm="0">
                                          <p:val>
                                            <p:strVal val="#ppt_x"/>
                                          </p:val>
                                        </p:tav>
                                        <p:tav tm="100000">
                                          <p:val>
                                            <p:strVal val="#ppt_x"/>
                                          </p:val>
                                        </p:tav>
                                      </p:tavLst>
                                    </p:anim>
                                    <p:anim calcmode="lin" valueType="num">
                                      <p:cBhvr additive="base">
                                        <p:cTn id="82" dur="500" fill="hold"/>
                                        <p:tgtEl>
                                          <p:spTgt spid="6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additive="base">
                                        <p:cTn id="85" dur="500" fill="hold"/>
                                        <p:tgtEl>
                                          <p:spTgt spid="74"/>
                                        </p:tgtEl>
                                        <p:attrNameLst>
                                          <p:attrName>ppt_x</p:attrName>
                                        </p:attrNameLst>
                                      </p:cBhvr>
                                      <p:tavLst>
                                        <p:tav tm="0">
                                          <p:val>
                                            <p:strVal val="#ppt_x"/>
                                          </p:val>
                                        </p:tav>
                                        <p:tav tm="100000">
                                          <p:val>
                                            <p:strVal val="#ppt_x"/>
                                          </p:val>
                                        </p:tav>
                                      </p:tavLst>
                                    </p:anim>
                                    <p:anim calcmode="lin" valueType="num">
                                      <p:cBhvr additive="base">
                                        <p:cTn id="86" dur="500" fill="hold"/>
                                        <p:tgtEl>
                                          <p:spTgt spid="7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additive="base">
                                        <p:cTn id="89" dur="500" fill="hold"/>
                                        <p:tgtEl>
                                          <p:spTgt spid="78"/>
                                        </p:tgtEl>
                                        <p:attrNameLst>
                                          <p:attrName>ppt_x</p:attrName>
                                        </p:attrNameLst>
                                      </p:cBhvr>
                                      <p:tavLst>
                                        <p:tav tm="0">
                                          <p:val>
                                            <p:strVal val="#ppt_x"/>
                                          </p:val>
                                        </p:tav>
                                        <p:tav tm="100000">
                                          <p:val>
                                            <p:strVal val="#ppt_x"/>
                                          </p:val>
                                        </p:tav>
                                      </p:tavLst>
                                    </p:anim>
                                    <p:anim calcmode="lin" valueType="num">
                                      <p:cBhvr additive="base">
                                        <p:cTn id="90" dur="500" fill="hold"/>
                                        <p:tgtEl>
                                          <p:spTgt spid="7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84"/>
                                        </p:tgtEl>
                                        <p:attrNameLst>
                                          <p:attrName>style.visibility</p:attrName>
                                        </p:attrNameLst>
                                      </p:cBhvr>
                                      <p:to>
                                        <p:strVal val="visible"/>
                                      </p:to>
                                    </p:set>
                                    <p:anim calcmode="lin" valueType="num">
                                      <p:cBhvr additive="base">
                                        <p:cTn id="93" dur="500" fill="hold"/>
                                        <p:tgtEl>
                                          <p:spTgt spid="84"/>
                                        </p:tgtEl>
                                        <p:attrNameLst>
                                          <p:attrName>ppt_x</p:attrName>
                                        </p:attrNameLst>
                                      </p:cBhvr>
                                      <p:tavLst>
                                        <p:tav tm="0">
                                          <p:val>
                                            <p:strVal val="#ppt_x"/>
                                          </p:val>
                                        </p:tav>
                                        <p:tav tm="100000">
                                          <p:val>
                                            <p:strVal val="#ppt_x"/>
                                          </p:val>
                                        </p:tav>
                                      </p:tavLst>
                                    </p:anim>
                                    <p:anim calcmode="lin" valueType="num">
                                      <p:cBhvr additive="base">
                                        <p:cTn id="94" dur="500" fill="hold"/>
                                        <p:tgtEl>
                                          <p:spTgt spid="8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85"/>
                                        </p:tgtEl>
                                        <p:attrNameLst>
                                          <p:attrName>style.visibility</p:attrName>
                                        </p:attrNameLst>
                                      </p:cBhvr>
                                      <p:to>
                                        <p:strVal val="visible"/>
                                      </p:to>
                                    </p:set>
                                    <p:anim calcmode="lin" valueType="num">
                                      <p:cBhvr additive="base">
                                        <p:cTn id="97" dur="500" fill="hold"/>
                                        <p:tgtEl>
                                          <p:spTgt spid="85"/>
                                        </p:tgtEl>
                                        <p:attrNameLst>
                                          <p:attrName>ppt_x</p:attrName>
                                        </p:attrNameLst>
                                      </p:cBhvr>
                                      <p:tavLst>
                                        <p:tav tm="0">
                                          <p:val>
                                            <p:strVal val="#ppt_x"/>
                                          </p:val>
                                        </p:tav>
                                        <p:tav tm="100000">
                                          <p:val>
                                            <p:strVal val="#ppt_x"/>
                                          </p:val>
                                        </p:tav>
                                      </p:tavLst>
                                    </p:anim>
                                    <p:anim calcmode="lin" valueType="num">
                                      <p:cBhvr additive="base">
                                        <p:cTn id="98" dur="500" fill="hold"/>
                                        <p:tgtEl>
                                          <p:spTgt spid="85"/>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additive="base">
                                        <p:cTn id="101" dur="500" fill="hold"/>
                                        <p:tgtEl>
                                          <p:spTgt spid="88"/>
                                        </p:tgtEl>
                                        <p:attrNameLst>
                                          <p:attrName>ppt_x</p:attrName>
                                        </p:attrNameLst>
                                      </p:cBhvr>
                                      <p:tavLst>
                                        <p:tav tm="0">
                                          <p:val>
                                            <p:strVal val="#ppt_x"/>
                                          </p:val>
                                        </p:tav>
                                        <p:tav tm="100000">
                                          <p:val>
                                            <p:strVal val="#ppt_x"/>
                                          </p:val>
                                        </p:tav>
                                      </p:tavLst>
                                    </p:anim>
                                    <p:anim calcmode="lin" valueType="num">
                                      <p:cBhvr additive="base">
                                        <p:cTn id="102" dur="500" fill="hold"/>
                                        <p:tgtEl>
                                          <p:spTgt spid="88"/>
                                        </p:tgtEl>
                                        <p:attrNameLst>
                                          <p:attrName>ppt_y</p:attrName>
                                        </p:attrNameLst>
                                      </p:cBhvr>
                                      <p:tavLst>
                                        <p:tav tm="0">
                                          <p:val>
                                            <p:strVal val="1+#ppt_h/2"/>
                                          </p:val>
                                        </p:tav>
                                        <p:tav tm="100000">
                                          <p:val>
                                            <p:strVal val="#ppt_y"/>
                                          </p:val>
                                        </p:tav>
                                      </p:tavLst>
                                    </p:anim>
                                  </p:childTnLst>
                                </p:cTn>
                              </p:par>
                            </p:childTnLst>
                          </p:cTn>
                        </p:par>
                        <p:par>
                          <p:cTn id="103" fill="hold" nodeType="afterGroup">
                            <p:stCondLst>
                              <p:cond delay="1500"/>
                            </p:stCondLst>
                            <p:childTnLst>
                              <p:par>
                                <p:cTn id="104" presetID="2" presetClass="entr" presetSubtype="4" fill="hold" grpId="0" nodeType="afterEffect">
                                  <p:stCondLst>
                                    <p:cond delay="0"/>
                                  </p:stCondLst>
                                  <p:childTnLst>
                                    <p:set>
                                      <p:cBhvr>
                                        <p:cTn id="105" dur="1" fill="hold">
                                          <p:stCondLst>
                                            <p:cond delay="0"/>
                                          </p:stCondLst>
                                        </p:cTn>
                                        <p:tgtEl>
                                          <p:spTgt spid="69"/>
                                        </p:tgtEl>
                                        <p:attrNameLst>
                                          <p:attrName>style.visibility</p:attrName>
                                        </p:attrNameLst>
                                      </p:cBhvr>
                                      <p:to>
                                        <p:strVal val="visible"/>
                                      </p:to>
                                    </p:set>
                                    <p:anim calcmode="lin" valueType="num">
                                      <p:cBhvr additive="base">
                                        <p:cTn id="106" dur="500" fill="hold"/>
                                        <p:tgtEl>
                                          <p:spTgt spid="69"/>
                                        </p:tgtEl>
                                        <p:attrNameLst>
                                          <p:attrName>ppt_x</p:attrName>
                                        </p:attrNameLst>
                                      </p:cBhvr>
                                      <p:tavLst>
                                        <p:tav tm="0">
                                          <p:val>
                                            <p:strVal val="#ppt_x"/>
                                          </p:val>
                                        </p:tav>
                                        <p:tav tm="100000">
                                          <p:val>
                                            <p:strVal val="#ppt_x"/>
                                          </p:val>
                                        </p:tav>
                                      </p:tavLst>
                                    </p:anim>
                                    <p:anim calcmode="lin" valueType="num">
                                      <p:cBhvr additive="base">
                                        <p:cTn id="107" dur="500" fill="hold"/>
                                        <p:tgtEl>
                                          <p:spTgt spid="69"/>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additive="base">
                                        <p:cTn id="110" dur="500" fill="hold"/>
                                        <p:tgtEl>
                                          <p:spTgt spid="70"/>
                                        </p:tgtEl>
                                        <p:attrNameLst>
                                          <p:attrName>ppt_x</p:attrName>
                                        </p:attrNameLst>
                                      </p:cBhvr>
                                      <p:tavLst>
                                        <p:tav tm="0">
                                          <p:val>
                                            <p:strVal val="#ppt_x"/>
                                          </p:val>
                                        </p:tav>
                                        <p:tav tm="100000">
                                          <p:val>
                                            <p:strVal val="#ppt_x"/>
                                          </p:val>
                                        </p:tav>
                                      </p:tavLst>
                                    </p:anim>
                                    <p:anim calcmode="lin" valueType="num">
                                      <p:cBhvr additive="base">
                                        <p:cTn id="111" dur="500" fill="hold"/>
                                        <p:tgtEl>
                                          <p:spTgt spid="7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71"/>
                                        </p:tgtEl>
                                        <p:attrNameLst>
                                          <p:attrName>style.visibility</p:attrName>
                                        </p:attrNameLst>
                                      </p:cBhvr>
                                      <p:to>
                                        <p:strVal val="visible"/>
                                      </p:to>
                                    </p:set>
                                    <p:anim calcmode="lin" valueType="num">
                                      <p:cBhvr additive="base">
                                        <p:cTn id="114" dur="500" fill="hold"/>
                                        <p:tgtEl>
                                          <p:spTgt spid="71"/>
                                        </p:tgtEl>
                                        <p:attrNameLst>
                                          <p:attrName>ppt_x</p:attrName>
                                        </p:attrNameLst>
                                      </p:cBhvr>
                                      <p:tavLst>
                                        <p:tav tm="0">
                                          <p:val>
                                            <p:strVal val="#ppt_x"/>
                                          </p:val>
                                        </p:tav>
                                        <p:tav tm="100000">
                                          <p:val>
                                            <p:strVal val="#ppt_x"/>
                                          </p:val>
                                        </p:tav>
                                      </p:tavLst>
                                    </p:anim>
                                    <p:anim calcmode="lin" valueType="num">
                                      <p:cBhvr additive="base">
                                        <p:cTn id="115" dur="500" fill="hold"/>
                                        <p:tgtEl>
                                          <p:spTgt spid="71"/>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additive="base">
                                        <p:cTn id="118" dur="500" fill="hold"/>
                                        <p:tgtEl>
                                          <p:spTgt spid="75"/>
                                        </p:tgtEl>
                                        <p:attrNameLst>
                                          <p:attrName>ppt_x</p:attrName>
                                        </p:attrNameLst>
                                      </p:cBhvr>
                                      <p:tavLst>
                                        <p:tav tm="0">
                                          <p:val>
                                            <p:strVal val="#ppt_x"/>
                                          </p:val>
                                        </p:tav>
                                        <p:tav tm="100000">
                                          <p:val>
                                            <p:strVal val="#ppt_x"/>
                                          </p:val>
                                        </p:tav>
                                      </p:tavLst>
                                    </p:anim>
                                    <p:anim calcmode="lin" valueType="num">
                                      <p:cBhvr additive="base">
                                        <p:cTn id="119" dur="500" fill="hold"/>
                                        <p:tgtEl>
                                          <p:spTgt spid="75"/>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79"/>
                                        </p:tgtEl>
                                        <p:attrNameLst>
                                          <p:attrName>style.visibility</p:attrName>
                                        </p:attrNameLst>
                                      </p:cBhvr>
                                      <p:to>
                                        <p:strVal val="visible"/>
                                      </p:to>
                                    </p:set>
                                    <p:anim calcmode="lin" valueType="num">
                                      <p:cBhvr additive="base">
                                        <p:cTn id="122" dur="500" fill="hold"/>
                                        <p:tgtEl>
                                          <p:spTgt spid="79"/>
                                        </p:tgtEl>
                                        <p:attrNameLst>
                                          <p:attrName>ppt_x</p:attrName>
                                        </p:attrNameLst>
                                      </p:cBhvr>
                                      <p:tavLst>
                                        <p:tav tm="0">
                                          <p:val>
                                            <p:strVal val="#ppt_x"/>
                                          </p:val>
                                        </p:tav>
                                        <p:tav tm="100000">
                                          <p:val>
                                            <p:strVal val="#ppt_x"/>
                                          </p:val>
                                        </p:tav>
                                      </p:tavLst>
                                    </p:anim>
                                    <p:anim calcmode="lin" valueType="num">
                                      <p:cBhvr additive="base">
                                        <p:cTn id="123" dur="500" fill="hold"/>
                                        <p:tgtEl>
                                          <p:spTgt spid="7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additive="base">
                                        <p:cTn id="126" dur="500" fill="hold"/>
                                        <p:tgtEl>
                                          <p:spTgt spid="86"/>
                                        </p:tgtEl>
                                        <p:attrNameLst>
                                          <p:attrName>ppt_x</p:attrName>
                                        </p:attrNameLst>
                                      </p:cBhvr>
                                      <p:tavLst>
                                        <p:tav tm="0">
                                          <p:val>
                                            <p:strVal val="#ppt_x"/>
                                          </p:val>
                                        </p:tav>
                                        <p:tav tm="100000">
                                          <p:val>
                                            <p:strVal val="#ppt_x"/>
                                          </p:val>
                                        </p:tav>
                                      </p:tavLst>
                                    </p:anim>
                                    <p:anim calcmode="lin" valueType="num">
                                      <p:cBhvr additive="base">
                                        <p:cTn id="127" dur="500" fill="hold"/>
                                        <p:tgtEl>
                                          <p:spTgt spid="86"/>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87"/>
                                        </p:tgtEl>
                                        <p:attrNameLst>
                                          <p:attrName>style.visibility</p:attrName>
                                        </p:attrNameLst>
                                      </p:cBhvr>
                                      <p:to>
                                        <p:strVal val="visible"/>
                                      </p:to>
                                    </p:set>
                                    <p:anim calcmode="lin" valueType="num">
                                      <p:cBhvr additive="base">
                                        <p:cTn id="130" dur="500" fill="hold"/>
                                        <p:tgtEl>
                                          <p:spTgt spid="87"/>
                                        </p:tgtEl>
                                        <p:attrNameLst>
                                          <p:attrName>ppt_x</p:attrName>
                                        </p:attrNameLst>
                                      </p:cBhvr>
                                      <p:tavLst>
                                        <p:tav tm="0">
                                          <p:val>
                                            <p:strVal val="#ppt_x"/>
                                          </p:val>
                                        </p:tav>
                                        <p:tav tm="100000">
                                          <p:val>
                                            <p:strVal val="#ppt_x"/>
                                          </p:val>
                                        </p:tav>
                                      </p:tavLst>
                                    </p:anim>
                                    <p:anim calcmode="lin" valueType="num">
                                      <p:cBhvr additive="base">
                                        <p:cTn id="131" dur="500" fill="hold"/>
                                        <p:tgtEl>
                                          <p:spTgt spid="87"/>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2"/>
                                        </p:tgtEl>
                                        <p:attrNameLst>
                                          <p:attrName>style.visibility</p:attrName>
                                        </p:attrNameLst>
                                      </p:cBhvr>
                                      <p:to>
                                        <p:strVal val="visible"/>
                                      </p:to>
                                    </p:set>
                                    <p:anim calcmode="lin" valueType="num">
                                      <p:cBhvr additive="base">
                                        <p:cTn id="134" dur="500" fill="hold"/>
                                        <p:tgtEl>
                                          <p:spTgt spid="92"/>
                                        </p:tgtEl>
                                        <p:attrNameLst>
                                          <p:attrName>ppt_x</p:attrName>
                                        </p:attrNameLst>
                                      </p:cBhvr>
                                      <p:tavLst>
                                        <p:tav tm="0">
                                          <p:val>
                                            <p:strVal val="#ppt_x"/>
                                          </p:val>
                                        </p:tav>
                                        <p:tav tm="100000">
                                          <p:val>
                                            <p:strVal val="#ppt_x"/>
                                          </p:val>
                                        </p:tav>
                                      </p:tavLst>
                                    </p:anim>
                                    <p:anim calcmode="lin" valueType="num">
                                      <p:cBhvr additive="base">
                                        <p:cTn id="135"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92" grpId="0" animBg="1"/>
      <p:bldP spid="96"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129 Grupo"/>
          <p:cNvGrpSpPr/>
          <p:nvPr/>
        </p:nvGrpSpPr>
        <p:grpSpPr>
          <a:xfrm>
            <a:off x="4640038" y="3371215"/>
            <a:ext cx="4586434" cy="2879667"/>
            <a:chOff x="9279774" y="6619559"/>
            <a:chExt cx="9176297" cy="5760000"/>
          </a:xfrm>
        </p:grpSpPr>
        <p:sp>
          <p:nvSpPr>
            <p:cNvPr id="8" name="7 Elipse"/>
            <p:cNvSpPr>
              <a:spLocks noChangeAspect="1"/>
            </p:cNvSpPr>
            <p:nvPr/>
          </p:nvSpPr>
          <p:spPr bwMode="auto">
            <a:xfrm>
              <a:off x="9279774" y="6619559"/>
              <a:ext cx="9176297" cy="5760000"/>
            </a:xfrm>
            <a:custGeom>
              <a:rect l="l" t="t" r="r" b="b"/>
              <a:pathLst>
                <a:path w="9176297" h="5760000">
                  <a:moveTo>
                    <a:pt x="2880000" y="0"/>
                  </a:moveTo>
                  <a:cubicBezTo>
                    <a:pt x="4121179" y="0"/>
                    <a:pt x="5178976" y="785149"/>
                    <a:pt x="5580558" y="1887066"/>
                  </a:cubicBezTo>
                  <a:cubicBezTo>
                    <a:pt x="5817220" y="2382263"/>
                    <a:pt x="6145999" y="2688431"/>
                    <a:pt x="6509246" y="2688431"/>
                  </a:cubicBezTo>
                  <a:cubicBezTo>
                    <a:pt x="6763059" y="2688431"/>
                    <a:pt x="7000044" y="2538951"/>
                    <a:pt x="7198961" y="2278669"/>
                  </a:cubicBezTo>
                  <a:cubicBezTo>
                    <a:pt x="7392729" y="1989875"/>
                    <a:pt x="7722265" y="1799880"/>
                    <a:pt x="8096177" y="1799880"/>
                  </a:cubicBezTo>
                  <a:cubicBezTo>
                    <a:pt x="8692711" y="1799880"/>
                    <a:pt x="9176297" y="2283466"/>
                    <a:pt x="9176297" y="2880000"/>
                  </a:cubicBezTo>
                  <a:cubicBezTo>
                    <a:pt x="9176297" y="3476534"/>
                    <a:pt x="8692711" y="3960120"/>
                    <a:pt x="8096177" y="3960120"/>
                  </a:cubicBezTo>
                  <a:cubicBezTo>
                    <a:pt x="7722378" y="3960120"/>
                    <a:pt x="7392929" y="3770240"/>
                    <a:pt x="7199125" y="3481602"/>
                  </a:cubicBezTo>
                  <a:cubicBezTo>
                    <a:pt x="7000388" y="3221883"/>
                    <a:pt x="6763671" y="3072765"/>
                    <a:pt x="6510167" y="3072765"/>
                  </a:cubicBezTo>
                  <a:cubicBezTo>
                    <a:pt x="6144845" y="3072765"/>
                    <a:pt x="5814387" y="3382442"/>
                    <a:pt x="5577070" y="3882462"/>
                  </a:cubicBezTo>
                  <a:cubicBezTo>
                    <a:pt x="5172865" y="4979380"/>
                    <a:pt x="4117594" y="5760000"/>
                    <a:pt x="2880000" y="5760000"/>
                  </a:cubicBezTo>
                  <a:cubicBezTo>
                    <a:pt x="1289420" y="5760000"/>
                    <a:pt x="0" y="4470580"/>
                    <a:pt x="0" y="2880000"/>
                  </a:cubicBezTo>
                  <a:cubicBezTo>
                    <a:pt x="0" y="1289420"/>
                    <a:pt x="1289420" y="0"/>
                    <a:pt x="2880000" y="0"/>
                  </a:cubicBezTo>
                  <a:close/>
                </a:path>
              </a:pathLst>
            </a:custGeom>
            <a:solidFill>
              <a:schemeClr val="accent1"/>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1176020"/>
              <a:endParaRPr lang="es-SV" sz="665">
                <a:solidFill>
                  <a:schemeClr val="tx1">
                    <a:lumMod val="75000"/>
                    <a:lumOff val="25000"/>
                  </a:schemeClr>
                </a:solidFill>
              </a:endParaRPr>
            </a:p>
          </p:txBody>
        </p:sp>
        <p:sp>
          <p:nvSpPr>
            <p:cNvPr id="65" name="64 Elipse"/>
            <p:cNvSpPr>
              <a:spLocks noChangeAspect="1"/>
            </p:cNvSpPr>
            <p:nvPr/>
          </p:nvSpPr>
          <p:spPr>
            <a:xfrm>
              <a:off x="16505941" y="8635477"/>
              <a:ext cx="1755195" cy="1755195"/>
            </a:xfrm>
            <a:prstGeom prst="ellipse">
              <a:avLst/>
            </a:prstGeom>
            <a:solidFill>
              <a:schemeClr val="bg1"/>
            </a:solidFill>
            <a:ln>
              <a:noFill/>
            </a:ln>
            <a:effectLst/>
          </p:spPr>
          <p:txBody>
            <a:bodyPr lIns="0" tIns="0" rIns="0" bIns="0" rtlCol="0" anchor="ctr"/>
            <a:lstStyle/>
            <a:p>
              <a:pPr algn="ctr" defTabSz="1176020"/>
              <a:r>
                <a:rPr lang="es-MX" sz="26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05</a:t>
              </a:r>
              <a:endParaRPr lang="es-MX" sz="26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11" name="131 Grupo"/>
          <p:cNvGrpSpPr/>
          <p:nvPr/>
        </p:nvGrpSpPr>
        <p:grpSpPr>
          <a:xfrm>
            <a:off x="4820132" y="2428366"/>
            <a:ext cx="3649912" cy="3642537"/>
            <a:chOff x="9639774" y="4733642"/>
            <a:chExt cx="7302554" cy="7285917"/>
          </a:xfrm>
        </p:grpSpPr>
        <p:sp>
          <p:nvSpPr>
            <p:cNvPr id="40" name="39 Elipse"/>
            <p:cNvSpPr/>
            <p:nvPr/>
          </p:nvSpPr>
          <p:spPr bwMode="auto">
            <a:xfrm>
              <a:off x="9639774" y="4733642"/>
              <a:ext cx="7302554" cy="7285917"/>
            </a:xfrm>
            <a:custGeom>
              <a:rect l="l" t="t" r="r" b="b"/>
              <a:pathLst>
                <a:path w="7302554" h="7285917">
                  <a:moveTo>
                    <a:pt x="6222434" y="0"/>
                  </a:moveTo>
                  <a:cubicBezTo>
                    <a:pt x="6818968" y="0"/>
                    <a:pt x="7302554" y="483586"/>
                    <a:pt x="7302554" y="1080120"/>
                  </a:cubicBezTo>
                  <a:cubicBezTo>
                    <a:pt x="7302554" y="1676654"/>
                    <a:pt x="6818968" y="2160240"/>
                    <a:pt x="6222434" y="2160240"/>
                  </a:cubicBezTo>
                  <a:lnTo>
                    <a:pt x="6212402" y="2159734"/>
                  </a:lnTo>
                  <a:cubicBezTo>
                    <a:pt x="5785295" y="2175509"/>
                    <a:pt x="5414097" y="2327583"/>
                    <a:pt x="5163254" y="2620086"/>
                  </a:cubicBezTo>
                  <a:cubicBezTo>
                    <a:pt x="4866483" y="2966146"/>
                    <a:pt x="4789657" y="3448733"/>
                    <a:pt x="4907223" y="3963314"/>
                  </a:cubicBezTo>
                  <a:cubicBezTo>
                    <a:pt x="4994052" y="4214922"/>
                    <a:pt x="5040000" y="4485054"/>
                    <a:pt x="5040000" y="4765917"/>
                  </a:cubicBezTo>
                  <a:cubicBezTo>
                    <a:pt x="5040000" y="6157675"/>
                    <a:pt x="3911758" y="7285917"/>
                    <a:pt x="2520000" y="7285917"/>
                  </a:cubicBezTo>
                  <a:cubicBezTo>
                    <a:pt x="1128242" y="7285917"/>
                    <a:pt x="0" y="6157675"/>
                    <a:pt x="0" y="4765917"/>
                  </a:cubicBezTo>
                  <a:cubicBezTo>
                    <a:pt x="0" y="3374159"/>
                    <a:pt x="1128242" y="2245917"/>
                    <a:pt x="2520000" y="2245917"/>
                  </a:cubicBezTo>
                  <a:cubicBezTo>
                    <a:pt x="2709437" y="2245917"/>
                    <a:pt x="2893993" y="2266820"/>
                    <a:pt x="3071087" y="2308227"/>
                  </a:cubicBezTo>
                  <a:cubicBezTo>
                    <a:pt x="3788824" y="2494906"/>
                    <a:pt x="4457246" y="2376750"/>
                    <a:pt x="4842207" y="1927854"/>
                  </a:cubicBezTo>
                  <a:cubicBezTo>
                    <a:pt x="5028127" y="1711057"/>
                    <a:pt x="5127725" y="1440676"/>
                    <a:pt x="5145438" y="1141997"/>
                  </a:cubicBezTo>
                  <a:cubicBezTo>
                    <a:pt x="5142902" y="1121571"/>
                    <a:pt x="5142314" y="1100914"/>
                    <a:pt x="5142314" y="1080120"/>
                  </a:cubicBezTo>
                  <a:cubicBezTo>
                    <a:pt x="5142314" y="483586"/>
                    <a:pt x="5625900" y="0"/>
                    <a:pt x="6222434" y="0"/>
                  </a:cubicBezTo>
                  <a:close/>
                </a:path>
              </a:pathLst>
            </a:custGeom>
            <a:solidFill>
              <a:schemeClr val="accent4"/>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1176020"/>
              <a:endParaRPr lang="es-SV" sz="665">
                <a:solidFill>
                  <a:schemeClr val="tx1">
                    <a:lumMod val="75000"/>
                    <a:lumOff val="25000"/>
                  </a:schemeClr>
                </a:solidFill>
              </a:endParaRPr>
            </a:p>
          </p:txBody>
        </p:sp>
        <p:sp>
          <p:nvSpPr>
            <p:cNvPr id="64" name="63 Elipse"/>
            <p:cNvSpPr>
              <a:spLocks noChangeAspect="1"/>
            </p:cNvSpPr>
            <p:nvPr/>
          </p:nvSpPr>
          <p:spPr>
            <a:xfrm>
              <a:off x="14976326" y="4942842"/>
              <a:ext cx="1755195" cy="1755195"/>
            </a:xfrm>
            <a:prstGeom prst="ellipse">
              <a:avLst/>
            </a:prstGeom>
            <a:solidFill>
              <a:schemeClr val="bg1"/>
            </a:solidFill>
            <a:ln>
              <a:noFill/>
            </a:ln>
            <a:effectLst/>
          </p:spPr>
          <p:txBody>
            <a:bodyPr lIns="0" tIns="0" rIns="0" bIns="0" rtlCol="0" anchor="ctr"/>
            <a:lstStyle/>
            <a:p>
              <a:pPr algn="ctr" defTabSz="1176020"/>
              <a:r>
                <a:rPr lang="es-MX" sz="26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MX" sz="26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12" name="132 Grupo"/>
          <p:cNvGrpSpPr/>
          <p:nvPr/>
        </p:nvGrpSpPr>
        <p:grpSpPr>
          <a:xfrm>
            <a:off x="5000064" y="1659297"/>
            <a:ext cx="2159194" cy="4231629"/>
            <a:chOff x="9999774" y="3195324"/>
            <a:chExt cx="4320000" cy="8464235"/>
          </a:xfrm>
        </p:grpSpPr>
        <p:sp>
          <p:nvSpPr>
            <p:cNvPr id="6" name="5 Elipse"/>
            <p:cNvSpPr>
              <a:spLocks noChangeAspect="1"/>
            </p:cNvSpPr>
            <p:nvPr/>
          </p:nvSpPr>
          <p:spPr bwMode="auto">
            <a:xfrm>
              <a:off x="9999774" y="3195324"/>
              <a:ext cx="4320000" cy="8464235"/>
            </a:xfrm>
            <a:custGeom>
              <a:rect l="l" t="t" r="r" b="b"/>
              <a:pathLst>
                <a:path w="4320000" h="8464235">
                  <a:moveTo>
                    <a:pt x="2160000" y="0"/>
                  </a:moveTo>
                  <a:cubicBezTo>
                    <a:pt x="2756534" y="0"/>
                    <a:pt x="3240120" y="483586"/>
                    <a:pt x="3240120" y="1080120"/>
                  </a:cubicBezTo>
                  <a:cubicBezTo>
                    <a:pt x="3240120" y="1400727"/>
                    <a:pt x="3100435" y="1688709"/>
                    <a:pt x="2877814" y="1885639"/>
                  </a:cubicBezTo>
                  <a:cubicBezTo>
                    <a:pt x="2630105" y="2201090"/>
                    <a:pt x="2489205" y="2572923"/>
                    <a:pt x="2489205" y="2970338"/>
                  </a:cubicBezTo>
                  <a:cubicBezTo>
                    <a:pt x="2489205" y="3549579"/>
                    <a:pt x="2788530" y="4074474"/>
                    <a:pt x="3273893" y="4456155"/>
                  </a:cubicBezTo>
                  <a:cubicBezTo>
                    <a:pt x="3901360" y="4832231"/>
                    <a:pt x="4320000" y="5519344"/>
                    <a:pt x="4320000" y="6304235"/>
                  </a:cubicBezTo>
                  <a:cubicBezTo>
                    <a:pt x="4320000" y="7497170"/>
                    <a:pt x="3352935" y="8464235"/>
                    <a:pt x="2160000" y="8464235"/>
                  </a:cubicBezTo>
                  <a:cubicBezTo>
                    <a:pt x="967065" y="8464235"/>
                    <a:pt x="0" y="7497170"/>
                    <a:pt x="0" y="6304235"/>
                  </a:cubicBezTo>
                  <a:cubicBezTo>
                    <a:pt x="0" y="5554456"/>
                    <a:pt x="382022" y="4893904"/>
                    <a:pt x="962335" y="4507047"/>
                  </a:cubicBezTo>
                  <a:cubicBezTo>
                    <a:pt x="1492089" y="4125066"/>
                    <a:pt x="1821035" y="3577564"/>
                    <a:pt x="1821035" y="2970338"/>
                  </a:cubicBezTo>
                  <a:cubicBezTo>
                    <a:pt x="1821035" y="2562805"/>
                    <a:pt x="1672869" y="2182172"/>
                    <a:pt x="1414636" y="1860600"/>
                  </a:cubicBezTo>
                  <a:cubicBezTo>
                    <a:pt x="1208131" y="1664577"/>
                    <a:pt x="1079880" y="1387326"/>
                    <a:pt x="1079880" y="1080120"/>
                  </a:cubicBezTo>
                  <a:cubicBezTo>
                    <a:pt x="1079880" y="483586"/>
                    <a:pt x="1563466" y="0"/>
                    <a:pt x="2160000" y="0"/>
                  </a:cubicBezTo>
                  <a:close/>
                </a:path>
              </a:pathLst>
            </a:custGeom>
            <a:solidFill>
              <a:schemeClr val="accent3"/>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1176020"/>
              <a:endParaRPr lang="es-SV" sz="665">
                <a:solidFill>
                  <a:schemeClr val="tx1">
                    <a:lumMod val="75000"/>
                    <a:lumOff val="25000"/>
                  </a:schemeClr>
                </a:solidFill>
              </a:endParaRPr>
            </a:p>
          </p:txBody>
        </p:sp>
        <p:sp>
          <p:nvSpPr>
            <p:cNvPr id="63" name="62 Elipse"/>
            <p:cNvSpPr>
              <a:spLocks noChangeAspect="1"/>
            </p:cNvSpPr>
            <p:nvPr/>
          </p:nvSpPr>
          <p:spPr>
            <a:xfrm>
              <a:off x="11282176" y="3378559"/>
              <a:ext cx="1755195" cy="1755195"/>
            </a:xfrm>
            <a:prstGeom prst="ellipse">
              <a:avLst/>
            </a:prstGeom>
            <a:solidFill>
              <a:schemeClr val="bg1"/>
            </a:solidFill>
            <a:ln>
              <a:noFill/>
            </a:ln>
            <a:effectLst/>
          </p:spPr>
          <p:txBody>
            <a:bodyPr lIns="0" tIns="0" rIns="0" bIns="0" rtlCol="0" anchor="ctr"/>
            <a:lstStyle/>
            <a:p>
              <a:pPr algn="ctr" defTabSz="1176020"/>
              <a:r>
                <a:rPr lang="es-MX" sz="26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MX" sz="26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13" name="133 Grupo"/>
          <p:cNvGrpSpPr/>
          <p:nvPr/>
        </p:nvGrpSpPr>
        <p:grpSpPr>
          <a:xfrm>
            <a:off x="3701885" y="2428367"/>
            <a:ext cx="3277276" cy="3282580"/>
            <a:chOff x="7402771" y="4733642"/>
            <a:chExt cx="6557003" cy="6565917"/>
          </a:xfrm>
        </p:grpSpPr>
        <p:sp>
          <p:nvSpPr>
            <p:cNvPr id="5" name="4 Elipse"/>
            <p:cNvSpPr>
              <a:spLocks noChangeAspect="1"/>
            </p:cNvSpPr>
            <p:nvPr/>
          </p:nvSpPr>
          <p:spPr bwMode="auto">
            <a:xfrm>
              <a:off x="7402771" y="4733642"/>
              <a:ext cx="6557003" cy="6565917"/>
            </a:xfrm>
            <a:custGeom>
              <a:rect l="l" t="t" r="r" b="b"/>
              <a:pathLst>
                <a:path w="6557003" h="6565917">
                  <a:moveTo>
                    <a:pt x="1080120" y="0"/>
                  </a:moveTo>
                  <a:cubicBezTo>
                    <a:pt x="1644631" y="0"/>
                    <a:pt x="2107995" y="433060"/>
                    <a:pt x="2155444" y="985143"/>
                  </a:cubicBezTo>
                  <a:cubicBezTo>
                    <a:pt x="2156721" y="984254"/>
                    <a:pt x="2158114" y="983617"/>
                    <a:pt x="2159508" y="982983"/>
                  </a:cubicBezTo>
                  <a:lnTo>
                    <a:pt x="2157122" y="1018367"/>
                  </a:lnTo>
                  <a:cubicBezTo>
                    <a:pt x="2159655" y="1038752"/>
                    <a:pt x="2160240" y="1059368"/>
                    <a:pt x="2160240" y="1080120"/>
                  </a:cubicBezTo>
                  <a:cubicBezTo>
                    <a:pt x="2160240" y="1135366"/>
                    <a:pt x="2156092" y="1189644"/>
                    <a:pt x="2146743" y="1242456"/>
                  </a:cubicBezTo>
                  <a:cubicBezTo>
                    <a:pt x="2145586" y="1705467"/>
                    <a:pt x="2292716" y="2136654"/>
                    <a:pt x="2596672" y="2468868"/>
                  </a:cubicBezTo>
                  <a:cubicBezTo>
                    <a:pt x="3015292" y="2926405"/>
                    <a:pt x="3647277" y="3104294"/>
                    <a:pt x="4315225" y="3014888"/>
                  </a:cubicBezTo>
                  <a:lnTo>
                    <a:pt x="4313324" y="3023292"/>
                  </a:lnTo>
                  <a:cubicBezTo>
                    <a:pt x="4454868" y="2985083"/>
                    <a:pt x="4603697" y="2965917"/>
                    <a:pt x="4757003" y="2965917"/>
                  </a:cubicBezTo>
                  <a:cubicBezTo>
                    <a:pt x="5751116" y="2965917"/>
                    <a:pt x="6557003" y="3771804"/>
                    <a:pt x="6557003" y="4765917"/>
                  </a:cubicBezTo>
                  <a:cubicBezTo>
                    <a:pt x="6557003" y="5760030"/>
                    <a:pt x="5751116" y="6565917"/>
                    <a:pt x="4757003" y="6565917"/>
                  </a:cubicBezTo>
                  <a:cubicBezTo>
                    <a:pt x="3762890" y="6565917"/>
                    <a:pt x="2957003" y="5760030"/>
                    <a:pt x="2957003" y="4765917"/>
                  </a:cubicBezTo>
                  <a:cubicBezTo>
                    <a:pt x="2957003" y="4597118"/>
                    <a:pt x="2980238" y="4433746"/>
                    <a:pt x="3025416" y="4279310"/>
                  </a:cubicBezTo>
                  <a:cubicBezTo>
                    <a:pt x="3115248" y="3688287"/>
                    <a:pt x="2980004" y="3120613"/>
                    <a:pt x="2601234" y="2706629"/>
                  </a:cubicBezTo>
                  <a:cubicBezTo>
                    <a:pt x="2268415" y="2342868"/>
                    <a:pt x="1800729" y="2155869"/>
                    <a:pt x="1287094" y="2139930"/>
                  </a:cubicBezTo>
                  <a:cubicBezTo>
                    <a:pt x="1220171" y="2153424"/>
                    <a:pt x="1150941" y="2160240"/>
                    <a:pt x="1080120" y="2160240"/>
                  </a:cubicBezTo>
                  <a:cubicBezTo>
                    <a:pt x="483586" y="2160240"/>
                    <a:pt x="0" y="1676654"/>
                    <a:pt x="0" y="1080120"/>
                  </a:cubicBezTo>
                  <a:cubicBezTo>
                    <a:pt x="0" y="483586"/>
                    <a:pt x="483586" y="0"/>
                    <a:pt x="1080120" y="0"/>
                  </a:cubicBezTo>
                  <a:close/>
                </a:path>
              </a:pathLst>
            </a:custGeom>
            <a:solidFill>
              <a:schemeClr val="accent2"/>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1176020"/>
              <a:endParaRPr lang="es-SV" sz="665">
                <a:solidFill>
                  <a:schemeClr val="tx1">
                    <a:lumMod val="75000"/>
                    <a:lumOff val="25000"/>
                  </a:schemeClr>
                </a:solidFill>
              </a:endParaRPr>
            </a:p>
          </p:txBody>
        </p:sp>
        <p:sp>
          <p:nvSpPr>
            <p:cNvPr id="62" name="61 Elipse"/>
            <p:cNvSpPr>
              <a:spLocks noChangeAspect="1"/>
            </p:cNvSpPr>
            <p:nvPr/>
          </p:nvSpPr>
          <p:spPr>
            <a:xfrm>
              <a:off x="7588843" y="4930143"/>
              <a:ext cx="1755195" cy="1755195"/>
            </a:xfrm>
            <a:prstGeom prst="ellipse">
              <a:avLst/>
            </a:prstGeom>
            <a:solidFill>
              <a:schemeClr val="bg1"/>
            </a:solidFill>
            <a:ln>
              <a:noFill/>
            </a:ln>
            <a:effectLst/>
          </p:spPr>
          <p:txBody>
            <a:bodyPr lIns="0" tIns="0" rIns="0" bIns="0" rtlCol="0" anchor="ctr"/>
            <a:lstStyle/>
            <a:p>
              <a:pPr algn="ctr" defTabSz="1176020"/>
              <a:r>
                <a:rPr lang="es-MX" sz="26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MX" sz="26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14" name="134 Grupo"/>
          <p:cNvGrpSpPr/>
          <p:nvPr/>
        </p:nvGrpSpPr>
        <p:grpSpPr>
          <a:xfrm>
            <a:off x="2930667" y="4091132"/>
            <a:ext cx="3868725" cy="1439833"/>
            <a:chOff x="5859434" y="8059559"/>
            <a:chExt cx="7740340" cy="2880000"/>
          </a:xfrm>
        </p:grpSpPr>
        <p:sp>
          <p:nvSpPr>
            <p:cNvPr id="4" name="3 Elipse"/>
            <p:cNvSpPr>
              <a:spLocks noChangeAspect="1"/>
            </p:cNvSpPr>
            <p:nvPr/>
          </p:nvSpPr>
          <p:spPr bwMode="auto">
            <a:xfrm>
              <a:off x="5859434" y="8059559"/>
              <a:ext cx="7740340" cy="2880000"/>
            </a:xfrm>
            <a:custGeom>
              <a:rect l="l" t="t" r="r" b="b"/>
              <a:pathLst>
                <a:path w="7740340" h="2880000">
                  <a:moveTo>
                    <a:pt x="6300340" y="0"/>
                  </a:moveTo>
                  <a:cubicBezTo>
                    <a:pt x="7095630" y="0"/>
                    <a:pt x="7740340" y="644710"/>
                    <a:pt x="7740340" y="1440000"/>
                  </a:cubicBezTo>
                  <a:cubicBezTo>
                    <a:pt x="7740340" y="2235290"/>
                    <a:pt x="7095630" y="2880000"/>
                    <a:pt x="6300340" y="2880000"/>
                  </a:cubicBezTo>
                  <a:cubicBezTo>
                    <a:pt x="5885156" y="2880000"/>
                    <a:pt x="5511010" y="2704290"/>
                    <a:pt x="5249309" y="2422148"/>
                  </a:cubicBezTo>
                  <a:cubicBezTo>
                    <a:pt x="5248757" y="2422489"/>
                    <a:pt x="5248171" y="2422758"/>
                    <a:pt x="5247585" y="2423026"/>
                  </a:cubicBezTo>
                  <a:cubicBezTo>
                    <a:pt x="4787435" y="1899251"/>
                    <a:pt x="4143967" y="1574656"/>
                    <a:pt x="3432088" y="1574656"/>
                  </a:cubicBezTo>
                  <a:cubicBezTo>
                    <a:pt x="2839826" y="1574656"/>
                    <a:pt x="2294917" y="1799332"/>
                    <a:pt x="1866084" y="2179330"/>
                  </a:cubicBezTo>
                  <a:cubicBezTo>
                    <a:pt x="1669871" y="2389407"/>
                    <a:pt x="1390260" y="2520120"/>
                    <a:pt x="1080120" y="2520120"/>
                  </a:cubicBezTo>
                  <a:cubicBezTo>
                    <a:pt x="483586" y="2520120"/>
                    <a:pt x="0" y="2036534"/>
                    <a:pt x="0" y="1440000"/>
                  </a:cubicBezTo>
                  <a:cubicBezTo>
                    <a:pt x="0" y="843466"/>
                    <a:pt x="483586" y="359880"/>
                    <a:pt x="1080120" y="359880"/>
                  </a:cubicBezTo>
                  <a:cubicBezTo>
                    <a:pt x="1411226" y="359880"/>
                    <a:pt x="1707536" y="508864"/>
                    <a:pt x="1905271" y="743788"/>
                  </a:cubicBezTo>
                  <a:cubicBezTo>
                    <a:pt x="2329616" y="1096551"/>
                    <a:pt x="2861566" y="1304626"/>
                    <a:pt x="3438438" y="1304626"/>
                  </a:cubicBezTo>
                  <a:cubicBezTo>
                    <a:pt x="4089499" y="1304626"/>
                    <a:pt x="4683338" y="1039592"/>
                    <a:pt x="5130819" y="602053"/>
                  </a:cubicBezTo>
                  <a:cubicBezTo>
                    <a:pt x="5391019" y="237165"/>
                    <a:pt x="5817983" y="0"/>
                    <a:pt x="6300340" y="0"/>
                  </a:cubicBezTo>
                  <a:close/>
                </a:path>
              </a:pathLst>
            </a:custGeom>
            <a:solidFill>
              <a:schemeClr val="accent1"/>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1176020"/>
              <a:endParaRPr lang="es-SV" sz="665">
                <a:solidFill>
                  <a:schemeClr val="tx1">
                    <a:lumMod val="75000"/>
                    <a:lumOff val="25000"/>
                  </a:schemeClr>
                </a:solidFill>
              </a:endParaRPr>
            </a:p>
          </p:txBody>
        </p:sp>
        <p:sp>
          <p:nvSpPr>
            <p:cNvPr id="61" name="60 Elipse"/>
            <p:cNvSpPr>
              <a:spLocks noChangeAspect="1"/>
            </p:cNvSpPr>
            <p:nvPr/>
          </p:nvSpPr>
          <p:spPr>
            <a:xfrm>
              <a:off x="6066371" y="8621595"/>
              <a:ext cx="1755195" cy="1755195"/>
            </a:xfrm>
            <a:prstGeom prst="ellipse">
              <a:avLst/>
            </a:prstGeom>
            <a:solidFill>
              <a:schemeClr val="bg1"/>
            </a:solidFill>
            <a:ln>
              <a:noFill/>
            </a:ln>
            <a:effectLst/>
          </p:spPr>
          <p:txBody>
            <a:bodyPr lIns="0" tIns="0" rIns="0" bIns="0" rtlCol="0" anchor="ctr"/>
            <a:lstStyle/>
            <a:p>
              <a:pPr algn="ctr" defTabSz="1176020"/>
              <a:r>
                <a:rPr lang="es-MX" sz="26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MX" sz="2665">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sp>
        <p:nvSpPr>
          <p:cNvPr id="51" name="50 Elipse"/>
          <p:cNvSpPr/>
          <p:nvPr/>
        </p:nvSpPr>
        <p:spPr>
          <a:xfrm>
            <a:off x="5458894" y="4190120"/>
            <a:ext cx="1241535" cy="1241857"/>
          </a:xfrm>
          <a:prstGeom prst="ellipse">
            <a:avLst/>
          </a:prstGeom>
          <a:solidFill>
            <a:schemeClr val="bg1"/>
          </a:solidFill>
          <a:ln w="28575" cap="rnd" cmpd="sng">
            <a:noFill/>
            <a:bevel/>
          </a:ln>
          <a:effectLst>
            <a:innerShdw blurRad="177800" dist="25400">
              <a:prstClr val="black"/>
            </a:innerShdw>
          </a:effectLst>
          <a:scene3d>
            <a:camera prst="orthographicFront"/>
            <a:lightRig rig="contrasting" dir="t"/>
          </a:scene3d>
          <a:sp3d prstMaterial="metal">
            <a:bevelT w="0" h="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0" tIns="44530" rIns="0" bIns="44530" rtlCol="0" anchor="ctr"/>
          <a:lstStyle/>
          <a:p>
            <a:pPr algn="ctr" defTabSz="1176020">
              <a:lnSpc>
                <a:spcPct val="125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s-MX" sz="1600" kern="1000">
              <a:solidFill>
                <a:schemeClr val="tx1">
                  <a:lumMod val="75000"/>
                  <a:lumOff val="25000"/>
                </a:schemeClr>
              </a:solidFill>
              <a:latin typeface="Open Sans Condensed" panose="020b0604020202020204" charset="0"/>
              <a:ea typeface="Open Sans Condensed" panose="020b0604020202020204" charset="0"/>
              <a:cs typeface="Open Sans Condensed" panose="020b0604020202020204" charset="0"/>
            </a:endParaRPr>
          </a:p>
        </p:txBody>
      </p:sp>
      <p:sp>
        <p:nvSpPr>
          <p:cNvPr id="72" name="Textbox 1"/>
          <p:cNvSpPr/>
          <p:nvPr/>
        </p:nvSpPr>
        <p:spPr>
          <a:xfrm>
            <a:off x="1056996" y="4479149"/>
            <a:ext cx="1785434" cy="1195909"/>
          </a:xfrm>
          <a:prstGeom prst="rect">
            <a:avLst/>
          </a:prstGeom>
        </p:spPr>
        <p:txBody>
          <a:bodyPr wrap="square" lIns="117684" tIns="58835" rIns="117684" bIns="58835">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ct val="150000"/>
              </a:lnSpc>
              <a:defRPr/>
            </a:pPr>
            <a:r>
              <a:rPr lang="zh-CN" altLang="en-US" sz="1200" ker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此处添加详细文本描述，建议与标题相关并符合整体语言风格洁。</a:t>
            </a:r>
            <a:endParaRPr lang="id-ID" altLang="zh-CN" sz="1200" kern="0">
              <a:solidFill>
                <a:prstClr val="black">
                  <a:lumMod val="60000"/>
                  <a:lumOff val="40000"/>
                </a:prstClr>
              </a:solidFill>
            </a:endParaRPr>
          </a:p>
        </p:txBody>
      </p:sp>
      <p:sp>
        <p:nvSpPr>
          <p:cNvPr id="73" name="Textbox 1"/>
          <p:cNvSpPr/>
          <p:nvPr/>
        </p:nvSpPr>
        <p:spPr>
          <a:xfrm>
            <a:off x="1824844" y="2481326"/>
            <a:ext cx="1768126" cy="1195909"/>
          </a:xfrm>
          <a:prstGeom prst="rect">
            <a:avLst/>
          </a:prstGeom>
        </p:spPr>
        <p:txBody>
          <a:bodyPr wrap="square" lIns="117684" tIns="58835" rIns="117684" bIns="58835">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ct val="150000"/>
              </a:lnSpc>
              <a:defRPr/>
            </a:pPr>
            <a:r>
              <a:rPr lang="zh-CN" altLang="en-US" sz="1200" ker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此处添加详细文本描述，建议与标题相关并符合整体语言风格洁。</a:t>
            </a:r>
            <a:endParaRPr lang="id-ID" altLang="zh-CN" sz="1200" kern="0">
              <a:solidFill>
                <a:prstClr val="black">
                  <a:lumMod val="60000"/>
                  <a:lumOff val="40000"/>
                </a:prstClr>
              </a:solidFill>
            </a:endParaRPr>
          </a:p>
        </p:txBody>
      </p:sp>
      <p:sp>
        <p:nvSpPr>
          <p:cNvPr id="74" name="Textbox 1"/>
          <p:cNvSpPr/>
          <p:nvPr/>
        </p:nvSpPr>
        <p:spPr>
          <a:xfrm>
            <a:off x="5232170" y="693921"/>
            <a:ext cx="1813238" cy="1103576"/>
          </a:xfrm>
          <a:prstGeom prst="rect">
            <a:avLst/>
          </a:prstGeom>
        </p:spPr>
        <p:txBody>
          <a:bodyPr wrap="square" lIns="117684" tIns="58835" rIns="117684" bIns="58835">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r>
              <a:rPr lang="zh-CN" altLang="en-US" sz="12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此处添加详细文本描述，建议与标题相关并符合整体语言风格洁。</a:t>
            </a:r>
            <a:endParaRPr lang="id-ID" altLang="zh-CN" sz="1200" kern="0">
              <a:solidFill>
                <a:schemeClr val="tx1">
                  <a:lumMod val="50000"/>
                  <a:lumOff val="50000"/>
                </a:schemeClr>
              </a:solidFill>
            </a:endParaRPr>
          </a:p>
          <a:p>
            <a:pPr algn="just"/>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Textbox 1"/>
          <p:cNvSpPr/>
          <p:nvPr/>
        </p:nvSpPr>
        <p:spPr>
          <a:xfrm>
            <a:off x="8554717" y="2481326"/>
            <a:ext cx="1764450" cy="1195909"/>
          </a:xfrm>
          <a:prstGeom prst="rect">
            <a:avLst/>
          </a:prstGeom>
        </p:spPr>
        <p:txBody>
          <a:bodyPr wrap="square" lIns="117684" tIns="58835" rIns="117684" bIns="58835">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ct val="150000"/>
              </a:lnSpc>
              <a:defRPr/>
            </a:pPr>
            <a:r>
              <a:rPr lang="zh-CN" altLang="en-US" sz="1200" ker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此处添加详细文本描述，建议与标题相关并符合整体语言风格洁。</a:t>
            </a:r>
            <a:endParaRPr lang="id-ID" altLang="zh-CN" sz="1200" kern="0">
              <a:solidFill>
                <a:prstClr val="black">
                  <a:lumMod val="60000"/>
                  <a:lumOff val="40000"/>
                </a:prstClr>
              </a:solidFill>
            </a:endParaRPr>
          </a:p>
        </p:txBody>
      </p:sp>
      <p:sp>
        <p:nvSpPr>
          <p:cNvPr id="76" name="Textbox 1"/>
          <p:cNvSpPr/>
          <p:nvPr/>
        </p:nvSpPr>
        <p:spPr>
          <a:xfrm>
            <a:off x="9315312" y="4479150"/>
            <a:ext cx="1867684" cy="1195909"/>
          </a:xfrm>
          <a:prstGeom prst="rect">
            <a:avLst/>
          </a:prstGeom>
        </p:spPr>
        <p:txBody>
          <a:bodyPr wrap="square" lIns="117684" tIns="58835" rIns="117684" bIns="58835">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ct val="150000"/>
              </a:lnSpc>
              <a:defRPr/>
            </a:pPr>
            <a:r>
              <a:rPr lang="zh-CN" altLang="en-US" sz="1200" ker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此处添加详细文本描述，建议与标题相关并符合整体语言风格洁。</a:t>
            </a:r>
            <a:endParaRPr lang="id-ID" altLang="zh-CN" sz="1200" kern="0">
              <a:solidFill>
                <a:prstClr val="black">
                  <a:lumMod val="60000"/>
                  <a:lumOff val="40000"/>
                </a:prstClr>
              </a:solidFill>
            </a:endParaRPr>
          </a:p>
        </p:txBody>
      </p:sp>
      <p:grpSp>
        <p:nvGrpSpPr>
          <p:cNvPr id="15" name="82 Grupo"/>
          <p:cNvGrpSpPr>
            <a:grpSpLocks noChangeAspect="1"/>
          </p:cNvGrpSpPr>
          <p:nvPr/>
        </p:nvGrpSpPr>
        <p:grpSpPr>
          <a:xfrm>
            <a:off x="10266040" y="2723278"/>
            <a:ext cx="336026" cy="332780"/>
            <a:chOff x="18853928" y="3019796"/>
            <a:chExt cx="860707" cy="852174"/>
          </a:xfrm>
          <a:solidFill>
            <a:schemeClr val="tx2"/>
          </a:solidFill>
        </p:grpSpPr>
        <p:sp>
          <p:nvSpPr>
            <p:cNvPr id="88" name="Freeform 6"/>
            <p:cNvSpPr>
              <a:spLocks noEditPoints="1"/>
            </p:cNvSpPr>
            <p:nvPr/>
          </p:nvSpPr>
          <p:spPr bwMode="auto">
            <a:xfrm>
              <a:off x="18853928" y="3019796"/>
              <a:ext cx="860707" cy="852174"/>
            </a:xfrm>
            <a:custGeom>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1176020"/>
              <a:endParaRPr lang="es-SV" sz="935">
                <a:solidFill>
                  <a:srgbClr val="000000"/>
                </a:solidFill>
              </a:endParaRPr>
            </a:p>
          </p:txBody>
        </p:sp>
        <p:sp>
          <p:nvSpPr>
            <p:cNvPr id="89" name="Freeform 7"/>
            <p:cNvSpPr>
              <a:spLocks noEditPoints="1"/>
            </p:cNvSpPr>
            <p:nvPr/>
          </p:nvSpPr>
          <p:spPr bwMode="auto">
            <a:xfrm>
              <a:off x="19096036" y="3259237"/>
              <a:ext cx="376493" cy="372759"/>
            </a:xfrm>
            <a:custGeom>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1176020"/>
              <a:endParaRPr lang="es-SV" sz="935">
                <a:solidFill>
                  <a:srgbClr val="000000"/>
                </a:solidFill>
              </a:endParaRPr>
            </a:p>
          </p:txBody>
        </p:sp>
        <p:sp>
          <p:nvSpPr>
            <p:cNvPr id="90" name="Freeform 8"/>
            <p:cNvSpPr>
              <a:spLocks noEditPoints="1"/>
            </p:cNvSpPr>
            <p:nvPr/>
          </p:nvSpPr>
          <p:spPr bwMode="auto">
            <a:xfrm>
              <a:off x="19177095" y="3339228"/>
              <a:ext cx="214910" cy="213310"/>
            </a:xfrm>
            <a:custGeom>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5"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1176020"/>
              <a:endParaRPr lang="es-SV" sz="935">
                <a:solidFill>
                  <a:srgbClr val="000000"/>
                </a:solidFill>
              </a:endParaRPr>
            </a:p>
          </p:txBody>
        </p:sp>
      </p:grpSp>
      <p:grpSp>
        <p:nvGrpSpPr>
          <p:cNvPr id="16" name="Group 4"/>
          <p:cNvGrpSpPr>
            <a:grpSpLocks noChangeAspect="1"/>
          </p:cNvGrpSpPr>
          <p:nvPr/>
        </p:nvGrpSpPr>
        <p:grpSpPr>
          <a:xfrm>
            <a:off x="769052" y="4580773"/>
            <a:ext cx="354675" cy="354765"/>
            <a:chOff x="1320" y="7559"/>
            <a:chExt cx="447" cy="447"/>
          </a:xfrm>
          <a:solidFill>
            <a:schemeClr val="tx2"/>
          </a:solidFill>
        </p:grpSpPr>
        <p:sp>
          <p:nvSpPr>
            <p:cNvPr id="98" name="Freeform 6"/>
            <p:cNvSpPr>
              <a:spLocks noEditPoints="1"/>
            </p:cNvSpPr>
            <p:nvPr/>
          </p:nvSpPr>
          <p:spPr bwMode="auto">
            <a:xfrm>
              <a:off x="1469" y="7559"/>
              <a:ext cx="298" cy="297"/>
            </a:xfrm>
            <a:custGeom>
              <a:gdLst>
                <a:gd name="T0" fmla="*/ 1045 w 2385"/>
                <a:gd name="T1" fmla="*/ 182 h 2383"/>
                <a:gd name="T2" fmla="*/ 834 w 2385"/>
                <a:gd name="T3" fmla="*/ 235 h 2383"/>
                <a:gd name="T4" fmla="*/ 640 w 2385"/>
                <a:gd name="T5" fmla="*/ 332 h 2383"/>
                <a:gd name="T6" fmla="*/ 469 w 2385"/>
                <a:gd name="T7" fmla="*/ 470 h 2383"/>
                <a:gd name="T8" fmla="*/ 328 w 2385"/>
                <a:gd name="T9" fmla="*/ 646 h 2383"/>
                <a:gd name="T10" fmla="*/ 231 w 2385"/>
                <a:gd name="T11" fmla="*/ 842 h 2383"/>
                <a:gd name="T12" fmla="*/ 180 w 2385"/>
                <a:gd name="T13" fmla="*/ 1050 h 2383"/>
                <a:gd name="T14" fmla="*/ 172 w 2385"/>
                <a:gd name="T15" fmla="*/ 1263 h 2383"/>
                <a:gd name="T16" fmla="*/ 209 w 2385"/>
                <a:gd name="T17" fmla="*/ 1474 h 2383"/>
                <a:gd name="T18" fmla="*/ 291 w 2385"/>
                <a:gd name="T19" fmla="*/ 1675 h 2383"/>
                <a:gd name="T20" fmla="*/ 417 w 2385"/>
                <a:gd name="T21" fmla="*/ 1859 h 2383"/>
                <a:gd name="T22" fmla="*/ 580 w 2385"/>
                <a:gd name="T23" fmla="*/ 2011 h 2383"/>
                <a:gd name="T24" fmla="*/ 767 w 2385"/>
                <a:gd name="T25" fmla="*/ 2122 h 2383"/>
                <a:gd name="T26" fmla="*/ 972 w 2385"/>
                <a:gd name="T27" fmla="*/ 2190 h 2383"/>
                <a:gd name="T28" fmla="*/ 1191 w 2385"/>
                <a:gd name="T29" fmla="*/ 2213 h 2383"/>
                <a:gd name="T30" fmla="*/ 1410 w 2385"/>
                <a:gd name="T31" fmla="*/ 2190 h 2383"/>
                <a:gd name="T32" fmla="*/ 1616 w 2385"/>
                <a:gd name="T33" fmla="*/ 2122 h 2383"/>
                <a:gd name="T34" fmla="*/ 1803 w 2385"/>
                <a:gd name="T35" fmla="*/ 2011 h 2383"/>
                <a:gd name="T36" fmla="*/ 1965 w 2385"/>
                <a:gd name="T37" fmla="*/ 1860 h 2383"/>
                <a:gd name="T38" fmla="*/ 2089 w 2385"/>
                <a:gd name="T39" fmla="*/ 1681 h 2383"/>
                <a:gd name="T40" fmla="*/ 2172 w 2385"/>
                <a:gd name="T41" fmla="*/ 1481 h 2383"/>
                <a:gd name="T42" fmla="*/ 2211 w 2385"/>
                <a:gd name="T43" fmla="*/ 1267 h 2383"/>
                <a:gd name="T44" fmla="*/ 2203 w 2385"/>
                <a:gd name="T45" fmla="*/ 1045 h 2383"/>
                <a:gd name="T46" fmla="*/ 2149 w 2385"/>
                <a:gd name="T47" fmla="*/ 835 h 2383"/>
                <a:gd name="T48" fmla="*/ 2053 w 2385"/>
                <a:gd name="T49" fmla="*/ 641 h 2383"/>
                <a:gd name="T50" fmla="*/ 1914 w 2385"/>
                <a:gd name="T51" fmla="*/ 470 h 2383"/>
                <a:gd name="T52" fmla="*/ 1743 w 2385"/>
                <a:gd name="T53" fmla="*/ 332 h 2383"/>
                <a:gd name="T54" fmla="*/ 1549 w 2385"/>
                <a:gd name="T55" fmla="*/ 235 h 2383"/>
                <a:gd name="T56" fmla="*/ 1338 w 2385"/>
                <a:gd name="T57" fmla="*/ 182 h 2383"/>
                <a:gd name="T58" fmla="*/ 1191 w 2385"/>
                <a:gd name="T59" fmla="*/ 0 h 2383"/>
                <a:gd name="T60" fmla="*/ 1447 w 2385"/>
                <a:gd name="T61" fmla="*/ 28 h 2383"/>
                <a:gd name="T62" fmla="*/ 1687 w 2385"/>
                <a:gd name="T63" fmla="*/ 107 h 2383"/>
                <a:gd name="T64" fmla="*/ 1905 w 2385"/>
                <a:gd name="T65" fmla="*/ 237 h 2383"/>
                <a:gd name="T66" fmla="*/ 2093 w 2385"/>
                <a:gd name="T67" fmla="*/ 412 h 2383"/>
                <a:gd name="T68" fmla="*/ 2239 w 2385"/>
                <a:gd name="T69" fmla="*/ 622 h 2383"/>
                <a:gd name="T70" fmla="*/ 2336 w 2385"/>
                <a:gd name="T71" fmla="*/ 855 h 2383"/>
                <a:gd name="T72" fmla="*/ 2381 w 2385"/>
                <a:gd name="T73" fmla="*/ 1106 h 2383"/>
                <a:gd name="T74" fmla="*/ 2372 w 2385"/>
                <a:gd name="T75" fmla="*/ 1363 h 2383"/>
                <a:gd name="T76" fmla="*/ 2310 w 2385"/>
                <a:gd name="T77" fmla="*/ 1609 h 2383"/>
                <a:gd name="T78" fmla="*/ 2195 w 2385"/>
                <a:gd name="T79" fmla="*/ 1835 h 2383"/>
                <a:gd name="T80" fmla="*/ 2035 w 2385"/>
                <a:gd name="T81" fmla="*/ 2035 h 2383"/>
                <a:gd name="T82" fmla="*/ 1835 w 2385"/>
                <a:gd name="T83" fmla="*/ 2196 h 2383"/>
                <a:gd name="T84" fmla="*/ 1609 w 2385"/>
                <a:gd name="T85" fmla="*/ 2309 h 2383"/>
                <a:gd name="T86" fmla="*/ 1362 w 2385"/>
                <a:gd name="T87" fmla="*/ 2371 h 2383"/>
                <a:gd name="T88" fmla="*/ 1105 w 2385"/>
                <a:gd name="T89" fmla="*/ 2381 h 2383"/>
                <a:gd name="T90" fmla="*/ 854 w 2385"/>
                <a:gd name="T91" fmla="*/ 2336 h 2383"/>
                <a:gd name="T92" fmla="*/ 621 w 2385"/>
                <a:gd name="T93" fmla="*/ 2240 h 2383"/>
                <a:gd name="T94" fmla="*/ 412 w 2385"/>
                <a:gd name="T95" fmla="*/ 2094 h 2383"/>
                <a:gd name="T96" fmla="*/ 237 w 2385"/>
                <a:gd name="T97" fmla="*/ 1908 h 2383"/>
                <a:gd name="T98" fmla="*/ 111 w 2385"/>
                <a:gd name="T99" fmla="*/ 1696 h 2383"/>
                <a:gd name="T100" fmla="*/ 31 w 2385"/>
                <a:gd name="T101" fmla="*/ 1469 h 2383"/>
                <a:gd name="T102" fmla="*/ 0 w 2385"/>
                <a:gd name="T103" fmla="*/ 1231 h 2383"/>
                <a:gd name="T104" fmla="*/ 16 w 2385"/>
                <a:gd name="T105" fmla="*/ 994 h 2383"/>
                <a:gd name="T106" fmla="*/ 79 w 2385"/>
                <a:gd name="T107" fmla="*/ 763 h 2383"/>
                <a:gd name="T108" fmla="*/ 190 w 2385"/>
                <a:gd name="T109" fmla="*/ 545 h 2383"/>
                <a:gd name="T110" fmla="*/ 348 w 2385"/>
                <a:gd name="T111" fmla="*/ 350 h 2383"/>
                <a:gd name="T112" fmla="*/ 548 w 2385"/>
                <a:gd name="T113" fmla="*/ 188 h 2383"/>
                <a:gd name="T114" fmla="*/ 774 w 2385"/>
                <a:gd name="T115" fmla="*/ 75 h 2383"/>
                <a:gd name="T116" fmla="*/ 1019 w 2385"/>
                <a:gd name="T117" fmla="*/ 12 h 23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5" h="2383">
                  <a:moveTo>
                    <a:pt x="1191" y="171"/>
                  </a:moveTo>
                  <a:lnTo>
                    <a:pt x="1117" y="174"/>
                  </a:lnTo>
                  <a:lnTo>
                    <a:pt x="1045" y="182"/>
                  </a:lnTo>
                  <a:lnTo>
                    <a:pt x="972" y="195"/>
                  </a:lnTo>
                  <a:lnTo>
                    <a:pt x="902" y="212"/>
                  </a:lnTo>
                  <a:lnTo>
                    <a:pt x="834" y="235"/>
                  </a:lnTo>
                  <a:lnTo>
                    <a:pt x="767" y="263"/>
                  </a:lnTo>
                  <a:lnTo>
                    <a:pt x="702" y="295"/>
                  </a:lnTo>
                  <a:lnTo>
                    <a:pt x="640" y="332"/>
                  </a:lnTo>
                  <a:lnTo>
                    <a:pt x="580" y="374"/>
                  </a:lnTo>
                  <a:lnTo>
                    <a:pt x="523" y="420"/>
                  </a:lnTo>
                  <a:lnTo>
                    <a:pt x="469" y="470"/>
                  </a:lnTo>
                  <a:lnTo>
                    <a:pt x="417" y="525"/>
                  </a:lnTo>
                  <a:lnTo>
                    <a:pt x="370" y="585"/>
                  </a:lnTo>
                  <a:lnTo>
                    <a:pt x="328" y="646"/>
                  </a:lnTo>
                  <a:lnTo>
                    <a:pt x="291" y="709"/>
                  </a:lnTo>
                  <a:lnTo>
                    <a:pt x="259" y="775"/>
                  </a:lnTo>
                  <a:lnTo>
                    <a:pt x="231" y="842"/>
                  </a:lnTo>
                  <a:lnTo>
                    <a:pt x="209" y="910"/>
                  </a:lnTo>
                  <a:lnTo>
                    <a:pt x="192" y="980"/>
                  </a:lnTo>
                  <a:lnTo>
                    <a:pt x="180" y="1050"/>
                  </a:lnTo>
                  <a:lnTo>
                    <a:pt x="172" y="1121"/>
                  </a:lnTo>
                  <a:lnTo>
                    <a:pt x="170" y="1192"/>
                  </a:lnTo>
                  <a:lnTo>
                    <a:pt x="172" y="1263"/>
                  </a:lnTo>
                  <a:lnTo>
                    <a:pt x="180" y="1335"/>
                  </a:lnTo>
                  <a:lnTo>
                    <a:pt x="192" y="1405"/>
                  </a:lnTo>
                  <a:lnTo>
                    <a:pt x="209" y="1474"/>
                  </a:lnTo>
                  <a:lnTo>
                    <a:pt x="231" y="1543"/>
                  </a:lnTo>
                  <a:lnTo>
                    <a:pt x="259" y="1610"/>
                  </a:lnTo>
                  <a:lnTo>
                    <a:pt x="291" y="1675"/>
                  </a:lnTo>
                  <a:lnTo>
                    <a:pt x="328" y="1739"/>
                  </a:lnTo>
                  <a:lnTo>
                    <a:pt x="370" y="1800"/>
                  </a:lnTo>
                  <a:lnTo>
                    <a:pt x="417" y="1859"/>
                  </a:lnTo>
                  <a:lnTo>
                    <a:pt x="469" y="1915"/>
                  </a:lnTo>
                  <a:lnTo>
                    <a:pt x="523" y="1965"/>
                  </a:lnTo>
                  <a:lnTo>
                    <a:pt x="580" y="2011"/>
                  </a:lnTo>
                  <a:lnTo>
                    <a:pt x="640" y="2053"/>
                  </a:lnTo>
                  <a:lnTo>
                    <a:pt x="702" y="2089"/>
                  </a:lnTo>
                  <a:lnTo>
                    <a:pt x="767" y="2122"/>
                  </a:lnTo>
                  <a:lnTo>
                    <a:pt x="834" y="2150"/>
                  </a:lnTo>
                  <a:lnTo>
                    <a:pt x="902" y="2173"/>
                  </a:lnTo>
                  <a:lnTo>
                    <a:pt x="972" y="2190"/>
                  </a:lnTo>
                  <a:lnTo>
                    <a:pt x="1045" y="2203"/>
                  </a:lnTo>
                  <a:lnTo>
                    <a:pt x="1117" y="2211"/>
                  </a:lnTo>
                  <a:lnTo>
                    <a:pt x="1191" y="2213"/>
                  </a:lnTo>
                  <a:lnTo>
                    <a:pt x="1266" y="2211"/>
                  </a:lnTo>
                  <a:lnTo>
                    <a:pt x="1338" y="2203"/>
                  </a:lnTo>
                  <a:lnTo>
                    <a:pt x="1410" y="2190"/>
                  </a:lnTo>
                  <a:lnTo>
                    <a:pt x="1480" y="2173"/>
                  </a:lnTo>
                  <a:lnTo>
                    <a:pt x="1549" y="2150"/>
                  </a:lnTo>
                  <a:lnTo>
                    <a:pt x="1616" y="2122"/>
                  </a:lnTo>
                  <a:lnTo>
                    <a:pt x="1680" y="2089"/>
                  </a:lnTo>
                  <a:lnTo>
                    <a:pt x="1743" y="2053"/>
                  </a:lnTo>
                  <a:lnTo>
                    <a:pt x="1803" y="2011"/>
                  </a:lnTo>
                  <a:lnTo>
                    <a:pt x="1860" y="1965"/>
                  </a:lnTo>
                  <a:lnTo>
                    <a:pt x="1914" y="1915"/>
                  </a:lnTo>
                  <a:lnTo>
                    <a:pt x="1965" y="1860"/>
                  </a:lnTo>
                  <a:lnTo>
                    <a:pt x="2011" y="1803"/>
                  </a:lnTo>
                  <a:lnTo>
                    <a:pt x="2053" y="1743"/>
                  </a:lnTo>
                  <a:lnTo>
                    <a:pt x="2089" y="1681"/>
                  </a:lnTo>
                  <a:lnTo>
                    <a:pt x="2122" y="1616"/>
                  </a:lnTo>
                  <a:lnTo>
                    <a:pt x="2149" y="1550"/>
                  </a:lnTo>
                  <a:lnTo>
                    <a:pt x="2172" y="1481"/>
                  </a:lnTo>
                  <a:lnTo>
                    <a:pt x="2190" y="1410"/>
                  </a:lnTo>
                  <a:lnTo>
                    <a:pt x="2203" y="1339"/>
                  </a:lnTo>
                  <a:lnTo>
                    <a:pt x="2211" y="1267"/>
                  </a:lnTo>
                  <a:lnTo>
                    <a:pt x="2213" y="1192"/>
                  </a:lnTo>
                  <a:lnTo>
                    <a:pt x="2211" y="1118"/>
                  </a:lnTo>
                  <a:lnTo>
                    <a:pt x="2203" y="1045"/>
                  </a:lnTo>
                  <a:lnTo>
                    <a:pt x="2190" y="973"/>
                  </a:lnTo>
                  <a:lnTo>
                    <a:pt x="2172" y="903"/>
                  </a:lnTo>
                  <a:lnTo>
                    <a:pt x="2149" y="835"/>
                  </a:lnTo>
                  <a:lnTo>
                    <a:pt x="2122" y="768"/>
                  </a:lnTo>
                  <a:lnTo>
                    <a:pt x="2089" y="703"/>
                  </a:lnTo>
                  <a:lnTo>
                    <a:pt x="2053" y="641"/>
                  </a:lnTo>
                  <a:lnTo>
                    <a:pt x="2011" y="581"/>
                  </a:lnTo>
                  <a:lnTo>
                    <a:pt x="1965" y="524"/>
                  </a:lnTo>
                  <a:lnTo>
                    <a:pt x="1914" y="470"/>
                  </a:lnTo>
                  <a:lnTo>
                    <a:pt x="1860" y="420"/>
                  </a:lnTo>
                  <a:lnTo>
                    <a:pt x="1803" y="374"/>
                  </a:lnTo>
                  <a:lnTo>
                    <a:pt x="1743" y="332"/>
                  </a:lnTo>
                  <a:lnTo>
                    <a:pt x="1680" y="295"/>
                  </a:lnTo>
                  <a:lnTo>
                    <a:pt x="1616" y="263"/>
                  </a:lnTo>
                  <a:lnTo>
                    <a:pt x="1549" y="235"/>
                  </a:lnTo>
                  <a:lnTo>
                    <a:pt x="1480" y="212"/>
                  </a:lnTo>
                  <a:lnTo>
                    <a:pt x="1410" y="195"/>
                  </a:lnTo>
                  <a:lnTo>
                    <a:pt x="1338" y="182"/>
                  </a:lnTo>
                  <a:lnTo>
                    <a:pt x="1266" y="174"/>
                  </a:lnTo>
                  <a:lnTo>
                    <a:pt x="1191" y="171"/>
                  </a:lnTo>
                  <a:close/>
                  <a:moveTo>
                    <a:pt x="1191" y="0"/>
                  </a:moveTo>
                  <a:lnTo>
                    <a:pt x="1278" y="4"/>
                  </a:lnTo>
                  <a:lnTo>
                    <a:pt x="1362" y="12"/>
                  </a:lnTo>
                  <a:lnTo>
                    <a:pt x="1447" y="28"/>
                  </a:lnTo>
                  <a:lnTo>
                    <a:pt x="1528" y="49"/>
                  </a:lnTo>
                  <a:lnTo>
                    <a:pt x="1609" y="75"/>
                  </a:lnTo>
                  <a:lnTo>
                    <a:pt x="1687" y="107"/>
                  </a:lnTo>
                  <a:lnTo>
                    <a:pt x="1762" y="145"/>
                  </a:lnTo>
                  <a:lnTo>
                    <a:pt x="1835" y="188"/>
                  </a:lnTo>
                  <a:lnTo>
                    <a:pt x="1905" y="237"/>
                  </a:lnTo>
                  <a:lnTo>
                    <a:pt x="1971" y="290"/>
                  </a:lnTo>
                  <a:lnTo>
                    <a:pt x="2035" y="350"/>
                  </a:lnTo>
                  <a:lnTo>
                    <a:pt x="2093" y="412"/>
                  </a:lnTo>
                  <a:lnTo>
                    <a:pt x="2147" y="479"/>
                  </a:lnTo>
                  <a:lnTo>
                    <a:pt x="2195" y="549"/>
                  </a:lnTo>
                  <a:lnTo>
                    <a:pt x="2239" y="622"/>
                  </a:lnTo>
                  <a:lnTo>
                    <a:pt x="2277" y="698"/>
                  </a:lnTo>
                  <a:lnTo>
                    <a:pt x="2310" y="775"/>
                  </a:lnTo>
                  <a:lnTo>
                    <a:pt x="2336" y="855"/>
                  </a:lnTo>
                  <a:lnTo>
                    <a:pt x="2357" y="937"/>
                  </a:lnTo>
                  <a:lnTo>
                    <a:pt x="2372" y="1021"/>
                  </a:lnTo>
                  <a:lnTo>
                    <a:pt x="2381" y="1106"/>
                  </a:lnTo>
                  <a:lnTo>
                    <a:pt x="2385" y="1192"/>
                  </a:lnTo>
                  <a:lnTo>
                    <a:pt x="2381" y="1279"/>
                  </a:lnTo>
                  <a:lnTo>
                    <a:pt x="2372" y="1363"/>
                  </a:lnTo>
                  <a:lnTo>
                    <a:pt x="2357" y="1447"/>
                  </a:lnTo>
                  <a:lnTo>
                    <a:pt x="2336" y="1529"/>
                  </a:lnTo>
                  <a:lnTo>
                    <a:pt x="2310" y="1609"/>
                  </a:lnTo>
                  <a:lnTo>
                    <a:pt x="2277" y="1687"/>
                  </a:lnTo>
                  <a:lnTo>
                    <a:pt x="2239" y="1763"/>
                  </a:lnTo>
                  <a:lnTo>
                    <a:pt x="2195" y="1835"/>
                  </a:lnTo>
                  <a:lnTo>
                    <a:pt x="2147" y="1905"/>
                  </a:lnTo>
                  <a:lnTo>
                    <a:pt x="2093" y="1972"/>
                  </a:lnTo>
                  <a:lnTo>
                    <a:pt x="2035" y="2035"/>
                  </a:lnTo>
                  <a:lnTo>
                    <a:pt x="1971" y="2094"/>
                  </a:lnTo>
                  <a:lnTo>
                    <a:pt x="1905" y="2147"/>
                  </a:lnTo>
                  <a:lnTo>
                    <a:pt x="1835" y="2196"/>
                  </a:lnTo>
                  <a:lnTo>
                    <a:pt x="1762" y="2240"/>
                  </a:lnTo>
                  <a:lnTo>
                    <a:pt x="1687" y="2277"/>
                  </a:lnTo>
                  <a:lnTo>
                    <a:pt x="1609" y="2309"/>
                  </a:lnTo>
                  <a:lnTo>
                    <a:pt x="1528" y="2336"/>
                  </a:lnTo>
                  <a:lnTo>
                    <a:pt x="1447" y="2357"/>
                  </a:lnTo>
                  <a:lnTo>
                    <a:pt x="1362" y="2371"/>
                  </a:lnTo>
                  <a:lnTo>
                    <a:pt x="1278" y="2381"/>
                  </a:lnTo>
                  <a:lnTo>
                    <a:pt x="1191" y="2383"/>
                  </a:lnTo>
                  <a:lnTo>
                    <a:pt x="1105" y="2381"/>
                  </a:lnTo>
                  <a:lnTo>
                    <a:pt x="1019" y="2371"/>
                  </a:lnTo>
                  <a:lnTo>
                    <a:pt x="936" y="2357"/>
                  </a:lnTo>
                  <a:lnTo>
                    <a:pt x="854" y="2336"/>
                  </a:lnTo>
                  <a:lnTo>
                    <a:pt x="774" y="2309"/>
                  </a:lnTo>
                  <a:lnTo>
                    <a:pt x="696" y="2277"/>
                  </a:lnTo>
                  <a:lnTo>
                    <a:pt x="621" y="2240"/>
                  </a:lnTo>
                  <a:lnTo>
                    <a:pt x="548" y="2196"/>
                  </a:lnTo>
                  <a:lnTo>
                    <a:pt x="478" y="2147"/>
                  </a:lnTo>
                  <a:lnTo>
                    <a:pt x="412" y="2094"/>
                  </a:lnTo>
                  <a:lnTo>
                    <a:pt x="348" y="2035"/>
                  </a:lnTo>
                  <a:lnTo>
                    <a:pt x="290" y="1973"/>
                  </a:lnTo>
                  <a:lnTo>
                    <a:pt x="237" y="1908"/>
                  </a:lnTo>
                  <a:lnTo>
                    <a:pt x="190" y="1840"/>
                  </a:lnTo>
                  <a:lnTo>
                    <a:pt x="148" y="1770"/>
                  </a:lnTo>
                  <a:lnTo>
                    <a:pt x="111" y="1696"/>
                  </a:lnTo>
                  <a:lnTo>
                    <a:pt x="79" y="1622"/>
                  </a:lnTo>
                  <a:lnTo>
                    <a:pt x="52" y="1546"/>
                  </a:lnTo>
                  <a:lnTo>
                    <a:pt x="31" y="1469"/>
                  </a:lnTo>
                  <a:lnTo>
                    <a:pt x="16" y="1391"/>
                  </a:lnTo>
                  <a:lnTo>
                    <a:pt x="5" y="1312"/>
                  </a:lnTo>
                  <a:lnTo>
                    <a:pt x="0" y="1231"/>
                  </a:lnTo>
                  <a:lnTo>
                    <a:pt x="0" y="1152"/>
                  </a:lnTo>
                  <a:lnTo>
                    <a:pt x="5" y="1073"/>
                  </a:lnTo>
                  <a:lnTo>
                    <a:pt x="16" y="994"/>
                  </a:lnTo>
                  <a:lnTo>
                    <a:pt x="31" y="915"/>
                  </a:lnTo>
                  <a:lnTo>
                    <a:pt x="52" y="838"/>
                  </a:lnTo>
                  <a:lnTo>
                    <a:pt x="79" y="763"/>
                  </a:lnTo>
                  <a:lnTo>
                    <a:pt x="111" y="688"/>
                  </a:lnTo>
                  <a:lnTo>
                    <a:pt x="148" y="615"/>
                  </a:lnTo>
                  <a:lnTo>
                    <a:pt x="190" y="545"/>
                  </a:lnTo>
                  <a:lnTo>
                    <a:pt x="237" y="477"/>
                  </a:lnTo>
                  <a:lnTo>
                    <a:pt x="290" y="412"/>
                  </a:lnTo>
                  <a:lnTo>
                    <a:pt x="348" y="350"/>
                  </a:lnTo>
                  <a:lnTo>
                    <a:pt x="412" y="290"/>
                  </a:lnTo>
                  <a:lnTo>
                    <a:pt x="478" y="237"/>
                  </a:lnTo>
                  <a:lnTo>
                    <a:pt x="548" y="188"/>
                  </a:lnTo>
                  <a:lnTo>
                    <a:pt x="621" y="145"/>
                  </a:lnTo>
                  <a:lnTo>
                    <a:pt x="696" y="107"/>
                  </a:lnTo>
                  <a:lnTo>
                    <a:pt x="774" y="75"/>
                  </a:lnTo>
                  <a:lnTo>
                    <a:pt x="854" y="49"/>
                  </a:lnTo>
                  <a:lnTo>
                    <a:pt x="936" y="28"/>
                  </a:lnTo>
                  <a:lnTo>
                    <a:pt x="1019" y="12"/>
                  </a:lnTo>
                  <a:lnTo>
                    <a:pt x="1105" y="4"/>
                  </a:lnTo>
                  <a:lnTo>
                    <a:pt x="1191"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99" name="Freeform 7"/>
            <p:cNvSpPr/>
            <p:nvPr/>
          </p:nvSpPr>
          <p:spPr bwMode="auto">
            <a:xfrm>
              <a:off x="1488" y="7799"/>
              <a:ext cx="38" cy="39"/>
            </a:xfrm>
            <a:custGeom>
              <a:gdLst>
                <a:gd name="T0" fmla="*/ 212 w 307"/>
                <a:gd name="T1" fmla="*/ 0 h 307"/>
                <a:gd name="T2" fmla="*/ 231 w 307"/>
                <a:gd name="T3" fmla="*/ 0 h 307"/>
                <a:gd name="T4" fmla="*/ 249 w 307"/>
                <a:gd name="T5" fmla="*/ 4 h 307"/>
                <a:gd name="T6" fmla="*/ 267 w 307"/>
                <a:gd name="T7" fmla="*/ 13 h 307"/>
                <a:gd name="T8" fmla="*/ 282 w 307"/>
                <a:gd name="T9" fmla="*/ 25 h 307"/>
                <a:gd name="T10" fmla="*/ 294 w 307"/>
                <a:gd name="T11" fmla="*/ 40 h 307"/>
                <a:gd name="T12" fmla="*/ 302 w 307"/>
                <a:gd name="T13" fmla="*/ 57 h 307"/>
                <a:gd name="T14" fmla="*/ 307 w 307"/>
                <a:gd name="T15" fmla="*/ 75 h 307"/>
                <a:gd name="T16" fmla="*/ 307 w 307"/>
                <a:gd name="T17" fmla="*/ 94 h 307"/>
                <a:gd name="T18" fmla="*/ 302 w 307"/>
                <a:gd name="T19" fmla="*/ 113 h 307"/>
                <a:gd name="T20" fmla="*/ 294 w 307"/>
                <a:gd name="T21" fmla="*/ 129 h 307"/>
                <a:gd name="T22" fmla="*/ 282 w 307"/>
                <a:gd name="T23" fmla="*/ 145 h 307"/>
                <a:gd name="T24" fmla="*/ 146 w 307"/>
                <a:gd name="T25" fmla="*/ 282 h 307"/>
                <a:gd name="T26" fmla="*/ 132 w 307"/>
                <a:gd name="T27" fmla="*/ 293 h 307"/>
                <a:gd name="T28" fmla="*/ 118 w 307"/>
                <a:gd name="T29" fmla="*/ 301 h 307"/>
                <a:gd name="T30" fmla="*/ 101 w 307"/>
                <a:gd name="T31" fmla="*/ 305 h 307"/>
                <a:gd name="T32" fmla="*/ 86 w 307"/>
                <a:gd name="T33" fmla="*/ 307 h 307"/>
                <a:gd name="T34" fmla="*/ 69 w 307"/>
                <a:gd name="T35" fmla="*/ 305 h 307"/>
                <a:gd name="T36" fmla="*/ 53 w 307"/>
                <a:gd name="T37" fmla="*/ 301 h 307"/>
                <a:gd name="T38" fmla="*/ 38 w 307"/>
                <a:gd name="T39" fmla="*/ 293 h 307"/>
                <a:gd name="T40" fmla="*/ 25 w 307"/>
                <a:gd name="T41" fmla="*/ 282 h 307"/>
                <a:gd name="T42" fmla="*/ 13 w 307"/>
                <a:gd name="T43" fmla="*/ 267 h 307"/>
                <a:gd name="T44" fmla="*/ 4 w 307"/>
                <a:gd name="T45" fmla="*/ 249 h 307"/>
                <a:gd name="T46" fmla="*/ 0 w 307"/>
                <a:gd name="T47" fmla="*/ 231 h 307"/>
                <a:gd name="T48" fmla="*/ 0 w 307"/>
                <a:gd name="T49" fmla="*/ 213 h 307"/>
                <a:gd name="T50" fmla="*/ 4 w 307"/>
                <a:gd name="T51" fmla="*/ 194 h 307"/>
                <a:gd name="T52" fmla="*/ 13 w 307"/>
                <a:gd name="T53" fmla="*/ 177 h 307"/>
                <a:gd name="T54" fmla="*/ 25 w 307"/>
                <a:gd name="T55" fmla="*/ 161 h 307"/>
                <a:gd name="T56" fmla="*/ 161 w 307"/>
                <a:gd name="T57" fmla="*/ 25 h 307"/>
                <a:gd name="T58" fmla="*/ 177 w 307"/>
                <a:gd name="T59" fmla="*/ 13 h 307"/>
                <a:gd name="T60" fmla="*/ 194 w 307"/>
                <a:gd name="T61" fmla="*/ 4 h 307"/>
                <a:gd name="T62" fmla="*/ 212 w 307"/>
                <a:gd name="T63"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307">
                  <a:moveTo>
                    <a:pt x="212" y="0"/>
                  </a:moveTo>
                  <a:lnTo>
                    <a:pt x="231" y="0"/>
                  </a:lnTo>
                  <a:lnTo>
                    <a:pt x="249" y="4"/>
                  </a:lnTo>
                  <a:lnTo>
                    <a:pt x="267" y="13"/>
                  </a:lnTo>
                  <a:lnTo>
                    <a:pt x="282" y="25"/>
                  </a:lnTo>
                  <a:lnTo>
                    <a:pt x="294" y="40"/>
                  </a:lnTo>
                  <a:lnTo>
                    <a:pt x="302" y="57"/>
                  </a:lnTo>
                  <a:lnTo>
                    <a:pt x="307" y="75"/>
                  </a:lnTo>
                  <a:lnTo>
                    <a:pt x="307" y="94"/>
                  </a:lnTo>
                  <a:lnTo>
                    <a:pt x="302" y="113"/>
                  </a:lnTo>
                  <a:lnTo>
                    <a:pt x="294" y="129"/>
                  </a:lnTo>
                  <a:lnTo>
                    <a:pt x="282" y="145"/>
                  </a:lnTo>
                  <a:lnTo>
                    <a:pt x="146" y="282"/>
                  </a:lnTo>
                  <a:lnTo>
                    <a:pt x="132" y="293"/>
                  </a:lnTo>
                  <a:lnTo>
                    <a:pt x="118" y="301"/>
                  </a:lnTo>
                  <a:lnTo>
                    <a:pt x="101" y="305"/>
                  </a:lnTo>
                  <a:lnTo>
                    <a:pt x="86" y="307"/>
                  </a:lnTo>
                  <a:lnTo>
                    <a:pt x="69" y="305"/>
                  </a:lnTo>
                  <a:lnTo>
                    <a:pt x="53" y="301"/>
                  </a:lnTo>
                  <a:lnTo>
                    <a:pt x="38" y="293"/>
                  </a:lnTo>
                  <a:lnTo>
                    <a:pt x="25" y="282"/>
                  </a:lnTo>
                  <a:lnTo>
                    <a:pt x="13" y="267"/>
                  </a:lnTo>
                  <a:lnTo>
                    <a:pt x="4" y="249"/>
                  </a:lnTo>
                  <a:lnTo>
                    <a:pt x="0" y="231"/>
                  </a:lnTo>
                  <a:lnTo>
                    <a:pt x="0" y="213"/>
                  </a:lnTo>
                  <a:lnTo>
                    <a:pt x="4" y="194"/>
                  </a:lnTo>
                  <a:lnTo>
                    <a:pt x="13" y="177"/>
                  </a:lnTo>
                  <a:lnTo>
                    <a:pt x="25" y="161"/>
                  </a:lnTo>
                  <a:lnTo>
                    <a:pt x="161" y="25"/>
                  </a:lnTo>
                  <a:lnTo>
                    <a:pt x="177" y="13"/>
                  </a:lnTo>
                  <a:lnTo>
                    <a:pt x="194" y="4"/>
                  </a:lnTo>
                  <a:lnTo>
                    <a:pt x="212"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00" name="Freeform 8"/>
            <p:cNvSpPr>
              <a:spLocks noEditPoints="1"/>
            </p:cNvSpPr>
            <p:nvPr/>
          </p:nvSpPr>
          <p:spPr bwMode="auto">
            <a:xfrm>
              <a:off x="1320" y="7810"/>
              <a:ext cx="195" cy="196"/>
            </a:xfrm>
            <a:custGeom>
              <a:gdLst>
                <a:gd name="T0" fmla="*/ 1087 w 1564"/>
                <a:gd name="T1" fmla="*/ 174 h 1563"/>
                <a:gd name="T2" fmla="*/ 1019 w 1564"/>
                <a:gd name="T3" fmla="*/ 191 h 1563"/>
                <a:gd name="T4" fmla="*/ 957 w 1564"/>
                <a:gd name="T5" fmla="*/ 228 h 1563"/>
                <a:gd name="T6" fmla="*/ 250 w 1564"/>
                <a:gd name="T7" fmla="*/ 931 h 1563"/>
                <a:gd name="T8" fmla="*/ 208 w 1564"/>
                <a:gd name="T9" fmla="*/ 987 h 1563"/>
                <a:gd name="T10" fmla="*/ 180 w 1564"/>
                <a:gd name="T11" fmla="*/ 1051 h 1563"/>
                <a:gd name="T12" fmla="*/ 171 w 1564"/>
                <a:gd name="T13" fmla="*/ 1122 h 1563"/>
                <a:gd name="T14" fmla="*/ 180 w 1564"/>
                <a:gd name="T15" fmla="*/ 1192 h 1563"/>
                <a:gd name="T16" fmla="*/ 208 w 1564"/>
                <a:gd name="T17" fmla="*/ 1257 h 1563"/>
                <a:gd name="T18" fmla="*/ 250 w 1564"/>
                <a:gd name="T19" fmla="*/ 1314 h 1563"/>
                <a:gd name="T20" fmla="*/ 307 w 1564"/>
                <a:gd name="T21" fmla="*/ 1357 h 1563"/>
                <a:gd name="T22" fmla="*/ 371 w 1564"/>
                <a:gd name="T23" fmla="*/ 1384 h 1563"/>
                <a:gd name="T24" fmla="*/ 442 w 1564"/>
                <a:gd name="T25" fmla="*/ 1393 h 1563"/>
                <a:gd name="T26" fmla="*/ 513 w 1564"/>
                <a:gd name="T27" fmla="*/ 1384 h 1563"/>
                <a:gd name="T28" fmla="*/ 578 w 1564"/>
                <a:gd name="T29" fmla="*/ 1357 h 1563"/>
                <a:gd name="T30" fmla="*/ 634 w 1564"/>
                <a:gd name="T31" fmla="*/ 1314 h 1563"/>
                <a:gd name="T32" fmla="*/ 1340 w 1564"/>
                <a:gd name="T33" fmla="*/ 603 h 1563"/>
                <a:gd name="T34" fmla="*/ 1377 w 1564"/>
                <a:gd name="T35" fmla="*/ 535 h 1563"/>
                <a:gd name="T36" fmla="*/ 1392 w 1564"/>
                <a:gd name="T37" fmla="*/ 462 h 1563"/>
                <a:gd name="T38" fmla="*/ 1387 w 1564"/>
                <a:gd name="T39" fmla="*/ 386 h 1563"/>
                <a:gd name="T40" fmla="*/ 1361 w 1564"/>
                <a:gd name="T41" fmla="*/ 314 h 1563"/>
                <a:gd name="T42" fmla="*/ 1313 w 1564"/>
                <a:gd name="T43" fmla="*/ 251 h 1563"/>
                <a:gd name="T44" fmla="*/ 1257 w 1564"/>
                <a:gd name="T45" fmla="*/ 208 h 1563"/>
                <a:gd name="T46" fmla="*/ 1192 w 1564"/>
                <a:gd name="T47" fmla="*/ 180 h 1563"/>
                <a:gd name="T48" fmla="*/ 1122 w 1564"/>
                <a:gd name="T49" fmla="*/ 172 h 1563"/>
                <a:gd name="T50" fmla="*/ 1173 w 1564"/>
                <a:gd name="T51" fmla="*/ 4 h 1563"/>
                <a:gd name="T52" fmla="*/ 1268 w 1564"/>
                <a:gd name="T53" fmla="*/ 26 h 1563"/>
                <a:gd name="T54" fmla="*/ 1357 w 1564"/>
                <a:gd name="T55" fmla="*/ 68 h 1563"/>
                <a:gd name="T56" fmla="*/ 1434 w 1564"/>
                <a:gd name="T57" fmla="*/ 130 h 1563"/>
                <a:gd name="T58" fmla="*/ 1498 w 1564"/>
                <a:gd name="T59" fmla="*/ 210 h 1563"/>
                <a:gd name="T60" fmla="*/ 1540 w 1564"/>
                <a:gd name="T61" fmla="*/ 299 h 1563"/>
                <a:gd name="T62" fmla="*/ 1561 w 1564"/>
                <a:gd name="T63" fmla="*/ 395 h 1563"/>
                <a:gd name="T64" fmla="*/ 1561 w 1564"/>
                <a:gd name="T65" fmla="*/ 491 h 1563"/>
                <a:gd name="T66" fmla="*/ 1540 w 1564"/>
                <a:gd name="T67" fmla="*/ 586 h 1563"/>
                <a:gd name="T68" fmla="*/ 1498 w 1564"/>
                <a:gd name="T69" fmla="*/ 675 h 1563"/>
                <a:gd name="T70" fmla="*/ 1434 w 1564"/>
                <a:gd name="T71" fmla="*/ 755 h 1563"/>
                <a:gd name="T72" fmla="*/ 718 w 1564"/>
                <a:gd name="T73" fmla="*/ 1468 h 1563"/>
                <a:gd name="T74" fmla="*/ 634 w 1564"/>
                <a:gd name="T75" fmla="*/ 1520 h 1563"/>
                <a:gd name="T76" fmla="*/ 541 w 1564"/>
                <a:gd name="T77" fmla="*/ 1552 h 1563"/>
                <a:gd name="T78" fmla="*/ 442 w 1564"/>
                <a:gd name="T79" fmla="*/ 1563 h 1563"/>
                <a:gd name="T80" fmla="*/ 343 w 1564"/>
                <a:gd name="T81" fmla="*/ 1552 h 1563"/>
                <a:gd name="T82" fmla="*/ 250 w 1564"/>
                <a:gd name="T83" fmla="*/ 1520 h 1563"/>
                <a:gd name="T84" fmla="*/ 167 w 1564"/>
                <a:gd name="T85" fmla="*/ 1468 h 1563"/>
                <a:gd name="T86" fmla="*/ 97 w 1564"/>
                <a:gd name="T87" fmla="*/ 1396 h 1563"/>
                <a:gd name="T88" fmla="*/ 44 w 1564"/>
                <a:gd name="T89" fmla="*/ 1313 h 1563"/>
                <a:gd name="T90" fmla="*/ 11 w 1564"/>
                <a:gd name="T91" fmla="*/ 1220 h 1563"/>
                <a:gd name="T92" fmla="*/ 0 w 1564"/>
                <a:gd name="T93" fmla="*/ 1122 h 1563"/>
                <a:gd name="T94" fmla="*/ 11 w 1564"/>
                <a:gd name="T95" fmla="*/ 1023 h 1563"/>
                <a:gd name="T96" fmla="*/ 44 w 1564"/>
                <a:gd name="T97" fmla="*/ 931 h 1563"/>
                <a:gd name="T98" fmla="*/ 97 w 1564"/>
                <a:gd name="T99" fmla="*/ 847 h 1563"/>
                <a:gd name="T100" fmla="*/ 810 w 1564"/>
                <a:gd name="T101" fmla="*/ 130 h 1563"/>
                <a:gd name="T102" fmla="*/ 888 w 1564"/>
                <a:gd name="T103" fmla="*/ 68 h 1563"/>
                <a:gd name="T104" fmla="*/ 976 w 1564"/>
                <a:gd name="T105" fmla="*/ 26 h 1563"/>
                <a:gd name="T106" fmla="*/ 1071 w 1564"/>
                <a:gd name="T107" fmla="*/ 4 h 15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4" h="1563">
                  <a:moveTo>
                    <a:pt x="1122" y="172"/>
                  </a:moveTo>
                  <a:lnTo>
                    <a:pt x="1087" y="174"/>
                  </a:lnTo>
                  <a:lnTo>
                    <a:pt x="1052" y="180"/>
                  </a:lnTo>
                  <a:lnTo>
                    <a:pt x="1019" y="191"/>
                  </a:lnTo>
                  <a:lnTo>
                    <a:pt x="987" y="208"/>
                  </a:lnTo>
                  <a:lnTo>
                    <a:pt x="957" y="228"/>
                  </a:lnTo>
                  <a:lnTo>
                    <a:pt x="931" y="251"/>
                  </a:lnTo>
                  <a:lnTo>
                    <a:pt x="250" y="931"/>
                  </a:lnTo>
                  <a:lnTo>
                    <a:pt x="226" y="957"/>
                  </a:lnTo>
                  <a:lnTo>
                    <a:pt x="208" y="987"/>
                  </a:lnTo>
                  <a:lnTo>
                    <a:pt x="191" y="1018"/>
                  </a:lnTo>
                  <a:lnTo>
                    <a:pt x="180" y="1051"/>
                  </a:lnTo>
                  <a:lnTo>
                    <a:pt x="174" y="1086"/>
                  </a:lnTo>
                  <a:lnTo>
                    <a:pt x="171" y="1122"/>
                  </a:lnTo>
                  <a:lnTo>
                    <a:pt x="174" y="1158"/>
                  </a:lnTo>
                  <a:lnTo>
                    <a:pt x="180" y="1192"/>
                  </a:lnTo>
                  <a:lnTo>
                    <a:pt x="191" y="1226"/>
                  </a:lnTo>
                  <a:lnTo>
                    <a:pt x="208" y="1257"/>
                  </a:lnTo>
                  <a:lnTo>
                    <a:pt x="226" y="1286"/>
                  </a:lnTo>
                  <a:lnTo>
                    <a:pt x="250" y="1314"/>
                  </a:lnTo>
                  <a:lnTo>
                    <a:pt x="278" y="1337"/>
                  </a:lnTo>
                  <a:lnTo>
                    <a:pt x="307" y="1357"/>
                  </a:lnTo>
                  <a:lnTo>
                    <a:pt x="338" y="1372"/>
                  </a:lnTo>
                  <a:lnTo>
                    <a:pt x="371" y="1384"/>
                  </a:lnTo>
                  <a:lnTo>
                    <a:pt x="407" y="1391"/>
                  </a:lnTo>
                  <a:lnTo>
                    <a:pt x="442" y="1393"/>
                  </a:lnTo>
                  <a:lnTo>
                    <a:pt x="478" y="1391"/>
                  </a:lnTo>
                  <a:lnTo>
                    <a:pt x="513" y="1384"/>
                  </a:lnTo>
                  <a:lnTo>
                    <a:pt x="546" y="1372"/>
                  </a:lnTo>
                  <a:lnTo>
                    <a:pt x="578" y="1357"/>
                  </a:lnTo>
                  <a:lnTo>
                    <a:pt x="607" y="1337"/>
                  </a:lnTo>
                  <a:lnTo>
                    <a:pt x="634" y="1314"/>
                  </a:lnTo>
                  <a:lnTo>
                    <a:pt x="1314" y="634"/>
                  </a:lnTo>
                  <a:lnTo>
                    <a:pt x="1340" y="603"/>
                  </a:lnTo>
                  <a:lnTo>
                    <a:pt x="1362" y="570"/>
                  </a:lnTo>
                  <a:lnTo>
                    <a:pt x="1377" y="535"/>
                  </a:lnTo>
                  <a:lnTo>
                    <a:pt x="1387" y="499"/>
                  </a:lnTo>
                  <a:lnTo>
                    <a:pt x="1392" y="462"/>
                  </a:lnTo>
                  <a:lnTo>
                    <a:pt x="1392" y="423"/>
                  </a:lnTo>
                  <a:lnTo>
                    <a:pt x="1387" y="386"/>
                  </a:lnTo>
                  <a:lnTo>
                    <a:pt x="1377" y="350"/>
                  </a:lnTo>
                  <a:lnTo>
                    <a:pt x="1361" y="314"/>
                  </a:lnTo>
                  <a:lnTo>
                    <a:pt x="1340" y="281"/>
                  </a:lnTo>
                  <a:lnTo>
                    <a:pt x="1313" y="251"/>
                  </a:lnTo>
                  <a:lnTo>
                    <a:pt x="1287" y="228"/>
                  </a:lnTo>
                  <a:lnTo>
                    <a:pt x="1257" y="208"/>
                  </a:lnTo>
                  <a:lnTo>
                    <a:pt x="1226" y="191"/>
                  </a:lnTo>
                  <a:lnTo>
                    <a:pt x="1192" y="180"/>
                  </a:lnTo>
                  <a:lnTo>
                    <a:pt x="1158" y="174"/>
                  </a:lnTo>
                  <a:lnTo>
                    <a:pt x="1122" y="172"/>
                  </a:lnTo>
                  <a:close/>
                  <a:moveTo>
                    <a:pt x="1122" y="0"/>
                  </a:moveTo>
                  <a:lnTo>
                    <a:pt x="1173" y="4"/>
                  </a:lnTo>
                  <a:lnTo>
                    <a:pt x="1221" y="12"/>
                  </a:lnTo>
                  <a:lnTo>
                    <a:pt x="1268" y="26"/>
                  </a:lnTo>
                  <a:lnTo>
                    <a:pt x="1313" y="44"/>
                  </a:lnTo>
                  <a:lnTo>
                    <a:pt x="1357" y="68"/>
                  </a:lnTo>
                  <a:lnTo>
                    <a:pt x="1397" y="97"/>
                  </a:lnTo>
                  <a:lnTo>
                    <a:pt x="1434" y="130"/>
                  </a:lnTo>
                  <a:lnTo>
                    <a:pt x="1469" y="168"/>
                  </a:lnTo>
                  <a:lnTo>
                    <a:pt x="1498" y="210"/>
                  </a:lnTo>
                  <a:lnTo>
                    <a:pt x="1522" y="254"/>
                  </a:lnTo>
                  <a:lnTo>
                    <a:pt x="1540" y="299"/>
                  </a:lnTo>
                  <a:lnTo>
                    <a:pt x="1553" y="346"/>
                  </a:lnTo>
                  <a:lnTo>
                    <a:pt x="1561" y="395"/>
                  </a:lnTo>
                  <a:lnTo>
                    <a:pt x="1564" y="443"/>
                  </a:lnTo>
                  <a:lnTo>
                    <a:pt x="1561" y="491"/>
                  </a:lnTo>
                  <a:lnTo>
                    <a:pt x="1553" y="538"/>
                  </a:lnTo>
                  <a:lnTo>
                    <a:pt x="1540" y="586"/>
                  </a:lnTo>
                  <a:lnTo>
                    <a:pt x="1522" y="631"/>
                  </a:lnTo>
                  <a:lnTo>
                    <a:pt x="1498" y="675"/>
                  </a:lnTo>
                  <a:lnTo>
                    <a:pt x="1469" y="716"/>
                  </a:lnTo>
                  <a:lnTo>
                    <a:pt x="1434" y="755"/>
                  </a:lnTo>
                  <a:lnTo>
                    <a:pt x="755" y="1435"/>
                  </a:lnTo>
                  <a:lnTo>
                    <a:pt x="718" y="1468"/>
                  </a:lnTo>
                  <a:lnTo>
                    <a:pt x="677" y="1496"/>
                  </a:lnTo>
                  <a:lnTo>
                    <a:pt x="634" y="1520"/>
                  </a:lnTo>
                  <a:lnTo>
                    <a:pt x="589" y="1539"/>
                  </a:lnTo>
                  <a:lnTo>
                    <a:pt x="541" y="1552"/>
                  </a:lnTo>
                  <a:lnTo>
                    <a:pt x="492" y="1561"/>
                  </a:lnTo>
                  <a:lnTo>
                    <a:pt x="442" y="1563"/>
                  </a:lnTo>
                  <a:lnTo>
                    <a:pt x="392" y="1561"/>
                  </a:lnTo>
                  <a:lnTo>
                    <a:pt x="343" y="1552"/>
                  </a:lnTo>
                  <a:lnTo>
                    <a:pt x="296" y="1539"/>
                  </a:lnTo>
                  <a:lnTo>
                    <a:pt x="250" y="1520"/>
                  </a:lnTo>
                  <a:lnTo>
                    <a:pt x="208" y="1496"/>
                  </a:lnTo>
                  <a:lnTo>
                    <a:pt x="167" y="1468"/>
                  </a:lnTo>
                  <a:lnTo>
                    <a:pt x="130" y="1435"/>
                  </a:lnTo>
                  <a:lnTo>
                    <a:pt x="97" y="1396"/>
                  </a:lnTo>
                  <a:lnTo>
                    <a:pt x="68" y="1357"/>
                  </a:lnTo>
                  <a:lnTo>
                    <a:pt x="44" y="1313"/>
                  </a:lnTo>
                  <a:lnTo>
                    <a:pt x="25" y="1268"/>
                  </a:lnTo>
                  <a:lnTo>
                    <a:pt x="11" y="1220"/>
                  </a:lnTo>
                  <a:lnTo>
                    <a:pt x="3" y="1172"/>
                  </a:lnTo>
                  <a:lnTo>
                    <a:pt x="0" y="1122"/>
                  </a:lnTo>
                  <a:lnTo>
                    <a:pt x="3" y="1072"/>
                  </a:lnTo>
                  <a:lnTo>
                    <a:pt x="11" y="1023"/>
                  </a:lnTo>
                  <a:lnTo>
                    <a:pt x="25" y="976"/>
                  </a:lnTo>
                  <a:lnTo>
                    <a:pt x="44" y="931"/>
                  </a:lnTo>
                  <a:lnTo>
                    <a:pt x="68" y="888"/>
                  </a:lnTo>
                  <a:lnTo>
                    <a:pt x="97" y="847"/>
                  </a:lnTo>
                  <a:lnTo>
                    <a:pt x="130" y="810"/>
                  </a:lnTo>
                  <a:lnTo>
                    <a:pt x="810" y="130"/>
                  </a:lnTo>
                  <a:lnTo>
                    <a:pt x="847" y="97"/>
                  </a:lnTo>
                  <a:lnTo>
                    <a:pt x="888" y="68"/>
                  </a:lnTo>
                  <a:lnTo>
                    <a:pt x="931" y="44"/>
                  </a:lnTo>
                  <a:lnTo>
                    <a:pt x="976" y="26"/>
                  </a:lnTo>
                  <a:lnTo>
                    <a:pt x="1023" y="12"/>
                  </a:lnTo>
                  <a:lnTo>
                    <a:pt x="1071" y="4"/>
                  </a:lnTo>
                  <a:lnTo>
                    <a:pt x="1122"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01" name="Freeform 9"/>
            <p:cNvSpPr>
              <a:spLocks noEditPoints="1"/>
            </p:cNvSpPr>
            <p:nvPr/>
          </p:nvSpPr>
          <p:spPr bwMode="auto">
            <a:xfrm>
              <a:off x="1525" y="7614"/>
              <a:ext cx="187" cy="187"/>
            </a:xfrm>
            <a:custGeom>
              <a:gdLst>
                <a:gd name="T0" fmla="*/ 636 w 1498"/>
                <a:gd name="T1" fmla="*/ 182 h 1500"/>
                <a:gd name="T2" fmla="*/ 476 w 1498"/>
                <a:gd name="T3" fmla="*/ 239 h 1500"/>
                <a:gd name="T4" fmla="*/ 339 w 1498"/>
                <a:gd name="T5" fmla="*/ 340 h 1500"/>
                <a:gd name="T6" fmla="*/ 236 w 1498"/>
                <a:gd name="T7" fmla="*/ 481 h 1500"/>
                <a:gd name="T8" fmla="*/ 181 w 1498"/>
                <a:gd name="T9" fmla="*/ 639 h 1500"/>
                <a:gd name="T10" fmla="*/ 173 w 1498"/>
                <a:gd name="T11" fmla="*/ 806 h 1500"/>
                <a:gd name="T12" fmla="*/ 213 w 1498"/>
                <a:gd name="T13" fmla="*/ 968 h 1500"/>
                <a:gd name="T14" fmla="*/ 299 w 1498"/>
                <a:gd name="T15" fmla="*/ 1116 h 1500"/>
                <a:gd name="T16" fmla="*/ 428 w 1498"/>
                <a:gd name="T17" fmla="*/ 1232 h 1500"/>
                <a:gd name="T18" fmla="*/ 581 w 1498"/>
                <a:gd name="T19" fmla="*/ 1305 h 1500"/>
                <a:gd name="T20" fmla="*/ 749 w 1498"/>
                <a:gd name="T21" fmla="*/ 1330 h 1500"/>
                <a:gd name="T22" fmla="*/ 918 w 1498"/>
                <a:gd name="T23" fmla="*/ 1305 h 1500"/>
                <a:gd name="T24" fmla="*/ 1071 w 1498"/>
                <a:gd name="T25" fmla="*/ 1232 h 1500"/>
                <a:gd name="T26" fmla="*/ 1200 w 1498"/>
                <a:gd name="T27" fmla="*/ 1116 h 1500"/>
                <a:gd name="T28" fmla="*/ 1286 w 1498"/>
                <a:gd name="T29" fmla="*/ 968 h 1500"/>
                <a:gd name="T30" fmla="*/ 1326 w 1498"/>
                <a:gd name="T31" fmla="*/ 806 h 1500"/>
                <a:gd name="T32" fmla="*/ 1318 w 1498"/>
                <a:gd name="T33" fmla="*/ 639 h 1500"/>
                <a:gd name="T34" fmla="*/ 1262 w 1498"/>
                <a:gd name="T35" fmla="*/ 481 h 1500"/>
                <a:gd name="T36" fmla="*/ 1159 w 1498"/>
                <a:gd name="T37" fmla="*/ 340 h 1500"/>
                <a:gd name="T38" fmla="*/ 1023 w 1498"/>
                <a:gd name="T39" fmla="*/ 239 h 1500"/>
                <a:gd name="T40" fmla="*/ 863 w 1498"/>
                <a:gd name="T41" fmla="*/ 182 h 1500"/>
                <a:gd name="T42" fmla="*/ 749 w 1498"/>
                <a:gd name="T43" fmla="*/ 0 h 1500"/>
                <a:gd name="T44" fmla="*/ 945 w 1498"/>
                <a:gd name="T45" fmla="*/ 26 h 1500"/>
                <a:gd name="T46" fmla="*/ 1124 w 1498"/>
                <a:gd name="T47" fmla="*/ 100 h 1500"/>
                <a:gd name="T48" fmla="*/ 1280 w 1498"/>
                <a:gd name="T49" fmla="*/ 221 h 1500"/>
                <a:gd name="T50" fmla="*/ 1396 w 1498"/>
                <a:gd name="T51" fmla="*/ 371 h 1500"/>
                <a:gd name="T52" fmla="*/ 1470 w 1498"/>
                <a:gd name="T53" fmla="*/ 540 h 1500"/>
                <a:gd name="T54" fmla="*/ 1498 w 1498"/>
                <a:gd name="T55" fmla="*/ 720 h 1500"/>
                <a:gd name="T56" fmla="*/ 1484 w 1498"/>
                <a:gd name="T57" fmla="*/ 900 h 1500"/>
                <a:gd name="T58" fmla="*/ 1426 w 1498"/>
                <a:gd name="T59" fmla="*/ 1075 h 1500"/>
                <a:gd name="T60" fmla="*/ 1324 w 1498"/>
                <a:gd name="T61" fmla="*/ 1233 h 1500"/>
                <a:gd name="T62" fmla="*/ 1179 w 1498"/>
                <a:gd name="T63" fmla="*/ 1365 h 1500"/>
                <a:gd name="T64" fmla="*/ 1006 w 1498"/>
                <a:gd name="T65" fmla="*/ 1455 h 1500"/>
                <a:gd name="T66" fmla="*/ 816 w 1498"/>
                <a:gd name="T67" fmla="*/ 1497 h 1500"/>
                <a:gd name="T68" fmla="*/ 618 w 1498"/>
                <a:gd name="T69" fmla="*/ 1489 h 1500"/>
                <a:gd name="T70" fmla="*/ 432 w 1498"/>
                <a:gd name="T71" fmla="*/ 1430 h 1500"/>
                <a:gd name="T72" fmla="*/ 268 w 1498"/>
                <a:gd name="T73" fmla="*/ 1325 h 1500"/>
                <a:gd name="T74" fmla="*/ 136 w 1498"/>
                <a:gd name="T75" fmla="*/ 1183 h 1500"/>
                <a:gd name="T76" fmla="*/ 49 w 1498"/>
                <a:gd name="T77" fmla="*/ 1018 h 1500"/>
                <a:gd name="T78" fmla="*/ 5 w 1498"/>
                <a:gd name="T79" fmla="*/ 841 h 1500"/>
                <a:gd name="T80" fmla="*/ 5 w 1498"/>
                <a:gd name="T81" fmla="*/ 660 h 1500"/>
                <a:gd name="T82" fmla="*/ 49 w 1498"/>
                <a:gd name="T83" fmla="*/ 482 h 1500"/>
                <a:gd name="T84" fmla="*/ 136 w 1498"/>
                <a:gd name="T85" fmla="*/ 318 h 1500"/>
                <a:gd name="T86" fmla="*/ 268 w 1498"/>
                <a:gd name="T87" fmla="*/ 176 h 1500"/>
                <a:gd name="T88" fmla="*/ 432 w 1498"/>
                <a:gd name="T89" fmla="*/ 70 h 1500"/>
                <a:gd name="T90" fmla="*/ 618 w 1498"/>
                <a:gd name="T91" fmla="*/ 12 h 15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500">
                  <a:moveTo>
                    <a:pt x="749" y="171"/>
                  </a:moveTo>
                  <a:lnTo>
                    <a:pt x="692" y="173"/>
                  </a:lnTo>
                  <a:lnTo>
                    <a:pt x="636" y="182"/>
                  </a:lnTo>
                  <a:lnTo>
                    <a:pt x="581" y="195"/>
                  </a:lnTo>
                  <a:lnTo>
                    <a:pt x="527" y="215"/>
                  </a:lnTo>
                  <a:lnTo>
                    <a:pt x="476" y="239"/>
                  </a:lnTo>
                  <a:lnTo>
                    <a:pt x="428" y="268"/>
                  </a:lnTo>
                  <a:lnTo>
                    <a:pt x="382" y="302"/>
                  </a:lnTo>
                  <a:lnTo>
                    <a:pt x="339" y="340"/>
                  </a:lnTo>
                  <a:lnTo>
                    <a:pt x="299" y="384"/>
                  </a:lnTo>
                  <a:lnTo>
                    <a:pt x="265" y="431"/>
                  </a:lnTo>
                  <a:lnTo>
                    <a:pt x="236" y="481"/>
                  </a:lnTo>
                  <a:lnTo>
                    <a:pt x="213" y="532"/>
                  </a:lnTo>
                  <a:lnTo>
                    <a:pt x="194" y="585"/>
                  </a:lnTo>
                  <a:lnTo>
                    <a:pt x="181" y="639"/>
                  </a:lnTo>
                  <a:lnTo>
                    <a:pt x="173" y="695"/>
                  </a:lnTo>
                  <a:lnTo>
                    <a:pt x="170" y="750"/>
                  </a:lnTo>
                  <a:lnTo>
                    <a:pt x="173" y="806"/>
                  </a:lnTo>
                  <a:lnTo>
                    <a:pt x="181" y="861"/>
                  </a:lnTo>
                  <a:lnTo>
                    <a:pt x="194" y="915"/>
                  </a:lnTo>
                  <a:lnTo>
                    <a:pt x="213" y="968"/>
                  </a:lnTo>
                  <a:lnTo>
                    <a:pt x="236" y="1020"/>
                  </a:lnTo>
                  <a:lnTo>
                    <a:pt x="265" y="1068"/>
                  </a:lnTo>
                  <a:lnTo>
                    <a:pt x="299" y="1116"/>
                  </a:lnTo>
                  <a:lnTo>
                    <a:pt x="339" y="1160"/>
                  </a:lnTo>
                  <a:lnTo>
                    <a:pt x="382" y="1198"/>
                  </a:lnTo>
                  <a:lnTo>
                    <a:pt x="428" y="1232"/>
                  </a:lnTo>
                  <a:lnTo>
                    <a:pt x="476" y="1262"/>
                  </a:lnTo>
                  <a:lnTo>
                    <a:pt x="527" y="1286"/>
                  </a:lnTo>
                  <a:lnTo>
                    <a:pt x="581" y="1305"/>
                  </a:lnTo>
                  <a:lnTo>
                    <a:pt x="636" y="1319"/>
                  </a:lnTo>
                  <a:lnTo>
                    <a:pt x="692" y="1326"/>
                  </a:lnTo>
                  <a:lnTo>
                    <a:pt x="749" y="1330"/>
                  </a:lnTo>
                  <a:lnTo>
                    <a:pt x="807" y="1326"/>
                  </a:lnTo>
                  <a:lnTo>
                    <a:pt x="863" y="1319"/>
                  </a:lnTo>
                  <a:lnTo>
                    <a:pt x="918" y="1305"/>
                  </a:lnTo>
                  <a:lnTo>
                    <a:pt x="971" y="1286"/>
                  </a:lnTo>
                  <a:lnTo>
                    <a:pt x="1023" y="1262"/>
                  </a:lnTo>
                  <a:lnTo>
                    <a:pt x="1071" y="1232"/>
                  </a:lnTo>
                  <a:lnTo>
                    <a:pt x="1117" y="1198"/>
                  </a:lnTo>
                  <a:lnTo>
                    <a:pt x="1159" y="1160"/>
                  </a:lnTo>
                  <a:lnTo>
                    <a:pt x="1200" y="1116"/>
                  </a:lnTo>
                  <a:lnTo>
                    <a:pt x="1234" y="1068"/>
                  </a:lnTo>
                  <a:lnTo>
                    <a:pt x="1262" y="1020"/>
                  </a:lnTo>
                  <a:lnTo>
                    <a:pt x="1286" y="968"/>
                  </a:lnTo>
                  <a:lnTo>
                    <a:pt x="1305" y="915"/>
                  </a:lnTo>
                  <a:lnTo>
                    <a:pt x="1318" y="861"/>
                  </a:lnTo>
                  <a:lnTo>
                    <a:pt x="1326" y="806"/>
                  </a:lnTo>
                  <a:lnTo>
                    <a:pt x="1329" y="750"/>
                  </a:lnTo>
                  <a:lnTo>
                    <a:pt x="1326" y="695"/>
                  </a:lnTo>
                  <a:lnTo>
                    <a:pt x="1318" y="639"/>
                  </a:lnTo>
                  <a:lnTo>
                    <a:pt x="1305" y="585"/>
                  </a:lnTo>
                  <a:lnTo>
                    <a:pt x="1286" y="532"/>
                  </a:lnTo>
                  <a:lnTo>
                    <a:pt x="1262" y="481"/>
                  </a:lnTo>
                  <a:lnTo>
                    <a:pt x="1234" y="431"/>
                  </a:lnTo>
                  <a:lnTo>
                    <a:pt x="1200" y="384"/>
                  </a:lnTo>
                  <a:lnTo>
                    <a:pt x="1159" y="340"/>
                  </a:lnTo>
                  <a:lnTo>
                    <a:pt x="1117" y="302"/>
                  </a:lnTo>
                  <a:lnTo>
                    <a:pt x="1071" y="268"/>
                  </a:lnTo>
                  <a:lnTo>
                    <a:pt x="1023" y="239"/>
                  </a:lnTo>
                  <a:lnTo>
                    <a:pt x="971" y="215"/>
                  </a:lnTo>
                  <a:lnTo>
                    <a:pt x="918" y="195"/>
                  </a:lnTo>
                  <a:lnTo>
                    <a:pt x="863" y="182"/>
                  </a:lnTo>
                  <a:lnTo>
                    <a:pt x="807" y="173"/>
                  </a:lnTo>
                  <a:lnTo>
                    <a:pt x="749" y="171"/>
                  </a:lnTo>
                  <a:close/>
                  <a:moveTo>
                    <a:pt x="749" y="0"/>
                  </a:moveTo>
                  <a:lnTo>
                    <a:pt x="816" y="3"/>
                  </a:lnTo>
                  <a:lnTo>
                    <a:pt x="881" y="12"/>
                  </a:lnTo>
                  <a:lnTo>
                    <a:pt x="945" y="26"/>
                  </a:lnTo>
                  <a:lnTo>
                    <a:pt x="1006" y="45"/>
                  </a:lnTo>
                  <a:lnTo>
                    <a:pt x="1067" y="70"/>
                  </a:lnTo>
                  <a:lnTo>
                    <a:pt x="1124" y="100"/>
                  </a:lnTo>
                  <a:lnTo>
                    <a:pt x="1179" y="135"/>
                  </a:lnTo>
                  <a:lnTo>
                    <a:pt x="1231" y="176"/>
                  </a:lnTo>
                  <a:lnTo>
                    <a:pt x="1280" y="221"/>
                  </a:lnTo>
                  <a:lnTo>
                    <a:pt x="1324" y="268"/>
                  </a:lnTo>
                  <a:lnTo>
                    <a:pt x="1362" y="318"/>
                  </a:lnTo>
                  <a:lnTo>
                    <a:pt x="1396" y="371"/>
                  </a:lnTo>
                  <a:lnTo>
                    <a:pt x="1426" y="426"/>
                  </a:lnTo>
                  <a:lnTo>
                    <a:pt x="1450" y="482"/>
                  </a:lnTo>
                  <a:lnTo>
                    <a:pt x="1470" y="540"/>
                  </a:lnTo>
                  <a:lnTo>
                    <a:pt x="1484" y="599"/>
                  </a:lnTo>
                  <a:lnTo>
                    <a:pt x="1494" y="660"/>
                  </a:lnTo>
                  <a:lnTo>
                    <a:pt x="1498" y="720"/>
                  </a:lnTo>
                  <a:lnTo>
                    <a:pt x="1498" y="781"/>
                  </a:lnTo>
                  <a:lnTo>
                    <a:pt x="1494" y="841"/>
                  </a:lnTo>
                  <a:lnTo>
                    <a:pt x="1484" y="900"/>
                  </a:lnTo>
                  <a:lnTo>
                    <a:pt x="1470" y="960"/>
                  </a:lnTo>
                  <a:lnTo>
                    <a:pt x="1450" y="1018"/>
                  </a:lnTo>
                  <a:lnTo>
                    <a:pt x="1426" y="1075"/>
                  </a:lnTo>
                  <a:lnTo>
                    <a:pt x="1396" y="1130"/>
                  </a:lnTo>
                  <a:lnTo>
                    <a:pt x="1362" y="1183"/>
                  </a:lnTo>
                  <a:lnTo>
                    <a:pt x="1324" y="1233"/>
                  </a:lnTo>
                  <a:lnTo>
                    <a:pt x="1280" y="1280"/>
                  </a:lnTo>
                  <a:lnTo>
                    <a:pt x="1231" y="1325"/>
                  </a:lnTo>
                  <a:lnTo>
                    <a:pt x="1179" y="1365"/>
                  </a:lnTo>
                  <a:lnTo>
                    <a:pt x="1124" y="1400"/>
                  </a:lnTo>
                  <a:lnTo>
                    <a:pt x="1067" y="1430"/>
                  </a:lnTo>
                  <a:lnTo>
                    <a:pt x="1006" y="1455"/>
                  </a:lnTo>
                  <a:lnTo>
                    <a:pt x="945" y="1475"/>
                  </a:lnTo>
                  <a:lnTo>
                    <a:pt x="881" y="1489"/>
                  </a:lnTo>
                  <a:lnTo>
                    <a:pt x="816" y="1497"/>
                  </a:lnTo>
                  <a:lnTo>
                    <a:pt x="749" y="1500"/>
                  </a:lnTo>
                  <a:lnTo>
                    <a:pt x="683" y="1497"/>
                  </a:lnTo>
                  <a:lnTo>
                    <a:pt x="618" y="1489"/>
                  </a:lnTo>
                  <a:lnTo>
                    <a:pt x="554" y="1475"/>
                  </a:lnTo>
                  <a:lnTo>
                    <a:pt x="492" y="1455"/>
                  </a:lnTo>
                  <a:lnTo>
                    <a:pt x="432" y="1430"/>
                  </a:lnTo>
                  <a:lnTo>
                    <a:pt x="375" y="1400"/>
                  </a:lnTo>
                  <a:lnTo>
                    <a:pt x="320" y="1365"/>
                  </a:lnTo>
                  <a:lnTo>
                    <a:pt x="268" y="1325"/>
                  </a:lnTo>
                  <a:lnTo>
                    <a:pt x="219" y="1280"/>
                  </a:lnTo>
                  <a:lnTo>
                    <a:pt x="175" y="1233"/>
                  </a:lnTo>
                  <a:lnTo>
                    <a:pt x="136" y="1183"/>
                  </a:lnTo>
                  <a:lnTo>
                    <a:pt x="102" y="1130"/>
                  </a:lnTo>
                  <a:lnTo>
                    <a:pt x="73" y="1075"/>
                  </a:lnTo>
                  <a:lnTo>
                    <a:pt x="49" y="1018"/>
                  </a:lnTo>
                  <a:lnTo>
                    <a:pt x="29" y="960"/>
                  </a:lnTo>
                  <a:lnTo>
                    <a:pt x="15" y="900"/>
                  </a:lnTo>
                  <a:lnTo>
                    <a:pt x="5" y="841"/>
                  </a:lnTo>
                  <a:lnTo>
                    <a:pt x="0" y="781"/>
                  </a:lnTo>
                  <a:lnTo>
                    <a:pt x="0" y="720"/>
                  </a:lnTo>
                  <a:lnTo>
                    <a:pt x="5" y="660"/>
                  </a:lnTo>
                  <a:lnTo>
                    <a:pt x="15" y="599"/>
                  </a:lnTo>
                  <a:lnTo>
                    <a:pt x="29" y="540"/>
                  </a:lnTo>
                  <a:lnTo>
                    <a:pt x="49" y="482"/>
                  </a:lnTo>
                  <a:lnTo>
                    <a:pt x="73" y="426"/>
                  </a:lnTo>
                  <a:lnTo>
                    <a:pt x="102" y="371"/>
                  </a:lnTo>
                  <a:lnTo>
                    <a:pt x="136" y="318"/>
                  </a:lnTo>
                  <a:lnTo>
                    <a:pt x="175" y="268"/>
                  </a:lnTo>
                  <a:lnTo>
                    <a:pt x="219" y="221"/>
                  </a:lnTo>
                  <a:lnTo>
                    <a:pt x="268" y="176"/>
                  </a:lnTo>
                  <a:lnTo>
                    <a:pt x="320" y="135"/>
                  </a:lnTo>
                  <a:lnTo>
                    <a:pt x="375" y="100"/>
                  </a:lnTo>
                  <a:lnTo>
                    <a:pt x="432" y="70"/>
                  </a:lnTo>
                  <a:lnTo>
                    <a:pt x="492" y="45"/>
                  </a:lnTo>
                  <a:lnTo>
                    <a:pt x="554" y="26"/>
                  </a:lnTo>
                  <a:lnTo>
                    <a:pt x="618" y="12"/>
                  </a:lnTo>
                  <a:lnTo>
                    <a:pt x="683" y="3"/>
                  </a:lnTo>
                  <a:lnTo>
                    <a:pt x="749"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grpSp>
      <p:grpSp>
        <p:nvGrpSpPr>
          <p:cNvPr id="17" name="Group 12"/>
          <p:cNvGrpSpPr>
            <a:grpSpLocks noChangeAspect="1"/>
          </p:cNvGrpSpPr>
          <p:nvPr/>
        </p:nvGrpSpPr>
        <p:grpSpPr>
          <a:xfrm>
            <a:off x="1488910" y="2604618"/>
            <a:ext cx="361814" cy="353179"/>
            <a:chOff x="2047" y="7561"/>
            <a:chExt cx="456" cy="445"/>
          </a:xfrm>
          <a:solidFill>
            <a:schemeClr val="tx2"/>
          </a:solidFill>
        </p:grpSpPr>
        <p:sp>
          <p:nvSpPr>
            <p:cNvPr id="105" name="Freeform 14"/>
            <p:cNvSpPr/>
            <p:nvPr/>
          </p:nvSpPr>
          <p:spPr bwMode="auto">
            <a:xfrm>
              <a:off x="2047" y="7561"/>
              <a:ext cx="456" cy="238"/>
            </a:xfrm>
            <a:custGeom>
              <a:gdLst>
                <a:gd name="T0" fmla="*/ 2045 w 3651"/>
                <a:gd name="T1" fmla="*/ 14 h 1907"/>
                <a:gd name="T2" fmla="*/ 2361 w 3651"/>
                <a:gd name="T3" fmla="*/ 82 h 1907"/>
                <a:gd name="T4" fmla="*/ 2654 w 3651"/>
                <a:gd name="T5" fmla="*/ 200 h 1907"/>
                <a:gd name="T6" fmla="*/ 2919 w 3651"/>
                <a:gd name="T7" fmla="*/ 366 h 1907"/>
                <a:gd name="T8" fmla="*/ 3151 w 3651"/>
                <a:gd name="T9" fmla="*/ 574 h 1907"/>
                <a:gd name="T10" fmla="*/ 3345 w 3651"/>
                <a:gd name="T11" fmla="*/ 818 h 1907"/>
                <a:gd name="T12" fmla="*/ 3496 w 3651"/>
                <a:gd name="T13" fmla="*/ 1092 h 1907"/>
                <a:gd name="T14" fmla="*/ 3598 w 3651"/>
                <a:gd name="T15" fmla="*/ 1393 h 1907"/>
                <a:gd name="T16" fmla="*/ 3647 w 3651"/>
                <a:gd name="T17" fmla="*/ 1715 h 1907"/>
                <a:gd name="T18" fmla="*/ 3640 w 3651"/>
                <a:gd name="T19" fmla="*/ 1867 h 1907"/>
                <a:gd name="T20" fmla="*/ 3591 w 3651"/>
                <a:gd name="T21" fmla="*/ 1904 h 1907"/>
                <a:gd name="T22" fmla="*/ 3529 w 3651"/>
                <a:gd name="T23" fmla="*/ 1896 h 1907"/>
                <a:gd name="T24" fmla="*/ 3492 w 3651"/>
                <a:gd name="T25" fmla="*/ 1849 h 1907"/>
                <a:gd name="T26" fmla="*/ 3475 w 3651"/>
                <a:gd name="T27" fmla="*/ 1610 h 1907"/>
                <a:gd name="T28" fmla="*/ 3404 w 3651"/>
                <a:gd name="T29" fmla="*/ 1301 h 1907"/>
                <a:gd name="T30" fmla="*/ 3279 w 3651"/>
                <a:gd name="T31" fmla="*/ 1017 h 1907"/>
                <a:gd name="T32" fmla="*/ 3104 w 3651"/>
                <a:gd name="T33" fmla="*/ 763 h 1907"/>
                <a:gd name="T34" fmla="*/ 2888 w 3651"/>
                <a:gd name="T35" fmla="*/ 547 h 1907"/>
                <a:gd name="T36" fmla="*/ 2635 w 3651"/>
                <a:gd name="T37" fmla="*/ 372 h 1907"/>
                <a:gd name="T38" fmla="*/ 2351 w 3651"/>
                <a:gd name="T39" fmla="*/ 247 h 1907"/>
                <a:gd name="T40" fmla="*/ 2042 w 3651"/>
                <a:gd name="T41" fmla="*/ 176 h 1907"/>
                <a:gd name="T42" fmla="*/ 1715 w 3651"/>
                <a:gd name="T43" fmla="*/ 166 h 1907"/>
                <a:gd name="T44" fmla="*/ 1400 w 3651"/>
                <a:gd name="T45" fmla="*/ 217 h 1907"/>
                <a:gd name="T46" fmla="*/ 1107 w 3651"/>
                <a:gd name="T47" fmla="*/ 325 h 1907"/>
                <a:gd name="T48" fmla="*/ 843 w 3651"/>
                <a:gd name="T49" fmla="*/ 484 h 1907"/>
                <a:gd name="T50" fmla="*/ 613 w 3651"/>
                <a:gd name="T51" fmla="*/ 687 h 1907"/>
                <a:gd name="T52" fmla="*/ 424 w 3651"/>
                <a:gd name="T53" fmla="*/ 929 h 1907"/>
                <a:gd name="T54" fmla="*/ 282 w 3651"/>
                <a:gd name="T55" fmla="*/ 1203 h 1907"/>
                <a:gd name="T56" fmla="*/ 192 w 3651"/>
                <a:gd name="T57" fmla="*/ 1504 h 1907"/>
                <a:gd name="T58" fmla="*/ 161 w 3651"/>
                <a:gd name="T59" fmla="*/ 1826 h 1907"/>
                <a:gd name="T60" fmla="*/ 138 w 3651"/>
                <a:gd name="T61" fmla="*/ 1884 h 1907"/>
                <a:gd name="T62" fmla="*/ 81 w 3651"/>
                <a:gd name="T63" fmla="*/ 1907 h 1907"/>
                <a:gd name="T64" fmla="*/ 23 w 3651"/>
                <a:gd name="T65" fmla="*/ 1884 h 1907"/>
                <a:gd name="T66" fmla="*/ 0 w 3651"/>
                <a:gd name="T67" fmla="*/ 1826 h 1907"/>
                <a:gd name="T68" fmla="*/ 30 w 3651"/>
                <a:gd name="T69" fmla="*/ 1499 h 1907"/>
                <a:gd name="T70" fmla="*/ 114 w 3651"/>
                <a:gd name="T71" fmla="*/ 1190 h 1907"/>
                <a:gd name="T72" fmla="*/ 250 w 3651"/>
                <a:gd name="T73" fmla="*/ 906 h 1907"/>
                <a:gd name="T74" fmla="*/ 430 w 3651"/>
                <a:gd name="T75" fmla="*/ 651 h 1907"/>
                <a:gd name="T76" fmla="*/ 650 w 3651"/>
                <a:gd name="T77" fmla="*/ 430 h 1907"/>
                <a:gd name="T78" fmla="*/ 905 w 3651"/>
                <a:gd name="T79" fmla="*/ 250 h 1907"/>
                <a:gd name="T80" fmla="*/ 1189 w 3651"/>
                <a:gd name="T81" fmla="*/ 115 h 1907"/>
                <a:gd name="T82" fmla="*/ 1498 w 3651"/>
                <a:gd name="T83" fmla="*/ 30 h 1907"/>
                <a:gd name="T84" fmla="*/ 1825 w 3651"/>
                <a:gd name="T85" fmla="*/ 0 h 19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1" h="1907">
                  <a:moveTo>
                    <a:pt x="1825" y="0"/>
                  </a:moveTo>
                  <a:lnTo>
                    <a:pt x="1936" y="4"/>
                  </a:lnTo>
                  <a:lnTo>
                    <a:pt x="2045" y="14"/>
                  </a:lnTo>
                  <a:lnTo>
                    <a:pt x="2153" y="30"/>
                  </a:lnTo>
                  <a:lnTo>
                    <a:pt x="2258" y="53"/>
                  </a:lnTo>
                  <a:lnTo>
                    <a:pt x="2361" y="82"/>
                  </a:lnTo>
                  <a:lnTo>
                    <a:pt x="2462" y="115"/>
                  </a:lnTo>
                  <a:lnTo>
                    <a:pt x="2559" y="155"/>
                  </a:lnTo>
                  <a:lnTo>
                    <a:pt x="2654" y="200"/>
                  </a:lnTo>
                  <a:lnTo>
                    <a:pt x="2746" y="250"/>
                  </a:lnTo>
                  <a:lnTo>
                    <a:pt x="2833" y="306"/>
                  </a:lnTo>
                  <a:lnTo>
                    <a:pt x="2919" y="366"/>
                  </a:lnTo>
                  <a:lnTo>
                    <a:pt x="3000" y="430"/>
                  </a:lnTo>
                  <a:lnTo>
                    <a:pt x="3078" y="500"/>
                  </a:lnTo>
                  <a:lnTo>
                    <a:pt x="3151" y="574"/>
                  </a:lnTo>
                  <a:lnTo>
                    <a:pt x="3220" y="651"/>
                  </a:lnTo>
                  <a:lnTo>
                    <a:pt x="3285" y="732"/>
                  </a:lnTo>
                  <a:lnTo>
                    <a:pt x="3345" y="818"/>
                  </a:lnTo>
                  <a:lnTo>
                    <a:pt x="3401" y="906"/>
                  </a:lnTo>
                  <a:lnTo>
                    <a:pt x="3451" y="998"/>
                  </a:lnTo>
                  <a:lnTo>
                    <a:pt x="3496" y="1092"/>
                  </a:lnTo>
                  <a:lnTo>
                    <a:pt x="3536" y="1190"/>
                  </a:lnTo>
                  <a:lnTo>
                    <a:pt x="3570" y="1291"/>
                  </a:lnTo>
                  <a:lnTo>
                    <a:pt x="3598" y="1393"/>
                  </a:lnTo>
                  <a:lnTo>
                    <a:pt x="3621" y="1499"/>
                  </a:lnTo>
                  <a:lnTo>
                    <a:pt x="3637" y="1606"/>
                  </a:lnTo>
                  <a:lnTo>
                    <a:pt x="3647" y="1715"/>
                  </a:lnTo>
                  <a:lnTo>
                    <a:pt x="3651" y="1826"/>
                  </a:lnTo>
                  <a:lnTo>
                    <a:pt x="3647" y="1849"/>
                  </a:lnTo>
                  <a:lnTo>
                    <a:pt x="3640" y="1867"/>
                  </a:lnTo>
                  <a:lnTo>
                    <a:pt x="3626" y="1884"/>
                  </a:lnTo>
                  <a:lnTo>
                    <a:pt x="3611" y="1896"/>
                  </a:lnTo>
                  <a:lnTo>
                    <a:pt x="3591" y="1904"/>
                  </a:lnTo>
                  <a:lnTo>
                    <a:pt x="3570" y="1907"/>
                  </a:lnTo>
                  <a:lnTo>
                    <a:pt x="3549" y="1904"/>
                  </a:lnTo>
                  <a:lnTo>
                    <a:pt x="3529" y="1896"/>
                  </a:lnTo>
                  <a:lnTo>
                    <a:pt x="3513" y="1884"/>
                  </a:lnTo>
                  <a:lnTo>
                    <a:pt x="3500" y="1867"/>
                  </a:lnTo>
                  <a:lnTo>
                    <a:pt x="3492" y="1849"/>
                  </a:lnTo>
                  <a:lnTo>
                    <a:pt x="3489" y="1826"/>
                  </a:lnTo>
                  <a:lnTo>
                    <a:pt x="3485" y="1717"/>
                  </a:lnTo>
                  <a:lnTo>
                    <a:pt x="3475" y="1610"/>
                  </a:lnTo>
                  <a:lnTo>
                    <a:pt x="3457" y="1504"/>
                  </a:lnTo>
                  <a:lnTo>
                    <a:pt x="3434" y="1401"/>
                  </a:lnTo>
                  <a:lnTo>
                    <a:pt x="3404" y="1301"/>
                  </a:lnTo>
                  <a:lnTo>
                    <a:pt x="3368" y="1203"/>
                  </a:lnTo>
                  <a:lnTo>
                    <a:pt x="3326" y="1109"/>
                  </a:lnTo>
                  <a:lnTo>
                    <a:pt x="3279" y="1017"/>
                  </a:lnTo>
                  <a:lnTo>
                    <a:pt x="3225" y="929"/>
                  </a:lnTo>
                  <a:lnTo>
                    <a:pt x="3168" y="845"/>
                  </a:lnTo>
                  <a:lnTo>
                    <a:pt x="3104" y="763"/>
                  </a:lnTo>
                  <a:lnTo>
                    <a:pt x="3037" y="687"/>
                  </a:lnTo>
                  <a:lnTo>
                    <a:pt x="2965" y="615"/>
                  </a:lnTo>
                  <a:lnTo>
                    <a:pt x="2888" y="547"/>
                  </a:lnTo>
                  <a:lnTo>
                    <a:pt x="2807" y="484"/>
                  </a:lnTo>
                  <a:lnTo>
                    <a:pt x="2722" y="426"/>
                  </a:lnTo>
                  <a:lnTo>
                    <a:pt x="2635" y="372"/>
                  </a:lnTo>
                  <a:lnTo>
                    <a:pt x="2543" y="325"/>
                  </a:lnTo>
                  <a:lnTo>
                    <a:pt x="2448" y="284"/>
                  </a:lnTo>
                  <a:lnTo>
                    <a:pt x="2351" y="247"/>
                  </a:lnTo>
                  <a:lnTo>
                    <a:pt x="2249" y="217"/>
                  </a:lnTo>
                  <a:lnTo>
                    <a:pt x="2147" y="194"/>
                  </a:lnTo>
                  <a:lnTo>
                    <a:pt x="2042" y="176"/>
                  </a:lnTo>
                  <a:lnTo>
                    <a:pt x="1934" y="166"/>
                  </a:lnTo>
                  <a:lnTo>
                    <a:pt x="1825" y="163"/>
                  </a:lnTo>
                  <a:lnTo>
                    <a:pt x="1715" y="166"/>
                  </a:lnTo>
                  <a:lnTo>
                    <a:pt x="1609" y="176"/>
                  </a:lnTo>
                  <a:lnTo>
                    <a:pt x="1503" y="194"/>
                  </a:lnTo>
                  <a:lnTo>
                    <a:pt x="1400" y="217"/>
                  </a:lnTo>
                  <a:lnTo>
                    <a:pt x="1300" y="247"/>
                  </a:lnTo>
                  <a:lnTo>
                    <a:pt x="1202" y="284"/>
                  </a:lnTo>
                  <a:lnTo>
                    <a:pt x="1107" y="325"/>
                  </a:lnTo>
                  <a:lnTo>
                    <a:pt x="1016" y="372"/>
                  </a:lnTo>
                  <a:lnTo>
                    <a:pt x="927" y="426"/>
                  </a:lnTo>
                  <a:lnTo>
                    <a:pt x="843" y="484"/>
                  </a:lnTo>
                  <a:lnTo>
                    <a:pt x="763" y="547"/>
                  </a:lnTo>
                  <a:lnTo>
                    <a:pt x="686" y="615"/>
                  </a:lnTo>
                  <a:lnTo>
                    <a:pt x="613" y="687"/>
                  </a:lnTo>
                  <a:lnTo>
                    <a:pt x="545" y="763"/>
                  </a:lnTo>
                  <a:lnTo>
                    <a:pt x="483" y="845"/>
                  </a:lnTo>
                  <a:lnTo>
                    <a:pt x="424" y="929"/>
                  </a:lnTo>
                  <a:lnTo>
                    <a:pt x="372" y="1017"/>
                  </a:lnTo>
                  <a:lnTo>
                    <a:pt x="324" y="1109"/>
                  </a:lnTo>
                  <a:lnTo>
                    <a:pt x="282" y="1203"/>
                  </a:lnTo>
                  <a:lnTo>
                    <a:pt x="246" y="1301"/>
                  </a:lnTo>
                  <a:lnTo>
                    <a:pt x="217" y="1401"/>
                  </a:lnTo>
                  <a:lnTo>
                    <a:pt x="192" y="1504"/>
                  </a:lnTo>
                  <a:lnTo>
                    <a:pt x="175" y="1610"/>
                  </a:lnTo>
                  <a:lnTo>
                    <a:pt x="164" y="1717"/>
                  </a:lnTo>
                  <a:lnTo>
                    <a:pt x="161" y="1826"/>
                  </a:lnTo>
                  <a:lnTo>
                    <a:pt x="158" y="1849"/>
                  </a:lnTo>
                  <a:lnTo>
                    <a:pt x="150" y="1867"/>
                  </a:lnTo>
                  <a:lnTo>
                    <a:pt x="138" y="1884"/>
                  </a:lnTo>
                  <a:lnTo>
                    <a:pt x="121" y="1896"/>
                  </a:lnTo>
                  <a:lnTo>
                    <a:pt x="102" y="1904"/>
                  </a:lnTo>
                  <a:lnTo>
                    <a:pt x="81" y="1907"/>
                  </a:lnTo>
                  <a:lnTo>
                    <a:pt x="59" y="1904"/>
                  </a:lnTo>
                  <a:lnTo>
                    <a:pt x="40" y="1896"/>
                  </a:lnTo>
                  <a:lnTo>
                    <a:pt x="23" y="1884"/>
                  </a:lnTo>
                  <a:lnTo>
                    <a:pt x="11" y="1867"/>
                  </a:lnTo>
                  <a:lnTo>
                    <a:pt x="3" y="1849"/>
                  </a:lnTo>
                  <a:lnTo>
                    <a:pt x="0" y="1826"/>
                  </a:lnTo>
                  <a:lnTo>
                    <a:pt x="3" y="1715"/>
                  </a:lnTo>
                  <a:lnTo>
                    <a:pt x="13" y="1606"/>
                  </a:lnTo>
                  <a:lnTo>
                    <a:pt x="30" y="1499"/>
                  </a:lnTo>
                  <a:lnTo>
                    <a:pt x="52" y="1393"/>
                  </a:lnTo>
                  <a:lnTo>
                    <a:pt x="80" y="1291"/>
                  </a:lnTo>
                  <a:lnTo>
                    <a:pt x="114" y="1190"/>
                  </a:lnTo>
                  <a:lnTo>
                    <a:pt x="154" y="1092"/>
                  </a:lnTo>
                  <a:lnTo>
                    <a:pt x="199" y="998"/>
                  </a:lnTo>
                  <a:lnTo>
                    <a:pt x="250" y="906"/>
                  </a:lnTo>
                  <a:lnTo>
                    <a:pt x="305" y="818"/>
                  </a:lnTo>
                  <a:lnTo>
                    <a:pt x="365" y="732"/>
                  </a:lnTo>
                  <a:lnTo>
                    <a:pt x="430" y="651"/>
                  </a:lnTo>
                  <a:lnTo>
                    <a:pt x="499" y="574"/>
                  </a:lnTo>
                  <a:lnTo>
                    <a:pt x="572" y="500"/>
                  </a:lnTo>
                  <a:lnTo>
                    <a:pt x="650" y="430"/>
                  </a:lnTo>
                  <a:lnTo>
                    <a:pt x="732" y="366"/>
                  </a:lnTo>
                  <a:lnTo>
                    <a:pt x="816" y="306"/>
                  </a:lnTo>
                  <a:lnTo>
                    <a:pt x="905" y="250"/>
                  </a:lnTo>
                  <a:lnTo>
                    <a:pt x="996" y="200"/>
                  </a:lnTo>
                  <a:lnTo>
                    <a:pt x="1091" y="155"/>
                  </a:lnTo>
                  <a:lnTo>
                    <a:pt x="1189" y="115"/>
                  </a:lnTo>
                  <a:lnTo>
                    <a:pt x="1289" y="82"/>
                  </a:lnTo>
                  <a:lnTo>
                    <a:pt x="1392" y="53"/>
                  </a:lnTo>
                  <a:lnTo>
                    <a:pt x="1498" y="30"/>
                  </a:lnTo>
                  <a:lnTo>
                    <a:pt x="1604" y="14"/>
                  </a:lnTo>
                  <a:lnTo>
                    <a:pt x="1714" y="4"/>
                  </a:lnTo>
                  <a:lnTo>
                    <a:pt x="1825"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06" name="Freeform 15"/>
            <p:cNvSpPr/>
            <p:nvPr/>
          </p:nvSpPr>
          <p:spPr bwMode="auto">
            <a:xfrm>
              <a:off x="2047" y="7728"/>
              <a:ext cx="456" cy="78"/>
            </a:xfrm>
            <a:custGeom>
              <a:gdLst>
                <a:gd name="T0" fmla="*/ 2419 w 3646"/>
                <a:gd name="T1" fmla="*/ 25 h 620"/>
                <a:gd name="T2" fmla="*/ 2600 w 3646"/>
                <a:gd name="T3" fmla="*/ 131 h 620"/>
                <a:gd name="T4" fmla="*/ 2734 w 3646"/>
                <a:gd name="T5" fmla="*/ 206 h 620"/>
                <a:gd name="T6" fmla="*/ 2908 w 3646"/>
                <a:gd name="T7" fmla="*/ 68 h 620"/>
                <a:gd name="T8" fmla="*/ 3131 w 3646"/>
                <a:gd name="T9" fmla="*/ 17 h 620"/>
                <a:gd name="T10" fmla="*/ 3358 w 3646"/>
                <a:gd name="T11" fmla="*/ 71 h 620"/>
                <a:gd name="T12" fmla="*/ 3533 w 3646"/>
                <a:gd name="T13" fmla="*/ 213 h 620"/>
                <a:gd name="T14" fmla="*/ 3633 w 3646"/>
                <a:gd name="T15" fmla="*/ 420 h 620"/>
                <a:gd name="T16" fmla="*/ 3636 w 3646"/>
                <a:gd name="T17" fmla="*/ 580 h 620"/>
                <a:gd name="T18" fmla="*/ 3566 w 3646"/>
                <a:gd name="T19" fmla="*/ 620 h 620"/>
                <a:gd name="T20" fmla="*/ 3496 w 3646"/>
                <a:gd name="T21" fmla="*/ 580 h 620"/>
                <a:gd name="T22" fmla="*/ 3473 w 3646"/>
                <a:gd name="T23" fmla="*/ 444 h 620"/>
                <a:gd name="T24" fmla="*/ 3382 w 3646"/>
                <a:gd name="T25" fmla="*/ 284 h 620"/>
                <a:gd name="T26" fmla="*/ 3224 w 3646"/>
                <a:gd name="T27" fmla="*/ 192 h 620"/>
                <a:gd name="T28" fmla="*/ 3037 w 3646"/>
                <a:gd name="T29" fmla="*/ 192 h 620"/>
                <a:gd name="T30" fmla="*/ 2879 w 3646"/>
                <a:gd name="T31" fmla="*/ 284 h 620"/>
                <a:gd name="T32" fmla="*/ 2788 w 3646"/>
                <a:gd name="T33" fmla="*/ 444 h 620"/>
                <a:gd name="T34" fmla="*/ 2765 w 3646"/>
                <a:gd name="T35" fmla="*/ 580 h 620"/>
                <a:gd name="T36" fmla="*/ 2695 w 3646"/>
                <a:gd name="T37" fmla="*/ 620 h 620"/>
                <a:gd name="T38" fmla="*/ 2625 w 3646"/>
                <a:gd name="T39" fmla="*/ 580 h 620"/>
                <a:gd name="T40" fmla="*/ 2611 w 3646"/>
                <a:gd name="T41" fmla="*/ 473 h 620"/>
                <a:gd name="T42" fmla="*/ 2540 w 3646"/>
                <a:gd name="T43" fmla="*/ 301 h 620"/>
                <a:gd name="T44" fmla="*/ 2397 w 3646"/>
                <a:gd name="T45" fmla="*/ 188 h 620"/>
                <a:gd name="T46" fmla="*/ 2211 w 3646"/>
                <a:gd name="T47" fmla="*/ 164 h 620"/>
                <a:gd name="T48" fmla="*/ 2042 w 3646"/>
                <a:gd name="T49" fmla="*/ 236 h 620"/>
                <a:gd name="T50" fmla="*/ 1932 w 3646"/>
                <a:gd name="T51" fmla="*/ 382 h 620"/>
                <a:gd name="T52" fmla="*/ 1904 w 3646"/>
                <a:gd name="T53" fmla="*/ 539 h 620"/>
                <a:gd name="T54" fmla="*/ 1864 w 3646"/>
                <a:gd name="T55" fmla="*/ 609 h 620"/>
                <a:gd name="T56" fmla="*/ 1783 w 3646"/>
                <a:gd name="T57" fmla="*/ 609 h 620"/>
                <a:gd name="T58" fmla="*/ 1743 w 3646"/>
                <a:gd name="T59" fmla="*/ 539 h 620"/>
                <a:gd name="T60" fmla="*/ 1694 w 3646"/>
                <a:gd name="T61" fmla="*/ 357 h 620"/>
                <a:gd name="T62" fmla="*/ 1567 w 3646"/>
                <a:gd name="T63" fmla="*/ 228 h 620"/>
                <a:gd name="T64" fmla="*/ 1388 w 3646"/>
                <a:gd name="T65" fmla="*/ 178 h 620"/>
                <a:gd name="T66" fmla="*/ 1209 w 3646"/>
                <a:gd name="T67" fmla="*/ 228 h 620"/>
                <a:gd name="T68" fmla="*/ 1081 w 3646"/>
                <a:gd name="T69" fmla="*/ 357 h 620"/>
                <a:gd name="T70" fmla="*/ 1033 w 3646"/>
                <a:gd name="T71" fmla="*/ 539 h 620"/>
                <a:gd name="T72" fmla="*/ 993 w 3646"/>
                <a:gd name="T73" fmla="*/ 609 h 620"/>
                <a:gd name="T74" fmla="*/ 912 w 3646"/>
                <a:gd name="T75" fmla="*/ 609 h 620"/>
                <a:gd name="T76" fmla="*/ 872 w 3646"/>
                <a:gd name="T77" fmla="*/ 539 h 620"/>
                <a:gd name="T78" fmla="*/ 823 w 3646"/>
                <a:gd name="T79" fmla="*/ 357 h 620"/>
                <a:gd name="T80" fmla="*/ 695 w 3646"/>
                <a:gd name="T81" fmla="*/ 228 h 620"/>
                <a:gd name="T82" fmla="*/ 516 w 3646"/>
                <a:gd name="T83" fmla="*/ 178 h 620"/>
                <a:gd name="T84" fmla="*/ 338 w 3646"/>
                <a:gd name="T85" fmla="*/ 228 h 620"/>
                <a:gd name="T86" fmla="*/ 210 w 3646"/>
                <a:gd name="T87" fmla="*/ 357 h 620"/>
                <a:gd name="T88" fmla="*/ 161 w 3646"/>
                <a:gd name="T89" fmla="*/ 539 h 620"/>
                <a:gd name="T90" fmla="*/ 121 w 3646"/>
                <a:gd name="T91" fmla="*/ 609 h 620"/>
                <a:gd name="T92" fmla="*/ 40 w 3646"/>
                <a:gd name="T93" fmla="*/ 609 h 620"/>
                <a:gd name="T94" fmla="*/ 0 w 3646"/>
                <a:gd name="T95" fmla="*/ 539 h 620"/>
                <a:gd name="T96" fmla="*/ 52 w 3646"/>
                <a:gd name="T97" fmla="*/ 311 h 620"/>
                <a:gd name="T98" fmla="*/ 193 w 3646"/>
                <a:gd name="T99" fmla="*/ 133 h 620"/>
                <a:gd name="T100" fmla="*/ 397 w 3646"/>
                <a:gd name="T101" fmla="*/ 32 h 620"/>
                <a:gd name="T102" fmla="*/ 634 w 3646"/>
                <a:gd name="T103" fmla="*/ 32 h 620"/>
                <a:gd name="T104" fmla="*/ 838 w 3646"/>
                <a:gd name="T105" fmla="*/ 132 h 620"/>
                <a:gd name="T106" fmla="*/ 985 w 3646"/>
                <a:gd name="T107" fmla="*/ 213 h 620"/>
                <a:gd name="T108" fmla="*/ 1161 w 3646"/>
                <a:gd name="T109" fmla="*/ 71 h 620"/>
                <a:gd name="T110" fmla="*/ 1388 w 3646"/>
                <a:gd name="T111" fmla="*/ 17 h 620"/>
                <a:gd name="T112" fmla="*/ 1610 w 3646"/>
                <a:gd name="T113" fmla="*/ 68 h 620"/>
                <a:gd name="T114" fmla="*/ 1784 w 3646"/>
                <a:gd name="T115" fmla="*/ 206 h 620"/>
                <a:gd name="T116" fmla="*/ 1917 w 3646"/>
                <a:gd name="T117" fmla="*/ 131 h 620"/>
                <a:gd name="T118" fmla="*/ 2098 w 3646"/>
                <a:gd name="T119" fmla="*/ 25 h 6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6" h="620">
                  <a:moveTo>
                    <a:pt x="2259" y="0"/>
                  </a:moveTo>
                  <a:lnTo>
                    <a:pt x="2314" y="2"/>
                  </a:lnTo>
                  <a:lnTo>
                    <a:pt x="2368" y="11"/>
                  </a:lnTo>
                  <a:lnTo>
                    <a:pt x="2419" y="25"/>
                  </a:lnTo>
                  <a:lnTo>
                    <a:pt x="2469" y="45"/>
                  </a:lnTo>
                  <a:lnTo>
                    <a:pt x="2516" y="68"/>
                  </a:lnTo>
                  <a:lnTo>
                    <a:pt x="2559" y="97"/>
                  </a:lnTo>
                  <a:lnTo>
                    <a:pt x="2600" y="131"/>
                  </a:lnTo>
                  <a:lnTo>
                    <a:pt x="2638" y="167"/>
                  </a:lnTo>
                  <a:lnTo>
                    <a:pt x="2671" y="207"/>
                  </a:lnTo>
                  <a:lnTo>
                    <a:pt x="2700" y="251"/>
                  </a:lnTo>
                  <a:lnTo>
                    <a:pt x="2734" y="206"/>
                  </a:lnTo>
                  <a:lnTo>
                    <a:pt x="2771" y="165"/>
                  </a:lnTo>
                  <a:lnTo>
                    <a:pt x="2814" y="128"/>
                  </a:lnTo>
                  <a:lnTo>
                    <a:pt x="2859" y="96"/>
                  </a:lnTo>
                  <a:lnTo>
                    <a:pt x="2908" y="68"/>
                  </a:lnTo>
                  <a:lnTo>
                    <a:pt x="2960" y="46"/>
                  </a:lnTo>
                  <a:lnTo>
                    <a:pt x="3014" y="31"/>
                  </a:lnTo>
                  <a:lnTo>
                    <a:pt x="3071" y="21"/>
                  </a:lnTo>
                  <a:lnTo>
                    <a:pt x="3131" y="17"/>
                  </a:lnTo>
                  <a:lnTo>
                    <a:pt x="3191" y="21"/>
                  </a:lnTo>
                  <a:lnTo>
                    <a:pt x="3249" y="32"/>
                  </a:lnTo>
                  <a:lnTo>
                    <a:pt x="3304" y="48"/>
                  </a:lnTo>
                  <a:lnTo>
                    <a:pt x="3358" y="71"/>
                  </a:lnTo>
                  <a:lnTo>
                    <a:pt x="3408" y="98"/>
                  </a:lnTo>
                  <a:lnTo>
                    <a:pt x="3453" y="133"/>
                  </a:lnTo>
                  <a:lnTo>
                    <a:pt x="3495" y="171"/>
                  </a:lnTo>
                  <a:lnTo>
                    <a:pt x="3533" y="213"/>
                  </a:lnTo>
                  <a:lnTo>
                    <a:pt x="3566" y="259"/>
                  </a:lnTo>
                  <a:lnTo>
                    <a:pt x="3594" y="311"/>
                  </a:lnTo>
                  <a:lnTo>
                    <a:pt x="3616" y="364"/>
                  </a:lnTo>
                  <a:lnTo>
                    <a:pt x="3633" y="420"/>
                  </a:lnTo>
                  <a:lnTo>
                    <a:pt x="3643" y="479"/>
                  </a:lnTo>
                  <a:lnTo>
                    <a:pt x="3646" y="539"/>
                  </a:lnTo>
                  <a:lnTo>
                    <a:pt x="3644" y="562"/>
                  </a:lnTo>
                  <a:lnTo>
                    <a:pt x="3636" y="580"/>
                  </a:lnTo>
                  <a:lnTo>
                    <a:pt x="3623" y="597"/>
                  </a:lnTo>
                  <a:lnTo>
                    <a:pt x="3607" y="609"/>
                  </a:lnTo>
                  <a:lnTo>
                    <a:pt x="3587" y="617"/>
                  </a:lnTo>
                  <a:lnTo>
                    <a:pt x="3566" y="620"/>
                  </a:lnTo>
                  <a:lnTo>
                    <a:pt x="3545" y="617"/>
                  </a:lnTo>
                  <a:lnTo>
                    <a:pt x="3525" y="609"/>
                  </a:lnTo>
                  <a:lnTo>
                    <a:pt x="3510" y="597"/>
                  </a:lnTo>
                  <a:lnTo>
                    <a:pt x="3496" y="580"/>
                  </a:lnTo>
                  <a:lnTo>
                    <a:pt x="3489" y="562"/>
                  </a:lnTo>
                  <a:lnTo>
                    <a:pt x="3485" y="539"/>
                  </a:lnTo>
                  <a:lnTo>
                    <a:pt x="3482" y="490"/>
                  </a:lnTo>
                  <a:lnTo>
                    <a:pt x="3473" y="444"/>
                  </a:lnTo>
                  <a:lnTo>
                    <a:pt x="3457" y="399"/>
                  </a:lnTo>
                  <a:lnTo>
                    <a:pt x="3437" y="357"/>
                  </a:lnTo>
                  <a:lnTo>
                    <a:pt x="3412" y="319"/>
                  </a:lnTo>
                  <a:lnTo>
                    <a:pt x="3382" y="284"/>
                  </a:lnTo>
                  <a:lnTo>
                    <a:pt x="3348" y="254"/>
                  </a:lnTo>
                  <a:lnTo>
                    <a:pt x="3310" y="228"/>
                  </a:lnTo>
                  <a:lnTo>
                    <a:pt x="3269" y="207"/>
                  </a:lnTo>
                  <a:lnTo>
                    <a:pt x="3224" y="192"/>
                  </a:lnTo>
                  <a:lnTo>
                    <a:pt x="3179" y="182"/>
                  </a:lnTo>
                  <a:lnTo>
                    <a:pt x="3131" y="178"/>
                  </a:lnTo>
                  <a:lnTo>
                    <a:pt x="3082" y="182"/>
                  </a:lnTo>
                  <a:lnTo>
                    <a:pt x="3037" y="192"/>
                  </a:lnTo>
                  <a:lnTo>
                    <a:pt x="2992" y="207"/>
                  </a:lnTo>
                  <a:lnTo>
                    <a:pt x="2951" y="228"/>
                  </a:lnTo>
                  <a:lnTo>
                    <a:pt x="2913" y="254"/>
                  </a:lnTo>
                  <a:lnTo>
                    <a:pt x="2879" y="284"/>
                  </a:lnTo>
                  <a:lnTo>
                    <a:pt x="2849" y="319"/>
                  </a:lnTo>
                  <a:lnTo>
                    <a:pt x="2824" y="357"/>
                  </a:lnTo>
                  <a:lnTo>
                    <a:pt x="2804" y="399"/>
                  </a:lnTo>
                  <a:lnTo>
                    <a:pt x="2788" y="444"/>
                  </a:lnTo>
                  <a:lnTo>
                    <a:pt x="2779" y="490"/>
                  </a:lnTo>
                  <a:lnTo>
                    <a:pt x="2776" y="539"/>
                  </a:lnTo>
                  <a:lnTo>
                    <a:pt x="2772" y="562"/>
                  </a:lnTo>
                  <a:lnTo>
                    <a:pt x="2765" y="580"/>
                  </a:lnTo>
                  <a:lnTo>
                    <a:pt x="2751" y="597"/>
                  </a:lnTo>
                  <a:lnTo>
                    <a:pt x="2736" y="609"/>
                  </a:lnTo>
                  <a:lnTo>
                    <a:pt x="2716" y="617"/>
                  </a:lnTo>
                  <a:lnTo>
                    <a:pt x="2695" y="620"/>
                  </a:lnTo>
                  <a:lnTo>
                    <a:pt x="2674" y="617"/>
                  </a:lnTo>
                  <a:lnTo>
                    <a:pt x="2655" y="609"/>
                  </a:lnTo>
                  <a:lnTo>
                    <a:pt x="2638" y="597"/>
                  </a:lnTo>
                  <a:lnTo>
                    <a:pt x="2625" y="580"/>
                  </a:lnTo>
                  <a:lnTo>
                    <a:pt x="2617" y="562"/>
                  </a:lnTo>
                  <a:lnTo>
                    <a:pt x="2615" y="539"/>
                  </a:lnTo>
                  <a:lnTo>
                    <a:pt x="2615" y="522"/>
                  </a:lnTo>
                  <a:lnTo>
                    <a:pt x="2611" y="473"/>
                  </a:lnTo>
                  <a:lnTo>
                    <a:pt x="2601" y="426"/>
                  </a:lnTo>
                  <a:lnTo>
                    <a:pt x="2586" y="382"/>
                  </a:lnTo>
                  <a:lnTo>
                    <a:pt x="2566" y="339"/>
                  </a:lnTo>
                  <a:lnTo>
                    <a:pt x="2540" y="301"/>
                  </a:lnTo>
                  <a:lnTo>
                    <a:pt x="2510" y="266"/>
                  </a:lnTo>
                  <a:lnTo>
                    <a:pt x="2476" y="236"/>
                  </a:lnTo>
                  <a:lnTo>
                    <a:pt x="2438" y="209"/>
                  </a:lnTo>
                  <a:lnTo>
                    <a:pt x="2397" y="188"/>
                  </a:lnTo>
                  <a:lnTo>
                    <a:pt x="2354" y="174"/>
                  </a:lnTo>
                  <a:lnTo>
                    <a:pt x="2307" y="164"/>
                  </a:lnTo>
                  <a:lnTo>
                    <a:pt x="2259" y="161"/>
                  </a:lnTo>
                  <a:lnTo>
                    <a:pt x="2211" y="164"/>
                  </a:lnTo>
                  <a:lnTo>
                    <a:pt x="2165" y="174"/>
                  </a:lnTo>
                  <a:lnTo>
                    <a:pt x="2121" y="188"/>
                  </a:lnTo>
                  <a:lnTo>
                    <a:pt x="2080" y="209"/>
                  </a:lnTo>
                  <a:lnTo>
                    <a:pt x="2042" y="236"/>
                  </a:lnTo>
                  <a:lnTo>
                    <a:pt x="2009" y="266"/>
                  </a:lnTo>
                  <a:lnTo>
                    <a:pt x="1979" y="301"/>
                  </a:lnTo>
                  <a:lnTo>
                    <a:pt x="1953" y="339"/>
                  </a:lnTo>
                  <a:lnTo>
                    <a:pt x="1932" y="382"/>
                  </a:lnTo>
                  <a:lnTo>
                    <a:pt x="1916" y="426"/>
                  </a:lnTo>
                  <a:lnTo>
                    <a:pt x="1908" y="473"/>
                  </a:lnTo>
                  <a:lnTo>
                    <a:pt x="1904" y="522"/>
                  </a:lnTo>
                  <a:lnTo>
                    <a:pt x="1904" y="539"/>
                  </a:lnTo>
                  <a:lnTo>
                    <a:pt x="1901" y="562"/>
                  </a:lnTo>
                  <a:lnTo>
                    <a:pt x="1893" y="580"/>
                  </a:lnTo>
                  <a:lnTo>
                    <a:pt x="1881" y="597"/>
                  </a:lnTo>
                  <a:lnTo>
                    <a:pt x="1864" y="609"/>
                  </a:lnTo>
                  <a:lnTo>
                    <a:pt x="1845" y="617"/>
                  </a:lnTo>
                  <a:lnTo>
                    <a:pt x="1823" y="620"/>
                  </a:lnTo>
                  <a:lnTo>
                    <a:pt x="1802" y="617"/>
                  </a:lnTo>
                  <a:lnTo>
                    <a:pt x="1783" y="609"/>
                  </a:lnTo>
                  <a:lnTo>
                    <a:pt x="1766" y="597"/>
                  </a:lnTo>
                  <a:lnTo>
                    <a:pt x="1754" y="580"/>
                  </a:lnTo>
                  <a:lnTo>
                    <a:pt x="1745" y="562"/>
                  </a:lnTo>
                  <a:lnTo>
                    <a:pt x="1743" y="539"/>
                  </a:lnTo>
                  <a:lnTo>
                    <a:pt x="1740" y="490"/>
                  </a:lnTo>
                  <a:lnTo>
                    <a:pt x="1730" y="444"/>
                  </a:lnTo>
                  <a:lnTo>
                    <a:pt x="1715" y="399"/>
                  </a:lnTo>
                  <a:lnTo>
                    <a:pt x="1694" y="357"/>
                  </a:lnTo>
                  <a:lnTo>
                    <a:pt x="1669" y="319"/>
                  </a:lnTo>
                  <a:lnTo>
                    <a:pt x="1639" y="284"/>
                  </a:lnTo>
                  <a:lnTo>
                    <a:pt x="1604" y="254"/>
                  </a:lnTo>
                  <a:lnTo>
                    <a:pt x="1567" y="228"/>
                  </a:lnTo>
                  <a:lnTo>
                    <a:pt x="1526" y="207"/>
                  </a:lnTo>
                  <a:lnTo>
                    <a:pt x="1482" y="192"/>
                  </a:lnTo>
                  <a:lnTo>
                    <a:pt x="1436" y="182"/>
                  </a:lnTo>
                  <a:lnTo>
                    <a:pt x="1388" y="178"/>
                  </a:lnTo>
                  <a:lnTo>
                    <a:pt x="1339" y="182"/>
                  </a:lnTo>
                  <a:lnTo>
                    <a:pt x="1294" y="192"/>
                  </a:lnTo>
                  <a:lnTo>
                    <a:pt x="1249" y="207"/>
                  </a:lnTo>
                  <a:lnTo>
                    <a:pt x="1209" y="228"/>
                  </a:lnTo>
                  <a:lnTo>
                    <a:pt x="1171" y="254"/>
                  </a:lnTo>
                  <a:lnTo>
                    <a:pt x="1137" y="284"/>
                  </a:lnTo>
                  <a:lnTo>
                    <a:pt x="1107" y="319"/>
                  </a:lnTo>
                  <a:lnTo>
                    <a:pt x="1081" y="357"/>
                  </a:lnTo>
                  <a:lnTo>
                    <a:pt x="1060" y="399"/>
                  </a:lnTo>
                  <a:lnTo>
                    <a:pt x="1045" y="444"/>
                  </a:lnTo>
                  <a:lnTo>
                    <a:pt x="1036" y="490"/>
                  </a:lnTo>
                  <a:lnTo>
                    <a:pt x="1033" y="539"/>
                  </a:lnTo>
                  <a:lnTo>
                    <a:pt x="1029" y="562"/>
                  </a:lnTo>
                  <a:lnTo>
                    <a:pt x="1021" y="580"/>
                  </a:lnTo>
                  <a:lnTo>
                    <a:pt x="1009" y="597"/>
                  </a:lnTo>
                  <a:lnTo>
                    <a:pt x="993" y="609"/>
                  </a:lnTo>
                  <a:lnTo>
                    <a:pt x="974" y="617"/>
                  </a:lnTo>
                  <a:lnTo>
                    <a:pt x="952" y="620"/>
                  </a:lnTo>
                  <a:lnTo>
                    <a:pt x="930" y="617"/>
                  </a:lnTo>
                  <a:lnTo>
                    <a:pt x="912" y="609"/>
                  </a:lnTo>
                  <a:lnTo>
                    <a:pt x="895" y="597"/>
                  </a:lnTo>
                  <a:lnTo>
                    <a:pt x="883" y="580"/>
                  </a:lnTo>
                  <a:lnTo>
                    <a:pt x="875" y="562"/>
                  </a:lnTo>
                  <a:lnTo>
                    <a:pt x="872" y="539"/>
                  </a:lnTo>
                  <a:lnTo>
                    <a:pt x="868" y="490"/>
                  </a:lnTo>
                  <a:lnTo>
                    <a:pt x="858" y="444"/>
                  </a:lnTo>
                  <a:lnTo>
                    <a:pt x="844" y="399"/>
                  </a:lnTo>
                  <a:lnTo>
                    <a:pt x="823" y="357"/>
                  </a:lnTo>
                  <a:lnTo>
                    <a:pt x="797" y="319"/>
                  </a:lnTo>
                  <a:lnTo>
                    <a:pt x="767" y="284"/>
                  </a:lnTo>
                  <a:lnTo>
                    <a:pt x="733" y="254"/>
                  </a:lnTo>
                  <a:lnTo>
                    <a:pt x="695" y="228"/>
                  </a:lnTo>
                  <a:lnTo>
                    <a:pt x="654" y="207"/>
                  </a:lnTo>
                  <a:lnTo>
                    <a:pt x="611" y="192"/>
                  </a:lnTo>
                  <a:lnTo>
                    <a:pt x="564" y="182"/>
                  </a:lnTo>
                  <a:lnTo>
                    <a:pt x="516" y="178"/>
                  </a:lnTo>
                  <a:lnTo>
                    <a:pt x="469" y="182"/>
                  </a:lnTo>
                  <a:lnTo>
                    <a:pt x="422" y="192"/>
                  </a:lnTo>
                  <a:lnTo>
                    <a:pt x="379" y="207"/>
                  </a:lnTo>
                  <a:lnTo>
                    <a:pt x="338" y="228"/>
                  </a:lnTo>
                  <a:lnTo>
                    <a:pt x="300" y="254"/>
                  </a:lnTo>
                  <a:lnTo>
                    <a:pt x="265" y="284"/>
                  </a:lnTo>
                  <a:lnTo>
                    <a:pt x="235" y="319"/>
                  </a:lnTo>
                  <a:lnTo>
                    <a:pt x="210" y="357"/>
                  </a:lnTo>
                  <a:lnTo>
                    <a:pt x="189" y="399"/>
                  </a:lnTo>
                  <a:lnTo>
                    <a:pt x="174" y="444"/>
                  </a:lnTo>
                  <a:lnTo>
                    <a:pt x="164" y="490"/>
                  </a:lnTo>
                  <a:lnTo>
                    <a:pt x="161" y="539"/>
                  </a:lnTo>
                  <a:lnTo>
                    <a:pt x="158" y="562"/>
                  </a:lnTo>
                  <a:lnTo>
                    <a:pt x="150" y="580"/>
                  </a:lnTo>
                  <a:lnTo>
                    <a:pt x="138" y="597"/>
                  </a:lnTo>
                  <a:lnTo>
                    <a:pt x="121" y="609"/>
                  </a:lnTo>
                  <a:lnTo>
                    <a:pt x="102" y="617"/>
                  </a:lnTo>
                  <a:lnTo>
                    <a:pt x="81" y="620"/>
                  </a:lnTo>
                  <a:lnTo>
                    <a:pt x="59" y="617"/>
                  </a:lnTo>
                  <a:lnTo>
                    <a:pt x="40" y="609"/>
                  </a:lnTo>
                  <a:lnTo>
                    <a:pt x="23" y="597"/>
                  </a:lnTo>
                  <a:lnTo>
                    <a:pt x="11" y="580"/>
                  </a:lnTo>
                  <a:lnTo>
                    <a:pt x="3" y="562"/>
                  </a:lnTo>
                  <a:lnTo>
                    <a:pt x="0" y="539"/>
                  </a:lnTo>
                  <a:lnTo>
                    <a:pt x="3" y="479"/>
                  </a:lnTo>
                  <a:lnTo>
                    <a:pt x="13" y="420"/>
                  </a:lnTo>
                  <a:lnTo>
                    <a:pt x="30" y="364"/>
                  </a:lnTo>
                  <a:lnTo>
                    <a:pt x="52" y="311"/>
                  </a:lnTo>
                  <a:lnTo>
                    <a:pt x="80" y="259"/>
                  </a:lnTo>
                  <a:lnTo>
                    <a:pt x="113" y="213"/>
                  </a:lnTo>
                  <a:lnTo>
                    <a:pt x="151" y="171"/>
                  </a:lnTo>
                  <a:lnTo>
                    <a:pt x="193" y="133"/>
                  </a:lnTo>
                  <a:lnTo>
                    <a:pt x="240" y="98"/>
                  </a:lnTo>
                  <a:lnTo>
                    <a:pt x="290" y="71"/>
                  </a:lnTo>
                  <a:lnTo>
                    <a:pt x="342" y="48"/>
                  </a:lnTo>
                  <a:lnTo>
                    <a:pt x="397" y="32"/>
                  </a:lnTo>
                  <a:lnTo>
                    <a:pt x="456" y="21"/>
                  </a:lnTo>
                  <a:lnTo>
                    <a:pt x="516" y="17"/>
                  </a:lnTo>
                  <a:lnTo>
                    <a:pt x="576" y="21"/>
                  </a:lnTo>
                  <a:lnTo>
                    <a:pt x="634" y="32"/>
                  </a:lnTo>
                  <a:lnTo>
                    <a:pt x="689" y="48"/>
                  </a:lnTo>
                  <a:lnTo>
                    <a:pt x="743" y="71"/>
                  </a:lnTo>
                  <a:lnTo>
                    <a:pt x="793" y="98"/>
                  </a:lnTo>
                  <a:lnTo>
                    <a:pt x="838" y="132"/>
                  </a:lnTo>
                  <a:lnTo>
                    <a:pt x="880" y="171"/>
                  </a:lnTo>
                  <a:lnTo>
                    <a:pt x="919" y="213"/>
                  </a:lnTo>
                  <a:lnTo>
                    <a:pt x="952" y="259"/>
                  </a:lnTo>
                  <a:lnTo>
                    <a:pt x="985" y="213"/>
                  </a:lnTo>
                  <a:lnTo>
                    <a:pt x="1023" y="171"/>
                  </a:lnTo>
                  <a:lnTo>
                    <a:pt x="1065" y="132"/>
                  </a:lnTo>
                  <a:lnTo>
                    <a:pt x="1111" y="98"/>
                  </a:lnTo>
                  <a:lnTo>
                    <a:pt x="1161" y="71"/>
                  </a:lnTo>
                  <a:lnTo>
                    <a:pt x="1214" y="48"/>
                  </a:lnTo>
                  <a:lnTo>
                    <a:pt x="1269" y="32"/>
                  </a:lnTo>
                  <a:lnTo>
                    <a:pt x="1328" y="21"/>
                  </a:lnTo>
                  <a:lnTo>
                    <a:pt x="1388" y="17"/>
                  </a:lnTo>
                  <a:lnTo>
                    <a:pt x="1447" y="21"/>
                  </a:lnTo>
                  <a:lnTo>
                    <a:pt x="1503" y="31"/>
                  </a:lnTo>
                  <a:lnTo>
                    <a:pt x="1558" y="46"/>
                  </a:lnTo>
                  <a:lnTo>
                    <a:pt x="1610" y="68"/>
                  </a:lnTo>
                  <a:lnTo>
                    <a:pt x="1659" y="96"/>
                  </a:lnTo>
                  <a:lnTo>
                    <a:pt x="1704" y="128"/>
                  </a:lnTo>
                  <a:lnTo>
                    <a:pt x="1747" y="165"/>
                  </a:lnTo>
                  <a:lnTo>
                    <a:pt x="1784" y="206"/>
                  </a:lnTo>
                  <a:lnTo>
                    <a:pt x="1818" y="251"/>
                  </a:lnTo>
                  <a:lnTo>
                    <a:pt x="1848" y="207"/>
                  </a:lnTo>
                  <a:lnTo>
                    <a:pt x="1881" y="167"/>
                  </a:lnTo>
                  <a:lnTo>
                    <a:pt x="1917" y="131"/>
                  </a:lnTo>
                  <a:lnTo>
                    <a:pt x="1959" y="97"/>
                  </a:lnTo>
                  <a:lnTo>
                    <a:pt x="2002" y="68"/>
                  </a:lnTo>
                  <a:lnTo>
                    <a:pt x="2050" y="45"/>
                  </a:lnTo>
                  <a:lnTo>
                    <a:pt x="2098" y="25"/>
                  </a:lnTo>
                  <a:lnTo>
                    <a:pt x="2151" y="11"/>
                  </a:lnTo>
                  <a:lnTo>
                    <a:pt x="2204" y="2"/>
                  </a:lnTo>
                  <a:lnTo>
                    <a:pt x="2259"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07" name="Freeform 16"/>
            <p:cNvSpPr/>
            <p:nvPr/>
          </p:nvSpPr>
          <p:spPr bwMode="auto">
            <a:xfrm>
              <a:off x="2265" y="7779"/>
              <a:ext cx="20" cy="199"/>
            </a:xfrm>
            <a:custGeom>
              <a:gdLst>
                <a:gd name="T0" fmla="*/ 80 w 161"/>
                <a:gd name="T1" fmla="*/ 0 h 1586"/>
                <a:gd name="T2" fmla="*/ 101 w 161"/>
                <a:gd name="T3" fmla="*/ 3 h 1586"/>
                <a:gd name="T4" fmla="*/ 121 w 161"/>
                <a:gd name="T5" fmla="*/ 11 h 1586"/>
                <a:gd name="T6" fmla="*/ 137 w 161"/>
                <a:gd name="T7" fmla="*/ 24 h 1586"/>
                <a:gd name="T8" fmla="*/ 150 w 161"/>
                <a:gd name="T9" fmla="*/ 40 h 1586"/>
                <a:gd name="T10" fmla="*/ 158 w 161"/>
                <a:gd name="T11" fmla="*/ 59 h 1586"/>
                <a:gd name="T12" fmla="*/ 161 w 161"/>
                <a:gd name="T13" fmla="*/ 80 h 1586"/>
                <a:gd name="T14" fmla="*/ 161 w 161"/>
                <a:gd name="T15" fmla="*/ 1506 h 1586"/>
                <a:gd name="T16" fmla="*/ 158 w 161"/>
                <a:gd name="T17" fmla="*/ 1527 h 1586"/>
                <a:gd name="T18" fmla="*/ 150 w 161"/>
                <a:gd name="T19" fmla="*/ 1546 h 1586"/>
                <a:gd name="T20" fmla="*/ 137 w 161"/>
                <a:gd name="T21" fmla="*/ 1563 h 1586"/>
                <a:gd name="T22" fmla="*/ 121 w 161"/>
                <a:gd name="T23" fmla="*/ 1575 h 1586"/>
                <a:gd name="T24" fmla="*/ 101 w 161"/>
                <a:gd name="T25" fmla="*/ 1584 h 1586"/>
                <a:gd name="T26" fmla="*/ 80 w 161"/>
                <a:gd name="T27" fmla="*/ 1586 h 1586"/>
                <a:gd name="T28" fmla="*/ 59 w 161"/>
                <a:gd name="T29" fmla="*/ 1584 h 1586"/>
                <a:gd name="T30" fmla="*/ 39 w 161"/>
                <a:gd name="T31" fmla="*/ 1575 h 1586"/>
                <a:gd name="T32" fmla="*/ 23 w 161"/>
                <a:gd name="T33" fmla="*/ 1563 h 1586"/>
                <a:gd name="T34" fmla="*/ 10 w 161"/>
                <a:gd name="T35" fmla="*/ 1546 h 1586"/>
                <a:gd name="T36" fmla="*/ 2 w 161"/>
                <a:gd name="T37" fmla="*/ 1527 h 1586"/>
                <a:gd name="T38" fmla="*/ 0 w 161"/>
                <a:gd name="T39" fmla="*/ 1506 h 1586"/>
                <a:gd name="T40" fmla="*/ 0 w 161"/>
                <a:gd name="T41" fmla="*/ 80 h 1586"/>
                <a:gd name="T42" fmla="*/ 2 w 161"/>
                <a:gd name="T43" fmla="*/ 59 h 1586"/>
                <a:gd name="T44" fmla="*/ 10 w 161"/>
                <a:gd name="T45" fmla="*/ 40 h 1586"/>
                <a:gd name="T46" fmla="*/ 23 w 161"/>
                <a:gd name="T47" fmla="*/ 24 h 1586"/>
                <a:gd name="T48" fmla="*/ 39 w 161"/>
                <a:gd name="T49" fmla="*/ 11 h 1586"/>
                <a:gd name="T50" fmla="*/ 59 w 161"/>
                <a:gd name="T51" fmla="*/ 3 h 1586"/>
                <a:gd name="T52" fmla="*/ 80 w 161"/>
                <a:gd name="T53" fmla="*/ 0 h 15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1586">
                  <a:moveTo>
                    <a:pt x="80" y="0"/>
                  </a:moveTo>
                  <a:lnTo>
                    <a:pt x="101" y="3"/>
                  </a:lnTo>
                  <a:lnTo>
                    <a:pt x="121" y="11"/>
                  </a:lnTo>
                  <a:lnTo>
                    <a:pt x="137" y="24"/>
                  </a:lnTo>
                  <a:lnTo>
                    <a:pt x="150" y="40"/>
                  </a:lnTo>
                  <a:lnTo>
                    <a:pt x="158" y="59"/>
                  </a:lnTo>
                  <a:lnTo>
                    <a:pt x="161" y="80"/>
                  </a:lnTo>
                  <a:lnTo>
                    <a:pt x="161" y="1506"/>
                  </a:lnTo>
                  <a:lnTo>
                    <a:pt x="158" y="1527"/>
                  </a:lnTo>
                  <a:lnTo>
                    <a:pt x="150" y="1546"/>
                  </a:lnTo>
                  <a:lnTo>
                    <a:pt x="137" y="1563"/>
                  </a:lnTo>
                  <a:lnTo>
                    <a:pt x="121" y="1575"/>
                  </a:lnTo>
                  <a:lnTo>
                    <a:pt x="101" y="1584"/>
                  </a:lnTo>
                  <a:lnTo>
                    <a:pt x="80" y="1586"/>
                  </a:lnTo>
                  <a:lnTo>
                    <a:pt x="59" y="1584"/>
                  </a:lnTo>
                  <a:lnTo>
                    <a:pt x="39" y="1575"/>
                  </a:lnTo>
                  <a:lnTo>
                    <a:pt x="23" y="1563"/>
                  </a:lnTo>
                  <a:lnTo>
                    <a:pt x="10" y="1546"/>
                  </a:lnTo>
                  <a:lnTo>
                    <a:pt x="2" y="1527"/>
                  </a:lnTo>
                  <a:lnTo>
                    <a:pt x="0" y="1506"/>
                  </a:lnTo>
                  <a:lnTo>
                    <a:pt x="0" y="80"/>
                  </a:lnTo>
                  <a:lnTo>
                    <a:pt x="2" y="59"/>
                  </a:lnTo>
                  <a:lnTo>
                    <a:pt x="10" y="40"/>
                  </a:lnTo>
                  <a:lnTo>
                    <a:pt x="23" y="24"/>
                  </a:lnTo>
                  <a:lnTo>
                    <a:pt x="39" y="11"/>
                  </a:lnTo>
                  <a:lnTo>
                    <a:pt x="59" y="3"/>
                  </a:lnTo>
                  <a:lnTo>
                    <a:pt x="80"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08" name="Freeform 17"/>
            <p:cNvSpPr/>
            <p:nvPr/>
          </p:nvSpPr>
          <p:spPr bwMode="auto">
            <a:xfrm>
              <a:off x="2265" y="7957"/>
              <a:ext cx="78" cy="49"/>
            </a:xfrm>
            <a:custGeom>
              <a:gdLst>
                <a:gd name="T0" fmla="*/ 101 w 625"/>
                <a:gd name="T1" fmla="*/ 4 h 389"/>
                <a:gd name="T2" fmla="*/ 137 w 625"/>
                <a:gd name="T3" fmla="*/ 24 h 389"/>
                <a:gd name="T4" fmla="*/ 158 w 625"/>
                <a:gd name="T5" fmla="*/ 59 h 389"/>
                <a:gd name="T6" fmla="*/ 163 w 625"/>
                <a:gd name="T7" fmla="*/ 110 h 389"/>
                <a:gd name="T8" fmla="*/ 185 w 625"/>
                <a:gd name="T9" fmla="*/ 162 h 389"/>
                <a:gd name="T10" fmla="*/ 225 w 625"/>
                <a:gd name="T11" fmla="*/ 202 h 389"/>
                <a:gd name="T12" fmla="*/ 278 w 625"/>
                <a:gd name="T13" fmla="*/ 225 h 389"/>
                <a:gd name="T14" fmla="*/ 319 w 625"/>
                <a:gd name="T15" fmla="*/ 228 h 389"/>
                <a:gd name="T16" fmla="*/ 375 w 625"/>
                <a:gd name="T17" fmla="*/ 216 h 389"/>
                <a:gd name="T18" fmla="*/ 422 w 625"/>
                <a:gd name="T19" fmla="*/ 185 h 389"/>
                <a:gd name="T20" fmla="*/ 453 w 625"/>
                <a:gd name="T21" fmla="*/ 138 h 389"/>
                <a:gd name="T22" fmla="*/ 464 w 625"/>
                <a:gd name="T23" fmla="*/ 81 h 389"/>
                <a:gd name="T24" fmla="*/ 475 w 625"/>
                <a:gd name="T25" fmla="*/ 40 h 389"/>
                <a:gd name="T26" fmla="*/ 504 w 625"/>
                <a:gd name="T27" fmla="*/ 11 h 389"/>
                <a:gd name="T28" fmla="*/ 545 w 625"/>
                <a:gd name="T29" fmla="*/ 0 h 389"/>
                <a:gd name="T30" fmla="*/ 586 w 625"/>
                <a:gd name="T31" fmla="*/ 11 h 389"/>
                <a:gd name="T32" fmla="*/ 615 w 625"/>
                <a:gd name="T33" fmla="*/ 40 h 389"/>
                <a:gd name="T34" fmla="*/ 625 w 625"/>
                <a:gd name="T35" fmla="*/ 81 h 389"/>
                <a:gd name="T36" fmla="*/ 613 w 625"/>
                <a:gd name="T37" fmla="*/ 170 h 389"/>
                <a:gd name="T38" fmla="*/ 576 w 625"/>
                <a:gd name="T39" fmla="*/ 248 h 389"/>
                <a:gd name="T40" fmla="*/ 520 w 625"/>
                <a:gd name="T41" fmla="*/ 313 h 389"/>
                <a:gd name="T42" fmla="*/ 447 w 625"/>
                <a:gd name="T43" fmla="*/ 360 h 389"/>
                <a:gd name="T44" fmla="*/ 364 w 625"/>
                <a:gd name="T45" fmla="*/ 386 h 389"/>
                <a:gd name="T46" fmla="*/ 306 w 625"/>
                <a:gd name="T47" fmla="*/ 389 h 389"/>
                <a:gd name="T48" fmla="*/ 219 w 625"/>
                <a:gd name="T49" fmla="*/ 376 h 389"/>
                <a:gd name="T50" fmla="*/ 140 w 625"/>
                <a:gd name="T51" fmla="*/ 339 h 389"/>
                <a:gd name="T52" fmla="*/ 75 w 625"/>
                <a:gd name="T53" fmla="*/ 282 h 389"/>
                <a:gd name="T54" fmla="*/ 28 w 625"/>
                <a:gd name="T55" fmla="*/ 210 h 389"/>
                <a:gd name="T56" fmla="*/ 3 w 625"/>
                <a:gd name="T57" fmla="*/ 127 h 389"/>
                <a:gd name="T58" fmla="*/ 2 w 625"/>
                <a:gd name="T59" fmla="*/ 59 h 389"/>
                <a:gd name="T60" fmla="*/ 23 w 625"/>
                <a:gd name="T61" fmla="*/ 24 h 389"/>
                <a:gd name="T62" fmla="*/ 59 w 625"/>
                <a:gd name="T63" fmla="*/ 4 h 3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5" h="389">
                  <a:moveTo>
                    <a:pt x="80" y="0"/>
                  </a:moveTo>
                  <a:lnTo>
                    <a:pt x="101" y="4"/>
                  </a:lnTo>
                  <a:lnTo>
                    <a:pt x="121" y="11"/>
                  </a:lnTo>
                  <a:lnTo>
                    <a:pt x="137" y="24"/>
                  </a:lnTo>
                  <a:lnTo>
                    <a:pt x="150" y="40"/>
                  </a:lnTo>
                  <a:lnTo>
                    <a:pt x="158" y="59"/>
                  </a:lnTo>
                  <a:lnTo>
                    <a:pt x="161" y="81"/>
                  </a:lnTo>
                  <a:lnTo>
                    <a:pt x="163" y="110"/>
                  </a:lnTo>
                  <a:lnTo>
                    <a:pt x="172" y="138"/>
                  </a:lnTo>
                  <a:lnTo>
                    <a:pt x="185" y="162"/>
                  </a:lnTo>
                  <a:lnTo>
                    <a:pt x="203" y="185"/>
                  </a:lnTo>
                  <a:lnTo>
                    <a:pt x="225" y="202"/>
                  </a:lnTo>
                  <a:lnTo>
                    <a:pt x="250" y="216"/>
                  </a:lnTo>
                  <a:lnTo>
                    <a:pt x="278" y="225"/>
                  </a:lnTo>
                  <a:lnTo>
                    <a:pt x="306" y="228"/>
                  </a:lnTo>
                  <a:lnTo>
                    <a:pt x="319" y="228"/>
                  </a:lnTo>
                  <a:lnTo>
                    <a:pt x="347" y="225"/>
                  </a:lnTo>
                  <a:lnTo>
                    <a:pt x="375" y="216"/>
                  </a:lnTo>
                  <a:lnTo>
                    <a:pt x="400" y="202"/>
                  </a:lnTo>
                  <a:lnTo>
                    <a:pt x="422" y="185"/>
                  </a:lnTo>
                  <a:lnTo>
                    <a:pt x="440" y="162"/>
                  </a:lnTo>
                  <a:lnTo>
                    <a:pt x="453" y="138"/>
                  </a:lnTo>
                  <a:lnTo>
                    <a:pt x="462" y="110"/>
                  </a:lnTo>
                  <a:lnTo>
                    <a:pt x="464" y="81"/>
                  </a:lnTo>
                  <a:lnTo>
                    <a:pt x="467" y="59"/>
                  </a:lnTo>
                  <a:lnTo>
                    <a:pt x="475" y="40"/>
                  </a:lnTo>
                  <a:lnTo>
                    <a:pt x="488" y="24"/>
                  </a:lnTo>
                  <a:lnTo>
                    <a:pt x="504" y="11"/>
                  </a:lnTo>
                  <a:lnTo>
                    <a:pt x="524" y="4"/>
                  </a:lnTo>
                  <a:lnTo>
                    <a:pt x="545" y="0"/>
                  </a:lnTo>
                  <a:lnTo>
                    <a:pt x="566" y="4"/>
                  </a:lnTo>
                  <a:lnTo>
                    <a:pt x="586" y="11"/>
                  </a:lnTo>
                  <a:lnTo>
                    <a:pt x="602" y="24"/>
                  </a:lnTo>
                  <a:lnTo>
                    <a:pt x="615" y="40"/>
                  </a:lnTo>
                  <a:lnTo>
                    <a:pt x="623" y="59"/>
                  </a:lnTo>
                  <a:lnTo>
                    <a:pt x="625" y="81"/>
                  </a:lnTo>
                  <a:lnTo>
                    <a:pt x="622" y="127"/>
                  </a:lnTo>
                  <a:lnTo>
                    <a:pt x="613" y="170"/>
                  </a:lnTo>
                  <a:lnTo>
                    <a:pt x="597" y="210"/>
                  </a:lnTo>
                  <a:lnTo>
                    <a:pt x="576" y="248"/>
                  </a:lnTo>
                  <a:lnTo>
                    <a:pt x="551" y="282"/>
                  </a:lnTo>
                  <a:lnTo>
                    <a:pt x="520" y="313"/>
                  </a:lnTo>
                  <a:lnTo>
                    <a:pt x="485" y="339"/>
                  </a:lnTo>
                  <a:lnTo>
                    <a:pt x="447" y="360"/>
                  </a:lnTo>
                  <a:lnTo>
                    <a:pt x="407" y="376"/>
                  </a:lnTo>
                  <a:lnTo>
                    <a:pt x="364" y="386"/>
                  </a:lnTo>
                  <a:lnTo>
                    <a:pt x="319" y="389"/>
                  </a:lnTo>
                  <a:lnTo>
                    <a:pt x="306" y="389"/>
                  </a:lnTo>
                  <a:lnTo>
                    <a:pt x="262" y="386"/>
                  </a:lnTo>
                  <a:lnTo>
                    <a:pt x="219" y="376"/>
                  </a:lnTo>
                  <a:lnTo>
                    <a:pt x="178" y="360"/>
                  </a:lnTo>
                  <a:lnTo>
                    <a:pt x="140" y="339"/>
                  </a:lnTo>
                  <a:lnTo>
                    <a:pt x="105" y="313"/>
                  </a:lnTo>
                  <a:lnTo>
                    <a:pt x="75" y="282"/>
                  </a:lnTo>
                  <a:lnTo>
                    <a:pt x="49" y="248"/>
                  </a:lnTo>
                  <a:lnTo>
                    <a:pt x="28" y="210"/>
                  </a:lnTo>
                  <a:lnTo>
                    <a:pt x="12" y="170"/>
                  </a:lnTo>
                  <a:lnTo>
                    <a:pt x="3" y="127"/>
                  </a:lnTo>
                  <a:lnTo>
                    <a:pt x="0" y="81"/>
                  </a:lnTo>
                  <a:lnTo>
                    <a:pt x="2" y="59"/>
                  </a:lnTo>
                  <a:lnTo>
                    <a:pt x="10" y="40"/>
                  </a:lnTo>
                  <a:lnTo>
                    <a:pt x="23" y="24"/>
                  </a:lnTo>
                  <a:lnTo>
                    <a:pt x="40" y="11"/>
                  </a:lnTo>
                  <a:lnTo>
                    <a:pt x="59" y="4"/>
                  </a:lnTo>
                  <a:lnTo>
                    <a:pt x="80"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grpSp>
      <p:grpSp>
        <p:nvGrpSpPr>
          <p:cNvPr id="18" name="Group 20"/>
          <p:cNvGrpSpPr>
            <a:grpSpLocks noChangeAspect="1"/>
          </p:cNvGrpSpPr>
          <p:nvPr/>
        </p:nvGrpSpPr>
        <p:grpSpPr>
          <a:xfrm>
            <a:off x="4848247" y="933875"/>
            <a:ext cx="350706" cy="352386"/>
            <a:chOff x="3103" y="7562"/>
            <a:chExt cx="442" cy="444"/>
          </a:xfrm>
          <a:solidFill>
            <a:schemeClr val="tx2"/>
          </a:solidFill>
        </p:grpSpPr>
        <p:sp>
          <p:nvSpPr>
            <p:cNvPr id="112" name="Freeform 22"/>
            <p:cNvSpPr>
              <a:spLocks noEditPoints="1"/>
            </p:cNvSpPr>
            <p:nvPr/>
          </p:nvSpPr>
          <p:spPr bwMode="auto">
            <a:xfrm>
              <a:off x="3195" y="7562"/>
              <a:ext cx="259" cy="90"/>
            </a:xfrm>
            <a:custGeom>
              <a:gdLst>
                <a:gd name="T0" fmla="*/ 161 w 2070"/>
                <a:gd name="T1" fmla="*/ 160 h 719"/>
                <a:gd name="T2" fmla="*/ 161 w 2070"/>
                <a:gd name="T3" fmla="*/ 558 h 719"/>
                <a:gd name="T4" fmla="*/ 1908 w 2070"/>
                <a:gd name="T5" fmla="*/ 558 h 719"/>
                <a:gd name="T6" fmla="*/ 1908 w 2070"/>
                <a:gd name="T7" fmla="*/ 160 h 719"/>
                <a:gd name="T8" fmla="*/ 161 w 2070"/>
                <a:gd name="T9" fmla="*/ 160 h 719"/>
                <a:gd name="T10" fmla="*/ 136 w 2070"/>
                <a:gd name="T11" fmla="*/ 0 h 719"/>
                <a:gd name="T12" fmla="*/ 1933 w 2070"/>
                <a:gd name="T13" fmla="*/ 0 h 719"/>
                <a:gd name="T14" fmla="*/ 1961 w 2070"/>
                <a:gd name="T15" fmla="*/ 2 h 719"/>
                <a:gd name="T16" fmla="*/ 1986 w 2070"/>
                <a:gd name="T17" fmla="*/ 10 h 719"/>
                <a:gd name="T18" fmla="*/ 2009 w 2070"/>
                <a:gd name="T19" fmla="*/ 23 h 719"/>
                <a:gd name="T20" fmla="*/ 2030 w 2070"/>
                <a:gd name="T21" fmla="*/ 40 h 719"/>
                <a:gd name="T22" fmla="*/ 2047 w 2070"/>
                <a:gd name="T23" fmla="*/ 59 h 719"/>
                <a:gd name="T24" fmla="*/ 2059 w 2070"/>
                <a:gd name="T25" fmla="*/ 82 h 719"/>
                <a:gd name="T26" fmla="*/ 2067 w 2070"/>
                <a:gd name="T27" fmla="*/ 108 h 719"/>
                <a:gd name="T28" fmla="*/ 2070 w 2070"/>
                <a:gd name="T29" fmla="*/ 135 h 719"/>
                <a:gd name="T30" fmla="*/ 2070 w 2070"/>
                <a:gd name="T31" fmla="*/ 583 h 719"/>
                <a:gd name="T32" fmla="*/ 2067 w 2070"/>
                <a:gd name="T33" fmla="*/ 611 h 719"/>
                <a:gd name="T34" fmla="*/ 2059 w 2070"/>
                <a:gd name="T35" fmla="*/ 636 h 719"/>
                <a:gd name="T36" fmla="*/ 2047 w 2070"/>
                <a:gd name="T37" fmla="*/ 659 h 719"/>
                <a:gd name="T38" fmla="*/ 2030 w 2070"/>
                <a:gd name="T39" fmla="*/ 679 h 719"/>
                <a:gd name="T40" fmla="*/ 2009 w 2070"/>
                <a:gd name="T41" fmla="*/ 696 h 719"/>
                <a:gd name="T42" fmla="*/ 1986 w 2070"/>
                <a:gd name="T43" fmla="*/ 708 h 719"/>
                <a:gd name="T44" fmla="*/ 1961 w 2070"/>
                <a:gd name="T45" fmla="*/ 716 h 719"/>
                <a:gd name="T46" fmla="*/ 1933 w 2070"/>
                <a:gd name="T47" fmla="*/ 719 h 719"/>
                <a:gd name="T48" fmla="*/ 136 w 2070"/>
                <a:gd name="T49" fmla="*/ 719 h 719"/>
                <a:gd name="T50" fmla="*/ 109 w 2070"/>
                <a:gd name="T51" fmla="*/ 716 h 719"/>
                <a:gd name="T52" fmla="*/ 82 w 2070"/>
                <a:gd name="T53" fmla="*/ 708 h 719"/>
                <a:gd name="T54" fmla="*/ 59 w 2070"/>
                <a:gd name="T55" fmla="*/ 696 h 719"/>
                <a:gd name="T56" fmla="*/ 39 w 2070"/>
                <a:gd name="T57" fmla="*/ 679 h 719"/>
                <a:gd name="T58" fmla="*/ 23 w 2070"/>
                <a:gd name="T59" fmla="*/ 659 h 719"/>
                <a:gd name="T60" fmla="*/ 11 w 2070"/>
                <a:gd name="T61" fmla="*/ 636 h 719"/>
                <a:gd name="T62" fmla="*/ 2 w 2070"/>
                <a:gd name="T63" fmla="*/ 611 h 719"/>
                <a:gd name="T64" fmla="*/ 0 w 2070"/>
                <a:gd name="T65" fmla="*/ 583 h 719"/>
                <a:gd name="T66" fmla="*/ 0 w 2070"/>
                <a:gd name="T67" fmla="*/ 135 h 719"/>
                <a:gd name="T68" fmla="*/ 2 w 2070"/>
                <a:gd name="T69" fmla="*/ 108 h 719"/>
                <a:gd name="T70" fmla="*/ 11 w 2070"/>
                <a:gd name="T71" fmla="*/ 82 h 719"/>
                <a:gd name="T72" fmla="*/ 23 w 2070"/>
                <a:gd name="T73" fmla="*/ 59 h 719"/>
                <a:gd name="T74" fmla="*/ 39 w 2070"/>
                <a:gd name="T75" fmla="*/ 40 h 719"/>
                <a:gd name="T76" fmla="*/ 59 w 2070"/>
                <a:gd name="T77" fmla="*/ 23 h 719"/>
                <a:gd name="T78" fmla="*/ 82 w 2070"/>
                <a:gd name="T79" fmla="*/ 10 h 719"/>
                <a:gd name="T80" fmla="*/ 109 w 2070"/>
                <a:gd name="T81" fmla="*/ 2 h 719"/>
                <a:gd name="T82" fmla="*/ 136 w 2070"/>
                <a:gd name="T83" fmla="*/ 0 h 7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70" h="719">
                  <a:moveTo>
                    <a:pt x="161" y="160"/>
                  </a:moveTo>
                  <a:lnTo>
                    <a:pt x="161" y="558"/>
                  </a:lnTo>
                  <a:lnTo>
                    <a:pt x="1908" y="558"/>
                  </a:lnTo>
                  <a:lnTo>
                    <a:pt x="1908" y="160"/>
                  </a:lnTo>
                  <a:lnTo>
                    <a:pt x="161" y="160"/>
                  </a:lnTo>
                  <a:close/>
                  <a:moveTo>
                    <a:pt x="136" y="0"/>
                  </a:moveTo>
                  <a:lnTo>
                    <a:pt x="1933" y="0"/>
                  </a:lnTo>
                  <a:lnTo>
                    <a:pt x="1961" y="2"/>
                  </a:lnTo>
                  <a:lnTo>
                    <a:pt x="1986" y="10"/>
                  </a:lnTo>
                  <a:lnTo>
                    <a:pt x="2009" y="23"/>
                  </a:lnTo>
                  <a:lnTo>
                    <a:pt x="2030" y="40"/>
                  </a:lnTo>
                  <a:lnTo>
                    <a:pt x="2047" y="59"/>
                  </a:lnTo>
                  <a:lnTo>
                    <a:pt x="2059" y="82"/>
                  </a:lnTo>
                  <a:lnTo>
                    <a:pt x="2067" y="108"/>
                  </a:lnTo>
                  <a:lnTo>
                    <a:pt x="2070" y="135"/>
                  </a:lnTo>
                  <a:lnTo>
                    <a:pt x="2070" y="583"/>
                  </a:lnTo>
                  <a:lnTo>
                    <a:pt x="2067" y="611"/>
                  </a:lnTo>
                  <a:lnTo>
                    <a:pt x="2059" y="636"/>
                  </a:lnTo>
                  <a:lnTo>
                    <a:pt x="2047" y="659"/>
                  </a:lnTo>
                  <a:lnTo>
                    <a:pt x="2030" y="679"/>
                  </a:lnTo>
                  <a:lnTo>
                    <a:pt x="2009" y="696"/>
                  </a:lnTo>
                  <a:lnTo>
                    <a:pt x="1986" y="708"/>
                  </a:lnTo>
                  <a:lnTo>
                    <a:pt x="1961" y="716"/>
                  </a:lnTo>
                  <a:lnTo>
                    <a:pt x="1933" y="719"/>
                  </a:lnTo>
                  <a:lnTo>
                    <a:pt x="136" y="719"/>
                  </a:lnTo>
                  <a:lnTo>
                    <a:pt x="109" y="716"/>
                  </a:lnTo>
                  <a:lnTo>
                    <a:pt x="82" y="708"/>
                  </a:lnTo>
                  <a:lnTo>
                    <a:pt x="59" y="696"/>
                  </a:lnTo>
                  <a:lnTo>
                    <a:pt x="39" y="679"/>
                  </a:lnTo>
                  <a:lnTo>
                    <a:pt x="23" y="659"/>
                  </a:lnTo>
                  <a:lnTo>
                    <a:pt x="11" y="636"/>
                  </a:lnTo>
                  <a:lnTo>
                    <a:pt x="2" y="611"/>
                  </a:lnTo>
                  <a:lnTo>
                    <a:pt x="0" y="583"/>
                  </a:lnTo>
                  <a:lnTo>
                    <a:pt x="0" y="135"/>
                  </a:lnTo>
                  <a:lnTo>
                    <a:pt x="2" y="108"/>
                  </a:lnTo>
                  <a:lnTo>
                    <a:pt x="11" y="82"/>
                  </a:lnTo>
                  <a:lnTo>
                    <a:pt x="23" y="59"/>
                  </a:lnTo>
                  <a:lnTo>
                    <a:pt x="39" y="40"/>
                  </a:lnTo>
                  <a:lnTo>
                    <a:pt x="59" y="23"/>
                  </a:lnTo>
                  <a:lnTo>
                    <a:pt x="82" y="10"/>
                  </a:lnTo>
                  <a:lnTo>
                    <a:pt x="109" y="2"/>
                  </a:lnTo>
                  <a:lnTo>
                    <a:pt x="136"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13" name="Freeform 23"/>
            <p:cNvSpPr/>
            <p:nvPr/>
          </p:nvSpPr>
          <p:spPr bwMode="auto">
            <a:xfrm>
              <a:off x="3202" y="7642"/>
              <a:ext cx="245" cy="302"/>
            </a:xfrm>
            <a:custGeom>
              <a:gdLst>
                <a:gd name="T0" fmla="*/ 1523 w 1956"/>
                <a:gd name="T1" fmla="*/ 16 h 2418"/>
                <a:gd name="T2" fmla="*/ 1534 w 1956"/>
                <a:gd name="T3" fmla="*/ 96 h 2418"/>
                <a:gd name="T4" fmla="*/ 1565 w 1956"/>
                <a:gd name="T5" fmla="*/ 233 h 2418"/>
                <a:gd name="T6" fmla="*/ 1624 w 1956"/>
                <a:gd name="T7" fmla="*/ 417 h 2418"/>
                <a:gd name="T8" fmla="*/ 1718 w 1956"/>
                <a:gd name="T9" fmla="*/ 638 h 2418"/>
                <a:gd name="T10" fmla="*/ 1859 w 1956"/>
                <a:gd name="T11" fmla="*/ 888 h 2418"/>
                <a:gd name="T12" fmla="*/ 1908 w 1956"/>
                <a:gd name="T13" fmla="*/ 1078 h 2418"/>
                <a:gd name="T14" fmla="*/ 1677 w 1956"/>
                <a:gd name="T15" fmla="*/ 1324 h 2418"/>
                <a:gd name="T16" fmla="*/ 1488 w 1956"/>
                <a:gd name="T17" fmla="*/ 1552 h 2418"/>
                <a:gd name="T18" fmla="*/ 1336 w 1956"/>
                <a:gd name="T19" fmla="*/ 1755 h 2418"/>
                <a:gd name="T20" fmla="*/ 1221 w 1956"/>
                <a:gd name="T21" fmla="*/ 1928 h 2418"/>
                <a:gd name="T22" fmla="*/ 1138 w 1956"/>
                <a:gd name="T23" fmla="*/ 2069 h 2418"/>
                <a:gd name="T24" fmla="*/ 1084 w 1956"/>
                <a:gd name="T25" fmla="*/ 2171 h 2418"/>
                <a:gd name="T26" fmla="*/ 1057 w 1956"/>
                <a:gd name="T27" fmla="*/ 2230 h 2418"/>
                <a:gd name="T28" fmla="*/ 982 w 1956"/>
                <a:gd name="T29" fmla="*/ 2418 h 2418"/>
                <a:gd name="T30" fmla="*/ 898 w 1956"/>
                <a:gd name="T31" fmla="*/ 2233 h 2418"/>
                <a:gd name="T32" fmla="*/ 867 w 1956"/>
                <a:gd name="T33" fmla="*/ 2174 h 2418"/>
                <a:gd name="T34" fmla="*/ 810 w 1956"/>
                <a:gd name="T35" fmla="*/ 2072 h 2418"/>
                <a:gd name="T36" fmla="*/ 727 w 1956"/>
                <a:gd name="T37" fmla="*/ 1934 h 2418"/>
                <a:gd name="T38" fmla="*/ 616 w 1956"/>
                <a:gd name="T39" fmla="*/ 1766 h 2418"/>
                <a:gd name="T40" fmla="*/ 478 w 1956"/>
                <a:gd name="T41" fmla="*/ 1575 h 2418"/>
                <a:gd name="T42" fmla="*/ 312 w 1956"/>
                <a:gd name="T43" fmla="*/ 1368 h 2418"/>
                <a:gd name="T44" fmla="*/ 117 w 1956"/>
                <a:gd name="T45" fmla="*/ 1152 h 2418"/>
                <a:gd name="T46" fmla="*/ 33 w 1956"/>
                <a:gd name="T47" fmla="*/ 979 h 2418"/>
                <a:gd name="T48" fmla="*/ 172 w 1956"/>
                <a:gd name="T49" fmla="*/ 738 h 2418"/>
                <a:gd name="T50" fmla="*/ 270 w 1956"/>
                <a:gd name="T51" fmla="*/ 528 h 2418"/>
                <a:gd name="T52" fmla="*/ 337 w 1956"/>
                <a:gd name="T53" fmla="*/ 352 h 2418"/>
                <a:gd name="T54" fmla="*/ 377 w 1956"/>
                <a:gd name="T55" fmla="*/ 212 h 2418"/>
                <a:gd name="T56" fmla="*/ 398 w 1956"/>
                <a:gd name="T57" fmla="*/ 109 h 2418"/>
                <a:gd name="T58" fmla="*/ 406 w 1956"/>
                <a:gd name="T59" fmla="*/ 44 h 2418"/>
                <a:gd name="T60" fmla="*/ 407 w 1956"/>
                <a:gd name="T61" fmla="*/ 21 h 2418"/>
                <a:gd name="T62" fmla="*/ 568 w 1956"/>
                <a:gd name="T63" fmla="*/ 32 h 2418"/>
                <a:gd name="T64" fmla="*/ 564 w 1956"/>
                <a:gd name="T65" fmla="*/ 88 h 2418"/>
                <a:gd name="T66" fmla="*/ 549 w 1956"/>
                <a:gd name="T67" fmla="*/ 182 h 2418"/>
                <a:gd name="T68" fmla="*/ 518 w 1956"/>
                <a:gd name="T69" fmla="*/ 315 h 2418"/>
                <a:gd name="T70" fmla="*/ 462 w 1956"/>
                <a:gd name="T71" fmla="*/ 485 h 2418"/>
                <a:gd name="T72" fmla="*/ 376 w 1956"/>
                <a:gd name="T73" fmla="*/ 688 h 2418"/>
                <a:gd name="T74" fmla="*/ 254 w 1956"/>
                <a:gd name="T75" fmla="*/ 924 h 2418"/>
                <a:gd name="T76" fmla="*/ 358 w 1956"/>
                <a:gd name="T77" fmla="*/ 1175 h 2418"/>
                <a:gd name="T78" fmla="*/ 558 w 1956"/>
                <a:gd name="T79" fmla="*/ 1414 h 2418"/>
                <a:gd name="T80" fmla="*/ 723 w 1956"/>
                <a:gd name="T81" fmla="*/ 1635 h 2418"/>
                <a:gd name="T82" fmla="*/ 853 w 1956"/>
                <a:gd name="T83" fmla="*/ 1829 h 2418"/>
                <a:gd name="T84" fmla="*/ 949 w 1956"/>
                <a:gd name="T85" fmla="*/ 1989 h 2418"/>
                <a:gd name="T86" fmla="*/ 1023 w 1956"/>
                <a:gd name="T87" fmla="*/ 1945 h 2418"/>
                <a:gd name="T88" fmla="*/ 1124 w 1956"/>
                <a:gd name="T89" fmla="*/ 1779 h 2418"/>
                <a:gd name="T90" fmla="*/ 1262 w 1956"/>
                <a:gd name="T91" fmla="*/ 1580 h 2418"/>
                <a:gd name="T92" fmla="*/ 1440 w 1956"/>
                <a:gd name="T93" fmla="*/ 1353 h 2418"/>
                <a:gd name="T94" fmla="*/ 1663 w 1956"/>
                <a:gd name="T95" fmla="*/ 1100 h 2418"/>
                <a:gd name="T96" fmla="*/ 1639 w 1956"/>
                <a:gd name="T97" fmla="*/ 833 h 2418"/>
                <a:gd name="T98" fmla="*/ 1517 w 1956"/>
                <a:gd name="T99" fmla="*/ 587 h 2418"/>
                <a:gd name="T100" fmla="*/ 1437 w 1956"/>
                <a:gd name="T101" fmla="*/ 373 h 2418"/>
                <a:gd name="T102" fmla="*/ 1390 w 1956"/>
                <a:gd name="T103" fmla="*/ 201 h 2418"/>
                <a:gd name="T104" fmla="*/ 1368 w 1956"/>
                <a:gd name="T105" fmla="*/ 79 h 2418"/>
                <a:gd name="T106" fmla="*/ 1360 w 1956"/>
                <a:gd name="T107" fmla="*/ 14 h 2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6" h="2418">
                  <a:moveTo>
                    <a:pt x="1521" y="0"/>
                  </a:moveTo>
                  <a:lnTo>
                    <a:pt x="1522" y="4"/>
                  </a:lnTo>
                  <a:lnTo>
                    <a:pt x="1523" y="16"/>
                  </a:lnTo>
                  <a:lnTo>
                    <a:pt x="1525" y="36"/>
                  </a:lnTo>
                  <a:lnTo>
                    <a:pt x="1528" y="62"/>
                  </a:lnTo>
                  <a:lnTo>
                    <a:pt x="1534" y="96"/>
                  </a:lnTo>
                  <a:lnTo>
                    <a:pt x="1541" y="136"/>
                  </a:lnTo>
                  <a:lnTo>
                    <a:pt x="1552" y="182"/>
                  </a:lnTo>
                  <a:lnTo>
                    <a:pt x="1565" y="233"/>
                  </a:lnTo>
                  <a:lnTo>
                    <a:pt x="1581" y="290"/>
                  </a:lnTo>
                  <a:lnTo>
                    <a:pt x="1600" y="350"/>
                  </a:lnTo>
                  <a:lnTo>
                    <a:pt x="1624" y="417"/>
                  </a:lnTo>
                  <a:lnTo>
                    <a:pt x="1650" y="486"/>
                  </a:lnTo>
                  <a:lnTo>
                    <a:pt x="1682" y="561"/>
                  </a:lnTo>
                  <a:lnTo>
                    <a:pt x="1718" y="638"/>
                  </a:lnTo>
                  <a:lnTo>
                    <a:pt x="1760" y="719"/>
                  </a:lnTo>
                  <a:lnTo>
                    <a:pt x="1807" y="803"/>
                  </a:lnTo>
                  <a:lnTo>
                    <a:pt x="1859" y="888"/>
                  </a:lnTo>
                  <a:lnTo>
                    <a:pt x="1918" y="976"/>
                  </a:lnTo>
                  <a:lnTo>
                    <a:pt x="1956" y="1031"/>
                  </a:lnTo>
                  <a:lnTo>
                    <a:pt x="1908" y="1078"/>
                  </a:lnTo>
                  <a:lnTo>
                    <a:pt x="1827" y="1163"/>
                  </a:lnTo>
                  <a:lnTo>
                    <a:pt x="1749" y="1244"/>
                  </a:lnTo>
                  <a:lnTo>
                    <a:pt x="1677" y="1324"/>
                  </a:lnTo>
                  <a:lnTo>
                    <a:pt x="1610" y="1402"/>
                  </a:lnTo>
                  <a:lnTo>
                    <a:pt x="1546" y="1478"/>
                  </a:lnTo>
                  <a:lnTo>
                    <a:pt x="1488" y="1552"/>
                  </a:lnTo>
                  <a:lnTo>
                    <a:pt x="1433" y="1622"/>
                  </a:lnTo>
                  <a:lnTo>
                    <a:pt x="1382" y="1690"/>
                  </a:lnTo>
                  <a:lnTo>
                    <a:pt x="1336" y="1755"/>
                  </a:lnTo>
                  <a:lnTo>
                    <a:pt x="1294" y="1816"/>
                  </a:lnTo>
                  <a:lnTo>
                    <a:pt x="1256" y="1874"/>
                  </a:lnTo>
                  <a:lnTo>
                    <a:pt x="1221" y="1928"/>
                  </a:lnTo>
                  <a:lnTo>
                    <a:pt x="1190" y="1980"/>
                  </a:lnTo>
                  <a:lnTo>
                    <a:pt x="1162" y="2026"/>
                  </a:lnTo>
                  <a:lnTo>
                    <a:pt x="1138" y="2069"/>
                  </a:lnTo>
                  <a:lnTo>
                    <a:pt x="1117" y="2107"/>
                  </a:lnTo>
                  <a:lnTo>
                    <a:pt x="1100" y="2142"/>
                  </a:lnTo>
                  <a:lnTo>
                    <a:pt x="1084" y="2171"/>
                  </a:lnTo>
                  <a:lnTo>
                    <a:pt x="1072" y="2196"/>
                  </a:lnTo>
                  <a:lnTo>
                    <a:pt x="1064" y="2216"/>
                  </a:lnTo>
                  <a:lnTo>
                    <a:pt x="1057" y="2230"/>
                  </a:lnTo>
                  <a:lnTo>
                    <a:pt x="1053" y="2239"/>
                  </a:lnTo>
                  <a:lnTo>
                    <a:pt x="1052" y="2242"/>
                  </a:lnTo>
                  <a:lnTo>
                    <a:pt x="982" y="2418"/>
                  </a:lnTo>
                  <a:lnTo>
                    <a:pt x="903" y="2247"/>
                  </a:lnTo>
                  <a:lnTo>
                    <a:pt x="902" y="2243"/>
                  </a:lnTo>
                  <a:lnTo>
                    <a:pt x="898" y="2233"/>
                  </a:lnTo>
                  <a:lnTo>
                    <a:pt x="890" y="2219"/>
                  </a:lnTo>
                  <a:lnTo>
                    <a:pt x="880" y="2199"/>
                  </a:lnTo>
                  <a:lnTo>
                    <a:pt x="867" y="2174"/>
                  </a:lnTo>
                  <a:lnTo>
                    <a:pt x="850" y="2145"/>
                  </a:lnTo>
                  <a:lnTo>
                    <a:pt x="832" y="2110"/>
                  </a:lnTo>
                  <a:lnTo>
                    <a:pt x="810" y="2072"/>
                  </a:lnTo>
                  <a:lnTo>
                    <a:pt x="786" y="2029"/>
                  </a:lnTo>
                  <a:lnTo>
                    <a:pt x="757" y="1983"/>
                  </a:lnTo>
                  <a:lnTo>
                    <a:pt x="727" y="1934"/>
                  </a:lnTo>
                  <a:lnTo>
                    <a:pt x="693" y="1880"/>
                  </a:lnTo>
                  <a:lnTo>
                    <a:pt x="656" y="1824"/>
                  </a:lnTo>
                  <a:lnTo>
                    <a:pt x="616" y="1766"/>
                  </a:lnTo>
                  <a:lnTo>
                    <a:pt x="574" y="1704"/>
                  </a:lnTo>
                  <a:lnTo>
                    <a:pt x="527" y="1640"/>
                  </a:lnTo>
                  <a:lnTo>
                    <a:pt x="478" y="1575"/>
                  </a:lnTo>
                  <a:lnTo>
                    <a:pt x="426" y="1508"/>
                  </a:lnTo>
                  <a:lnTo>
                    <a:pt x="370" y="1438"/>
                  </a:lnTo>
                  <a:lnTo>
                    <a:pt x="312" y="1368"/>
                  </a:lnTo>
                  <a:lnTo>
                    <a:pt x="250" y="1297"/>
                  </a:lnTo>
                  <a:lnTo>
                    <a:pt x="185" y="1224"/>
                  </a:lnTo>
                  <a:lnTo>
                    <a:pt x="117" y="1152"/>
                  </a:lnTo>
                  <a:lnTo>
                    <a:pt x="45" y="1078"/>
                  </a:lnTo>
                  <a:lnTo>
                    <a:pt x="0" y="1033"/>
                  </a:lnTo>
                  <a:lnTo>
                    <a:pt x="33" y="979"/>
                  </a:lnTo>
                  <a:lnTo>
                    <a:pt x="85" y="896"/>
                  </a:lnTo>
                  <a:lnTo>
                    <a:pt x="130" y="815"/>
                  </a:lnTo>
                  <a:lnTo>
                    <a:pt x="172" y="738"/>
                  </a:lnTo>
                  <a:lnTo>
                    <a:pt x="209" y="664"/>
                  </a:lnTo>
                  <a:lnTo>
                    <a:pt x="242" y="595"/>
                  </a:lnTo>
                  <a:lnTo>
                    <a:pt x="270" y="528"/>
                  </a:lnTo>
                  <a:lnTo>
                    <a:pt x="296" y="465"/>
                  </a:lnTo>
                  <a:lnTo>
                    <a:pt x="318" y="407"/>
                  </a:lnTo>
                  <a:lnTo>
                    <a:pt x="337" y="352"/>
                  </a:lnTo>
                  <a:lnTo>
                    <a:pt x="353" y="302"/>
                  </a:lnTo>
                  <a:lnTo>
                    <a:pt x="366" y="255"/>
                  </a:lnTo>
                  <a:lnTo>
                    <a:pt x="377" y="212"/>
                  </a:lnTo>
                  <a:lnTo>
                    <a:pt x="386" y="172"/>
                  </a:lnTo>
                  <a:lnTo>
                    <a:pt x="393" y="138"/>
                  </a:lnTo>
                  <a:lnTo>
                    <a:pt x="398" y="109"/>
                  </a:lnTo>
                  <a:lnTo>
                    <a:pt x="402" y="82"/>
                  </a:lnTo>
                  <a:lnTo>
                    <a:pt x="404" y="60"/>
                  </a:lnTo>
                  <a:lnTo>
                    <a:pt x="406" y="44"/>
                  </a:lnTo>
                  <a:lnTo>
                    <a:pt x="407" y="32"/>
                  </a:lnTo>
                  <a:lnTo>
                    <a:pt x="407" y="24"/>
                  </a:lnTo>
                  <a:lnTo>
                    <a:pt x="407" y="21"/>
                  </a:lnTo>
                  <a:lnTo>
                    <a:pt x="568" y="18"/>
                  </a:lnTo>
                  <a:lnTo>
                    <a:pt x="568" y="23"/>
                  </a:lnTo>
                  <a:lnTo>
                    <a:pt x="568" y="32"/>
                  </a:lnTo>
                  <a:lnTo>
                    <a:pt x="567" y="46"/>
                  </a:lnTo>
                  <a:lnTo>
                    <a:pt x="566" y="65"/>
                  </a:lnTo>
                  <a:lnTo>
                    <a:pt x="564" y="88"/>
                  </a:lnTo>
                  <a:lnTo>
                    <a:pt x="560" y="115"/>
                  </a:lnTo>
                  <a:lnTo>
                    <a:pt x="556" y="147"/>
                  </a:lnTo>
                  <a:lnTo>
                    <a:pt x="549" y="182"/>
                  </a:lnTo>
                  <a:lnTo>
                    <a:pt x="541" y="223"/>
                  </a:lnTo>
                  <a:lnTo>
                    <a:pt x="530" y="267"/>
                  </a:lnTo>
                  <a:lnTo>
                    <a:pt x="518" y="315"/>
                  </a:lnTo>
                  <a:lnTo>
                    <a:pt x="502" y="368"/>
                  </a:lnTo>
                  <a:lnTo>
                    <a:pt x="484" y="425"/>
                  </a:lnTo>
                  <a:lnTo>
                    <a:pt x="462" y="485"/>
                  </a:lnTo>
                  <a:lnTo>
                    <a:pt x="437" y="549"/>
                  </a:lnTo>
                  <a:lnTo>
                    <a:pt x="409" y="617"/>
                  </a:lnTo>
                  <a:lnTo>
                    <a:pt x="376" y="688"/>
                  </a:lnTo>
                  <a:lnTo>
                    <a:pt x="340" y="763"/>
                  </a:lnTo>
                  <a:lnTo>
                    <a:pt x="299" y="842"/>
                  </a:lnTo>
                  <a:lnTo>
                    <a:pt x="254" y="924"/>
                  </a:lnTo>
                  <a:lnTo>
                    <a:pt x="203" y="1010"/>
                  </a:lnTo>
                  <a:lnTo>
                    <a:pt x="283" y="1094"/>
                  </a:lnTo>
                  <a:lnTo>
                    <a:pt x="358" y="1175"/>
                  </a:lnTo>
                  <a:lnTo>
                    <a:pt x="429" y="1256"/>
                  </a:lnTo>
                  <a:lnTo>
                    <a:pt x="496" y="1336"/>
                  </a:lnTo>
                  <a:lnTo>
                    <a:pt x="558" y="1414"/>
                  </a:lnTo>
                  <a:lnTo>
                    <a:pt x="618" y="1490"/>
                  </a:lnTo>
                  <a:lnTo>
                    <a:pt x="672" y="1564"/>
                  </a:lnTo>
                  <a:lnTo>
                    <a:pt x="723" y="1635"/>
                  </a:lnTo>
                  <a:lnTo>
                    <a:pt x="770" y="1703"/>
                  </a:lnTo>
                  <a:lnTo>
                    <a:pt x="813" y="1768"/>
                  </a:lnTo>
                  <a:lnTo>
                    <a:pt x="853" y="1829"/>
                  </a:lnTo>
                  <a:lnTo>
                    <a:pt x="889" y="1886"/>
                  </a:lnTo>
                  <a:lnTo>
                    <a:pt x="921" y="1940"/>
                  </a:lnTo>
                  <a:lnTo>
                    <a:pt x="949" y="1989"/>
                  </a:lnTo>
                  <a:lnTo>
                    <a:pt x="974" y="2033"/>
                  </a:lnTo>
                  <a:lnTo>
                    <a:pt x="997" y="1991"/>
                  </a:lnTo>
                  <a:lnTo>
                    <a:pt x="1023" y="1945"/>
                  </a:lnTo>
                  <a:lnTo>
                    <a:pt x="1053" y="1893"/>
                  </a:lnTo>
                  <a:lnTo>
                    <a:pt x="1087" y="1838"/>
                  </a:lnTo>
                  <a:lnTo>
                    <a:pt x="1124" y="1779"/>
                  </a:lnTo>
                  <a:lnTo>
                    <a:pt x="1166" y="1716"/>
                  </a:lnTo>
                  <a:lnTo>
                    <a:pt x="1212" y="1650"/>
                  </a:lnTo>
                  <a:lnTo>
                    <a:pt x="1262" y="1580"/>
                  </a:lnTo>
                  <a:lnTo>
                    <a:pt x="1316" y="1508"/>
                  </a:lnTo>
                  <a:lnTo>
                    <a:pt x="1377" y="1431"/>
                  </a:lnTo>
                  <a:lnTo>
                    <a:pt x="1440" y="1353"/>
                  </a:lnTo>
                  <a:lnTo>
                    <a:pt x="1510" y="1270"/>
                  </a:lnTo>
                  <a:lnTo>
                    <a:pt x="1583" y="1187"/>
                  </a:lnTo>
                  <a:lnTo>
                    <a:pt x="1663" y="1100"/>
                  </a:lnTo>
                  <a:lnTo>
                    <a:pt x="1748" y="1012"/>
                  </a:lnTo>
                  <a:lnTo>
                    <a:pt x="1691" y="921"/>
                  </a:lnTo>
                  <a:lnTo>
                    <a:pt x="1639" y="833"/>
                  </a:lnTo>
                  <a:lnTo>
                    <a:pt x="1593" y="749"/>
                  </a:lnTo>
                  <a:lnTo>
                    <a:pt x="1552" y="666"/>
                  </a:lnTo>
                  <a:lnTo>
                    <a:pt x="1517" y="587"/>
                  </a:lnTo>
                  <a:lnTo>
                    <a:pt x="1487" y="512"/>
                  </a:lnTo>
                  <a:lnTo>
                    <a:pt x="1460" y="440"/>
                  </a:lnTo>
                  <a:lnTo>
                    <a:pt x="1437" y="373"/>
                  </a:lnTo>
                  <a:lnTo>
                    <a:pt x="1418" y="311"/>
                  </a:lnTo>
                  <a:lnTo>
                    <a:pt x="1403" y="253"/>
                  </a:lnTo>
                  <a:lnTo>
                    <a:pt x="1390" y="201"/>
                  </a:lnTo>
                  <a:lnTo>
                    <a:pt x="1381" y="155"/>
                  </a:lnTo>
                  <a:lnTo>
                    <a:pt x="1373" y="113"/>
                  </a:lnTo>
                  <a:lnTo>
                    <a:pt x="1368" y="79"/>
                  </a:lnTo>
                  <a:lnTo>
                    <a:pt x="1364" y="50"/>
                  </a:lnTo>
                  <a:lnTo>
                    <a:pt x="1361" y="28"/>
                  </a:lnTo>
                  <a:lnTo>
                    <a:pt x="1360" y="14"/>
                  </a:lnTo>
                  <a:lnTo>
                    <a:pt x="1360" y="7"/>
                  </a:lnTo>
                  <a:lnTo>
                    <a:pt x="1521"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14" name="Rectangle 24"/>
            <p:cNvSpPr>
              <a:spLocks noChangeArrowheads="1"/>
            </p:cNvSpPr>
            <p:nvPr/>
          </p:nvSpPr>
          <p:spPr bwMode="auto">
            <a:xfrm>
              <a:off x="3314" y="7778"/>
              <a:ext cx="20" cy="143"/>
            </a:xfrm>
            <a:prstGeom prst="rect">
              <a:avLst/>
            </a:prstGeom>
            <a:grpFill/>
            <a:ln w="0">
              <a:noFill/>
              <a:prstDash val="solid"/>
              <a:miter lim="800000"/>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15" name="Freeform 25"/>
            <p:cNvSpPr>
              <a:spLocks noEditPoints="1"/>
            </p:cNvSpPr>
            <p:nvPr/>
          </p:nvSpPr>
          <p:spPr bwMode="auto">
            <a:xfrm>
              <a:off x="3281" y="7703"/>
              <a:ext cx="87" cy="87"/>
            </a:xfrm>
            <a:custGeom>
              <a:gdLst>
                <a:gd name="T0" fmla="*/ 313 w 694"/>
                <a:gd name="T1" fmla="*/ 164 h 695"/>
                <a:gd name="T2" fmla="*/ 252 w 694"/>
                <a:gd name="T3" fmla="*/ 187 h 695"/>
                <a:gd name="T4" fmla="*/ 204 w 694"/>
                <a:gd name="T5" fmla="*/ 227 h 695"/>
                <a:gd name="T6" fmla="*/ 172 w 694"/>
                <a:gd name="T7" fmla="*/ 282 h 695"/>
                <a:gd name="T8" fmla="*/ 160 w 694"/>
                <a:gd name="T9" fmla="*/ 347 h 695"/>
                <a:gd name="T10" fmla="*/ 172 w 694"/>
                <a:gd name="T11" fmla="*/ 412 h 695"/>
                <a:gd name="T12" fmla="*/ 204 w 694"/>
                <a:gd name="T13" fmla="*/ 468 h 695"/>
                <a:gd name="T14" fmla="*/ 252 w 694"/>
                <a:gd name="T15" fmla="*/ 508 h 695"/>
                <a:gd name="T16" fmla="*/ 313 w 694"/>
                <a:gd name="T17" fmla="*/ 530 h 695"/>
                <a:gd name="T18" fmla="*/ 380 w 694"/>
                <a:gd name="T19" fmla="*/ 530 h 695"/>
                <a:gd name="T20" fmla="*/ 441 w 694"/>
                <a:gd name="T21" fmla="*/ 508 h 695"/>
                <a:gd name="T22" fmla="*/ 490 w 694"/>
                <a:gd name="T23" fmla="*/ 468 h 695"/>
                <a:gd name="T24" fmla="*/ 521 w 694"/>
                <a:gd name="T25" fmla="*/ 412 h 695"/>
                <a:gd name="T26" fmla="*/ 534 w 694"/>
                <a:gd name="T27" fmla="*/ 347 h 695"/>
                <a:gd name="T28" fmla="*/ 521 w 694"/>
                <a:gd name="T29" fmla="*/ 282 h 695"/>
                <a:gd name="T30" fmla="*/ 490 w 694"/>
                <a:gd name="T31" fmla="*/ 227 h 695"/>
                <a:gd name="T32" fmla="*/ 441 w 694"/>
                <a:gd name="T33" fmla="*/ 187 h 695"/>
                <a:gd name="T34" fmla="*/ 380 w 694"/>
                <a:gd name="T35" fmla="*/ 164 h 695"/>
                <a:gd name="T36" fmla="*/ 347 w 694"/>
                <a:gd name="T37" fmla="*/ 0 h 695"/>
                <a:gd name="T38" fmla="*/ 439 w 694"/>
                <a:gd name="T39" fmla="*/ 12 h 695"/>
                <a:gd name="T40" fmla="*/ 523 w 694"/>
                <a:gd name="T41" fmla="*/ 47 h 695"/>
                <a:gd name="T42" fmla="*/ 593 w 694"/>
                <a:gd name="T43" fmla="*/ 102 h 695"/>
                <a:gd name="T44" fmla="*/ 647 w 694"/>
                <a:gd name="T45" fmla="*/ 172 h 695"/>
                <a:gd name="T46" fmla="*/ 682 w 694"/>
                <a:gd name="T47" fmla="*/ 255 h 695"/>
                <a:gd name="T48" fmla="*/ 694 w 694"/>
                <a:gd name="T49" fmla="*/ 347 h 695"/>
                <a:gd name="T50" fmla="*/ 682 w 694"/>
                <a:gd name="T51" fmla="*/ 439 h 695"/>
                <a:gd name="T52" fmla="*/ 647 w 694"/>
                <a:gd name="T53" fmla="*/ 523 h 695"/>
                <a:gd name="T54" fmla="*/ 593 w 694"/>
                <a:gd name="T55" fmla="*/ 593 h 695"/>
                <a:gd name="T56" fmla="*/ 523 w 694"/>
                <a:gd name="T57" fmla="*/ 647 h 695"/>
                <a:gd name="T58" fmla="*/ 439 w 694"/>
                <a:gd name="T59" fmla="*/ 682 h 695"/>
                <a:gd name="T60" fmla="*/ 347 w 694"/>
                <a:gd name="T61" fmla="*/ 695 h 695"/>
                <a:gd name="T62" fmla="*/ 255 w 694"/>
                <a:gd name="T63" fmla="*/ 682 h 695"/>
                <a:gd name="T64" fmla="*/ 171 w 694"/>
                <a:gd name="T65" fmla="*/ 647 h 695"/>
                <a:gd name="T66" fmla="*/ 101 w 694"/>
                <a:gd name="T67" fmla="*/ 593 h 695"/>
                <a:gd name="T68" fmla="*/ 47 w 694"/>
                <a:gd name="T69" fmla="*/ 523 h 695"/>
                <a:gd name="T70" fmla="*/ 12 w 694"/>
                <a:gd name="T71" fmla="*/ 439 h 695"/>
                <a:gd name="T72" fmla="*/ 0 w 694"/>
                <a:gd name="T73" fmla="*/ 347 h 695"/>
                <a:gd name="T74" fmla="*/ 12 w 694"/>
                <a:gd name="T75" fmla="*/ 255 h 695"/>
                <a:gd name="T76" fmla="*/ 47 w 694"/>
                <a:gd name="T77" fmla="*/ 172 h 695"/>
                <a:gd name="T78" fmla="*/ 101 w 694"/>
                <a:gd name="T79" fmla="*/ 102 h 695"/>
                <a:gd name="T80" fmla="*/ 171 w 694"/>
                <a:gd name="T81" fmla="*/ 47 h 695"/>
                <a:gd name="T82" fmla="*/ 255 w 694"/>
                <a:gd name="T83" fmla="*/ 12 h 695"/>
                <a:gd name="T84" fmla="*/ 347 w 694"/>
                <a:gd name="T85" fmla="*/ 0 h 6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4" h="695">
                  <a:moveTo>
                    <a:pt x="347" y="161"/>
                  </a:moveTo>
                  <a:lnTo>
                    <a:pt x="313" y="164"/>
                  </a:lnTo>
                  <a:lnTo>
                    <a:pt x="282" y="172"/>
                  </a:lnTo>
                  <a:lnTo>
                    <a:pt x="252" y="187"/>
                  </a:lnTo>
                  <a:lnTo>
                    <a:pt x="227" y="205"/>
                  </a:lnTo>
                  <a:lnTo>
                    <a:pt x="204" y="227"/>
                  </a:lnTo>
                  <a:lnTo>
                    <a:pt x="185" y="254"/>
                  </a:lnTo>
                  <a:lnTo>
                    <a:pt x="172" y="282"/>
                  </a:lnTo>
                  <a:lnTo>
                    <a:pt x="163" y="314"/>
                  </a:lnTo>
                  <a:lnTo>
                    <a:pt x="160" y="347"/>
                  </a:lnTo>
                  <a:lnTo>
                    <a:pt x="163" y="381"/>
                  </a:lnTo>
                  <a:lnTo>
                    <a:pt x="172" y="412"/>
                  </a:lnTo>
                  <a:lnTo>
                    <a:pt x="185" y="441"/>
                  </a:lnTo>
                  <a:lnTo>
                    <a:pt x="204" y="468"/>
                  </a:lnTo>
                  <a:lnTo>
                    <a:pt x="227" y="490"/>
                  </a:lnTo>
                  <a:lnTo>
                    <a:pt x="252" y="508"/>
                  </a:lnTo>
                  <a:lnTo>
                    <a:pt x="282" y="522"/>
                  </a:lnTo>
                  <a:lnTo>
                    <a:pt x="313" y="530"/>
                  </a:lnTo>
                  <a:lnTo>
                    <a:pt x="347" y="534"/>
                  </a:lnTo>
                  <a:lnTo>
                    <a:pt x="380" y="530"/>
                  </a:lnTo>
                  <a:lnTo>
                    <a:pt x="412" y="522"/>
                  </a:lnTo>
                  <a:lnTo>
                    <a:pt x="441" y="508"/>
                  </a:lnTo>
                  <a:lnTo>
                    <a:pt x="467" y="490"/>
                  </a:lnTo>
                  <a:lnTo>
                    <a:pt x="490" y="468"/>
                  </a:lnTo>
                  <a:lnTo>
                    <a:pt x="507" y="441"/>
                  </a:lnTo>
                  <a:lnTo>
                    <a:pt x="521" y="412"/>
                  </a:lnTo>
                  <a:lnTo>
                    <a:pt x="530" y="381"/>
                  </a:lnTo>
                  <a:lnTo>
                    <a:pt x="534" y="347"/>
                  </a:lnTo>
                  <a:lnTo>
                    <a:pt x="530" y="314"/>
                  </a:lnTo>
                  <a:lnTo>
                    <a:pt x="521" y="282"/>
                  </a:lnTo>
                  <a:lnTo>
                    <a:pt x="507" y="254"/>
                  </a:lnTo>
                  <a:lnTo>
                    <a:pt x="490" y="227"/>
                  </a:lnTo>
                  <a:lnTo>
                    <a:pt x="467" y="205"/>
                  </a:lnTo>
                  <a:lnTo>
                    <a:pt x="441" y="187"/>
                  </a:lnTo>
                  <a:lnTo>
                    <a:pt x="412" y="172"/>
                  </a:lnTo>
                  <a:lnTo>
                    <a:pt x="380" y="164"/>
                  </a:lnTo>
                  <a:lnTo>
                    <a:pt x="347" y="161"/>
                  </a:lnTo>
                  <a:close/>
                  <a:moveTo>
                    <a:pt x="347" y="0"/>
                  </a:moveTo>
                  <a:lnTo>
                    <a:pt x="394" y="3"/>
                  </a:lnTo>
                  <a:lnTo>
                    <a:pt x="439" y="12"/>
                  </a:lnTo>
                  <a:lnTo>
                    <a:pt x="482" y="27"/>
                  </a:lnTo>
                  <a:lnTo>
                    <a:pt x="523" y="47"/>
                  </a:lnTo>
                  <a:lnTo>
                    <a:pt x="559" y="72"/>
                  </a:lnTo>
                  <a:lnTo>
                    <a:pt x="593" y="102"/>
                  </a:lnTo>
                  <a:lnTo>
                    <a:pt x="621" y="135"/>
                  </a:lnTo>
                  <a:lnTo>
                    <a:pt x="647" y="172"/>
                  </a:lnTo>
                  <a:lnTo>
                    <a:pt x="666" y="212"/>
                  </a:lnTo>
                  <a:lnTo>
                    <a:pt x="682" y="255"/>
                  </a:lnTo>
                  <a:lnTo>
                    <a:pt x="691" y="300"/>
                  </a:lnTo>
                  <a:lnTo>
                    <a:pt x="694" y="347"/>
                  </a:lnTo>
                  <a:lnTo>
                    <a:pt x="691" y="394"/>
                  </a:lnTo>
                  <a:lnTo>
                    <a:pt x="682" y="439"/>
                  </a:lnTo>
                  <a:lnTo>
                    <a:pt x="666" y="482"/>
                  </a:lnTo>
                  <a:lnTo>
                    <a:pt x="647" y="523"/>
                  </a:lnTo>
                  <a:lnTo>
                    <a:pt x="621" y="560"/>
                  </a:lnTo>
                  <a:lnTo>
                    <a:pt x="593" y="593"/>
                  </a:lnTo>
                  <a:lnTo>
                    <a:pt x="559" y="623"/>
                  </a:lnTo>
                  <a:lnTo>
                    <a:pt x="523" y="647"/>
                  </a:lnTo>
                  <a:lnTo>
                    <a:pt x="482" y="668"/>
                  </a:lnTo>
                  <a:lnTo>
                    <a:pt x="439" y="682"/>
                  </a:lnTo>
                  <a:lnTo>
                    <a:pt x="394" y="692"/>
                  </a:lnTo>
                  <a:lnTo>
                    <a:pt x="347" y="695"/>
                  </a:lnTo>
                  <a:lnTo>
                    <a:pt x="300" y="692"/>
                  </a:lnTo>
                  <a:lnTo>
                    <a:pt x="255" y="682"/>
                  </a:lnTo>
                  <a:lnTo>
                    <a:pt x="212" y="668"/>
                  </a:lnTo>
                  <a:lnTo>
                    <a:pt x="171" y="647"/>
                  </a:lnTo>
                  <a:lnTo>
                    <a:pt x="135" y="623"/>
                  </a:lnTo>
                  <a:lnTo>
                    <a:pt x="101" y="593"/>
                  </a:lnTo>
                  <a:lnTo>
                    <a:pt x="72" y="560"/>
                  </a:lnTo>
                  <a:lnTo>
                    <a:pt x="47" y="523"/>
                  </a:lnTo>
                  <a:lnTo>
                    <a:pt x="26" y="482"/>
                  </a:lnTo>
                  <a:lnTo>
                    <a:pt x="12" y="439"/>
                  </a:lnTo>
                  <a:lnTo>
                    <a:pt x="2" y="394"/>
                  </a:lnTo>
                  <a:lnTo>
                    <a:pt x="0" y="347"/>
                  </a:lnTo>
                  <a:lnTo>
                    <a:pt x="2" y="300"/>
                  </a:lnTo>
                  <a:lnTo>
                    <a:pt x="12" y="255"/>
                  </a:lnTo>
                  <a:lnTo>
                    <a:pt x="26" y="212"/>
                  </a:lnTo>
                  <a:lnTo>
                    <a:pt x="47" y="172"/>
                  </a:lnTo>
                  <a:lnTo>
                    <a:pt x="72" y="135"/>
                  </a:lnTo>
                  <a:lnTo>
                    <a:pt x="101" y="102"/>
                  </a:lnTo>
                  <a:lnTo>
                    <a:pt x="135" y="72"/>
                  </a:lnTo>
                  <a:lnTo>
                    <a:pt x="171" y="47"/>
                  </a:lnTo>
                  <a:lnTo>
                    <a:pt x="212" y="27"/>
                  </a:lnTo>
                  <a:lnTo>
                    <a:pt x="255" y="12"/>
                  </a:lnTo>
                  <a:lnTo>
                    <a:pt x="300" y="3"/>
                  </a:lnTo>
                  <a:lnTo>
                    <a:pt x="347"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16" name="Freeform 26"/>
            <p:cNvSpPr/>
            <p:nvPr/>
          </p:nvSpPr>
          <p:spPr bwMode="auto">
            <a:xfrm>
              <a:off x="3178" y="7948"/>
              <a:ext cx="292" cy="20"/>
            </a:xfrm>
            <a:custGeom>
              <a:gdLst>
                <a:gd name="T0" fmla="*/ 80 w 2334"/>
                <a:gd name="T1" fmla="*/ 0 h 162"/>
                <a:gd name="T2" fmla="*/ 2254 w 2334"/>
                <a:gd name="T3" fmla="*/ 0 h 162"/>
                <a:gd name="T4" fmla="*/ 2275 w 2334"/>
                <a:gd name="T5" fmla="*/ 3 h 162"/>
                <a:gd name="T6" fmla="*/ 2295 w 2334"/>
                <a:gd name="T7" fmla="*/ 11 h 162"/>
                <a:gd name="T8" fmla="*/ 2311 w 2334"/>
                <a:gd name="T9" fmla="*/ 24 h 162"/>
                <a:gd name="T10" fmla="*/ 2323 w 2334"/>
                <a:gd name="T11" fmla="*/ 41 h 162"/>
                <a:gd name="T12" fmla="*/ 2332 w 2334"/>
                <a:gd name="T13" fmla="*/ 59 h 162"/>
                <a:gd name="T14" fmla="*/ 2334 w 2334"/>
                <a:gd name="T15" fmla="*/ 81 h 162"/>
                <a:gd name="T16" fmla="*/ 2332 w 2334"/>
                <a:gd name="T17" fmla="*/ 102 h 162"/>
                <a:gd name="T18" fmla="*/ 2323 w 2334"/>
                <a:gd name="T19" fmla="*/ 122 h 162"/>
                <a:gd name="T20" fmla="*/ 2311 w 2334"/>
                <a:gd name="T21" fmla="*/ 139 h 162"/>
                <a:gd name="T22" fmla="*/ 2295 w 2334"/>
                <a:gd name="T23" fmla="*/ 151 h 162"/>
                <a:gd name="T24" fmla="*/ 2275 w 2334"/>
                <a:gd name="T25" fmla="*/ 158 h 162"/>
                <a:gd name="T26" fmla="*/ 2254 w 2334"/>
                <a:gd name="T27" fmla="*/ 162 h 162"/>
                <a:gd name="T28" fmla="*/ 80 w 2334"/>
                <a:gd name="T29" fmla="*/ 162 h 162"/>
                <a:gd name="T30" fmla="*/ 59 w 2334"/>
                <a:gd name="T31" fmla="*/ 158 h 162"/>
                <a:gd name="T32" fmla="*/ 39 w 2334"/>
                <a:gd name="T33" fmla="*/ 151 h 162"/>
                <a:gd name="T34" fmla="*/ 23 w 2334"/>
                <a:gd name="T35" fmla="*/ 139 h 162"/>
                <a:gd name="T36" fmla="*/ 11 w 2334"/>
                <a:gd name="T37" fmla="*/ 122 h 162"/>
                <a:gd name="T38" fmla="*/ 3 w 2334"/>
                <a:gd name="T39" fmla="*/ 102 h 162"/>
                <a:gd name="T40" fmla="*/ 0 w 2334"/>
                <a:gd name="T41" fmla="*/ 81 h 162"/>
                <a:gd name="T42" fmla="*/ 3 w 2334"/>
                <a:gd name="T43" fmla="*/ 59 h 162"/>
                <a:gd name="T44" fmla="*/ 11 w 2334"/>
                <a:gd name="T45" fmla="*/ 41 h 162"/>
                <a:gd name="T46" fmla="*/ 23 w 2334"/>
                <a:gd name="T47" fmla="*/ 24 h 162"/>
                <a:gd name="T48" fmla="*/ 39 w 2334"/>
                <a:gd name="T49" fmla="*/ 11 h 162"/>
                <a:gd name="T50" fmla="*/ 59 w 2334"/>
                <a:gd name="T51" fmla="*/ 3 h 162"/>
                <a:gd name="T52" fmla="*/ 80 w 2334"/>
                <a:gd name="T53" fmla="*/ 0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4" h="162">
                  <a:moveTo>
                    <a:pt x="80" y="0"/>
                  </a:moveTo>
                  <a:lnTo>
                    <a:pt x="2254" y="0"/>
                  </a:lnTo>
                  <a:lnTo>
                    <a:pt x="2275" y="3"/>
                  </a:lnTo>
                  <a:lnTo>
                    <a:pt x="2295" y="11"/>
                  </a:lnTo>
                  <a:lnTo>
                    <a:pt x="2311" y="24"/>
                  </a:lnTo>
                  <a:lnTo>
                    <a:pt x="2323" y="41"/>
                  </a:lnTo>
                  <a:lnTo>
                    <a:pt x="2332" y="59"/>
                  </a:lnTo>
                  <a:lnTo>
                    <a:pt x="2334" y="81"/>
                  </a:lnTo>
                  <a:lnTo>
                    <a:pt x="2332" y="102"/>
                  </a:lnTo>
                  <a:lnTo>
                    <a:pt x="2323" y="122"/>
                  </a:lnTo>
                  <a:lnTo>
                    <a:pt x="2311" y="139"/>
                  </a:lnTo>
                  <a:lnTo>
                    <a:pt x="2295" y="151"/>
                  </a:lnTo>
                  <a:lnTo>
                    <a:pt x="2275" y="158"/>
                  </a:lnTo>
                  <a:lnTo>
                    <a:pt x="2254" y="162"/>
                  </a:lnTo>
                  <a:lnTo>
                    <a:pt x="80" y="162"/>
                  </a:lnTo>
                  <a:lnTo>
                    <a:pt x="59" y="158"/>
                  </a:lnTo>
                  <a:lnTo>
                    <a:pt x="39" y="151"/>
                  </a:lnTo>
                  <a:lnTo>
                    <a:pt x="23" y="139"/>
                  </a:lnTo>
                  <a:lnTo>
                    <a:pt x="11" y="122"/>
                  </a:lnTo>
                  <a:lnTo>
                    <a:pt x="3" y="102"/>
                  </a:lnTo>
                  <a:lnTo>
                    <a:pt x="0" y="81"/>
                  </a:lnTo>
                  <a:lnTo>
                    <a:pt x="3" y="59"/>
                  </a:lnTo>
                  <a:lnTo>
                    <a:pt x="11" y="41"/>
                  </a:lnTo>
                  <a:lnTo>
                    <a:pt x="23" y="24"/>
                  </a:lnTo>
                  <a:lnTo>
                    <a:pt x="39" y="11"/>
                  </a:lnTo>
                  <a:lnTo>
                    <a:pt x="59" y="3"/>
                  </a:lnTo>
                  <a:lnTo>
                    <a:pt x="80"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17" name="Freeform 27"/>
            <p:cNvSpPr>
              <a:spLocks noEditPoints="1"/>
            </p:cNvSpPr>
            <p:nvPr/>
          </p:nvSpPr>
          <p:spPr bwMode="auto">
            <a:xfrm>
              <a:off x="3103" y="7908"/>
              <a:ext cx="96" cy="98"/>
            </a:xfrm>
            <a:custGeom>
              <a:gdLst>
                <a:gd name="T0" fmla="*/ 164 w 771"/>
                <a:gd name="T1" fmla="*/ 162 h 782"/>
                <a:gd name="T2" fmla="*/ 161 w 771"/>
                <a:gd name="T3" fmla="*/ 162 h 782"/>
                <a:gd name="T4" fmla="*/ 160 w 771"/>
                <a:gd name="T5" fmla="*/ 164 h 782"/>
                <a:gd name="T6" fmla="*/ 160 w 771"/>
                <a:gd name="T7" fmla="*/ 619 h 782"/>
                <a:gd name="T8" fmla="*/ 161 w 771"/>
                <a:gd name="T9" fmla="*/ 620 h 782"/>
                <a:gd name="T10" fmla="*/ 163 w 771"/>
                <a:gd name="T11" fmla="*/ 621 h 782"/>
                <a:gd name="T12" fmla="*/ 164 w 771"/>
                <a:gd name="T13" fmla="*/ 622 h 782"/>
                <a:gd name="T14" fmla="*/ 608 w 771"/>
                <a:gd name="T15" fmla="*/ 622 h 782"/>
                <a:gd name="T16" fmla="*/ 610 w 771"/>
                <a:gd name="T17" fmla="*/ 621 h 782"/>
                <a:gd name="T18" fmla="*/ 610 w 771"/>
                <a:gd name="T19" fmla="*/ 619 h 782"/>
                <a:gd name="T20" fmla="*/ 610 w 771"/>
                <a:gd name="T21" fmla="*/ 164 h 782"/>
                <a:gd name="T22" fmla="*/ 610 w 771"/>
                <a:gd name="T23" fmla="*/ 162 h 782"/>
                <a:gd name="T24" fmla="*/ 608 w 771"/>
                <a:gd name="T25" fmla="*/ 162 h 782"/>
                <a:gd name="T26" fmla="*/ 164 w 771"/>
                <a:gd name="T27" fmla="*/ 162 h 782"/>
                <a:gd name="T28" fmla="*/ 164 w 771"/>
                <a:gd name="T29" fmla="*/ 0 h 782"/>
                <a:gd name="T30" fmla="*/ 608 w 771"/>
                <a:gd name="T31" fmla="*/ 0 h 782"/>
                <a:gd name="T32" fmla="*/ 640 w 771"/>
                <a:gd name="T33" fmla="*/ 4 h 782"/>
                <a:gd name="T34" fmla="*/ 671 w 771"/>
                <a:gd name="T35" fmla="*/ 14 h 782"/>
                <a:gd name="T36" fmla="*/ 699 w 771"/>
                <a:gd name="T37" fmla="*/ 29 h 782"/>
                <a:gd name="T38" fmla="*/ 723 w 771"/>
                <a:gd name="T39" fmla="*/ 49 h 782"/>
                <a:gd name="T40" fmla="*/ 743 w 771"/>
                <a:gd name="T41" fmla="*/ 73 h 782"/>
                <a:gd name="T42" fmla="*/ 758 w 771"/>
                <a:gd name="T43" fmla="*/ 100 h 782"/>
                <a:gd name="T44" fmla="*/ 768 w 771"/>
                <a:gd name="T45" fmla="*/ 131 h 782"/>
                <a:gd name="T46" fmla="*/ 771 w 771"/>
                <a:gd name="T47" fmla="*/ 164 h 782"/>
                <a:gd name="T48" fmla="*/ 771 w 771"/>
                <a:gd name="T49" fmla="*/ 619 h 782"/>
                <a:gd name="T50" fmla="*/ 768 w 771"/>
                <a:gd name="T51" fmla="*/ 652 h 782"/>
                <a:gd name="T52" fmla="*/ 758 w 771"/>
                <a:gd name="T53" fmla="*/ 682 h 782"/>
                <a:gd name="T54" fmla="*/ 743 w 771"/>
                <a:gd name="T55" fmla="*/ 711 h 782"/>
                <a:gd name="T56" fmla="*/ 723 w 771"/>
                <a:gd name="T57" fmla="*/ 735 h 782"/>
                <a:gd name="T58" fmla="*/ 699 w 771"/>
                <a:gd name="T59" fmla="*/ 755 h 782"/>
                <a:gd name="T60" fmla="*/ 671 w 771"/>
                <a:gd name="T61" fmla="*/ 770 h 782"/>
                <a:gd name="T62" fmla="*/ 640 w 771"/>
                <a:gd name="T63" fmla="*/ 779 h 782"/>
                <a:gd name="T64" fmla="*/ 608 w 771"/>
                <a:gd name="T65" fmla="*/ 782 h 782"/>
                <a:gd name="T66" fmla="*/ 164 w 771"/>
                <a:gd name="T67" fmla="*/ 782 h 782"/>
                <a:gd name="T68" fmla="*/ 131 w 771"/>
                <a:gd name="T69" fmla="*/ 779 h 782"/>
                <a:gd name="T70" fmla="*/ 100 w 771"/>
                <a:gd name="T71" fmla="*/ 770 h 782"/>
                <a:gd name="T72" fmla="*/ 71 w 771"/>
                <a:gd name="T73" fmla="*/ 755 h 782"/>
                <a:gd name="T74" fmla="*/ 47 w 771"/>
                <a:gd name="T75" fmla="*/ 735 h 782"/>
                <a:gd name="T76" fmla="*/ 27 w 771"/>
                <a:gd name="T77" fmla="*/ 711 h 782"/>
                <a:gd name="T78" fmla="*/ 12 w 771"/>
                <a:gd name="T79" fmla="*/ 682 h 782"/>
                <a:gd name="T80" fmla="*/ 3 w 771"/>
                <a:gd name="T81" fmla="*/ 652 h 782"/>
                <a:gd name="T82" fmla="*/ 0 w 771"/>
                <a:gd name="T83" fmla="*/ 619 h 782"/>
                <a:gd name="T84" fmla="*/ 0 w 771"/>
                <a:gd name="T85" fmla="*/ 164 h 782"/>
                <a:gd name="T86" fmla="*/ 3 w 771"/>
                <a:gd name="T87" fmla="*/ 131 h 782"/>
                <a:gd name="T88" fmla="*/ 12 w 771"/>
                <a:gd name="T89" fmla="*/ 100 h 782"/>
                <a:gd name="T90" fmla="*/ 27 w 771"/>
                <a:gd name="T91" fmla="*/ 73 h 782"/>
                <a:gd name="T92" fmla="*/ 47 w 771"/>
                <a:gd name="T93" fmla="*/ 49 h 782"/>
                <a:gd name="T94" fmla="*/ 71 w 771"/>
                <a:gd name="T95" fmla="*/ 29 h 782"/>
                <a:gd name="T96" fmla="*/ 100 w 771"/>
                <a:gd name="T97" fmla="*/ 14 h 782"/>
                <a:gd name="T98" fmla="*/ 131 w 771"/>
                <a:gd name="T99" fmla="*/ 4 h 782"/>
                <a:gd name="T100" fmla="*/ 164 w 771"/>
                <a:gd name="T101" fmla="*/ 0 h 7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782">
                  <a:moveTo>
                    <a:pt x="164" y="162"/>
                  </a:moveTo>
                  <a:lnTo>
                    <a:pt x="161" y="162"/>
                  </a:lnTo>
                  <a:lnTo>
                    <a:pt x="160" y="164"/>
                  </a:lnTo>
                  <a:lnTo>
                    <a:pt x="160" y="619"/>
                  </a:lnTo>
                  <a:lnTo>
                    <a:pt x="161" y="620"/>
                  </a:lnTo>
                  <a:lnTo>
                    <a:pt x="163" y="621"/>
                  </a:lnTo>
                  <a:lnTo>
                    <a:pt x="164" y="622"/>
                  </a:lnTo>
                  <a:lnTo>
                    <a:pt x="608" y="622"/>
                  </a:lnTo>
                  <a:lnTo>
                    <a:pt x="610" y="621"/>
                  </a:lnTo>
                  <a:lnTo>
                    <a:pt x="610" y="619"/>
                  </a:lnTo>
                  <a:lnTo>
                    <a:pt x="610" y="164"/>
                  </a:lnTo>
                  <a:lnTo>
                    <a:pt x="610" y="162"/>
                  </a:lnTo>
                  <a:lnTo>
                    <a:pt x="608" y="162"/>
                  </a:lnTo>
                  <a:lnTo>
                    <a:pt x="164" y="162"/>
                  </a:lnTo>
                  <a:close/>
                  <a:moveTo>
                    <a:pt x="164" y="0"/>
                  </a:moveTo>
                  <a:lnTo>
                    <a:pt x="608" y="0"/>
                  </a:lnTo>
                  <a:lnTo>
                    <a:pt x="640" y="4"/>
                  </a:lnTo>
                  <a:lnTo>
                    <a:pt x="671" y="14"/>
                  </a:lnTo>
                  <a:lnTo>
                    <a:pt x="699" y="29"/>
                  </a:lnTo>
                  <a:lnTo>
                    <a:pt x="723" y="49"/>
                  </a:lnTo>
                  <a:lnTo>
                    <a:pt x="743" y="73"/>
                  </a:lnTo>
                  <a:lnTo>
                    <a:pt x="758" y="100"/>
                  </a:lnTo>
                  <a:lnTo>
                    <a:pt x="768" y="131"/>
                  </a:lnTo>
                  <a:lnTo>
                    <a:pt x="771" y="164"/>
                  </a:lnTo>
                  <a:lnTo>
                    <a:pt x="771" y="619"/>
                  </a:lnTo>
                  <a:lnTo>
                    <a:pt x="768" y="652"/>
                  </a:lnTo>
                  <a:lnTo>
                    <a:pt x="758" y="682"/>
                  </a:lnTo>
                  <a:lnTo>
                    <a:pt x="743" y="711"/>
                  </a:lnTo>
                  <a:lnTo>
                    <a:pt x="723" y="735"/>
                  </a:lnTo>
                  <a:lnTo>
                    <a:pt x="699" y="755"/>
                  </a:lnTo>
                  <a:lnTo>
                    <a:pt x="671" y="770"/>
                  </a:lnTo>
                  <a:lnTo>
                    <a:pt x="640" y="779"/>
                  </a:lnTo>
                  <a:lnTo>
                    <a:pt x="608" y="782"/>
                  </a:lnTo>
                  <a:lnTo>
                    <a:pt x="164" y="782"/>
                  </a:lnTo>
                  <a:lnTo>
                    <a:pt x="131" y="779"/>
                  </a:lnTo>
                  <a:lnTo>
                    <a:pt x="100" y="770"/>
                  </a:lnTo>
                  <a:lnTo>
                    <a:pt x="71" y="755"/>
                  </a:lnTo>
                  <a:lnTo>
                    <a:pt x="47" y="735"/>
                  </a:lnTo>
                  <a:lnTo>
                    <a:pt x="27" y="711"/>
                  </a:lnTo>
                  <a:lnTo>
                    <a:pt x="12" y="682"/>
                  </a:lnTo>
                  <a:lnTo>
                    <a:pt x="3" y="652"/>
                  </a:lnTo>
                  <a:lnTo>
                    <a:pt x="0" y="619"/>
                  </a:lnTo>
                  <a:lnTo>
                    <a:pt x="0" y="164"/>
                  </a:lnTo>
                  <a:lnTo>
                    <a:pt x="3" y="131"/>
                  </a:lnTo>
                  <a:lnTo>
                    <a:pt x="12" y="100"/>
                  </a:lnTo>
                  <a:lnTo>
                    <a:pt x="27" y="73"/>
                  </a:lnTo>
                  <a:lnTo>
                    <a:pt x="47" y="49"/>
                  </a:lnTo>
                  <a:lnTo>
                    <a:pt x="71" y="29"/>
                  </a:lnTo>
                  <a:lnTo>
                    <a:pt x="100" y="14"/>
                  </a:lnTo>
                  <a:lnTo>
                    <a:pt x="131" y="4"/>
                  </a:lnTo>
                  <a:lnTo>
                    <a:pt x="164"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18" name="Freeform 28"/>
            <p:cNvSpPr>
              <a:spLocks noEditPoints="1"/>
            </p:cNvSpPr>
            <p:nvPr/>
          </p:nvSpPr>
          <p:spPr bwMode="auto">
            <a:xfrm>
              <a:off x="3449" y="7907"/>
              <a:ext cx="96" cy="98"/>
            </a:xfrm>
            <a:custGeom>
              <a:gdLst>
                <a:gd name="T0" fmla="*/ 164 w 772"/>
                <a:gd name="T1" fmla="*/ 162 h 782"/>
                <a:gd name="T2" fmla="*/ 163 w 772"/>
                <a:gd name="T3" fmla="*/ 162 h 782"/>
                <a:gd name="T4" fmla="*/ 162 w 772"/>
                <a:gd name="T5" fmla="*/ 163 h 782"/>
                <a:gd name="T6" fmla="*/ 162 w 772"/>
                <a:gd name="T7" fmla="*/ 164 h 782"/>
                <a:gd name="T8" fmla="*/ 162 w 772"/>
                <a:gd name="T9" fmla="*/ 620 h 782"/>
                <a:gd name="T10" fmla="*/ 162 w 772"/>
                <a:gd name="T11" fmla="*/ 621 h 782"/>
                <a:gd name="T12" fmla="*/ 163 w 772"/>
                <a:gd name="T13" fmla="*/ 621 h 782"/>
                <a:gd name="T14" fmla="*/ 164 w 772"/>
                <a:gd name="T15" fmla="*/ 622 h 782"/>
                <a:gd name="T16" fmla="*/ 608 w 772"/>
                <a:gd name="T17" fmla="*/ 622 h 782"/>
                <a:gd name="T18" fmla="*/ 609 w 772"/>
                <a:gd name="T19" fmla="*/ 621 h 782"/>
                <a:gd name="T20" fmla="*/ 610 w 772"/>
                <a:gd name="T21" fmla="*/ 621 h 782"/>
                <a:gd name="T22" fmla="*/ 611 w 772"/>
                <a:gd name="T23" fmla="*/ 620 h 782"/>
                <a:gd name="T24" fmla="*/ 611 w 772"/>
                <a:gd name="T25" fmla="*/ 164 h 782"/>
                <a:gd name="T26" fmla="*/ 610 w 772"/>
                <a:gd name="T27" fmla="*/ 163 h 782"/>
                <a:gd name="T28" fmla="*/ 609 w 772"/>
                <a:gd name="T29" fmla="*/ 162 h 782"/>
                <a:gd name="T30" fmla="*/ 608 w 772"/>
                <a:gd name="T31" fmla="*/ 162 h 782"/>
                <a:gd name="T32" fmla="*/ 164 w 772"/>
                <a:gd name="T33" fmla="*/ 162 h 782"/>
                <a:gd name="T34" fmla="*/ 164 w 772"/>
                <a:gd name="T35" fmla="*/ 0 h 782"/>
                <a:gd name="T36" fmla="*/ 608 w 772"/>
                <a:gd name="T37" fmla="*/ 0 h 782"/>
                <a:gd name="T38" fmla="*/ 641 w 772"/>
                <a:gd name="T39" fmla="*/ 4 h 782"/>
                <a:gd name="T40" fmla="*/ 672 w 772"/>
                <a:gd name="T41" fmla="*/ 14 h 782"/>
                <a:gd name="T42" fmla="*/ 700 w 772"/>
                <a:gd name="T43" fmla="*/ 29 h 782"/>
                <a:gd name="T44" fmla="*/ 724 w 772"/>
                <a:gd name="T45" fmla="*/ 49 h 782"/>
                <a:gd name="T46" fmla="*/ 744 w 772"/>
                <a:gd name="T47" fmla="*/ 73 h 782"/>
                <a:gd name="T48" fmla="*/ 760 w 772"/>
                <a:gd name="T49" fmla="*/ 100 h 782"/>
                <a:gd name="T50" fmla="*/ 768 w 772"/>
                <a:gd name="T51" fmla="*/ 131 h 782"/>
                <a:gd name="T52" fmla="*/ 772 w 772"/>
                <a:gd name="T53" fmla="*/ 164 h 782"/>
                <a:gd name="T54" fmla="*/ 772 w 772"/>
                <a:gd name="T55" fmla="*/ 620 h 782"/>
                <a:gd name="T56" fmla="*/ 768 w 772"/>
                <a:gd name="T57" fmla="*/ 652 h 782"/>
                <a:gd name="T58" fmla="*/ 760 w 772"/>
                <a:gd name="T59" fmla="*/ 682 h 782"/>
                <a:gd name="T60" fmla="*/ 744 w 772"/>
                <a:gd name="T61" fmla="*/ 711 h 782"/>
                <a:gd name="T62" fmla="*/ 724 w 772"/>
                <a:gd name="T63" fmla="*/ 735 h 782"/>
                <a:gd name="T64" fmla="*/ 700 w 772"/>
                <a:gd name="T65" fmla="*/ 755 h 782"/>
                <a:gd name="T66" fmla="*/ 672 w 772"/>
                <a:gd name="T67" fmla="*/ 770 h 782"/>
                <a:gd name="T68" fmla="*/ 641 w 772"/>
                <a:gd name="T69" fmla="*/ 779 h 782"/>
                <a:gd name="T70" fmla="*/ 608 w 772"/>
                <a:gd name="T71" fmla="*/ 782 h 782"/>
                <a:gd name="T72" fmla="*/ 164 w 772"/>
                <a:gd name="T73" fmla="*/ 782 h 782"/>
                <a:gd name="T74" fmla="*/ 131 w 772"/>
                <a:gd name="T75" fmla="*/ 779 h 782"/>
                <a:gd name="T76" fmla="*/ 100 w 772"/>
                <a:gd name="T77" fmla="*/ 770 h 782"/>
                <a:gd name="T78" fmla="*/ 73 w 772"/>
                <a:gd name="T79" fmla="*/ 755 h 782"/>
                <a:gd name="T80" fmla="*/ 49 w 772"/>
                <a:gd name="T81" fmla="*/ 735 h 782"/>
                <a:gd name="T82" fmla="*/ 28 w 772"/>
                <a:gd name="T83" fmla="*/ 711 h 782"/>
                <a:gd name="T84" fmla="*/ 14 w 772"/>
                <a:gd name="T85" fmla="*/ 682 h 782"/>
                <a:gd name="T86" fmla="*/ 4 w 772"/>
                <a:gd name="T87" fmla="*/ 652 h 782"/>
                <a:gd name="T88" fmla="*/ 0 w 772"/>
                <a:gd name="T89" fmla="*/ 620 h 782"/>
                <a:gd name="T90" fmla="*/ 0 w 772"/>
                <a:gd name="T91" fmla="*/ 164 h 782"/>
                <a:gd name="T92" fmla="*/ 4 w 772"/>
                <a:gd name="T93" fmla="*/ 131 h 782"/>
                <a:gd name="T94" fmla="*/ 14 w 772"/>
                <a:gd name="T95" fmla="*/ 100 h 782"/>
                <a:gd name="T96" fmla="*/ 28 w 772"/>
                <a:gd name="T97" fmla="*/ 73 h 782"/>
                <a:gd name="T98" fmla="*/ 49 w 772"/>
                <a:gd name="T99" fmla="*/ 49 h 782"/>
                <a:gd name="T100" fmla="*/ 73 w 772"/>
                <a:gd name="T101" fmla="*/ 29 h 782"/>
                <a:gd name="T102" fmla="*/ 100 w 772"/>
                <a:gd name="T103" fmla="*/ 14 h 782"/>
                <a:gd name="T104" fmla="*/ 131 w 772"/>
                <a:gd name="T105" fmla="*/ 4 h 782"/>
                <a:gd name="T106" fmla="*/ 164 w 772"/>
                <a:gd name="T107" fmla="*/ 0 h 7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2" h="782">
                  <a:moveTo>
                    <a:pt x="164" y="162"/>
                  </a:moveTo>
                  <a:lnTo>
                    <a:pt x="163" y="162"/>
                  </a:lnTo>
                  <a:lnTo>
                    <a:pt x="162" y="163"/>
                  </a:lnTo>
                  <a:lnTo>
                    <a:pt x="162" y="164"/>
                  </a:lnTo>
                  <a:lnTo>
                    <a:pt x="162" y="620"/>
                  </a:lnTo>
                  <a:lnTo>
                    <a:pt x="162" y="621"/>
                  </a:lnTo>
                  <a:lnTo>
                    <a:pt x="163" y="621"/>
                  </a:lnTo>
                  <a:lnTo>
                    <a:pt x="164" y="622"/>
                  </a:lnTo>
                  <a:lnTo>
                    <a:pt x="608" y="622"/>
                  </a:lnTo>
                  <a:lnTo>
                    <a:pt x="609" y="621"/>
                  </a:lnTo>
                  <a:lnTo>
                    <a:pt x="610" y="621"/>
                  </a:lnTo>
                  <a:lnTo>
                    <a:pt x="611" y="620"/>
                  </a:lnTo>
                  <a:lnTo>
                    <a:pt x="611" y="164"/>
                  </a:lnTo>
                  <a:lnTo>
                    <a:pt x="610" y="163"/>
                  </a:lnTo>
                  <a:lnTo>
                    <a:pt x="609" y="162"/>
                  </a:lnTo>
                  <a:lnTo>
                    <a:pt x="608" y="162"/>
                  </a:lnTo>
                  <a:lnTo>
                    <a:pt x="164" y="162"/>
                  </a:lnTo>
                  <a:close/>
                  <a:moveTo>
                    <a:pt x="164" y="0"/>
                  </a:moveTo>
                  <a:lnTo>
                    <a:pt x="608" y="0"/>
                  </a:lnTo>
                  <a:lnTo>
                    <a:pt x="641" y="4"/>
                  </a:lnTo>
                  <a:lnTo>
                    <a:pt x="672" y="14"/>
                  </a:lnTo>
                  <a:lnTo>
                    <a:pt x="700" y="29"/>
                  </a:lnTo>
                  <a:lnTo>
                    <a:pt x="724" y="49"/>
                  </a:lnTo>
                  <a:lnTo>
                    <a:pt x="744" y="73"/>
                  </a:lnTo>
                  <a:lnTo>
                    <a:pt x="760" y="100"/>
                  </a:lnTo>
                  <a:lnTo>
                    <a:pt x="768" y="131"/>
                  </a:lnTo>
                  <a:lnTo>
                    <a:pt x="772" y="164"/>
                  </a:lnTo>
                  <a:lnTo>
                    <a:pt x="772" y="620"/>
                  </a:lnTo>
                  <a:lnTo>
                    <a:pt x="768" y="652"/>
                  </a:lnTo>
                  <a:lnTo>
                    <a:pt x="760" y="682"/>
                  </a:lnTo>
                  <a:lnTo>
                    <a:pt x="744" y="711"/>
                  </a:lnTo>
                  <a:lnTo>
                    <a:pt x="724" y="735"/>
                  </a:lnTo>
                  <a:lnTo>
                    <a:pt x="700" y="755"/>
                  </a:lnTo>
                  <a:lnTo>
                    <a:pt x="672" y="770"/>
                  </a:lnTo>
                  <a:lnTo>
                    <a:pt x="641" y="779"/>
                  </a:lnTo>
                  <a:lnTo>
                    <a:pt x="608" y="782"/>
                  </a:lnTo>
                  <a:lnTo>
                    <a:pt x="164" y="782"/>
                  </a:lnTo>
                  <a:lnTo>
                    <a:pt x="131" y="779"/>
                  </a:lnTo>
                  <a:lnTo>
                    <a:pt x="100" y="770"/>
                  </a:lnTo>
                  <a:lnTo>
                    <a:pt x="73" y="755"/>
                  </a:lnTo>
                  <a:lnTo>
                    <a:pt x="49" y="735"/>
                  </a:lnTo>
                  <a:lnTo>
                    <a:pt x="28" y="711"/>
                  </a:lnTo>
                  <a:lnTo>
                    <a:pt x="14" y="682"/>
                  </a:lnTo>
                  <a:lnTo>
                    <a:pt x="4" y="652"/>
                  </a:lnTo>
                  <a:lnTo>
                    <a:pt x="0" y="620"/>
                  </a:lnTo>
                  <a:lnTo>
                    <a:pt x="0" y="164"/>
                  </a:lnTo>
                  <a:lnTo>
                    <a:pt x="4" y="131"/>
                  </a:lnTo>
                  <a:lnTo>
                    <a:pt x="14" y="100"/>
                  </a:lnTo>
                  <a:lnTo>
                    <a:pt x="28" y="73"/>
                  </a:lnTo>
                  <a:lnTo>
                    <a:pt x="49" y="49"/>
                  </a:lnTo>
                  <a:lnTo>
                    <a:pt x="73" y="29"/>
                  </a:lnTo>
                  <a:lnTo>
                    <a:pt x="100" y="14"/>
                  </a:lnTo>
                  <a:lnTo>
                    <a:pt x="131" y="4"/>
                  </a:lnTo>
                  <a:lnTo>
                    <a:pt x="164"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grpSp>
      <p:grpSp>
        <p:nvGrpSpPr>
          <p:cNvPr id="19" name="Group 31"/>
          <p:cNvGrpSpPr>
            <a:grpSpLocks noChangeAspect="1"/>
          </p:cNvGrpSpPr>
          <p:nvPr/>
        </p:nvGrpSpPr>
        <p:grpSpPr>
          <a:xfrm>
            <a:off x="11075826" y="4675888"/>
            <a:ext cx="299132" cy="355560"/>
            <a:chOff x="5612" y="7678"/>
            <a:chExt cx="377" cy="448"/>
          </a:xfrm>
          <a:solidFill>
            <a:schemeClr val="tx2"/>
          </a:solidFill>
        </p:grpSpPr>
        <p:sp>
          <p:nvSpPr>
            <p:cNvPr id="122" name="Freeform 33"/>
            <p:cNvSpPr/>
            <p:nvPr/>
          </p:nvSpPr>
          <p:spPr bwMode="auto">
            <a:xfrm>
              <a:off x="5687" y="7678"/>
              <a:ext cx="20" cy="89"/>
            </a:xfrm>
            <a:custGeom>
              <a:gdLst>
                <a:gd name="T0" fmla="*/ 79 w 158"/>
                <a:gd name="T1" fmla="*/ 0 h 708"/>
                <a:gd name="T2" fmla="*/ 79 w 158"/>
                <a:gd name="T3" fmla="*/ 0 h 708"/>
                <a:gd name="T4" fmla="*/ 100 w 158"/>
                <a:gd name="T5" fmla="*/ 2 h 708"/>
                <a:gd name="T6" fmla="*/ 119 w 158"/>
                <a:gd name="T7" fmla="*/ 10 h 708"/>
                <a:gd name="T8" fmla="*/ 135 w 158"/>
                <a:gd name="T9" fmla="*/ 23 h 708"/>
                <a:gd name="T10" fmla="*/ 148 w 158"/>
                <a:gd name="T11" fmla="*/ 39 h 708"/>
                <a:gd name="T12" fmla="*/ 155 w 158"/>
                <a:gd name="T13" fmla="*/ 57 h 708"/>
                <a:gd name="T14" fmla="*/ 158 w 158"/>
                <a:gd name="T15" fmla="*/ 78 h 708"/>
                <a:gd name="T16" fmla="*/ 158 w 158"/>
                <a:gd name="T17" fmla="*/ 628 h 708"/>
                <a:gd name="T18" fmla="*/ 155 w 158"/>
                <a:gd name="T19" fmla="*/ 649 h 708"/>
                <a:gd name="T20" fmla="*/ 148 w 158"/>
                <a:gd name="T21" fmla="*/ 668 h 708"/>
                <a:gd name="T22" fmla="*/ 135 w 158"/>
                <a:gd name="T23" fmla="*/ 685 h 708"/>
                <a:gd name="T24" fmla="*/ 119 w 158"/>
                <a:gd name="T25" fmla="*/ 697 h 708"/>
                <a:gd name="T26" fmla="*/ 100 w 158"/>
                <a:gd name="T27" fmla="*/ 704 h 708"/>
                <a:gd name="T28" fmla="*/ 79 w 158"/>
                <a:gd name="T29" fmla="*/ 708 h 708"/>
                <a:gd name="T30" fmla="*/ 59 w 158"/>
                <a:gd name="T31" fmla="*/ 704 h 708"/>
                <a:gd name="T32" fmla="*/ 39 w 158"/>
                <a:gd name="T33" fmla="*/ 697 h 708"/>
                <a:gd name="T34" fmla="*/ 23 w 158"/>
                <a:gd name="T35" fmla="*/ 685 h 708"/>
                <a:gd name="T36" fmla="*/ 11 w 158"/>
                <a:gd name="T37" fmla="*/ 668 h 708"/>
                <a:gd name="T38" fmla="*/ 2 w 158"/>
                <a:gd name="T39" fmla="*/ 649 h 708"/>
                <a:gd name="T40" fmla="*/ 0 w 158"/>
                <a:gd name="T41" fmla="*/ 628 h 708"/>
                <a:gd name="T42" fmla="*/ 0 w 158"/>
                <a:gd name="T43" fmla="*/ 78 h 708"/>
                <a:gd name="T44" fmla="*/ 2 w 158"/>
                <a:gd name="T45" fmla="*/ 57 h 708"/>
                <a:gd name="T46" fmla="*/ 11 w 158"/>
                <a:gd name="T47" fmla="*/ 39 h 708"/>
                <a:gd name="T48" fmla="*/ 23 w 158"/>
                <a:gd name="T49" fmla="*/ 23 h 708"/>
                <a:gd name="T50" fmla="*/ 39 w 158"/>
                <a:gd name="T51" fmla="*/ 10 h 708"/>
                <a:gd name="T52" fmla="*/ 59 w 158"/>
                <a:gd name="T53" fmla="*/ 2 h 708"/>
                <a:gd name="T54" fmla="*/ 79 w 158"/>
                <a:gd name="T55" fmla="*/ 0 h 7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708">
                  <a:moveTo>
                    <a:pt x="79" y="0"/>
                  </a:moveTo>
                  <a:lnTo>
                    <a:pt x="79" y="0"/>
                  </a:lnTo>
                  <a:lnTo>
                    <a:pt x="100" y="2"/>
                  </a:lnTo>
                  <a:lnTo>
                    <a:pt x="119" y="10"/>
                  </a:lnTo>
                  <a:lnTo>
                    <a:pt x="135" y="23"/>
                  </a:lnTo>
                  <a:lnTo>
                    <a:pt x="148" y="39"/>
                  </a:lnTo>
                  <a:lnTo>
                    <a:pt x="155" y="57"/>
                  </a:lnTo>
                  <a:lnTo>
                    <a:pt x="158" y="78"/>
                  </a:lnTo>
                  <a:lnTo>
                    <a:pt x="158" y="628"/>
                  </a:lnTo>
                  <a:lnTo>
                    <a:pt x="155" y="649"/>
                  </a:lnTo>
                  <a:lnTo>
                    <a:pt x="148" y="668"/>
                  </a:lnTo>
                  <a:lnTo>
                    <a:pt x="135" y="685"/>
                  </a:lnTo>
                  <a:lnTo>
                    <a:pt x="119" y="697"/>
                  </a:lnTo>
                  <a:lnTo>
                    <a:pt x="100" y="704"/>
                  </a:lnTo>
                  <a:lnTo>
                    <a:pt x="79" y="708"/>
                  </a:lnTo>
                  <a:lnTo>
                    <a:pt x="59" y="704"/>
                  </a:lnTo>
                  <a:lnTo>
                    <a:pt x="39" y="697"/>
                  </a:lnTo>
                  <a:lnTo>
                    <a:pt x="23" y="685"/>
                  </a:lnTo>
                  <a:lnTo>
                    <a:pt x="11" y="668"/>
                  </a:lnTo>
                  <a:lnTo>
                    <a:pt x="2" y="649"/>
                  </a:lnTo>
                  <a:lnTo>
                    <a:pt x="0" y="628"/>
                  </a:lnTo>
                  <a:lnTo>
                    <a:pt x="0" y="78"/>
                  </a:lnTo>
                  <a:lnTo>
                    <a:pt x="2" y="57"/>
                  </a:lnTo>
                  <a:lnTo>
                    <a:pt x="11" y="39"/>
                  </a:lnTo>
                  <a:lnTo>
                    <a:pt x="23" y="23"/>
                  </a:lnTo>
                  <a:lnTo>
                    <a:pt x="39" y="10"/>
                  </a:lnTo>
                  <a:lnTo>
                    <a:pt x="59" y="2"/>
                  </a:lnTo>
                  <a:lnTo>
                    <a:pt x="79"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23" name="Freeform 34"/>
            <p:cNvSpPr/>
            <p:nvPr/>
          </p:nvSpPr>
          <p:spPr bwMode="auto">
            <a:xfrm>
              <a:off x="5740" y="7678"/>
              <a:ext cx="19" cy="89"/>
            </a:xfrm>
            <a:custGeom>
              <a:gdLst>
                <a:gd name="T0" fmla="*/ 79 w 157"/>
                <a:gd name="T1" fmla="*/ 0 h 708"/>
                <a:gd name="T2" fmla="*/ 79 w 157"/>
                <a:gd name="T3" fmla="*/ 0 h 708"/>
                <a:gd name="T4" fmla="*/ 100 w 157"/>
                <a:gd name="T5" fmla="*/ 2 h 708"/>
                <a:gd name="T6" fmla="*/ 119 w 157"/>
                <a:gd name="T7" fmla="*/ 10 h 708"/>
                <a:gd name="T8" fmla="*/ 134 w 157"/>
                <a:gd name="T9" fmla="*/ 23 h 708"/>
                <a:gd name="T10" fmla="*/ 147 w 157"/>
                <a:gd name="T11" fmla="*/ 39 h 708"/>
                <a:gd name="T12" fmla="*/ 155 w 157"/>
                <a:gd name="T13" fmla="*/ 57 h 708"/>
                <a:gd name="T14" fmla="*/ 157 w 157"/>
                <a:gd name="T15" fmla="*/ 78 h 708"/>
                <a:gd name="T16" fmla="*/ 157 w 157"/>
                <a:gd name="T17" fmla="*/ 628 h 708"/>
                <a:gd name="T18" fmla="*/ 155 w 157"/>
                <a:gd name="T19" fmla="*/ 649 h 708"/>
                <a:gd name="T20" fmla="*/ 147 w 157"/>
                <a:gd name="T21" fmla="*/ 668 h 708"/>
                <a:gd name="T22" fmla="*/ 134 w 157"/>
                <a:gd name="T23" fmla="*/ 685 h 708"/>
                <a:gd name="T24" fmla="*/ 119 w 157"/>
                <a:gd name="T25" fmla="*/ 697 h 708"/>
                <a:gd name="T26" fmla="*/ 100 w 157"/>
                <a:gd name="T27" fmla="*/ 704 h 708"/>
                <a:gd name="T28" fmla="*/ 79 w 157"/>
                <a:gd name="T29" fmla="*/ 708 h 708"/>
                <a:gd name="T30" fmla="*/ 58 w 157"/>
                <a:gd name="T31" fmla="*/ 704 h 708"/>
                <a:gd name="T32" fmla="*/ 38 w 157"/>
                <a:gd name="T33" fmla="*/ 697 h 708"/>
                <a:gd name="T34" fmla="*/ 23 w 157"/>
                <a:gd name="T35" fmla="*/ 685 h 708"/>
                <a:gd name="T36" fmla="*/ 11 w 157"/>
                <a:gd name="T37" fmla="*/ 668 h 708"/>
                <a:gd name="T38" fmla="*/ 3 w 157"/>
                <a:gd name="T39" fmla="*/ 649 h 708"/>
                <a:gd name="T40" fmla="*/ 0 w 157"/>
                <a:gd name="T41" fmla="*/ 628 h 708"/>
                <a:gd name="T42" fmla="*/ 0 w 157"/>
                <a:gd name="T43" fmla="*/ 78 h 708"/>
                <a:gd name="T44" fmla="*/ 3 w 157"/>
                <a:gd name="T45" fmla="*/ 57 h 708"/>
                <a:gd name="T46" fmla="*/ 11 w 157"/>
                <a:gd name="T47" fmla="*/ 39 h 708"/>
                <a:gd name="T48" fmla="*/ 23 w 157"/>
                <a:gd name="T49" fmla="*/ 23 h 708"/>
                <a:gd name="T50" fmla="*/ 38 w 157"/>
                <a:gd name="T51" fmla="*/ 10 h 708"/>
                <a:gd name="T52" fmla="*/ 58 w 157"/>
                <a:gd name="T53" fmla="*/ 2 h 708"/>
                <a:gd name="T54" fmla="*/ 79 w 157"/>
                <a:gd name="T55" fmla="*/ 0 h 7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708">
                  <a:moveTo>
                    <a:pt x="79" y="0"/>
                  </a:moveTo>
                  <a:lnTo>
                    <a:pt x="79" y="0"/>
                  </a:lnTo>
                  <a:lnTo>
                    <a:pt x="100" y="2"/>
                  </a:lnTo>
                  <a:lnTo>
                    <a:pt x="119" y="10"/>
                  </a:lnTo>
                  <a:lnTo>
                    <a:pt x="134" y="23"/>
                  </a:lnTo>
                  <a:lnTo>
                    <a:pt x="147" y="39"/>
                  </a:lnTo>
                  <a:lnTo>
                    <a:pt x="155" y="57"/>
                  </a:lnTo>
                  <a:lnTo>
                    <a:pt x="157" y="78"/>
                  </a:lnTo>
                  <a:lnTo>
                    <a:pt x="157" y="628"/>
                  </a:lnTo>
                  <a:lnTo>
                    <a:pt x="155" y="649"/>
                  </a:lnTo>
                  <a:lnTo>
                    <a:pt x="147" y="668"/>
                  </a:lnTo>
                  <a:lnTo>
                    <a:pt x="134" y="685"/>
                  </a:lnTo>
                  <a:lnTo>
                    <a:pt x="119" y="697"/>
                  </a:lnTo>
                  <a:lnTo>
                    <a:pt x="100" y="704"/>
                  </a:lnTo>
                  <a:lnTo>
                    <a:pt x="79" y="708"/>
                  </a:lnTo>
                  <a:lnTo>
                    <a:pt x="58" y="704"/>
                  </a:lnTo>
                  <a:lnTo>
                    <a:pt x="38" y="697"/>
                  </a:lnTo>
                  <a:lnTo>
                    <a:pt x="23" y="685"/>
                  </a:lnTo>
                  <a:lnTo>
                    <a:pt x="11" y="668"/>
                  </a:lnTo>
                  <a:lnTo>
                    <a:pt x="3" y="649"/>
                  </a:lnTo>
                  <a:lnTo>
                    <a:pt x="0" y="628"/>
                  </a:lnTo>
                  <a:lnTo>
                    <a:pt x="0" y="78"/>
                  </a:lnTo>
                  <a:lnTo>
                    <a:pt x="3" y="57"/>
                  </a:lnTo>
                  <a:lnTo>
                    <a:pt x="11" y="39"/>
                  </a:lnTo>
                  <a:lnTo>
                    <a:pt x="23" y="23"/>
                  </a:lnTo>
                  <a:lnTo>
                    <a:pt x="38" y="10"/>
                  </a:lnTo>
                  <a:lnTo>
                    <a:pt x="58" y="2"/>
                  </a:lnTo>
                  <a:lnTo>
                    <a:pt x="79"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24" name="Freeform 35"/>
            <p:cNvSpPr/>
            <p:nvPr/>
          </p:nvSpPr>
          <p:spPr bwMode="auto">
            <a:xfrm>
              <a:off x="5794" y="7678"/>
              <a:ext cx="19" cy="89"/>
            </a:xfrm>
            <a:custGeom>
              <a:gdLst>
                <a:gd name="T0" fmla="*/ 80 w 159"/>
                <a:gd name="T1" fmla="*/ 0 h 708"/>
                <a:gd name="T2" fmla="*/ 80 w 159"/>
                <a:gd name="T3" fmla="*/ 0 h 708"/>
                <a:gd name="T4" fmla="*/ 100 w 159"/>
                <a:gd name="T5" fmla="*/ 2 h 708"/>
                <a:gd name="T6" fmla="*/ 119 w 159"/>
                <a:gd name="T7" fmla="*/ 10 h 708"/>
                <a:gd name="T8" fmla="*/ 136 w 159"/>
                <a:gd name="T9" fmla="*/ 23 h 708"/>
                <a:gd name="T10" fmla="*/ 148 w 159"/>
                <a:gd name="T11" fmla="*/ 39 h 708"/>
                <a:gd name="T12" fmla="*/ 156 w 159"/>
                <a:gd name="T13" fmla="*/ 57 h 708"/>
                <a:gd name="T14" fmla="*/ 159 w 159"/>
                <a:gd name="T15" fmla="*/ 78 h 708"/>
                <a:gd name="T16" fmla="*/ 159 w 159"/>
                <a:gd name="T17" fmla="*/ 628 h 708"/>
                <a:gd name="T18" fmla="*/ 156 w 159"/>
                <a:gd name="T19" fmla="*/ 649 h 708"/>
                <a:gd name="T20" fmla="*/ 148 w 159"/>
                <a:gd name="T21" fmla="*/ 668 h 708"/>
                <a:gd name="T22" fmla="*/ 136 w 159"/>
                <a:gd name="T23" fmla="*/ 685 h 708"/>
                <a:gd name="T24" fmla="*/ 119 w 159"/>
                <a:gd name="T25" fmla="*/ 697 h 708"/>
                <a:gd name="T26" fmla="*/ 100 w 159"/>
                <a:gd name="T27" fmla="*/ 704 h 708"/>
                <a:gd name="T28" fmla="*/ 80 w 159"/>
                <a:gd name="T29" fmla="*/ 708 h 708"/>
                <a:gd name="T30" fmla="*/ 59 w 159"/>
                <a:gd name="T31" fmla="*/ 704 h 708"/>
                <a:gd name="T32" fmla="*/ 40 w 159"/>
                <a:gd name="T33" fmla="*/ 697 h 708"/>
                <a:gd name="T34" fmla="*/ 23 w 159"/>
                <a:gd name="T35" fmla="*/ 685 h 708"/>
                <a:gd name="T36" fmla="*/ 11 w 159"/>
                <a:gd name="T37" fmla="*/ 668 h 708"/>
                <a:gd name="T38" fmla="*/ 4 w 159"/>
                <a:gd name="T39" fmla="*/ 649 h 708"/>
                <a:gd name="T40" fmla="*/ 0 w 159"/>
                <a:gd name="T41" fmla="*/ 628 h 708"/>
                <a:gd name="T42" fmla="*/ 0 w 159"/>
                <a:gd name="T43" fmla="*/ 78 h 708"/>
                <a:gd name="T44" fmla="*/ 4 w 159"/>
                <a:gd name="T45" fmla="*/ 57 h 708"/>
                <a:gd name="T46" fmla="*/ 11 w 159"/>
                <a:gd name="T47" fmla="*/ 39 h 708"/>
                <a:gd name="T48" fmla="*/ 23 w 159"/>
                <a:gd name="T49" fmla="*/ 23 h 708"/>
                <a:gd name="T50" fmla="*/ 40 w 159"/>
                <a:gd name="T51" fmla="*/ 10 h 708"/>
                <a:gd name="T52" fmla="*/ 59 w 159"/>
                <a:gd name="T53" fmla="*/ 2 h 708"/>
                <a:gd name="T54" fmla="*/ 80 w 159"/>
                <a:gd name="T55" fmla="*/ 0 h 7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708">
                  <a:moveTo>
                    <a:pt x="80" y="0"/>
                  </a:moveTo>
                  <a:lnTo>
                    <a:pt x="80" y="0"/>
                  </a:lnTo>
                  <a:lnTo>
                    <a:pt x="100" y="2"/>
                  </a:lnTo>
                  <a:lnTo>
                    <a:pt x="119" y="10"/>
                  </a:lnTo>
                  <a:lnTo>
                    <a:pt x="136" y="23"/>
                  </a:lnTo>
                  <a:lnTo>
                    <a:pt x="148" y="39"/>
                  </a:lnTo>
                  <a:lnTo>
                    <a:pt x="156" y="57"/>
                  </a:lnTo>
                  <a:lnTo>
                    <a:pt x="159" y="78"/>
                  </a:lnTo>
                  <a:lnTo>
                    <a:pt x="159" y="628"/>
                  </a:lnTo>
                  <a:lnTo>
                    <a:pt x="156" y="649"/>
                  </a:lnTo>
                  <a:lnTo>
                    <a:pt x="148" y="668"/>
                  </a:lnTo>
                  <a:lnTo>
                    <a:pt x="136" y="685"/>
                  </a:lnTo>
                  <a:lnTo>
                    <a:pt x="119" y="697"/>
                  </a:lnTo>
                  <a:lnTo>
                    <a:pt x="100" y="704"/>
                  </a:lnTo>
                  <a:lnTo>
                    <a:pt x="80" y="708"/>
                  </a:lnTo>
                  <a:lnTo>
                    <a:pt x="59" y="704"/>
                  </a:lnTo>
                  <a:lnTo>
                    <a:pt x="40" y="697"/>
                  </a:lnTo>
                  <a:lnTo>
                    <a:pt x="23" y="685"/>
                  </a:lnTo>
                  <a:lnTo>
                    <a:pt x="11" y="668"/>
                  </a:lnTo>
                  <a:lnTo>
                    <a:pt x="4" y="649"/>
                  </a:lnTo>
                  <a:lnTo>
                    <a:pt x="0" y="628"/>
                  </a:lnTo>
                  <a:lnTo>
                    <a:pt x="0" y="78"/>
                  </a:lnTo>
                  <a:lnTo>
                    <a:pt x="4" y="57"/>
                  </a:lnTo>
                  <a:lnTo>
                    <a:pt x="11" y="39"/>
                  </a:lnTo>
                  <a:lnTo>
                    <a:pt x="23" y="23"/>
                  </a:lnTo>
                  <a:lnTo>
                    <a:pt x="40" y="10"/>
                  </a:lnTo>
                  <a:lnTo>
                    <a:pt x="59" y="2"/>
                  </a:lnTo>
                  <a:lnTo>
                    <a:pt x="80"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25" name="Freeform 36"/>
            <p:cNvSpPr/>
            <p:nvPr/>
          </p:nvSpPr>
          <p:spPr bwMode="auto">
            <a:xfrm>
              <a:off x="5612" y="8106"/>
              <a:ext cx="277" cy="20"/>
            </a:xfrm>
            <a:custGeom>
              <a:gdLst>
                <a:gd name="T0" fmla="*/ 79 w 2214"/>
                <a:gd name="T1" fmla="*/ 0 h 157"/>
                <a:gd name="T2" fmla="*/ 2135 w 2214"/>
                <a:gd name="T3" fmla="*/ 0 h 157"/>
                <a:gd name="T4" fmla="*/ 2156 w 2214"/>
                <a:gd name="T5" fmla="*/ 2 h 157"/>
                <a:gd name="T6" fmla="*/ 2174 w 2214"/>
                <a:gd name="T7" fmla="*/ 10 h 157"/>
                <a:gd name="T8" fmla="*/ 2191 w 2214"/>
                <a:gd name="T9" fmla="*/ 23 h 157"/>
                <a:gd name="T10" fmla="*/ 2203 w 2214"/>
                <a:gd name="T11" fmla="*/ 39 h 157"/>
                <a:gd name="T12" fmla="*/ 2211 w 2214"/>
                <a:gd name="T13" fmla="*/ 57 h 157"/>
                <a:gd name="T14" fmla="*/ 2214 w 2214"/>
                <a:gd name="T15" fmla="*/ 78 h 157"/>
                <a:gd name="T16" fmla="*/ 2211 w 2214"/>
                <a:gd name="T17" fmla="*/ 99 h 157"/>
                <a:gd name="T18" fmla="*/ 2203 w 2214"/>
                <a:gd name="T19" fmla="*/ 119 h 157"/>
                <a:gd name="T20" fmla="*/ 2190 w 2214"/>
                <a:gd name="T21" fmla="*/ 134 h 157"/>
                <a:gd name="T22" fmla="*/ 2174 w 2214"/>
                <a:gd name="T23" fmla="*/ 146 h 157"/>
                <a:gd name="T24" fmla="*/ 2156 w 2214"/>
                <a:gd name="T25" fmla="*/ 155 h 157"/>
                <a:gd name="T26" fmla="*/ 2135 w 2214"/>
                <a:gd name="T27" fmla="*/ 157 h 157"/>
                <a:gd name="T28" fmla="*/ 79 w 2214"/>
                <a:gd name="T29" fmla="*/ 157 h 157"/>
                <a:gd name="T30" fmla="*/ 58 w 2214"/>
                <a:gd name="T31" fmla="*/ 155 h 157"/>
                <a:gd name="T32" fmla="*/ 40 w 2214"/>
                <a:gd name="T33" fmla="*/ 146 h 157"/>
                <a:gd name="T34" fmla="*/ 23 w 2214"/>
                <a:gd name="T35" fmla="*/ 134 h 157"/>
                <a:gd name="T36" fmla="*/ 11 w 2214"/>
                <a:gd name="T37" fmla="*/ 119 h 157"/>
                <a:gd name="T38" fmla="*/ 3 w 2214"/>
                <a:gd name="T39" fmla="*/ 99 h 157"/>
                <a:gd name="T40" fmla="*/ 0 w 2214"/>
                <a:gd name="T41" fmla="*/ 78 h 157"/>
                <a:gd name="T42" fmla="*/ 0 w 2214"/>
                <a:gd name="T43" fmla="*/ 78 h 157"/>
                <a:gd name="T44" fmla="*/ 3 w 2214"/>
                <a:gd name="T45" fmla="*/ 57 h 157"/>
                <a:gd name="T46" fmla="*/ 11 w 2214"/>
                <a:gd name="T47" fmla="*/ 39 h 157"/>
                <a:gd name="T48" fmla="*/ 23 w 2214"/>
                <a:gd name="T49" fmla="*/ 23 h 157"/>
                <a:gd name="T50" fmla="*/ 40 w 2214"/>
                <a:gd name="T51" fmla="*/ 10 h 157"/>
                <a:gd name="T52" fmla="*/ 58 w 2214"/>
                <a:gd name="T53" fmla="*/ 2 h 157"/>
                <a:gd name="T54" fmla="*/ 79 w 2214"/>
                <a:gd name="T55" fmla="*/ 0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4" h="157">
                  <a:moveTo>
                    <a:pt x="79" y="0"/>
                  </a:moveTo>
                  <a:lnTo>
                    <a:pt x="2135" y="0"/>
                  </a:lnTo>
                  <a:lnTo>
                    <a:pt x="2156" y="2"/>
                  </a:lnTo>
                  <a:lnTo>
                    <a:pt x="2174" y="10"/>
                  </a:lnTo>
                  <a:lnTo>
                    <a:pt x="2191" y="23"/>
                  </a:lnTo>
                  <a:lnTo>
                    <a:pt x="2203" y="39"/>
                  </a:lnTo>
                  <a:lnTo>
                    <a:pt x="2211" y="57"/>
                  </a:lnTo>
                  <a:lnTo>
                    <a:pt x="2214" y="78"/>
                  </a:lnTo>
                  <a:lnTo>
                    <a:pt x="2211" y="99"/>
                  </a:lnTo>
                  <a:lnTo>
                    <a:pt x="2203" y="119"/>
                  </a:lnTo>
                  <a:lnTo>
                    <a:pt x="2190" y="134"/>
                  </a:lnTo>
                  <a:lnTo>
                    <a:pt x="2174" y="146"/>
                  </a:lnTo>
                  <a:lnTo>
                    <a:pt x="2156" y="155"/>
                  </a:lnTo>
                  <a:lnTo>
                    <a:pt x="2135" y="157"/>
                  </a:lnTo>
                  <a:lnTo>
                    <a:pt x="79" y="157"/>
                  </a:lnTo>
                  <a:lnTo>
                    <a:pt x="58" y="155"/>
                  </a:lnTo>
                  <a:lnTo>
                    <a:pt x="40" y="146"/>
                  </a:lnTo>
                  <a:lnTo>
                    <a:pt x="23" y="134"/>
                  </a:lnTo>
                  <a:lnTo>
                    <a:pt x="11" y="119"/>
                  </a:lnTo>
                  <a:lnTo>
                    <a:pt x="3" y="99"/>
                  </a:lnTo>
                  <a:lnTo>
                    <a:pt x="0" y="78"/>
                  </a:lnTo>
                  <a:lnTo>
                    <a:pt x="0" y="78"/>
                  </a:lnTo>
                  <a:lnTo>
                    <a:pt x="3" y="57"/>
                  </a:lnTo>
                  <a:lnTo>
                    <a:pt x="11" y="39"/>
                  </a:lnTo>
                  <a:lnTo>
                    <a:pt x="23" y="23"/>
                  </a:lnTo>
                  <a:lnTo>
                    <a:pt x="40" y="10"/>
                  </a:lnTo>
                  <a:lnTo>
                    <a:pt x="58" y="2"/>
                  </a:lnTo>
                  <a:lnTo>
                    <a:pt x="79"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26" name="Freeform 37"/>
            <p:cNvSpPr/>
            <p:nvPr/>
          </p:nvSpPr>
          <p:spPr bwMode="auto">
            <a:xfrm>
              <a:off x="5882" y="7833"/>
              <a:ext cx="107" cy="160"/>
            </a:xfrm>
            <a:custGeom>
              <a:gdLst>
                <a:gd name="T0" fmla="*/ 222 w 860"/>
                <a:gd name="T1" fmla="*/ 0 h 1274"/>
                <a:gd name="T2" fmla="*/ 351 w 860"/>
                <a:gd name="T3" fmla="*/ 14 h 1274"/>
                <a:gd name="T4" fmla="*/ 470 w 860"/>
                <a:gd name="T5" fmla="*/ 51 h 1274"/>
                <a:gd name="T6" fmla="*/ 578 w 860"/>
                <a:gd name="T7" fmla="*/ 109 h 1274"/>
                <a:gd name="T8" fmla="*/ 673 w 860"/>
                <a:gd name="T9" fmla="*/ 187 h 1274"/>
                <a:gd name="T10" fmla="*/ 751 w 860"/>
                <a:gd name="T11" fmla="*/ 282 h 1274"/>
                <a:gd name="T12" fmla="*/ 809 w 860"/>
                <a:gd name="T13" fmla="*/ 390 h 1274"/>
                <a:gd name="T14" fmla="*/ 847 w 860"/>
                <a:gd name="T15" fmla="*/ 509 h 1274"/>
                <a:gd name="T16" fmla="*/ 860 w 860"/>
                <a:gd name="T17" fmla="*/ 638 h 1274"/>
                <a:gd name="T18" fmla="*/ 847 w 860"/>
                <a:gd name="T19" fmla="*/ 765 h 1274"/>
                <a:gd name="T20" fmla="*/ 809 w 860"/>
                <a:gd name="T21" fmla="*/ 885 h 1274"/>
                <a:gd name="T22" fmla="*/ 751 w 860"/>
                <a:gd name="T23" fmla="*/ 993 h 1274"/>
                <a:gd name="T24" fmla="*/ 673 w 860"/>
                <a:gd name="T25" fmla="*/ 1088 h 1274"/>
                <a:gd name="T26" fmla="*/ 578 w 860"/>
                <a:gd name="T27" fmla="*/ 1165 h 1274"/>
                <a:gd name="T28" fmla="*/ 470 w 860"/>
                <a:gd name="T29" fmla="*/ 1224 h 1274"/>
                <a:gd name="T30" fmla="*/ 351 w 860"/>
                <a:gd name="T31" fmla="*/ 1261 h 1274"/>
                <a:gd name="T32" fmla="*/ 222 w 860"/>
                <a:gd name="T33" fmla="*/ 1274 h 1274"/>
                <a:gd name="T34" fmla="*/ 0 w 860"/>
                <a:gd name="T35" fmla="*/ 1116 h 1274"/>
                <a:gd name="T36" fmla="*/ 279 w 860"/>
                <a:gd name="T37" fmla="*/ 1113 h 1274"/>
                <a:gd name="T38" fmla="*/ 384 w 860"/>
                <a:gd name="T39" fmla="*/ 1088 h 1274"/>
                <a:gd name="T40" fmla="*/ 479 w 860"/>
                <a:gd name="T41" fmla="*/ 1042 h 1274"/>
                <a:gd name="T42" fmla="*/ 562 w 860"/>
                <a:gd name="T43" fmla="*/ 976 h 1274"/>
                <a:gd name="T44" fmla="*/ 627 w 860"/>
                <a:gd name="T45" fmla="*/ 894 h 1274"/>
                <a:gd name="T46" fmla="*/ 674 w 860"/>
                <a:gd name="T47" fmla="*/ 798 h 1274"/>
                <a:gd name="T48" fmla="*/ 698 w 860"/>
                <a:gd name="T49" fmla="*/ 693 h 1274"/>
                <a:gd name="T50" fmla="*/ 698 w 860"/>
                <a:gd name="T51" fmla="*/ 582 h 1274"/>
                <a:gd name="T52" fmla="*/ 674 w 860"/>
                <a:gd name="T53" fmla="*/ 476 h 1274"/>
                <a:gd name="T54" fmla="*/ 627 w 860"/>
                <a:gd name="T55" fmla="*/ 381 h 1274"/>
                <a:gd name="T56" fmla="*/ 562 w 860"/>
                <a:gd name="T57" fmla="*/ 299 h 1274"/>
                <a:gd name="T58" fmla="*/ 479 w 860"/>
                <a:gd name="T59" fmla="*/ 234 h 1274"/>
                <a:gd name="T60" fmla="*/ 384 w 860"/>
                <a:gd name="T61" fmla="*/ 186 h 1274"/>
                <a:gd name="T62" fmla="*/ 279 w 860"/>
                <a:gd name="T63" fmla="*/ 162 h 1274"/>
                <a:gd name="T64" fmla="*/ 0 w 860"/>
                <a:gd name="T65" fmla="*/ 159 h 12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 h="1274">
                  <a:moveTo>
                    <a:pt x="0" y="0"/>
                  </a:moveTo>
                  <a:lnTo>
                    <a:pt x="222" y="0"/>
                  </a:lnTo>
                  <a:lnTo>
                    <a:pt x="287" y="4"/>
                  </a:lnTo>
                  <a:lnTo>
                    <a:pt x="351" y="14"/>
                  </a:lnTo>
                  <a:lnTo>
                    <a:pt x="412" y="29"/>
                  </a:lnTo>
                  <a:lnTo>
                    <a:pt x="470" y="51"/>
                  </a:lnTo>
                  <a:lnTo>
                    <a:pt x="526" y="77"/>
                  </a:lnTo>
                  <a:lnTo>
                    <a:pt x="578" y="109"/>
                  </a:lnTo>
                  <a:lnTo>
                    <a:pt x="628" y="147"/>
                  </a:lnTo>
                  <a:lnTo>
                    <a:pt x="673" y="187"/>
                  </a:lnTo>
                  <a:lnTo>
                    <a:pt x="714" y="233"/>
                  </a:lnTo>
                  <a:lnTo>
                    <a:pt x="751" y="282"/>
                  </a:lnTo>
                  <a:lnTo>
                    <a:pt x="783" y="334"/>
                  </a:lnTo>
                  <a:lnTo>
                    <a:pt x="809" y="390"/>
                  </a:lnTo>
                  <a:lnTo>
                    <a:pt x="831" y="448"/>
                  </a:lnTo>
                  <a:lnTo>
                    <a:pt x="847" y="509"/>
                  </a:lnTo>
                  <a:lnTo>
                    <a:pt x="857" y="573"/>
                  </a:lnTo>
                  <a:lnTo>
                    <a:pt x="860" y="638"/>
                  </a:lnTo>
                  <a:lnTo>
                    <a:pt x="857" y="703"/>
                  </a:lnTo>
                  <a:lnTo>
                    <a:pt x="847" y="765"/>
                  </a:lnTo>
                  <a:lnTo>
                    <a:pt x="831" y="827"/>
                  </a:lnTo>
                  <a:lnTo>
                    <a:pt x="809" y="885"/>
                  </a:lnTo>
                  <a:lnTo>
                    <a:pt x="783" y="940"/>
                  </a:lnTo>
                  <a:lnTo>
                    <a:pt x="751" y="993"/>
                  </a:lnTo>
                  <a:lnTo>
                    <a:pt x="714" y="1043"/>
                  </a:lnTo>
                  <a:lnTo>
                    <a:pt x="673" y="1088"/>
                  </a:lnTo>
                  <a:lnTo>
                    <a:pt x="628" y="1129"/>
                  </a:lnTo>
                  <a:lnTo>
                    <a:pt x="578" y="1165"/>
                  </a:lnTo>
                  <a:lnTo>
                    <a:pt x="526" y="1197"/>
                  </a:lnTo>
                  <a:lnTo>
                    <a:pt x="470" y="1224"/>
                  </a:lnTo>
                  <a:lnTo>
                    <a:pt x="412" y="1245"/>
                  </a:lnTo>
                  <a:lnTo>
                    <a:pt x="351" y="1261"/>
                  </a:lnTo>
                  <a:lnTo>
                    <a:pt x="287" y="1270"/>
                  </a:lnTo>
                  <a:lnTo>
                    <a:pt x="222" y="1274"/>
                  </a:lnTo>
                  <a:lnTo>
                    <a:pt x="0" y="1274"/>
                  </a:lnTo>
                  <a:lnTo>
                    <a:pt x="0" y="1116"/>
                  </a:lnTo>
                  <a:lnTo>
                    <a:pt x="222" y="1116"/>
                  </a:lnTo>
                  <a:lnTo>
                    <a:pt x="279" y="1113"/>
                  </a:lnTo>
                  <a:lnTo>
                    <a:pt x="333" y="1103"/>
                  </a:lnTo>
                  <a:lnTo>
                    <a:pt x="384" y="1088"/>
                  </a:lnTo>
                  <a:lnTo>
                    <a:pt x="433" y="1067"/>
                  </a:lnTo>
                  <a:lnTo>
                    <a:pt x="479" y="1042"/>
                  </a:lnTo>
                  <a:lnTo>
                    <a:pt x="522" y="1011"/>
                  </a:lnTo>
                  <a:lnTo>
                    <a:pt x="562" y="976"/>
                  </a:lnTo>
                  <a:lnTo>
                    <a:pt x="597" y="937"/>
                  </a:lnTo>
                  <a:lnTo>
                    <a:pt x="627" y="894"/>
                  </a:lnTo>
                  <a:lnTo>
                    <a:pt x="653" y="848"/>
                  </a:lnTo>
                  <a:lnTo>
                    <a:pt x="674" y="798"/>
                  </a:lnTo>
                  <a:lnTo>
                    <a:pt x="689" y="747"/>
                  </a:lnTo>
                  <a:lnTo>
                    <a:pt x="698" y="693"/>
                  </a:lnTo>
                  <a:lnTo>
                    <a:pt x="701" y="638"/>
                  </a:lnTo>
                  <a:lnTo>
                    <a:pt x="698" y="582"/>
                  </a:lnTo>
                  <a:lnTo>
                    <a:pt x="689" y="528"/>
                  </a:lnTo>
                  <a:lnTo>
                    <a:pt x="674" y="476"/>
                  </a:lnTo>
                  <a:lnTo>
                    <a:pt x="653" y="427"/>
                  </a:lnTo>
                  <a:lnTo>
                    <a:pt x="627" y="381"/>
                  </a:lnTo>
                  <a:lnTo>
                    <a:pt x="597" y="338"/>
                  </a:lnTo>
                  <a:lnTo>
                    <a:pt x="562" y="299"/>
                  </a:lnTo>
                  <a:lnTo>
                    <a:pt x="522" y="265"/>
                  </a:lnTo>
                  <a:lnTo>
                    <a:pt x="479" y="234"/>
                  </a:lnTo>
                  <a:lnTo>
                    <a:pt x="433" y="207"/>
                  </a:lnTo>
                  <a:lnTo>
                    <a:pt x="384" y="186"/>
                  </a:lnTo>
                  <a:lnTo>
                    <a:pt x="333" y="171"/>
                  </a:lnTo>
                  <a:lnTo>
                    <a:pt x="279" y="162"/>
                  </a:lnTo>
                  <a:lnTo>
                    <a:pt x="222" y="159"/>
                  </a:lnTo>
                  <a:lnTo>
                    <a:pt x="0" y="159"/>
                  </a:lnTo>
                  <a:lnTo>
                    <a:pt x="0"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27" name="Freeform 38"/>
            <p:cNvSpPr>
              <a:spLocks noEditPoints="1"/>
            </p:cNvSpPr>
            <p:nvPr/>
          </p:nvSpPr>
          <p:spPr bwMode="auto">
            <a:xfrm>
              <a:off x="5612" y="7788"/>
              <a:ext cx="277" cy="307"/>
            </a:xfrm>
            <a:custGeom>
              <a:gdLst>
                <a:gd name="T0" fmla="*/ 157 w 2214"/>
                <a:gd name="T1" fmla="*/ 1343 h 2449"/>
                <a:gd name="T2" fmla="*/ 172 w 2214"/>
                <a:gd name="T3" fmla="*/ 1505 h 2449"/>
                <a:gd name="T4" fmla="*/ 211 w 2214"/>
                <a:gd name="T5" fmla="*/ 1657 h 2449"/>
                <a:gd name="T6" fmla="*/ 275 w 2214"/>
                <a:gd name="T7" fmla="*/ 1799 h 2449"/>
                <a:gd name="T8" fmla="*/ 360 w 2214"/>
                <a:gd name="T9" fmla="*/ 1928 h 2449"/>
                <a:gd name="T10" fmla="*/ 463 w 2214"/>
                <a:gd name="T11" fmla="*/ 2040 h 2449"/>
                <a:gd name="T12" fmla="*/ 585 w 2214"/>
                <a:gd name="T13" fmla="*/ 2135 h 2449"/>
                <a:gd name="T14" fmla="*/ 720 w 2214"/>
                <a:gd name="T15" fmla="*/ 2209 h 2449"/>
                <a:gd name="T16" fmla="*/ 868 w 2214"/>
                <a:gd name="T17" fmla="*/ 2261 h 2449"/>
                <a:gd name="T18" fmla="*/ 1025 w 2214"/>
                <a:gd name="T19" fmla="*/ 2288 h 2449"/>
                <a:gd name="T20" fmla="*/ 1188 w 2214"/>
                <a:gd name="T21" fmla="*/ 2288 h 2449"/>
                <a:gd name="T22" fmla="*/ 1346 w 2214"/>
                <a:gd name="T23" fmla="*/ 2261 h 2449"/>
                <a:gd name="T24" fmla="*/ 1494 w 2214"/>
                <a:gd name="T25" fmla="*/ 2209 h 2449"/>
                <a:gd name="T26" fmla="*/ 1628 w 2214"/>
                <a:gd name="T27" fmla="*/ 2135 h 2449"/>
                <a:gd name="T28" fmla="*/ 1749 w 2214"/>
                <a:gd name="T29" fmla="*/ 2040 h 2449"/>
                <a:gd name="T30" fmla="*/ 1854 w 2214"/>
                <a:gd name="T31" fmla="*/ 1928 h 2449"/>
                <a:gd name="T32" fmla="*/ 1939 w 2214"/>
                <a:gd name="T33" fmla="*/ 1799 h 2449"/>
                <a:gd name="T34" fmla="*/ 2002 w 2214"/>
                <a:gd name="T35" fmla="*/ 1657 h 2449"/>
                <a:gd name="T36" fmla="*/ 2041 w 2214"/>
                <a:gd name="T37" fmla="*/ 1505 h 2449"/>
                <a:gd name="T38" fmla="*/ 2056 w 2214"/>
                <a:gd name="T39" fmla="*/ 1343 h 2449"/>
                <a:gd name="T40" fmla="*/ 157 w 2214"/>
                <a:gd name="T41" fmla="*/ 159 h 2449"/>
                <a:gd name="T42" fmla="*/ 2214 w 2214"/>
                <a:gd name="T43" fmla="*/ 0 h 2449"/>
                <a:gd name="T44" fmla="*/ 2211 w 2214"/>
                <a:gd name="T45" fmla="*/ 1429 h 2449"/>
                <a:gd name="T46" fmla="*/ 2184 w 2214"/>
                <a:gd name="T47" fmla="*/ 1596 h 2449"/>
                <a:gd name="T48" fmla="*/ 2135 w 2214"/>
                <a:gd name="T49" fmla="*/ 1755 h 2449"/>
                <a:gd name="T50" fmla="*/ 2062 w 2214"/>
                <a:gd name="T51" fmla="*/ 1901 h 2449"/>
                <a:gd name="T52" fmla="*/ 1970 w 2214"/>
                <a:gd name="T53" fmla="*/ 2034 h 2449"/>
                <a:gd name="T54" fmla="*/ 1860 w 2214"/>
                <a:gd name="T55" fmla="*/ 2153 h 2449"/>
                <a:gd name="T56" fmla="*/ 1734 w 2214"/>
                <a:gd name="T57" fmla="*/ 2255 h 2449"/>
                <a:gd name="T58" fmla="*/ 1593 w 2214"/>
                <a:gd name="T59" fmla="*/ 2337 h 2449"/>
                <a:gd name="T60" fmla="*/ 1440 w 2214"/>
                <a:gd name="T61" fmla="*/ 2398 h 2449"/>
                <a:gd name="T62" fmla="*/ 1277 w 2214"/>
                <a:gd name="T63" fmla="*/ 2436 h 2449"/>
                <a:gd name="T64" fmla="*/ 1106 w 2214"/>
                <a:gd name="T65" fmla="*/ 2449 h 2449"/>
                <a:gd name="T66" fmla="*/ 936 w 2214"/>
                <a:gd name="T67" fmla="*/ 2436 h 2449"/>
                <a:gd name="T68" fmla="*/ 773 w 2214"/>
                <a:gd name="T69" fmla="*/ 2398 h 2449"/>
                <a:gd name="T70" fmla="*/ 621 w 2214"/>
                <a:gd name="T71" fmla="*/ 2337 h 2449"/>
                <a:gd name="T72" fmla="*/ 480 w 2214"/>
                <a:gd name="T73" fmla="*/ 2255 h 2449"/>
                <a:gd name="T74" fmla="*/ 353 w 2214"/>
                <a:gd name="T75" fmla="*/ 2153 h 2449"/>
                <a:gd name="T76" fmla="*/ 243 w 2214"/>
                <a:gd name="T77" fmla="*/ 2034 h 2449"/>
                <a:gd name="T78" fmla="*/ 151 w 2214"/>
                <a:gd name="T79" fmla="*/ 1901 h 2449"/>
                <a:gd name="T80" fmla="*/ 79 w 2214"/>
                <a:gd name="T81" fmla="*/ 1755 h 2449"/>
                <a:gd name="T82" fmla="*/ 30 w 2214"/>
                <a:gd name="T83" fmla="*/ 1596 h 2449"/>
                <a:gd name="T84" fmla="*/ 3 w 2214"/>
                <a:gd name="T85" fmla="*/ 1429 h 2449"/>
                <a:gd name="T86" fmla="*/ 0 w 2214"/>
                <a:gd name="T87" fmla="*/ 921 h 24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14" h="2449">
                  <a:moveTo>
                    <a:pt x="157" y="159"/>
                  </a:moveTo>
                  <a:lnTo>
                    <a:pt x="157" y="1343"/>
                  </a:lnTo>
                  <a:lnTo>
                    <a:pt x="162" y="1425"/>
                  </a:lnTo>
                  <a:lnTo>
                    <a:pt x="172" y="1505"/>
                  </a:lnTo>
                  <a:lnTo>
                    <a:pt x="188" y="1582"/>
                  </a:lnTo>
                  <a:lnTo>
                    <a:pt x="211" y="1657"/>
                  </a:lnTo>
                  <a:lnTo>
                    <a:pt x="240" y="1730"/>
                  </a:lnTo>
                  <a:lnTo>
                    <a:pt x="275" y="1799"/>
                  </a:lnTo>
                  <a:lnTo>
                    <a:pt x="315" y="1865"/>
                  </a:lnTo>
                  <a:lnTo>
                    <a:pt x="360" y="1928"/>
                  </a:lnTo>
                  <a:lnTo>
                    <a:pt x="409" y="1986"/>
                  </a:lnTo>
                  <a:lnTo>
                    <a:pt x="463" y="2040"/>
                  </a:lnTo>
                  <a:lnTo>
                    <a:pt x="522" y="2089"/>
                  </a:lnTo>
                  <a:lnTo>
                    <a:pt x="585" y="2135"/>
                  </a:lnTo>
                  <a:lnTo>
                    <a:pt x="651" y="2174"/>
                  </a:lnTo>
                  <a:lnTo>
                    <a:pt x="720" y="2209"/>
                  </a:lnTo>
                  <a:lnTo>
                    <a:pt x="793" y="2238"/>
                  </a:lnTo>
                  <a:lnTo>
                    <a:pt x="868" y="2261"/>
                  </a:lnTo>
                  <a:lnTo>
                    <a:pt x="945" y="2278"/>
                  </a:lnTo>
                  <a:lnTo>
                    <a:pt x="1025" y="2288"/>
                  </a:lnTo>
                  <a:lnTo>
                    <a:pt x="1106" y="2292"/>
                  </a:lnTo>
                  <a:lnTo>
                    <a:pt x="1188" y="2288"/>
                  </a:lnTo>
                  <a:lnTo>
                    <a:pt x="1268" y="2278"/>
                  </a:lnTo>
                  <a:lnTo>
                    <a:pt x="1346" y="2261"/>
                  </a:lnTo>
                  <a:lnTo>
                    <a:pt x="1421" y="2238"/>
                  </a:lnTo>
                  <a:lnTo>
                    <a:pt x="1494" y="2209"/>
                  </a:lnTo>
                  <a:lnTo>
                    <a:pt x="1563" y="2174"/>
                  </a:lnTo>
                  <a:lnTo>
                    <a:pt x="1628" y="2135"/>
                  </a:lnTo>
                  <a:lnTo>
                    <a:pt x="1691" y="2089"/>
                  </a:lnTo>
                  <a:lnTo>
                    <a:pt x="1749" y="2040"/>
                  </a:lnTo>
                  <a:lnTo>
                    <a:pt x="1803" y="1986"/>
                  </a:lnTo>
                  <a:lnTo>
                    <a:pt x="1854" y="1928"/>
                  </a:lnTo>
                  <a:lnTo>
                    <a:pt x="1898" y="1865"/>
                  </a:lnTo>
                  <a:lnTo>
                    <a:pt x="1939" y="1799"/>
                  </a:lnTo>
                  <a:lnTo>
                    <a:pt x="1973" y="1730"/>
                  </a:lnTo>
                  <a:lnTo>
                    <a:pt x="2002" y="1657"/>
                  </a:lnTo>
                  <a:lnTo>
                    <a:pt x="2025" y="1582"/>
                  </a:lnTo>
                  <a:lnTo>
                    <a:pt x="2041" y="1505"/>
                  </a:lnTo>
                  <a:lnTo>
                    <a:pt x="2052" y="1425"/>
                  </a:lnTo>
                  <a:lnTo>
                    <a:pt x="2056" y="1343"/>
                  </a:lnTo>
                  <a:lnTo>
                    <a:pt x="2056" y="159"/>
                  </a:lnTo>
                  <a:lnTo>
                    <a:pt x="157" y="159"/>
                  </a:lnTo>
                  <a:close/>
                  <a:moveTo>
                    <a:pt x="0" y="0"/>
                  </a:moveTo>
                  <a:lnTo>
                    <a:pt x="2214" y="0"/>
                  </a:lnTo>
                  <a:lnTo>
                    <a:pt x="2214" y="1343"/>
                  </a:lnTo>
                  <a:lnTo>
                    <a:pt x="2211" y="1429"/>
                  </a:lnTo>
                  <a:lnTo>
                    <a:pt x="2201" y="1514"/>
                  </a:lnTo>
                  <a:lnTo>
                    <a:pt x="2184" y="1596"/>
                  </a:lnTo>
                  <a:lnTo>
                    <a:pt x="2162" y="1677"/>
                  </a:lnTo>
                  <a:lnTo>
                    <a:pt x="2135" y="1755"/>
                  </a:lnTo>
                  <a:lnTo>
                    <a:pt x="2101" y="1830"/>
                  </a:lnTo>
                  <a:lnTo>
                    <a:pt x="2062" y="1901"/>
                  </a:lnTo>
                  <a:lnTo>
                    <a:pt x="2018" y="1969"/>
                  </a:lnTo>
                  <a:lnTo>
                    <a:pt x="1970" y="2034"/>
                  </a:lnTo>
                  <a:lnTo>
                    <a:pt x="1917" y="2096"/>
                  </a:lnTo>
                  <a:lnTo>
                    <a:pt x="1860" y="2153"/>
                  </a:lnTo>
                  <a:lnTo>
                    <a:pt x="1799" y="2206"/>
                  </a:lnTo>
                  <a:lnTo>
                    <a:pt x="1734" y="2255"/>
                  </a:lnTo>
                  <a:lnTo>
                    <a:pt x="1665" y="2299"/>
                  </a:lnTo>
                  <a:lnTo>
                    <a:pt x="1593" y="2337"/>
                  </a:lnTo>
                  <a:lnTo>
                    <a:pt x="1518" y="2370"/>
                  </a:lnTo>
                  <a:lnTo>
                    <a:pt x="1440" y="2398"/>
                  </a:lnTo>
                  <a:lnTo>
                    <a:pt x="1360" y="2421"/>
                  </a:lnTo>
                  <a:lnTo>
                    <a:pt x="1277" y="2436"/>
                  </a:lnTo>
                  <a:lnTo>
                    <a:pt x="1193" y="2446"/>
                  </a:lnTo>
                  <a:lnTo>
                    <a:pt x="1106" y="2449"/>
                  </a:lnTo>
                  <a:lnTo>
                    <a:pt x="1021" y="2446"/>
                  </a:lnTo>
                  <a:lnTo>
                    <a:pt x="936" y="2436"/>
                  </a:lnTo>
                  <a:lnTo>
                    <a:pt x="853" y="2421"/>
                  </a:lnTo>
                  <a:lnTo>
                    <a:pt x="773" y="2398"/>
                  </a:lnTo>
                  <a:lnTo>
                    <a:pt x="696" y="2370"/>
                  </a:lnTo>
                  <a:lnTo>
                    <a:pt x="621" y="2337"/>
                  </a:lnTo>
                  <a:lnTo>
                    <a:pt x="548" y="2299"/>
                  </a:lnTo>
                  <a:lnTo>
                    <a:pt x="480" y="2255"/>
                  </a:lnTo>
                  <a:lnTo>
                    <a:pt x="415" y="2206"/>
                  </a:lnTo>
                  <a:lnTo>
                    <a:pt x="353" y="2153"/>
                  </a:lnTo>
                  <a:lnTo>
                    <a:pt x="296" y="2096"/>
                  </a:lnTo>
                  <a:lnTo>
                    <a:pt x="243" y="2034"/>
                  </a:lnTo>
                  <a:lnTo>
                    <a:pt x="195" y="1969"/>
                  </a:lnTo>
                  <a:lnTo>
                    <a:pt x="151" y="1901"/>
                  </a:lnTo>
                  <a:lnTo>
                    <a:pt x="112" y="1830"/>
                  </a:lnTo>
                  <a:lnTo>
                    <a:pt x="79" y="1755"/>
                  </a:lnTo>
                  <a:lnTo>
                    <a:pt x="52" y="1677"/>
                  </a:lnTo>
                  <a:lnTo>
                    <a:pt x="30" y="1596"/>
                  </a:lnTo>
                  <a:lnTo>
                    <a:pt x="13" y="1514"/>
                  </a:lnTo>
                  <a:lnTo>
                    <a:pt x="3" y="1429"/>
                  </a:lnTo>
                  <a:lnTo>
                    <a:pt x="0" y="1343"/>
                  </a:lnTo>
                  <a:lnTo>
                    <a:pt x="0" y="921"/>
                  </a:lnTo>
                  <a:lnTo>
                    <a:pt x="0"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grpSp>
    </p:spTree>
  </p:cSld>
  <p:clrMapOvr>
    <a:masterClrMapping/>
  </p:clrMapOvr>
  <mc:AlternateContent>
    <mc:Choice xmlns:p14="http://schemas.microsoft.com/office/powerpoint/2010/main" Requires="p14">
      <p:transition spd="slow" advClick="0" advTm="4000" p14:dur="15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250"/>
                                        <p:tgtEl>
                                          <p:spTgt spid="14"/>
                                        </p:tgtEl>
                                      </p:cBhvr>
                                    </p:animEffect>
                                    <p:anim calcmode="lin" valueType="num">
                                      <p:cBhvr>
                                        <p:cTn id="8" dur="1250" fill="hold"/>
                                        <p:tgtEl>
                                          <p:spTgt spid="14"/>
                                        </p:tgtEl>
                                        <p:attrNameLst>
                                          <p:attrName>style.rotation</p:attrName>
                                        </p:attrNameLst>
                                      </p:cBhvr>
                                      <p:tavLst>
                                        <p:tav tm="0">
                                          <p:val>
                                            <p:fltVal val="720"/>
                                          </p:val>
                                        </p:tav>
                                        <p:tav tm="100000">
                                          <p:val>
                                            <p:fltVal val="0"/>
                                          </p:val>
                                        </p:tav>
                                      </p:tavLst>
                                    </p:anim>
                                    <p:anim calcmode="lin" valueType="num">
                                      <p:cBhvr>
                                        <p:cTn id="9" dur="1250" fill="hold"/>
                                        <p:tgtEl>
                                          <p:spTgt spid="14"/>
                                        </p:tgtEl>
                                        <p:attrNameLst>
                                          <p:attrName>ppt_h</p:attrName>
                                        </p:attrNameLst>
                                      </p:cBhvr>
                                      <p:tavLst>
                                        <p:tav tm="0">
                                          <p:val>
                                            <p:fltVal val="0"/>
                                          </p:val>
                                        </p:tav>
                                        <p:tav tm="100000">
                                          <p:val>
                                            <p:strVal val="#ppt_h"/>
                                          </p:val>
                                        </p:tav>
                                      </p:tavLst>
                                    </p:anim>
                                    <p:anim calcmode="lin" valueType="num">
                                      <p:cBhvr>
                                        <p:cTn id="10" dur="1250" fill="hold"/>
                                        <p:tgtEl>
                                          <p:spTgt spid="1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25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250"/>
                                        <p:tgtEl>
                                          <p:spTgt spid="13"/>
                                        </p:tgtEl>
                                      </p:cBhvr>
                                    </p:animEffect>
                                    <p:anim calcmode="lin" valueType="num">
                                      <p:cBhvr>
                                        <p:cTn id="14" dur="1250" fill="hold"/>
                                        <p:tgtEl>
                                          <p:spTgt spid="13"/>
                                        </p:tgtEl>
                                        <p:attrNameLst>
                                          <p:attrName>style.rotation</p:attrName>
                                        </p:attrNameLst>
                                      </p:cBhvr>
                                      <p:tavLst>
                                        <p:tav tm="0">
                                          <p:val>
                                            <p:fltVal val="720"/>
                                          </p:val>
                                        </p:tav>
                                        <p:tav tm="100000">
                                          <p:val>
                                            <p:fltVal val="0"/>
                                          </p:val>
                                        </p:tav>
                                      </p:tavLst>
                                    </p:anim>
                                    <p:anim calcmode="lin" valueType="num">
                                      <p:cBhvr>
                                        <p:cTn id="15" dur="1250" fill="hold"/>
                                        <p:tgtEl>
                                          <p:spTgt spid="13"/>
                                        </p:tgtEl>
                                        <p:attrNameLst>
                                          <p:attrName>ppt_h</p:attrName>
                                        </p:attrNameLst>
                                      </p:cBhvr>
                                      <p:tavLst>
                                        <p:tav tm="0">
                                          <p:val>
                                            <p:fltVal val="0"/>
                                          </p:val>
                                        </p:tav>
                                        <p:tav tm="100000">
                                          <p:val>
                                            <p:strVal val="#ppt_h"/>
                                          </p:val>
                                        </p:tav>
                                      </p:tavLst>
                                    </p:anim>
                                    <p:anim calcmode="lin" valueType="num">
                                      <p:cBhvr>
                                        <p:cTn id="16" dur="1250" fill="hold"/>
                                        <p:tgtEl>
                                          <p:spTgt spid="13"/>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anim calcmode="lin" valueType="num">
                                      <p:cBhvr>
                                        <p:cTn id="20" dur="1250" fill="hold"/>
                                        <p:tgtEl>
                                          <p:spTgt spid="12"/>
                                        </p:tgtEl>
                                        <p:attrNameLst>
                                          <p:attrName>style.rotation</p:attrName>
                                        </p:attrNameLst>
                                      </p:cBhvr>
                                      <p:tavLst>
                                        <p:tav tm="0">
                                          <p:val>
                                            <p:fltVal val="720"/>
                                          </p:val>
                                        </p:tav>
                                        <p:tav tm="100000">
                                          <p:val>
                                            <p:fltVal val="0"/>
                                          </p:val>
                                        </p:tav>
                                      </p:tavLst>
                                    </p:anim>
                                    <p:anim calcmode="lin" valueType="num">
                                      <p:cBhvr>
                                        <p:cTn id="21" dur="1250" fill="hold"/>
                                        <p:tgtEl>
                                          <p:spTgt spid="12"/>
                                        </p:tgtEl>
                                        <p:attrNameLst>
                                          <p:attrName>ppt_h</p:attrName>
                                        </p:attrNameLst>
                                      </p:cBhvr>
                                      <p:tavLst>
                                        <p:tav tm="0">
                                          <p:val>
                                            <p:fltVal val="0"/>
                                          </p:val>
                                        </p:tav>
                                        <p:tav tm="100000">
                                          <p:val>
                                            <p:strVal val="#ppt_h"/>
                                          </p:val>
                                        </p:tav>
                                      </p:tavLst>
                                    </p:anim>
                                    <p:anim calcmode="lin" valueType="num">
                                      <p:cBhvr>
                                        <p:cTn id="22" dur="1250" fill="hold"/>
                                        <p:tgtEl>
                                          <p:spTgt spid="12"/>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7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250"/>
                                        <p:tgtEl>
                                          <p:spTgt spid="11"/>
                                        </p:tgtEl>
                                      </p:cBhvr>
                                    </p:animEffect>
                                    <p:anim calcmode="lin" valueType="num">
                                      <p:cBhvr>
                                        <p:cTn id="26" dur="1250" fill="hold"/>
                                        <p:tgtEl>
                                          <p:spTgt spid="11"/>
                                        </p:tgtEl>
                                        <p:attrNameLst>
                                          <p:attrName>style.rotation</p:attrName>
                                        </p:attrNameLst>
                                      </p:cBhvr>
                                      <p:tavLst>
                                        <p:tav tm="0">
                                          <p:val>
                                            <p:fltVal val="720"/>
                                          </p:val>
                                        </p:tav>
                                        <p:tav tm="100000">
                                          <p:val>
                                            <p:fltVal val="0"/>
                                          </p:val>
                                        </p:tav>
                                      </p:tavLst>
                                    </p:anim>
                                    <p:anim calcmode="lin" valueType="num">
                                      <p:cBhvr>
                                        <p:cTn id="27" dur="1250" fill="hold"/>
                                        <p:tgtEl>
                                          <p:spTgt spid="11"/>
                                        </p:tgtEl>
                                        <p:attrNameLst>
                                          <p:attrName>ppt_h</p:attrName>
                                        </p:attrNameLst>
                                      </p:cBhvr>
                                      <p:tavLst>
                                        <p:tav tm="0">
                                          <p:val>
                                            <p:fltVal val="0"/>
                                          </p:val>
                                        </p:tav>
                                        <p:tav tm="100000">
                                          <p:val>
                                            <p:strVal val="#ppt_h"/>
                                          </p:val>
                                        </p:tav>
                                      </p:tavLst>
                                    </p:anim>
                                    <p:anim calcmode="lin" valueType="num">
                                      <p:cBhvr>
                                        <p:cTn id="28" dur="1250" fill="hold"/>
                                        <p:tgtEl>
                                          <p:spTgt spid="11"/>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250"/>
                                        <p:tgtEl>
                                          <p:spTgt spid="10"/>
                                        </p:tgtEl>
                                      </p:cBhvr>
                                    </p:animEffect>
                                    <p:anim calcmode="lin" valueType="num">
                                      <p:cBhvr>
                                        <p:cTn id="32" dur="1250" fill="hold"/>
                                        <p:tgtEl>
                                          <p:spTgt spid="10"/>
                                        </p:tgtEl>
                                        <p:attrNameLst>
                                          <p:attrName>style.rotation</p:attrName>
                                        </p:attrNameLst>
                                      </p:cBhvr>
                                      <p:tavLst>
                                        <p:tav tm="0">
                                          <p:val>
                                            <p:fltVal val="720"/>
                                          </p:val>
                                        </p:tav>
                                        <p:tav tm="100000">
                                          <p:val>
                                            <p:fltVal val="0"/>
                                          </p:val>
                                        </p:tav>
                                      </p:tavLst>
                                    </p:anim>
                                    <p:anim calcmode="lin" valueType="num">
                                      <p:cBhvr>
                                        <p:cTn id="33" dur="1250" fill="hold"/>
                                        <p:tgtEl>
                                          <p:spTgt spid="10"/>
                                        </p:tgtEl>
                                        <p:attrNameLst>
                                          <p:attrName>ppt_h</p:attrName>
                                        </p:attrNameLst>
                                      </p:cBhvr>
                                      <p:tavLst>
                                        <p:tav tm="0">
                                          <p:val>
                                            <p:fltVal val="0"/>
                                          </p:val>
                                        </p:tav>
                                        <p:tav tm="100000">
                                          <p:val>
                                            <p:strVal val="#ppt_h"/>
                                          </p:val>
                                        </p:tav>
                                      </p:tavLst>
                                    </p:anim>
                                    <p:anim calcmode="lin" valueType="num">
                                      <p:cBhvr>
                                        <p:cTn id="34" dur="1250" fill="hold"/>
                                        <p:tgtEl>
                                          <p:spTgt spid="10"/>
                                        </p:tgtEl>
                                        <p:attrNameLst>
                                          <p:attrName>ppt_w</p:attrName>
                                        </p:attrNameLst>
                                      </p:cBhvr>
                                      <p:tavLst>
                                        <p:tav tm="0">
                                          <p:val>
                                            <p:fltVal val="0"/>
                                          </p:val>
                                        </p:tav>
                                        <p:tav tm="100000">
                                          <p:val>
                                            <p:strVal val="#ppt_w"/>
                                          </p:val>
                                        </p:tav>
                                      </p:tavLst>
                                    </p:anim>
                                  </p:childTnLst>
                                </p:cTn>
                              </p:par>
                            </p:childTnLst>
                          </p:cTn>
                        </p:par>
                        <p:par>
                          <p:cTn id="35" fill="hold" nodeType="afterGroup">
                            <p:stCondLst>
                              <p:cond delay="2250"/>
                            </p:stCondLst>
                            <p:childTnLst>
                              <p:par>
                                <p:cTn id="36" presetID="10" presetClass="entr" presetSubtype="0" fill="hold" grpId="0"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par>
                          <p:cTn id="39" fill="hold" nodeType="afterGroup">
                            <p:stCondLst>
                              <p:cond delay="275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65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650"/>
                                        <p:tgtEl>
                                          <p:spTgt spid="72"/>
                                        </p:tgtEl>
                                      </p:cBhvr>
                                    </p:animEffect>
                                  </p:childTnLst>
                                </p:cTn>
                              </p:par>
                            </p:childTnLst>
                          </p:cTn>
                        </p:par>
                        <p:par>
                          <p:cTn id="46" fill="hold" nodeType="afterGroup">
                            <p:stCondLst>
                              <p:cond delay="3400"/>
                            </p:stCondLst>
                            <p:childTnLst>
                              <p:par>
                                <p:cTn id="47" presetID="10"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65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650"/>
                                        <p:tgtEl>
                                          <p:spTgt spid="73"/>
                                        </p:tgtEl>
                                      </p:cBhvr>
                                    </p:animEffect>
                                  </p:childTnLst>
                                </p:cTn>
                              </p:par>
                            </p:childTnLst>
                          </p:cTn>
                        </p:par>
                        <p:par>
                          <p:cTn id="53" fill="hold" nodeType="afterGroup">
                            <p:stCondLst>
                              <p:cond delay="405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65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650"/>
                                        <p:tgtEl>
                                          <p:spTgt spid="74"/>
                                        </p:tgtEl>
                                      </p:cBhvr>
                                    </p:animEffect>
                                  </p:childTnLst>
                                </p:cTn>
                              </p:par>
                            </p:childTnLst>
                          </p:cTn>
                        </p:par>
                        <p:par>
                          <p:cTn id="60" fill="hold" nodeType="afterGroup">
                            <p:stCondLst>
                              <p:cond delay="4700"/>
                            </p:stCondLst>
                            <p:childTnLst>
                              <p:par>
                                <p:cTn id="61" presetID="10" presetClass="entr" presetSubtype="0"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650"/>
                                        <p:tgtEl>
                                          <p:spTgt spid="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650"/>
                                        <p:tgtEl>
                                          <p:spTgt spid="75"/>
                                        </p:tgtEl>
                                      </p:cBhvr>
                                    </p:animEffect>
                                  </p:childTnLst>
                                </p:cTn>
                              </p:par>
                            </p:childTnLst>
                          </p:cTn>
                        </p:par>
                        <p:par>
                          <p:cTn id="67" fill="hold" nodeType="afterGroup">
                            <p:stCondLst>
                              <p:cond delay="5350"/>
                            </p:stCondLst>
                            <p:childTnLst>
                              <p:par>
                                <p:cTn id="68" presetID="10" presetClass="entr" presetSubtype="0"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65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6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72" grpId="0"/>
      <p:bldP spid="73" grpId="0"/>
      <p:bldP spid="74" grpId="0"/>
      <p:bldP spid="75" grpId="0"/>
      <p:bldP spid="76"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6745660" y="1943781"/>
            <a:ext cx="3646580" cy="3548635"/>
            <a:chOff x="7607374" y="1943781"/>
            <a:chExt cx="3646580" cy="3548636"/>
          </a:xfrm>
          <a:solidFill>
            <a:schemeClr val="accent2"/>
          </a:solidFill>
        </p:grpSpPr>
        <p:sp>
          <p:nvSpPr>
            <p:cNvPr id="4" name="Freeform 18"/>
            <p:cNvSpPr/>
            <p:nvPr/>
          </p:nvSpPr>
          <p:spPr bwMode="gray">
            <a:xfrm>
              <a:off x="9924158" y="4625977"/>
              <a:ext cx="830652" cy="866440"/>
            </a:xfrm>
            <a:custGeom>
              <a:cxnLst>
                <a:cxn ang="0">
                  <a:pos x="26" y="0"/>
                </a:cxn>
                <a:cxn ang="0">
                  <a:pos x="36" y="0"/>
                </a:cxn>
                <a:cxn ang="0">
                  <a:pos x="102" y="10"/>
                </a:cxn>
                <a:cxn ang="0">
                  <a:pos x="125" y="8"/>
                </a:cxn>
                <a:cxn ang="0">
                  <a:pos x="148" y="24"/>
                </a:cxn>
                <a:cxn ang="0">
                  <a:pos x="169" y="41"/>
                </a:cxn>
                <a:cxn ang="0">
                  <a:pos x="198" y="55"/>
                </a:cxn>
                <a:cxn ang="0">
                  <a:pos x="200" y="58"/>
                </a:cxn>
                <a:cxn ang="0">
                  <a:pos x="215" y="67"/>
                </a:cxn>
                <a:cxn ang="0">
                  <a:pos x="203" y="86"/>
                </a:cxn>
                <a:cxn ang="0">
                  <a:pos x="206" y="171"/>
                </a:cxn>
                <a:cxn ang="0">
                  <a:pos x="223" y="212"/>
                </a:cxn>
                <a:cxn ang="0">
                  <a:pos x="223" y="214"/>
                </a:cxn>
                <a:cxn ang="0">
                  <a:pos x="207" y="233"/>
                </a:cxn>
                <a:cxn ang="0">
                  <a:pos x="206" y="233"/>
                </a:cxn>
                <a:cxn ang="0">
                  <a:pos x="162" y="207"/>
                </a:cxn>
                <a:cxn ang="0">
                  <a:pos x="132" y="175"/>
                </a:cxn>
                <a:cxn ang="0">
                  <a:pos x="122" y="162"/>
                </a:cxn>
                <a:cxn ang="0">
                  <a:pos x="112" y="115"/>
                </a:cxn>
                <a:cxn ang="0">
                  <a:pos x="101" y="98"/>
                </a:cxn>
                <a:cxn ang="0">
                  <a:pos x="94" y="122"/>
                </a:cxn>
                <a:cxn ang="0">
                  <a:pos x="98" y="149"/>
                </a:cxn>
                <a:cxn ang="0">
                  <a:pos x="89" y="162"/>
                </a:cxn>
                <a:cxn ang="0">
                  <a:pos x="77" y="171"/>
                </a:cxn>
                <a:cxn ang="0">
                  <a:pos x="53" y="171"/>
                </a:cxn>
                <a:cxn ang="0">
                  <a:pos x="26" y="149"/>
                </a:cxn>
                <a:cxn ang="0">
                  <a:pos x="18" y="139"/>
                </a:cxn>
                <a:cxn ang="0">
                  <a:pos x="18" y="93"/>
                </a:cxn>
                <a:cxn ang="0">
                  <a:pos x="0" y="43"/>
                </a:cxn>
                <a:cxn ang="0">
                  <a:pos x="0" y="32"/>
                </a:cxn>
                <a:cxn ang="0">
                  <a:pos x="26" y="0"/>
                </a:cxn>
              </a:cxnLst>
              <a:rect l="0" t="0" r="r" b="b"/>
              <a:pathLst>
                <a:path w="223" h="233">
                  <a:moveTo>
                    <a:pt x="26" y="0"/>
                  </a:moveTo>
                  <a:cubicBezTo>
                    <a:pt x="29" y="0"/>
                    <a:pt x="33" y="0"/>
                    <a:pt x="36" y="0"/>
                  </a:cubicBezTo>
                  <a:cubicBezTo>
                    <a:pt x="59" y="5"/>
                    <a:pt x="79" y="10"/>
                    <a:pt x="102" y="10"/>
                  </a:cubicBezTo>
                  <a:cubicBezTo>
                    <a:pt x="109" y="10"/>
                    <a:pt x="118" y="7"/>
                    <a:pt x="125" y="8"/>
                  </a:cubicBezTo>
                  <a:cubicBezTo>
                    <a:pt x="132" y="9"/>
                    <a:pt x="141" y="18"/>
                    <a:pt x="148" y="24"/>
                  </a:cubicBezTo>
                  <a:cubicBezTo>
                    <a:pt x="156" y="29"/>
                    <a:pt x="163" y="37"/>
                    <a:pt x="169" y="41"/>
                  </a:cubicBezTo>
                  <a:cubicBezTo>
                    <a:pt x="178" y="47"/>
                    <a:pt x="190" y="49"/>
                    <a:pt x="198" y="55"/>
                  </a:cubicBezTo>
                  <a:cubicBezTo>
                    <a:pt x="199" y="56"/>
                    <a:pt x="199" y="58"/>
                    <a:pt x="200" y="58"/>
                  </a:cubicBezTo>
                  <a:cubicBezTo>
                    <a:pt x="204" y="61"/>
                    <a:pt x="212" y="60"/>
                    <a:pt x="215" y="67"/>
                  </a:cubicBezTo>
                  <a:cubicBezTo>
                    <a:pt x="213" y="76"/>
                    <a:pt x="207" y="80"/>
                    <a:pt x="203" y="86"/>
                  </a:cubicBezTo>
                  <a:cubicBezTo>
                    <a:pt x="202" y="116"/>
                    <a:pt x="201" y="145"/>
                    <a:pt x="206" y="171"/>
                  </a:cubicBezTo>
                  <a:cubicBezTo>
                    <a:pt x="209" y="187"/>
                    <a:pt x="220" y="198"/>
                    <a:pt x="223" y="212"/>
                  </a:cubicBezTo>
                  <a:cubicBezTo>
                    <a:pt x="223" y="212"/>
                    <a:pt x="223" y="213"/>
                    <a:pt x="223" y="214"/>
                  </a:cubicBezTo>
                  <a:cubicBezTo>
                    <a:pt x="221" y="223"/>
                    <a:pt x="216" y="230"/>
                    <a:pt x="207" y="233"/>
                  </a:cubicBezTo>
                  <a:cubicBezTo>
                    <a:pt x="207" y="233"/>
                    <a:pt x="206" y="233"/>
                    <a:pt x="206" y="233"/>
                  </a:cubicBezTo>
                  <a:cubicBezTo>
                    <a:pt x="187" y="229"/>
                    <a:pt x="176" y="219"/>
                    <a:pt x="162" y="207"/>
                  </a:cubicBezTo>
                  <a:cubicBezTo>
                    <a:pt x="150" y="197"/>
                    <a:pt x="142" y="189"/>
                    <a:pt x="132" y="175"/>
                  </a:cubicBezTo>
                  <a:cubicBezTo>
                    <a:pt x="129" y="171"/>
                    <a:pt x="124" y="166"/>
                    <a:pt x="122" y="162"/>
                  </a:cubicBezTo>
                  <a:cubicBezTo>
                    <a:pt x="116" y="148"/>
                    <a:pt x="118" y="131"/>
                    <a:pt x="112" y="115"/>
                  </a:cubicBezTo>
                  <a:cubicBezTo>
                    <a:pt x="110" y="109"/>
                    <a:pt x="104" y="105"/>
                    <a:pt x="101" y="98"/>
                  </a:cubicBezTo>
                  <a:cubicBezTo>
                    <a:pt x="96" y="102"/>
                    <a:pt x="93" y="112"/>
                    <a:pt x="94" y="122"/>
                  </a:cubicBezTo>
                  <a:cubicBezTo>
                    <a:pt x="94" y="131"/>
                    <a:pt x="100" y="141"/>
                    <a:pt x="98" y="149"/>
                  </a:cubicBezTo>
                  <a:cubicBezTo>
                    <a:pt x="98" y="155"/>
                    <a:pt x="92" y="159"/>
                    <a:pt x="89" y="162"/>
                  </a:cubicBezTo>
                  <a:cubicBezTo>
                    <a:pt x="85" y="165"/>
                    <a:pt x="81" y="168"/>
                    <a:pt x="77" y="171"/>
                  </a:cubicBezTo>
                  <a:cubicBezTo>
                    <a:pt x="69" y="173"/>
                    <a:pt x="62" y="174"/>
                    <a:pt x="53" y="171"/>
                  </a:cubicBezTo>
                  <a:cubicBezTo>
                    <a:pt x="39" y="165"/>
                    <a:pt x="33" y="160"/>
                    <a:pt x="26" y="149"/>
                  </a:cubicBezTo>
                  <a:cubicBezTo>
                    <a:pt x="23" y="146"/>
                    <a:pt x="19" y="142"/>
                    <a:pt x="18" y="139"/>
                  </a:cubicBezTo>
                  <a:cubicBezTo>
                    <a:pt x="13" y="125"/>
                    <a:pt x="19" y="109"/>
                    <a:pt x="18" y="93"/>
                  </a:cubicBezTo>
                  <a:cubicBezTo>
                    <a:pt x="16" y="73"/>
                    <a:pt x="1" y="60"/>
                    <a:pt x="0" y="43"/>
                  </a:cubicBezTo>
                  <a:cubicBezTo>
                    <a:pt x="0" y="39"/>
                    <a:pt x="0" y="36"/>
                    <a:pt x="0" y="32"/>
                  </a:cubicBezTo>
                  <a:cubicBezTo>
                    <a:pt x="2" y="16"/>
                    <a:pt x="10" y="4"/>
                    <a:pt x="26" y="0"/>
                  </a:cubicBezTo>
                  <a:close/>
                </a:path>
              </a:pathLst>
            </a:custGeom>
            <a:grpFill/>
            <a:ln w="9525">
              <a:solidFill>
                <a:schemeClr val="bg1"/>
              </a:solidFill>
              <a:round/>
            </a:ln>
          </p:spPr>
          <p:txBody>
            <a:bodyPr/>
            <a:lstStyle/>
            <a:p>
              <a:endParaRPr lang="de-DE" sz="2400"/>
            </a:p>
          </p:txBody>
        </p:sp>
        <p:sp>
          <p:nvSpPr>
            <p:cNvPr id="5" name="Freeform 19"/>
            <p:cNvSpPr>
              <a:spLocks noEditPoints="1"/>
            </p:cNvSpPr>
            <p:nvPr/>
          </p:nvSpPr>
          <p:spPr bwMode="gray">
            <a:xfrm>
              <a:off x="7893676" y="3149263"/>
              <a:ext cx="3360278" cy="1700859"/>
            </a:xfrm>
            <a:custGeom>
              <a:cxnLst>
                <a:cxn ang="0">
                  <a:pos x="903" y="83"/>
                </a:cxn>
                <a:cxn ang="0">
                  <a:pos x="891" y="127"/>
                </a:cxn>
                <a:cxn ang="0">
                  <a:pos x="839" y="216"/>
                </a:cxn>
                <a:cxn ang="0">
                  <a:pos x="813" y="308"/>
                </a:cxn>
                <a:cxn ang="0">
                  <a:pos x="803" y="395"/>
                </a:cxn>
                <a:cxn ang="0">
                  <a:pos x="748" y="457"/>
                </a:cxn>
                <a:cxn ang="0">
                  <a:pos x="703" y="456"/>
                </a:cxn>
                <a:cxn ang="0">
                  <a:pos x="640" y="440"/>
                </a:cxn>
                <a:cxn ang="0">
                  <a:pos x="648" y="383"/>
                </a:cxn>
                <a:cxn ang="0">
                  <a:pos x="675" y="356"/>
                </a:cxn>
                <a:cxn ang="0">
                  <a:pos x="595" y="281"/>
                </a:cxn>
                <a:cxn ang="0">
                  <a:pos x="511" y="257"/>
                </a:cxn>
                <a:cxn ang="0">
                  <a:pos x="426" y="226"/>
                </a:cxn>
                <a:cxn ang="0">
                  <a:pos x="369" y="194"/>
                </a:cxn>
                <a:cxn ang="0">
                  <a:pos x="341" y="202"/>
                </a:cxn>
                <a:cxn ang="0">
                  <a:pos x="327" y="205"/>
                </a:cxn>
                <a:cxn ang="0">
                  <a:pos x="303" y="212"/>
                </a:cxn>
                <a:cxn ang="0">
                  <a:pos x="264" y="229"/>
                </a:cxn>
                <a:cxn ang="0">
                  <a:pos x="126" y="253"/>
                </a:cxn>
                <a:cxn ang="0">
                  <a:pos x="65" y="241"/>
                </a:cxn>
                <a:cxn ang="0">
                  <a:pos x="21" y="194"/>
                </a:cxn>
                <a:cxn ang="0">
                  <a:pos x="9" y="142"/>
                </a:cxn>
                <a:cxn ang="0">
                  <a:pos x="44" y="115"/>
                </a:cxn>
                <a:cxn ang="0">
                  <a:pos x="64" y="86"/>
                </a:cxn>
                <a:cxn ang="0">
                  <a:pos x="133" y="49"/>
                </a:cxn>
                <a:cxn ang="0">
                  <a:pos x="226" y="25"/>
                </a:cxn>
                <a:cxn ang="0">
                  <a:pos x="369" y="12"/>
                </a:cxn>
                <a:cxn ang="0">
                  <a:pos x="422" y="21"/>
                </a:cxn>
                <a:cxn ang="0">
                  <a:pos x="454" y="21"/>
                </a:cxn>
                <a:cxn ang="0">
                  <a:pos x="548" y="16"/>
                </a:cxn>
                <a:cxn ang="0">
                  <a:pos x="578" y="16"/>
                </a:cxn>
                <a:cxn ang="0">
                  <a:pos x="699" y="2"/>
                </a:cxn>
                <a:cxn ang="0">
                  <a:pos x="876" y="38"/>
                </a:cxn>
                <a:cxn ang="0">
                  <a:pos x="903" y="82"/>
                </a:cxn>
                <a:cxn ang="0">
                  <a:pos x="729" y="236"/>
                </a:cxn>
                <a:cxn ang="0">
                  <a:pos x="751" y="160"/>
                </a:cxn>
                <a:cxn ang="0">
                  <a:pos x="656" y="162"/>
                </a:cxn>
              </a:cxnLst>
              <a:rect l="0" t="0" r="r" b="b"/>
              <a:pathLst>
                <a:path w="903" h="457">
                  <a:moveTo>
                    <a:pt x="903" y="82"/>
                  </a:moveTo>
                  <a:cubicBezTo>
                    <a:pt x="903" y="82"/>
                    <a:pt x="903" y="82"/>
                    <a:pt x="903" y="83"/>
                  </a:cubicBezTo>
                  <a:cubicBezTo>
                    <a:pt x="900" y="89"/>
                    <a:pt x="901" y="103"/>
                    <a:pt x="898" y="112"/>
                  </a:cubicBezTo>
                  <a:cubicBezTo>
                    <a:pt x="897" y="117"/>
                    <a:pt x="893" y="122"/>
                    <a:pt x="891" y="127"/>
                  </a:cubicBezTo>
                  <a:cubicBezTo>
                    <a:pt x="886" y="140"/>
                    <a:pt x="881" y="149"/>
                    <a:pt x="873" y="160"/>
                  </a:cubicBezTo>
                  <a:cubicBezTo>
                    <a:pt x="862" y="178"/>
                    <a:pt x="850" y="196"/>
                    <a:pt x="839" y="216"/>
                  </a:cubicBezTo>
                  <a:cubicBezTo>
                    <a:pt x="826" y="244"/>
                    <a:pt x="813" y="270"/>
                    <a:pt x="798" y="294"/>
                  </a:cubicBezTo>
                  <a:cubicBezTo>
                    <a:pt x="801" y="300"/>
                    <a:pt x="809" y="303"/>
                    <a:pt x="813" y="308"/>
                  </a:cubicBezTo>
                  <a:cubicBezTo>
                    <a:pt x="824" y="320"/>
                    <a:pt x="827" y="337"/>
                    <a:pt x="822" y="359"/>
                  </a:cubicBezTo>
                  <a:cubicBezTo>
                    <a:pt x="819" y="375"/>
                    <a:pt x="812" y="385"/>
                    <a:pt x="803" y="395"/>
                  </a:cubicBezTo>
                  <a:cubicBezTo>
                    <a:pt x="790" y="409"/>
                    <a:pt x="769" y="414"/>
                    <a:pt x="752" y="425"/>
                  </a:cubicBezTo>
                  <a:cubicBezTo>
                    <a:pt x="751" y="436"/>
                    <a:pt x="748" y="445"/>
                    <a:pt x="748" y="457"/>
                  </a:cubicBezTo>
                  <a:cubicBezTo>
                    <a:pt x="748" y="457"/>
                    <a:pt x="748" y="457"/>
                    <a:pt x="747" y="457"/>
                  </a:cubicBezTo>
                  <a:cubicBezTo>
                    <a:pt x="736" y="452"/>
                    <a:pt x="713" y="445"/>
                    <a:pt x="703" y="456"/>
                  </a:cubicBezTo>
                  <a:cubicBezTo>
                    <a:pt x="688" y="446"/>
                    <a:pt x="673" y="435"/>
                    <a:pt x="668" y="414"/>
                  </a:cubicBezTo>
                  <a:cubicBezTo>
                    <a:pt x="656" y="419"/>
                    <a:pt x="648" y="434"/>
                    <a:pt x="640" y="440"/>
                  </a:cubicBezTo>
                  <a:cubicBezTo>
                    <a:pt x="633" y="427"/>
                    <a:pt x="625" y="411"/>
                    <a:pt x="618" y="403"/>
                  </a:cubicBezTo>
                  <a:cubicBezTo>
                    <a:pt x="633" y="402"/>
                    <a:pt x="640" y="392"/>
                    <a:pt x="648" y="383"/>
                  </a:cubicBezTo>
                  <a:cubicBezTo>
                    <a:pt x="653" y="378"/>
                    <a:pt x="658" y="375"/>
                    <a:pt x="663" y="371"/>
                  </a:cubicBezTo>
                  <a:cubicBezTo>
                    <a:pt x="668" y="366"/>
                    <a:pt x="671" y="361"/>
                    <a:pt x="675" y="356"/>
                  </a:cubicBezTo>
                  <a:cubicBezTo>
                    <a:pt x="680" y="352"/>
                    <a:pt x="687" y="350"/>
                    <a:pt x="689" y="343"/>
                  </a:cubicBezTo>
                  <a:cubicBezTo>
                    <a:pt x="659" y="323"/>
                    <a:pt x="625" y="303"/>
                    <a:pt x="595" y="281"/>
                  </a:cubicBezTo>
                  <a:cubicBezTo>
                    <a:pt x="583" y="274"/>
                    <a:pt x="575" y="263"/>
                    <a:pt x="564" y="259"/>
                  </a:cubicBezTo>
                  <a:cubicBezTo>
                    <a:pt x="545" y="254"/>
                    <a:pt x="527" y="258"/>
                    <a:pt x="511" y="257"/>
                  </a:cubicBezTo>
                  <a:cubicBezTo>
                    <a:pt x="489" y="257"/>
                    <a:pt x="471" y="249"/>
                    <a:pt x="454" y="241"/>
                  </a:cubicBezTo>
                  <a:cubicBezTo>
                    <a:pt x="444" y="236"/>
                    <a:pt x="433" y="231"/>
                    <a:pt x="426" y="226"/>
                  </a:cubicBezTo>
                  <a:cubicBezTo>
                    <a:pt x="416" y="219"/>
                    <a:pt x="409" y="208"/>
                    <a:pt x="399" y="200"/>
                  </a:cubicBezTo>
                  <a:cubicBezTo>
                    <a:pt x="387" y="202"/>
                    <a:pt x="376" y="194"/>
                    <a:pt x="369" y="194"/>
                  </a:cubicBezTo>
                  <a:cubicBezTo>
                    <a:pt x="365" y="194"/>
                    <a:pt x="362" y="198"/>
                    <a:pt x="356" y="200"/>
                  </a:cubicBezTo>
                  <a:cubicBezTo>
                    <a:pt x="352" y="201"/>
                    <a:pt x="346" y="200"/>
                    <a:pt x="341" y="202"/>
                  </a:cubicBezTo>
                  <a:cubicBezTo>
                    <a:pt x="339" y="202"/>
                    <a:pt x="338" y="204"/>
                    <a:pt x="335" y="205"/>
                  </a:cubicBezTo>
                  <a:cubicBezTo>
                    <a:pt x="332" y="205"/>
                    <a:pt x="329" y="204"/>
                    <a:pt x="327" y="205"/>
                  </a:cubicBezTo>
                  <a:cubicBezTo>
                    <a:pt x="322" y="206"/>
                    <a:pt x="319" y="211"/>
                    <a:pt x="314" y="212"/>
                  </a:cubicBezTo>
                  <a:cubicBezTo>
                    <a:pt x="311" y="213"/>
                    <a:pt x="306" y="212"/>
                    <a:pt x="303" y="212"/>
                  </a:cubicBezTo>
                  <a:cubicBezTo>
                    <a:pt x="297" y="214"/>
                    <a:pt x="291" y="218"/>
                    <a:pt x="284" y="221"/>
                  </a:cubicBezTo>
                  <a:cubicBezTo>
                    <a:pt x="278" y="224"/>
                    <a:pt x="271" y="226"/>
                    <a:pt x="264" y="229"/>
                  </a:cubicBezTo>
                  <a:cubicBezTo>
                    <a:pt x="243" y="236"/>
                    <a:pt x="221" y="239"/>
                    <a:pt x="195" y="242"/>
                  </a:cubicBezTo>
                  <a:cubicBezTo>
                    <a:pt x="171" y="245"/>
                    <a:pt x="151" y="250"/>
                    <a:pt x="126" y="253"/>
                  </a:cubicBezTo>
                  <a:cubicBezTo>
                    <a:pt x="113" y="254"/>
                    <a:pt x="98" y="257"/>
                    <a:pt x="89" y="256"/>
                  </a:cubicBezTo>
                  <a:cubicBezTo>
                    <a:pt x="81" y="254"/>
                    <a:pt x="72" y="247"/>
                    <a:pt x="65" y="241"/>
                  </a:cubicBezTo>
                  <a:cubicBezTo>
                    <a:pt x="56" y="235"/>
                    <a:pt x="48" y="229"/>
                    <a:pt x="43" y="224"/>
                  </a:cubicBezTo>
                  <a:cubicBezTo>
                    <a:pt x="34" y="215"/>
                    <a:pt x="29" y="204"/>
                    <a:pt x="21" y="194"/>
                  </a:cubicBezTo>
                  <a:cubicBezTo>
                    <a:pt x="14" y="184"/>
                    <a:pt x="6" y="175"/>
                    <a:pt x="0" y="164"/>
                  </a:cubicBezTo>
                  <a:cubicBezTo>
                    <a:pt x="3" y="157"/>
                    <a:pt x="6" y="150"/>
                    <a:pt x="9" y="142"/>
                  </a:cubicBezTo>
                  <a:cubicBezTo>
                    <a:pt x="15" y="137"/>
                    <a:pt x="19" y="133"/>
                    <a:pt x="25" y="128"/>
                  </a:cubicBezTo>
                  <a:cubicBezTo>
                    <a:pt x="31" y="123"/>
                    <a:pt x="39" y="121"/>
                    <a:pt x="44" y="115"/>
                  </a:cubicBezTo>
                  <a:cubicBezTo>
                    <a:pt x="48" y="112"/>
                    <a:pt x="50" y="105"/>
                    <a:pt x="53" y="100"/>
                  </a:cubicBezTo>
                  <a:cubicBezTo>
                    <a:pt x="56" y="95"/>
                    <a:pt x="60" y="90"/>
                    <a:pt x="64" y="86"/>
                  </a:cubicBezTo>
                  <a:cubicBezTo>
                    <a:pt x="71" y="76"/>
                    <a:pt x="75" y="65"/>
                    <a:pt x="86" y="59"/>
                  </a:cubicBezTo>
                  <a:cubicBezTo>
                    <a:pt x="105" y="58"/>
                    <a:pt x="117" y="54"/>
                    <a:pt x="133" y="49"/>
                  </a:cubicBezTo>
                  <a:cubicBezTo>
                    <a:pt x="143" y="46"/>
                    <a:pt x="153" y="44"/>
                    <a:pt x="164" y="40"/>
                  </a:cubicBezTo>
                  <a:cubicBezTo>
                    <a:pt x="184" y="34"/>
                    <a:pt x="205" y="30"/>
                    <a:pt x="226" y="25"/>
                  </a:cubicBezTo>
                  <a:cubicBezTo>
                    <a:pt x="258" y="17"/>
                    <a:pt x="292" y="12"/>
                    <a:pt x="330" y="12"/>
                  </a:cubicBezTo>
                  <a:cubicBezTo>
                    <a:pt x="342" y="12"/>
                    <a:pt x="357" y="10"/>
                    <a:pt x="369" y="12"/>
                  </a:cubicBezTo>
                  <a:cubicBezTo>
                    <a:pt x="379" y="13"/>
                    <a:pt x="388" y="20"/>
                    <a:pt x="399" y="21"/>
                  </a:cubicBezTo>
                  <a:cubicBezTo>
                    <a:pt x="405" y="22"/>
                    <a:pt x="414" y="22"/>
                    <a:pt x="422" y="21"/>
                  </a:cubicBezTo>
                  <a:cubicBezTo>
                    <a:pt x="426" y="21"/>
                    <a:pt x="431" y="18"/>
                    <a:pt x="436" y="18"/>
                  </a:cubicBezTo>
                  <a:cubicBezTo>
                    <a:pt x="442" y="18"/>
                    <a:pt x="448" y="21"/>
                    <a:pt x="454" y="21"/>
                  </a:cubicBezTo>
                  <a:cubicBezTo>
                    <a:pt x="477" y="23"/>
                    <a:pt x="506" y="21"/>
                    <a:pt x="525" y="18"/>
                  </a:cubicBezTo>
                  <a:cubicBezTo>
                    <a:pt x="533" y="17"/>
                    <a:pt x="541" y="15"/>
                    <a:pt x="548" y="16"/>
                  </a:cubicBezTo>
                  <a:cubicBezTo>
                    <a:pt x="553" y="16"/>
                    <a:pt x="559" y="19"/>
                    <a:pt x="564" y="19"/>
                  </a:cubicBezTo>
                  <a:cubicBezTo>
                    <a:pt x="568" y="19"/>
                    <a:pt x="573" y="17"/>
                    <a:pt x="578" y="16"/>
                  </a:cubicBezTo>
                  <a:cubicBezTo>
                    <a:pt x="584" y="14"/>
                    <a:pt x="589" y="13"/>
                    <a:pt x="595" y="13"/>
                  </a:cubicBezTo>
                  <a:cubicBezTo>
                    <a:pt x="626" y="8"/>
                    <a:pt x="664" y="0"/>
                    <a:pt x="699" y="2"/>
                  </a:cubicBezTo>
                  <a:cubicBezTo>
                    <a:pt x="746" y="4"/>
                    <a:pt x="793" y="18"/>
                    <a:pt x="834" y="26"/>
                  </a:cubicBezTo>
                  <a:cubicBezTo>
                    <a:pt x="849" y="29"/>
                    <a:pt x="864" y="31"/>
                    <a:pt x="876" y="38"/>
                  </a:cubicBezTo>
                  <a:cubicBezTo>
                    <a:pt x="885" y="42"/>
                    <a:pt x="897" y="55"/>
                    <a:pt x="900" y="64"/>
                  </a:cubicBezTo>
                  <a:cubicBezTo>
                    <a:pt x="902" y="71"/>
                    <a:pt x="900" y="77"/>
                    <a:pt x="903" y="82"/>
                  </a:cubicBezTo>
                  <a:close/>
                  <a:moveTo>
                    <a:pt x="656" y="162"/>
                  </a:moveTo>
                  <a:cubicBezTo>
                    <a:pt x="675" y="192"/>
                    <a:pt x="699" y="217"/>
                    <a:pt x="729" y="236"/>
                  </a:cubicBezTo>
                  <a:cubicBezTo>
                    <a:pt x="734" y="222"/>
                    <a:pt x="736" y="205"/>
                    <a:pt x="740" y="190"/>
                  </a:cubicBezTo>
                  <a:cubicBezTo>
                    <a:pt x="742" y="178"/>
                    <a:pt x="747" y="168"/>
                    <a:pt x="751" y="160"/>
                  </a:cubicBezTo>
                  <a:cubicBezTo>
                    <a:pt x="752" y="158"/>
                    <a:pt x="757" y="153"/>
                    <a:pt x="753" y="151"/>
                  </a:cubicBezTo>
                  <a:cubicBezTo>
                    <a:pt x="725" y="159"/>
                    <a:pt x="690" y="160"/>
                    <a:pt x="656" y="162"/>
                  </a:cubicBezTo>
                  <a:close/>
                </a:path>
              </a:pathLst>
            </a:custGeom>
            <a:grpFill/>
            <a:ln w="9525">
              <a:solidFill>
                <a:schemeClr val="bg1"/>
              </a:solidFill>
              <a:round/>
            </a:ln>
          </p:spPr>
          <p:txBody>
            <a:bodyPr/>
            <a:lstStyle/>
            <a:p>
              <a:endParaRPr lang="de-DE" sz="2400"/>
            </a:p>
          </p:txBody>
        </p:sp>
        <p:sp>
          <p:nvSpPr>
            <p:cNvPr id="6" name="Freeform 20"/>
            <p:cNvSpPr/>
            <p:nvPr/>
          </p:nvSpPr>
          <p:spPr bwMode="gray">
            <a:xfrm>
              <a:off x="8255320" y="1943781"/>
              <a:ext cx="1350515" cy="2128428"/>
            </a:xfrm>
            <a:custGeom>
              <a:cxnLst>
                <a:cxn ang="0">
                  <a:pos x="315" y="60"/>
                </a:cxn>
                <a:cxn ang="0">
                  <a:pos x="324" y="52"/>
                </a:cxn>
                <a:cxn ang="0">
                  <a:pos x="344" y="21"/>
                </a:cxn>
                <a:cxn ang="0">
                  <a:pos x="347" y="37"/>
                </a:cxn>
                <a:cxn ang="0">
                  <a:pos x="329" y="73"/>
                </a:cxn>
                <a:cxn ang="0">
                  <a:pos x="324" y="90"/>
                </a:cxn>
                <a:cxn ang="0">
                  <a:pos x="335" y="82"/>
                </a:cxn>
                <a:cxn ang="0">
                  <a:pos x="343" y="71"/>
                </a:cxn>
                <a:cxn ang="0">
                  <a:pos x="357" y="51"/>
                </a:cxn>
                <a:cxn ang="0">
                  <a:pos x="336" y="116"/>
                </a:cxn>
                <a:cxn ang="0">
                  <a:pos x="320" y="140"/>
                </a:cxn>
                <a:cxn ang="0">
                  <a:pos x="303" y="182"/>
                </a:cxn>
                <a:cxn ang="0">
                  <a:pos x="298" y="314"/>
                </a:cxn>
                <a:cxn ang="0">
                  <a:pos x="288" y="362"/>
                </a:cxn>
                <a:cxn ang="0">
                  <a:pos x="283" y="376"/>
                </a:cxn>
                <a:cxn ang="0">
                  <a:pos x="283" y="389"/>
                </a:cxn>
                <a:cxn ang="0">
                  <a:pos x="258" y="414"/>
                </a:cxn>
                <a:cxn ang="0">
                  <a:pos x="228" y="436"/>
                </a:cxn>
                <a:cxn ang="0">
                  <a:pos x="193" y="470"/>
                </a:cxn>
                <a:cxn ang="0">
                  <a:pos x="171" y="485"/>
                </a:cxn>
                <a:cxn ang="0">
                  <a:pos x="135" y="539"/>
                </a:cxn>
                <a:cxn ang="0">
                  <a:pos x="121" y="549"/>
                </a:cxn>
                <a:cxn ang="0">
                  <a:pos x="107" y="557"/>
                </a:cxn>
                <a:cxn ang="0">
                  <a:pos x="76" y="564"/>
                </a:cxn>
                <a:cxn ang="0">
                  <a:pos x="45" y="571"/>
                </a:cxn>
                <a:cxn ang="0">
                  <a:pos x="23" y="564"/>
                </a:cxn>
                <a:cxn ang="0">
                  <a:pos x="9" y="550"/>
                </a:cxn>
                <a:cxn ang="0">
                  <a:pos x="2" y="525"/>
                </a:cxn>
                <a:cxn ang="0">
                  <a:pos x="1" y="484"/>
                </a:cxn>
                <a:cxn ang="0">
                  <a:pos x="13" y="447"/>
                </a:cxn>
                <a:cxn ang="0">
                  <a:pos x="36" y="405"/>
                </a:cxn>
                <a:cxn ang="0">
                  <a:pos x="83" y="380"/>
                </a:cxn>
                <a:cxn ang="0">
                  <a:pos x="115" y="404"/>
                </a:cxn>
                <a:cxn ang="0">
                  <a:pos x="206" y="361"/>
                </a:cxn>
                <a:cxn ang="0">
                  <a:pos x="228" y="275"/>
                </a:cxn>
                <a:cxn ang="0">
                  <a:pos x="237" y="249"/>
                </a:cxn>
                <a:cxn ang="0">
                  <a:pos x="246" y="167"/>
                </a:cxn>
                <a:cxn ang="0">
                  <a:pos x="255" y="142"/>
                </a:cxn>
                <a:cxn ang="0">
                  <a:pos x="256" y="115"/>
                </a:cxn>
                <a:cxn ang="0">
                  <a:pos x="254" y="81"/>
                </a:cxn>
                <a:cxn ang="0">
                  <a:pos x="260" y="72"/>
                </a:cxn>
                <a:cxn ang="0">
                  <a:pos x="278" y="40"/>
                </a:cxn>
                <a:cxn ang="0">
                  <a:pos x="279" y="27"/>
                </a:cxn>
                <a:cxn ang="0">
                  <a:pos x="286" y="31"/>
                </a:cxn>
                <a:cxn ang="0">
                  <a:pos x="324" y="10"/>
                </a:cxn>
                <a:cxn ang="0">
                  <a:pos x="340" y="9"/>
                </a:cxn>
                <a:cxn ang="0">
                  <a:pos x="327" y="34"/>
                </a:cxn>
                <a:cxn ang="0">
                  <a:pos x="315" y="60"/>
                </a:cxn>
              </a:cxnLst>
              <a:rect l="0" t="0" r="r" b="b"/>
              <a:pathLst>
                <a:path w="363" h="572">
                  <a:moveTo>
                    <a:pt x="315" y="60"/>
                  </a:moveTo>
                  <a:cubicBezTo>
                    <a:pt x="319" y="60"/>
                    <a:pt x="322" y="55"/>
                    <a:pt x="324" y="52"/>
                  </a:cubicBezTo>
                  <a:cubicBezTo>
                    <a:pt x="327" y="46"/>
                    <a:pt x="335" y="20"/>
                    <a:pt x="344" y="21"/>
                  </a:cubicBezTo>
                  <a:cubicBezTo>
                    <a:pt x="352" y="21"/>
                    <a:pt x="350" y="30"/>
                    <a:pt x="347" y="37"/>
                  </a:cubicBezTo>
                  <a:cubicBezTo>
                    <a:pt x="342" y="50"/>
                    <a:pt x="335" y="61"/>
                    <a:pt x="329" y="73"/>
                  </a:cubicBezTo>
                  <a:cubicBezTo>
                    <a:pt x="326" y="78"/>
                    <a:pt x="320" y="84"/>
                    <a:pt x="324" y="90"/>
                  </a:cubicBezTo>
                  <a:cubicBezTo>
                    <a:pt x="330" y="92"/>
                    <a:pt x="333" y="86"/>
                    <a:pt x="335" y="82"/>
                  </a:cubicBezTo>
                  <a:cubicBezTo>
                    <a:pt x="338" y="79"/>
                    <a:pt x="341" y="75"/>
                    <a:pt x="343" y="71"/>
                  </a:cubicBezTo>
                  <a:cubicBezTo>
                    <a:pt x="347" y="62"/>
                    <a:pt x="345" y="48"/>
                    <a:pt x="357" y="51"/>
                  </a:cubicBezTo>
                  <a:cubicBezTo>
                    <a:pt x="363" y="78"/>
                    <a:pt x="335" y="87"/>
                    <a:pt x="336" y="116"/>
                  </a:cubicBezTo>
                  <a:cubicBezTo>
                    <a:pt x="331" y="123"/>
                    <a:pt x="327" y="131"/>
                    <a:pt x="320" y="140"/>
                  </a:cubicBezTo>
                  <a:cubicBezTo>
                    <a:pt x="311" y="152"/>
                    <a:pt x="304" y="161"/>
                    <a:pt x="303" y="182"/>
                  </a:cubicBezTo>
                  <a:cubicBezTo>
                    <a:pt x="300" y="222"/>
                    <a:pt x="304" y="271"/>
                    <a:pt x="298" y="314"/>
                  </a:cubicBezTo>
                  <a:cubicBezTo>
                    <a:pt x="296" y="330"/>
                    <a:pt x="292" y="345"/>
                    <a:pt x="288" y="362"/>
                  </a:cubicBezTo>
                  <a:cubicBezTo>
                    <a:pt x="287" y="367"/>
                    <a:pt x="284" y="372"/>
                    <a:pt x="283" y="376"/>
                  </a:cubicBezTo>
                  <a:cubicBezTo>
                    <a:pt x="283" y="381"/>
                    <a:pt x="284" y="386"/>
                    <a:pt x="283" y="389"/>
                  </a:cubicBezTo>
                  <a:cubicBezTo>
                    <a:pt x="281" y="398"/>
                    <a:pt x="268" y="407"/>
                    <a:pt x="258" y="414"/>
                  </a:cubicBezTo>
                  <a:cubicBezTo>
                    <a:pt x="247" y="423"/>
                    <a:pt x="237" y="428"/>
                    <a:pt x="228" y="436"/>
                  </a:cubicBezTo>
                  <a:cubicBezTo>
                    <a:pt x="216" y="446"/>
                    <a:pt x="205" y="461"/>
                    <a:pt x="193" y="470"/>
                  </a:cubicBezTo>
                  <a:cubicBezTo>
                    <a:pt x="186" y="476"/>
                    <a:pt x="177" y="478"/>
                    <a:pt x="171" y="485"/>
                  </a:cubicBezTo>
                  <a:cubicBezTo>
                    <a:pt x="175" y="516"/>
                    <a:pt x="154" y="525"/>
                    <a:pt x="135" y="539"/>
                  </a:cubicBezTo>
                  <a:cubicBezTo>
                    <a:pt x="130" y="542"/>
                    <a:pt x="127" y="546"/>
                    <a:pt x="121" y="549"/>
                  </a:cubicBezTo>
                  <a:cubicBezTo>
                    <a:pt x="117" y="551"/>
                    <a:pt x="112" y="556"/>
                    <a:pt x="107" y="557"/>
                  </a:cubicBezTo>
                  <a:cubicBezTo>
                    <a:pt x="100" y="560"/>
                    <a:pt x="87" y="561"/>
                    <a:pt x="76" y="564"/>
                  </a:cubicBezTo>
                  <a:cubicBezTo>
                    <a:pt x="65" y="567"/>
                    <a:pt x="54" y="570"/>
                    <a:pt x="45" y="571"/>
                  </a:cubicBezTo>
                  <a:cubicBezTo>
                    <a:pt x="32" y="572"/>
                    <a:pt x="32" y="570"/>
                    <a:pt x="23" y="564"/>
                  </a:cubicBezTo>
                  <a:cubicBezTo>
                    <a:pt x="16" y="559"/>
                    <a:pt x="14" y="558"/>
                    <a:pt x="9" y="550"/>
                  </a:cubicBezTo>
                  <a:cubicBezTo>
                    <a:pt x="5" y="543"/>
                    <a:pt x="3" y="536"/>
                    <a:pt x="2" y="525"/>
                  </a:cubicBezTo>
                  <a:cubicBezTo>
                    <a:pt x="1" y="511"/>
                    <a:pt x="0" y="497"/>
                    <a:pt x="1" y="484"/>
                  </a:cubicBezTo>
                  <a:cubicBezTo>
                    <a:pt x="2" y="472"/>
                    <a:pt x="7" y="460"/>
                    <a:pt x="13" y="447"/>
                  </a:cubicBezTo>
                  <a:cubicBezTo>
                    <a:pt x="20" y="430"/>
                    <a:pt x="26" y="417"/>
                    <a:pt x="36" y="405"/>
                  </a:cubicBezTo>
                  <a:cubicBezTo>
                    <a:pt x="44" y="394"/>
                    <a:pt x="62" y="377"/>
                    <a:pt x="83" y="380"/>
                  </a:cubicBezTo>
                  <a:cubicBezTo>
                    <a:pt x="99" y="382"/>
                    <a:pt x="102" y="397"/>
                    <a:pt x="115" y="404"/>
                  </a:cubicBezTo>
                  <a:cubicBezTo>
                    <a:pt x="143" y="387"/>
                    <a:pt x="173" y="373"/>
                    <a:pt x="206" y="361"/>
                  </a:cubicBezTo>
                  <a:cubicBezTo>
                    <a:pt x="208" y="332"/>
                    <a:pt x="219" y="302"/>
                    <a:pt x="228" y="275"/>
                  </a:cubicBezTo>
                  <a:cubicBezTo>
                    <a:pt x="231" y="266"/>
                    <a:pt x="235" y="258"/>
                    <a:pt x="237" y="249"/>
                  </a:cubicBezTo>
                  <a:cubicBezTo>
                    <a:pt x="244" y="223"/>
                    <a:pt x="240" y="194"/>
                    <a:pt x="246" y="167"/>
                  </a:cubicBezTo>
                  <a:cubicBezTo>
                    <a:pt x="248" y="158"/>
                    <a:pt x="253" y="150"/>
                    <a:pt x="255" y="142"/>
                  </a:cubicBezTo>
                  <a:cubicBezTo>
                    <a:pt x="256" y="133"/>
                    <a:pt x="256" y="123"/>
                    <a:pt x="256" y="115"/>
                  </a:cubicBezTo>
                  <a:cubicBezTo>
                    <a:pt x="255" y="105"/>
                    <a:pt x="251" y="94"/>
                    <a:pt x="254" y="81"/>
                  </a:cubicBezTo>
                  <a:cubicBezTo>
                    <a:pt x="255" y="77"/>
                    <a:pt x="259" y="75"/>
                    <a:pt x="260" y="72"/>
                  </a:cubicBezTo>
                  <a:cubicBezTo>
                    <a:pt x="266" y="61"/>
                    <a:pt x="268" y="47"/>
                    <a:pt x="278" y="40"/>
                  </a:cubicBezTo>
                  <a:cubicBezTo>
                    <a:pt x="278" y="36"/>
                    <a:pt x="277" y="29"/>
                    <a:pt x="279" y="27"/>
                  </a:cubicBezTo>
                  <a:cubicBezTo>
                    <a:pt x="284" y="26"/>
                    <a:pt x="284" y="29"/>
                    <a:pt x="286" y="31"/>
                  </a:cubicBezTo>
                  <a:cubicBezTo>
                    <a:pt x="296" y="22"/>
                    <a:pt x="306" y="9"/>
                    <a:pt x="324" y="10"/>
                  </a:cubicBezTo>
                  <a:cubicBezTo>
                    <a:pt x="328" y="4"/>
                    <a:pt x="338" y="0"/>
                    <a:pt x="340" y="9"/>
                  </a:cubicBezTo>
                  <a:cubicBezTo>
                    <a:pt x="342" y="16"/>
                    <a:pt x="332" y="26"/>
                    <a:pt x="327" y="34"/>
                  </a:cubicBezTo>
                  <a:cubicBezTo>
                    <a:pt x="321" y="43"/>
                    <a:pt x="315" y="51"/>
                    <a:pt x="315" y="60"/>
                  </a:cubicBezTo>
                  <a:close/>
                </a:path>
              </a:pathLst>
            </a:custGeom>
            <a:grpFill/>
            <a:ln w="9525">
              <a:solidFill>
                <a:schemeClr val="bg1"/>
              </a:solidFill>
              <a:round/>
            </a:ln>
          </p:spPr>
          <p:txBody>
            <a:bodyPr/>
            <a:lstStyle/>
            <a:p>
              <a:endParaRPr lang="de-DE" sz="2400"/>
            </a:p>
          </p:txBody>
        </p:sp>
        <p:sp>
          <p:nvSpPr>
            <p:cNvPr id="7" name="Freeform 21"/>
            <p:cNvSpPr/>
            <p:nvPr/>
          </p:nvSpPr>
          <p:spPr bwMode="gray">
            <a:xfrm>
              <a:off x="7607374" y="3397893"/>
              <a:ext cx="664898" cy="1147091"/>
            </a:xfrm>
            <a:custGeom>
              <a:cxnLst>
                <a:cxn ang="0">
                  <a:pos x="84" y="308"/>
                </a:cxn>
                <a:cxn ang="0">
                  <a:pos x="46" y="295"/>
                </a:cxn>
                <a:cxn ang="0">
                  <a:pos x="17" y="266"/>
                </a:cxn>
                <a:cxn ang="0">
                  <a:pos x="2" y="229"/>
                </a:cxn>
                <a:cxn ang="0">
                  <a:pos x="1" y="208"/>
                </a:cxn>
                <a:cxn ang="0">
                  <a:pos x="7" y="194"/>
                </a:cxn>
                <a:cxn ang="0">
                  <a:pos x="7" y="178"/>
                </a:cxn>
                <a:cxn ang="0">
                  <a:pos x="11" y="164"/>
                </a:cxn>
                <a:cxn ang="0">
                  <a:pos x="9" y="152"/>
                </a:cxn>
                <a:cxn ang="0">
                  <a:pos x="17" y="141"/>
                </a:cxn>
                <a:cxn ang="0">
                  <a:pos x="19" y="131"/>
                </a:cxn>
                <a:cxn ang="0">
                  <a:pos x="26" y="96"/>
                </a:cxn>
                <a:cxn ang="0">
                  <a:pos x="52" y="90"/>
                </a:cxn>
                <a:cxn ang="0">
                  <a:pos x="117" y="51"/>
                </a:cxn>
                <a:cxn ang="0">
                  <a:pos x="85" y="93"/>
                </a:cxn>
                <a:cxn ang="0">
                  <a:pos x="96" y="87"/>
                </a:cxn>
                <a:cxn ang="0">
                  <a:pos x="101" y="87"/>
                </a:cxn>
                <a:cxn ang="0">
                  <a:pos x="118" y="79"/>
                </a:cxn>
                <a:cxn ang="0">
                  <a:pos x="165" y="6"/>
                </a:cxn>
                <a:cxn ang="0">
                  <a:pos x="175" y="2"/>
                </a:cxn>
                <a:cxn ang="0">
                  <a:pos x="169" y="36"/>
                </a:cxn>
                <a:cxn ang="0">
                  <a:pos x="162" y="75"/>
                </a:cxn>
                <a:cxn ang="0">
                  <a:pos x="152" y="113"/>
                </a:cxn>
                <a:cxn ang="0">
                  <a:pos x="156" y="133"/>
                </a:cxn>
                <a:cxn ang="0">
                  <a:pos x="158" y="164"/>
                </a:cxn>
                <a:cxn ang="0">
                  <a:pos x="162" y="256"/>
                </a:cxn>
                <a:cxn ang="0">
                  <a:pos x="142" y="288"/>
                </a:cxn>
                <a:cxn ang="0">
                  <a:pos x="128" y="296"/>
                </a:cxn>
                <a:cxn ang="0">
                  <a:pos x="115" y="304"/>
                </a:cxn>
                <a:cxn ang="0">
                  <a:pos x="85" y="308"/>
                </a:cxn>
                <a:cxn ang="0">
                  <a:pos x="84" y="308"/>
                </a:cxn>
              </a:cxnLst>
              <a:rect l="0" t="0" r="r" b="b"/>
              <a:pathLst>
                <a:path w="179" h="308">
                  <a:moveTo>
                    <a:pt x="84" y="308"/>
                  </a:moveTo>
                  <a:cubicBezTo>
                    <a:pt x="75" y="303"/>
                    <a:pt x="55" y="300"/>
                    <a:pt x="46" y="295"/>
                  </a:cubicBezTo>
                  <a:cubicBezTo>
                    <a:pt x="39" y="291"/>
                    <a:pt x="22" y="274"/>
                    <a:pt x="17" y="266"/>
                  </a:cubicBezTo>
                  <a:cubicBezTo>
                    <a:pt x="9" y="255"/>
                    <a:pt x="4" y="246"/>
                    <a:pt x="2" y="229"/>
                  </a:cubicBezTo>
                  <a:cubicBezTo>
                    <a:pt x="2" y="222"/>
                    <a:pt x="0" y="213"/>
                    <a:pt x="1" y="208"/>
                  </a:cubicBezTo>
                  <a:cubicBezTo>
                    <a:pt x="1" y="203"/>
                    <a:pt x="6" y="200"/>
                    <a:pt x="7" y="194"/>
                  </a:cubicBezTo>
                  <a:cubicBezTo>
                    <a:pt x="8" y="190"/>
                    <a:pt x="7" y="184"/>
                    <a:pt x="7" y="178"/>
                  </a:cubicBezTo>
                  <a:cubicBezTo>
                    <a:pt x="8" y="173"/>
                    <a:pt x="11" y="168"/>
                    <a:pt x="11" y="164"/>
                  </a:cubicBezTo>
                  <a:cubicBezTo>
                    <a:pt x="11" y="159"/>
                    <a:pt x="8" y="156"/>
                    <a:pt x="9" y="152"/>
                  </a:cubicBezTo>
                  <a:cubicBezTo>
                    <a:pt x="10" y="146"/>
                    <a:pt x="15" y="147"/>
                    <a:pt x="17" y="141"/>
                  </a:cubicBezTo>
                  <a:cubicBezTo>
                    <a:pt x="18" y="140"/>
                    <a:pt x="18" y="135"/>
                    <a:pt x="19" y="131"/>
                  </a:cubicBezTo>
                  <a:cubicBezTo>
                    <a:pt x="21" y="124"/>
                    <a:pt x="22" y="102"/>
                    <a:pt x="26" y="96"/>
                  </a:cubicBezTo>
                  <a:cubicBezTo>
                    <a:pt x="32" y="90"/>
                    <a:pt x="41" y="90"/>
                    <a:pt x="52" y="90"/>
                  </a:cubicBezTo>
                  <a:cubicBezTo>
                    <a:pt x="65" y="68"/>
                    <a:pt x="92" y="61"/>
                    <a:pt x="117" y="51"/>
                  </a:cubicBezTo>
                  <a:cubicBezTo>
                    <a:pt x="103" y="62"/>
                    <a:pt x="89" y="73"/>
                    <a:pt x="85" y="93"/>
                  </a:cubicBezTo>
                  <a:cubicBezTo>
                    <a:pt x="89" y="95"/>
                    <a:pt x="91" y="88"/>
                    <a:pt x="96" y="87"/>
                  </a:cubicBezTo>
                  <a:cubicBezTo>
                    <a:pt x="97" y="86"/>
                    <a:pt x="99" y="87"/>
                    <a:pt x="101" y="87"/>
                  </a:cubicBezTo>
                  <a:cubicBezTo>
                    <a:pt x="108" y="85"/>
                    <a:pt x="113" y="81"/>
                    <a:pt x="118" y="79"/>
                  </a:cubicBezTo>
                  <a:cubicBezTo>
                    <a:pt x="132" y="56"/>
                    <a:pt x="141" y="22"/>
                    <a:pt x="165" y="6"/>
                  </a:cubicBezTo>
                  <a:cubicBezTo>
                    <a:pt x="167" y="4"/>
                    <a:pt x="171" y="0"/>
                    <a:pt x="175" y="2"/>
                  </a:cubicBezTo>
                  <a:cubicBezTo>
                    <a:pt x="179" y="15"/>
                    <a:pt x="172" y="25"/>
                    <a:pt x="169" y="36"/>
                  </a:cubicBezTo>
                  <a:cubicBezTo>
                    <a:pt x="167" y="48"/>
                    <a:pt x="166" y="62"/>
                    <a:pt x="162" y="75"/>
                  </a:cubicBezTo>
                  <a:cubicBezTo>
                    <a:pt x="158" y="87"/>
                    <a:pt x="152" y="97"/>
                    <a:pt x="152" y="113"/>
                  </a:cubicBezTo>
                  <a:cubicBezTo>
                    <a:pt x="152" y="119"/>
                    <a:pt x="154" y="126"/>
                    <a:pt x="156" y="133"/>
                  </a:cubicBezTo>
                  <a:cubicBezTo>
                    <a:pt x="159" y="144"/>
                    <a:pt x="164" y="152"/>
                    <a:pt x="158" y="164"/>
                  </a:cubicBezTo>
                  <a:cubicBezTo>
                    <a:pt x="168" y="191"/>
                    <a:pt x="171" y="226"/>
                    <a:pt x="162" y="256"/>
                  </a:cubicBezTo>
                  <a:cubicBezTo>
                    <a:pt x="158" y="269"/>
                    <a:pt x="152" y="280"/>
                    <a:pt x="142" y="288"/>
                  </a:cubicBezTo>
                  <a:cubicBezTo>
                    <a:pt x="138" y="291"/>
                    <a:pt x="133" y="293"/>
                    <a:pt x="128" y="296"/>
                  </a:cubicBezTo>
                  <a:cubicBezTo>
                    <a:pt x="123" y="299"/>
                    <a:pt x="118" y="303"/>
                    <a:pt x="115" y="304"/>
                  </a:cubicBezTo>
                  <a:cubicBezTo>
                    <a:pt x="106" y="306"/>
                    <a:pt x="96" y="304"/>
                    <a:pt x="85" y="308"/>
                  </a:cubicBezTo>
                  <a:cubicBezTo>
                    <a:pt x="85" y="308"/>
                    <a:pt x="84" y="308"/>
                    <a:pt x="84" y="308"/>
                  </a:cubicBezTo>
                  <a:close/>
                </a:path>
              </a:pathLst>
            </a:custGeom>
            <a:grpFill/>
            <a:ln w="9525">
              <a:solidFill>
                <a:schemeClr val="bg1"/>
              </a:solidFill>
              <a:round/>
            </a:ln>
          </p:spPr>
          <p:txBody>
            <a:bodyPr/>
            <a:lstStyle/>
            <a:p>
              <a:endParaRPr lang="de-DE" sz="2400"/>
            </a:p>
          </p:txBody>
        </p:sp>
      </p:grpSp>
      <p:grpSp>
        <p:nvGrpSpPr>
          <p:cNvPr id="8" name="组合 7"/>
          <p:cNvGrpSpPr/>
          <p:nvPr/>
        </p:nvGrpSpPr>
        <p:grpSpPr>
          <a:xfrm>
            <a:off x="7696860" y="1696164"/>
            <a:ext cx="3089045" cy="5189220"/>
            <a:chOff x="8558574" y="1668781"/>
            <a:chExt cx="3089045" cy="5189220"/>
          </a:xfrm>
          <a:solidFill>
            <a:schemeClr val="accent1"/>
          </a:solidFill>
        </p:grpSpPr>
        <p:sp>
          <p:nvSpPr>
            <p:cNvPr id="9" name="Freeform 17"/>
            <p:cNvSpPr/>
            <p:nvPr/>
          </p:nvSpPr>
          <p:spPr bwMode="gray">
            <a:xfrm>
              <a:off x="8558574" y="4416902"/>
              <a:ext cx="220377" cy="2441099"/>
            </a:xfrm>
            <a:custGeom>
              <a:cxnLst>
                <a:cxn ang="0">
                  <a:pos x="36" y="5"/>
                </a:cxn>
                <a:cxn ang="0">
                  <a:pos x="61" y="5"/>
                </a:cxn>
                <a:cxn ang="0">
                  <a:pos x="61" y="47"/>
                </a:cxn>
                <a:cxn ang="0">
                  <a:pos x="27" y="711"/>
                </a:cxn>
                <a:cxn ang="0">
                  <a:pos x="0" y="711"/>
                </a:cxn>
                <a:cxn ang="0">
                  <a:pos x="36" y="5"/>
                </a:cxn>
              </a:cxnLst>
              <a:rect l="0" t="0" r="r" b="b"/>
              <a:pathLst>
                <a:path w="62" h="711">
                  <a:moveTo>
                    <a:pt x="36" y="5"/>
                  </a:moveTo>
                  <a:cubicBezTo>
                    <a:pt x="44" y="1"/>
                    <a:pt x="53" y="0"/>
                    <a:pt x="61" y="5"/>
                  </a:cubicBezTo>
                  <a:cubicBezTo>
                    <a:pt x="61" y="13"/>
                    <a:pt x="62" y="33"/>
                    <a:pt x="61" y="47"/>
                  </a:cubicBezTo>
                  <a:cubicBezTo>
                    <a:pt x="48" y="251"/>
                    <a:pt x="39" y="509"/>
                    <a:pt x="27" y="711"/>
                  </a:cubicBezTo>
                  <a:cubicBezTo>
                    <a:pt x="18" y="711"/>
                    <a:pt x="9" y="711"/>
                    <a:pt x="0" y="711"/>
                  </a:cubicBezTo>
                  <a:cubicBezTo>
                    <a:pt x="11" y="491"/>
                    <a:pt x="24" y="225"/>
                    <a:pt x="36" y="5"/>
                  </a:cubicBezTo>
                  <a:close/>
                </a:path>
              </a:pathLst>
            </a:custGeom>
            <a:grpFill/>
            <a:ln w="9525">
              <a:noFill/>
              <a:round/>
            </a:ln>
          </p:spPr>
          <p:txBody>
            <a:bodyPr/>
            <a:lstStyle/>
            <a:p>
              <a:endParaRPr lang="de-DE" sz="2400"/>
            </a:p>
          </p:txBody>
        </p:sp>
        <p:sp>
          <p:nvSpPr>
            <p:cNvPr id="10" name="Freeform 22"/>
            <p:cNvSpPr/>
            <p:nvPr/>
          </p:nvSpPr>
          <p:spPr bwMode="gray">
            <a:xfrm>
              <a:off x="8694190" y="2207480"/>
              <a:ext cx="2689730" cy="2555997"/>
            </a:xfrm>
            <a:custGeom>
              <a:cxnLst>
                <a:cxn ang="0">
                  <a:pos x="723" y="53"/>
                </a:cxn>
                <a:cxn ang="0">
                  <a:pos x="723" y="54"/>
                </a:cxn>
                <a:cxn ang="0">
                  <a:pos x="674" y="96"/>
                </a:cxn>
                <a:cxn ang="0">
                  <a:pos x="11" y="687"/>
                </a:cxn>
                <a:cxn ang="0">
                  <a:pos x="9" y="687"/>
                </a:cxn>
                <a:cxn ang="0">
                  <a:pos x="1" y="683"/>
                </a:cxn>
                <a:cxn ang="0">
                  <a:pos x="0" y="674"/>
                </a:cxn>
                <a:cxn ang="0">
                  <a:pos x="47" y="628"/>
                </a:cxn>
                <a:cxn ang="0">
                  <a:pos x="92" y="585"/>
                </a:cxn>
                <a:cxn ang="0">
                  <a:pos x="539" y="171"/>
                </a:cxn>
                <a:cxn ang="0">
                  <a:pos x="707" y="15"/>
                </a:cxn>
                <a:cxn ang="0">
                  <a:pos x="721" y="3"/>
                </a:cxn>
                <a:cxn ang="0">
                  <a:pos x="723" y="53"/>
                </a:cxn>
              </a:cxnLst>
              <a:rect l="0" t="0" r="r" b="b"/>
              <a:pathLst>
                <a:path w="723" h="687">
                  <a:moveTo>
                    <a:pt x="723" y="53"/>
                  </a:moveTo>
                  <a:cubicBezTo>
                    <a:pt x="723" y="54"/>
                    <a:pt x="723" y="54"/>
                    <a:pt x="723" y="54"/>
                  </a:cubicBezTo>
                  <a:cubicBezTo>
                    <a:pt x="708" y="64"/>
                    <a:pt x="689" y="82"/>
                    <a:pt x="674" y="96"/>
                  </a:cubicBezTo>
                  <a:cubicBezTo>
                    <a:pt x="455" y="290"/>
                    <a:pt x="230" y="492"/>
                    <a:pt x="11" y="687"/>
                  </a:cubicBezTo>
                  <a:cubicBezTo>
                    <a:pt x="10" y="687"/>
                    <a:pt x="9" y="687"/>
                    <a:pt x="9" y="687"/>
                  </a:cubicBezTo>
                  <a:cubicBezTo>
                    <a:pt x="6" y="686"/>
                    <a:pt x="3" y="685"/>
                    <a:pt x="1" y="683"/>
                  </a:cubicBezTo>
                  <a:cubicBezTo>
                    <a:pt x="0" y="680"/>
                    <a:pt x="0" y="677"/>
                    <a:pt x="0" y="674"/>
                  </a:cubicBezTo>
                  <a:cubicBezTo>
                    <a:pt x="12" y="658"/>
                    <a:pt x="33" y="641"/>
                    <a:pt x="47" y="628"/>
                  </a:cubicBezTo>
                  <a:cubicBezTo>
                    <a:pt x="62" y="614"/>
                    <a:pt x="77" y="599"/>
                    <a:pt x="92" y="585"/>
                  </a:cubicBezTo>
                  <a:cubicBezTo>
                    <a:pt x="242" y="448"/>
                    <a:pt x="390" y="308"/>
                    <a:pt x="539" y="171"/>
                  </a:cubicBezTo>
                  <a:cubicBezTo>
                    <a:pt x="595" y="119"/>
                    <a:pt x="652" y="67"/>
                    <a:pt x="707" y="15"/>
                  </a:cubicBezTo>
                  <a:cubicBezTo>
                    <a:pt x="710" y="12"/>
                    <a:pt x="720" y="0"/>
                    <a:pt x="721" y="3"/>
                  </a:cubicBezTo>
                  <a:cubicBezTo>
                    <a:pt x="722" y="20"/>
                    <a:pt x="722" y="38"/>
                    <a:pt x="723" y="53"/>
                  </a:cubicBezTo>
                  <a:close/>
                </a:path>
              </a:pathLst>
            </a:custGeom>
            <a:grpFill/>
            <a:ln w="9525">
              <a:noFill/>
              <a:round/>
            </a:ln>
          </p:spPr>
          <p:txBody>
            <a:bodyPr/>
            <a:lstStyle/>
            <a:p>
              <a:endParaRPr lang="de-DE" sz="2400"/>
            </a:p>
          </p:txBody>
        </p:sp>
        <p:sp>
          <p:nvSpPr>
            <p:cNvPr id="11" name="Freeform 23"/>
            <p:cNvSpPr/>
            <p:nvPr/>
          </p:nvSpPr>
          <p:spPr bwMode="gray">
            <a:xfrm>
              <a:off x="11365084" y="1668781"/>
              <a:ext cx="282535" cy="5189220"/>
            </a:xfrm>
            <a:custGeom>
              <a:cxnLst>
                <a:cxn ang="0">
                  <a:pos x="4" y="14"/>
                </a:cxn>
                <a:cxn ang="0">
                  <a:pos x="76" y="14"/>
                </a:cxn>
                <a:cxn ang="0">
                  <a:pos x="76" y="668"/>
                </a:cxn>
                <a:cxn ang="0">
                  <a:pos x="75" y="1346"/>
                </a:cxn>
                <a:cxn ang="0">
                  <a:pos x="0" y="1346"/>
                </a:cxn>
                <a:cxn ang="0">
                  <a:pos x="0" y="1263"/>
                </a:cxn>
                <a:cxn ang="0">
                  <a:pos x="4" y="14"/>
                </a:cxn>
              </a:cxnLst>
              <a:rect l="0" t="0" r="r" b="b"/>
              <a:pathLst>
                <a:path w="76" h="1346">
                  <a:moveTo>
                    <a:pt x="4" y="14"/>
                  </a:moveTo>
                  <a:cubicBezTo>
                    <a:pt x="25" y="0"/>
                    <a:pt x="51" y="0"/>
                    <a:pt x="76" y="14"/>
                  </a:cubicBezTo>
                  <a:cubicBezTo>
                    <a:pt x="76" y="165"/>
                    <a:pt x="76" y="517"/>
                    <a:pt x="76" y="668"/>
                  </a:cubicBezTo>
                  <a:cubicBezTo>
                    <a:pt x="74" y="876"/>
                    <a:pt x="76" y="1136"/>
                    <a:pt x="75" y="1346"/>
                  </a:cubicBezTo>
                  <a:cubicBezTo>
                    <a:pt x="50" y="1346"/>
                    <a:pt x="25" y="1346"/>
                    <a:pt x="0" y="1346"/>
                  </a:cubicBezTo>
                  <a:cubicBezTo>
                    <a:pt x="0" y="1334"/>
                    <a:pt x="0" y="1275"/>
                    <a:pt x="0" y="1263"/>
                  </a:cubicBezTo>
                  <a:cubicBezTo>
                    <a:pt x="3" y="915"/>
                    <a:pt x="2" y="363"/>
                    <a:pt x="4" y="14"/>
                  </a:cubicBezTo>
                  <a:close/>
                </a:path>
              </a:pathLst>
            </a:custGeom>
            <a:grpFill/>
            <a:ln w="9525">
              <a:noFill/>
              <a:round/>
            </a:ln>
          </p:spPr>
          <p:txBody>
            <a:bodyPr/>
            <a:lstStyle/>
            <a:p>
              <a:endParaRPr lang="de-DE" sz="2400"/>
            </a:p>
          </p:txBody>
        </p:sp>
      </p:grpSp>
      <p:sp>
        <p:nvSpPr>
          <p:cNvPr id="12" name="TextBox 56"/>
          <p:cNvSpPr txBox="1"/>
          <p:nvPr/>
        </p:nvSpPr>
        <p:spPr>
          <a:xfrm>
            <a:off x="1480299" y="1925777"/>
            <a:ext cx="4814603" cy="369204"/>
          </a:xfrm>
          <a:prstGeom prst="rect">
            <a:avLst/>
          </a:prstGeom>
          <a:noFill/>
        </p:spPr>
        <p:txBody>
          <a:bodyPr wrap="square" rtlCol="0">
            <a:spAutoFit/>
          </a:bodyPr>
          <a:lstStyle>
            <a:defPPr>
              <a:defRPr lang="en-US"/>
            </a:defPPr>
            <a:lvl1pPr>
              <a:defRPr sz="1400" b="1">
                <a:solidFill>
                  <a:schemeClr val="accent1">
                    <a:lumMod val="75000"/>
                  </a:schemeClr>
                </a:solidFill>
              </a:defRPr>
            </a:lvl1pPr>
          </a:lstStyle>
          <a:p>
            <a:pPr algn="l"/>
            <a:r>
              <a:rPr lang="zh-CN" altLang="en-US" sz="1800">
                <a:solidFill>
                  <a:srgbClr val="1C1C1C"/>
                </a:solidFill>
                <a:latin typeface="微软雅黑" panose="020b0503020204020204" pitchFamily="34" charset="-122"/>
                <a:ea typeface="微软雅黑" panose="020b0503020204020204" pitchFamily="34" charset="-122"/>
              </a:rPr>
              <a:t>点击添加标题</a:t>
            </a:r>
            <a:endParaRPr lang="en-US" altLang="zh-CN" sz="1800">
              <a:solidFill>
                <a:srgbClr val="1C1C1C"/>
              </a:solidFill>
              <a:latin typeface="微软雅黑" panose="020b0503020204020204" pitchFamily="34" charset="-122"/>
              <a:ea typeface="微软雅黑" panose="020b0503020204020204" pitchFamily="34" charset="-122"/>
            </a:endParaRPr>
          </a:p>
        </p:txBody>
      </p:sp>
      <p:sp>
        <p:nvSpPr>
          <p:cNvPr id="13" name="TextBox 22"/>
          <p:cNvSpPr txBox="1"/>
          <p:nvPr/>
        </p:nvSpPr>
        <p:spPr>
          <a:xfrm>
            <a:off x="1505027" y="2531196"/>
            <a:ext cx="5024607" cy="2117503"/>
          </a:xfrm>
          <a:prstGeom prst="rect">
            <a:avLst/>
          </a:prstGeom>
          <a:noFill/>
        </p:spPr>
        <p:txBody>
          <a:bodyPr wrap="square" rtlCol="0">
            <a:spAutoFit/>
          </a:bodyPr>
          <a:lstStyle/>
          <a:p>
            <a:pPr lvl="0" algn="l">
              <a:lnSpc>
                <a:spcPct val="150000"/>
              </a:lnSpc>
              <a:spcAft>
                <a:spcPct val="40000"/>
              </a:spcAft>
              <a:buClr>
                <a:srgbClr val="292929"/>
              </a:buClr>
            </a:pPr>
            <a:r>
              <a:rPr lang="zh-CN" altLang="en-US" sz="1400" noProof="1">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noProof="1">
              <a:solidFill>
                <a:srgbClr val="1C1C1C"/>
              </a:solidFill>
              <a:latin typeface="微软雅黑" panose="020b0503020204020204" pitchFamily="34" charset="-122"/>
              <a:ea typeface="微软雅黑" panose="020b0503020204020204" pitchFamily="34" charset="-122"/>
            </a:endParaRPr>
          </a:p>
          <a:p>
            <a:pPr algn="l">
              <a:lnSpc>
                <a:spcPct val="150000"/>
              </a:lnSpc>
              <a:spcAft>
                <a:spcPct val="40000"/>
              </a:spcAft>
              <a:buClr>
                <a:srgbClr val="292929"/>
              </a:buClr>
            </a:pPr>
            <a:r>
              <a:rPr lang="zh-CN" altLang="en-US" sz="1400" noProof="1">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noProof="1">
              <a:solidFill>
                <a:srgbClr val="1C1C1C"/>
              </a:solidFill>
              <a:latin typeface="微软雅黑" panose="020b0503020204020204" pitchFamily="34" charset="-122"/>
              <a:ea typeface="微软雅黑" panose="020b0503020204020204" pitchFamily="34" charset="-122"/>
            </a:endParaRPr>
          </a:p>
        </p:txBody>
      </p:sp>
      <p:cxnSp>
        <p:nvCxnSpPr>
          <p:cNvPr id="14" name="Straight Connector 67"/>
          <p:cNvCxnSpPr/>
          <p:nvPr/>
        </p:nvCxnSpPr>
        <p:spPr>
          <a:xfrm flipH="1">
            <a:off x="1444180" y="4766374"/>
            <a:ext cx="5085454" cy="0"/>
          </a:xfrm>
          <a:prstGeom prst="line">
            <a:avLst/>
          </a:prstGeom>
          <a:ln w="63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67"/>
          <p:cNvCxnSpPr/>
          <p:nvPr/>
        </p:nvCxnSpPr>
        <p:spPr>
          <a:xfrm flipH="1">
            <a:off x="1505030" y="2390110"/>
            <a:ext cx="5024604" cy="0"/>
          </a:xfrm>
          <a:prstGeom prst="line">
            <a:avLst/>
          </a:prstGeom>
          <a:ln w="63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6" name="Freeform 12"/>
          <p:cNvSpPr/>
          <p:nvPr/>
        </p:nvSpPr>
        <p:spPr bwMode="auto">
          <a:xfrm rot="5400000">
            <a:off x="1592111" y="5415332"/>
            <a:ext cx="119499" cy="65742"/>
          </a:xfrm>
          <a:custGeom>
            <a:gdLst>
              <a:gd name="T0" fmla="*/ 2147483647 w 252"/>
              <a:gd name="T1" fmla="*/ 2147483647 h 126"/>
              <a:gd name="T2" fmla="*/ 2147483647 w 252"/>
              <a:gd name="T3" fmla="*/ 0 h 126"/>
              <a:gd name="T4" fmla="*/ 0 w 252"/>
              <a:gd name="T5" fmla="*/ 2147483647 h 126"/>
              <a:gd name="T6" fmla="*/ 2147483647 w 252"/>
              <a:gd name="T7" fmla="*/ 2147483647 h 126"/>
              <a:gd name="T8" fmla="*/ 0 60000 65536"/>
              <a:gd name="T9" fmla="*/ 0 60000 65536"/>
              <a:gd name="T10" fmla="*/ 0 60000 65536"/>
              <a:gd name="T11" fmla="*/ 0 60000 65536"/>
              <a:gd name="T12" fmla="*/ 0 w 252"/>
              <a:gd name="T13" fmla="*/ 0 h 126"/>
              <a:gd name="T14" fmla="*/ 252 w 252"/>
              <a:gd name="T15" fmla="*/ 126 h 126"/>
            </a:gdLst>
            <a:cxnLst>
              <a:cxn ang="T8">
                <a:pos x="T0" y="T1"/>
              </a:cxn>
              <a:cxn ang="T9">
                <a:pos x="T2" y="T3"/>
              </a:cxn>
              <a:cxn ang="T10">
                <a:pos x="T4" y="T5"/>
              </a:cxn>
              <a:cxn ang="T11">
                <a:pos x="T6" y="T7"/>
              </a:cxn>
            </a:cxnLst>
            <a:rect l="T12" t="T13" r="T14" b="T15"/>
            <a:pathLst>
              <a:path w="251" h="125">
                <a:moveTo>
                  <a:pt x="252" y="126"/>
                </a:moveTo>
                <a:lnTo>
                  <a:pt x="126" y="0"/>
                </a:lnTo>
                <a:lnTo>
                  <a:pt x="0" y="126"/>
                </a:lnTo>
                <a:lnTo>
                  <a:pt x="252" y="126"/>
                </a:lnTo>
                <a:close/>
              </a:path>
            </a:pathLst>
          </a:custGeom>
          <a:solidFill>
            <a:schemeClr val="accent1"/>
          </a:solidFill>
          <a:ln>
            <a:noFill/>
          </a:ln>
        </p:spPr>
        <p:txBody>
          <a:bodyPr/>
          <a:lstStyle/>
          <a:p>
            <a:endParaRPr lang="en-US" sz="2400"/>
          </a:p>
        </p:txBody>
      </p:sp>
      <p:sp>
        <p:nvSpPr>
          <p:cNvPr id="17" name="Freeform 12"/>
          <p:cNvSpPr/>
          <p:nvPr/>
        </p:nvSpPr>
        <p:spPr bwMode="auto">
          <a:xfrm rot="5400000">
            <a:off x="1592111" y="5747133"/>
            <a:ext cx="119499" cy="65742"/>
          </a:xfrm>
          <a:custGeom>
            <a:gdLst>
              <a:gd name="T0" fmla="*/ 2147483647 w 252"/>
              <a:gd name="T1" fmla="*/ 2147483647 h 126"/>
              <a:gd name="T2" fmla="*/ 2147483647 w 252"/>
              <a:gd name="T3" fmla="*/ 0 h 126"/>
              <a:gd name="T4" fmla="*/ 0 w 252"/>
              <a:gd name="T5" fmla="*/ 2147483647 h 126"/>
              <a:gd name="T6" fmla="*/ 2147483647 w 252"/>
              <a:gd name="T7" fmla="*/ 2147483647 h 126"/>
              <a:gd name="T8" fmla="*/ 0 60000 65536"/>
              <a:gd name="T9" fmla="*/ 0 60000 65536"/>
              <a:gd name="T10" fmla="*/ 0 60000 65536"/>
              <a:gd name="T11" fmla="*/ 0 60000 65536"/>
              <a:gd name="T12" fmla="*/ 0 w 252"/>
              <a:gd name="T13" fmla="*/ 0 h 126"/>
              <a:gd name="T14" fmla="*/ 252 w 252"/>
              <a:gd name="T15" fmla="*/ 126 h 126"/>
            </a:gdLst>
            <a:cxnLst>
              <a:cxn ang="T8">
                <a:pos x="T0" y="T1"/>
              </a:cxn>
              <a:cxn ang="T9">
                <a:pos x="T2" y="T3"/>
              </a:cxn>
              <a:cxn ang="T10">
                <a:pos x="T4" y="T5"/>
              </a:cxn>
              <a:cxn ang="T11">
                <a:pos x="T6" y="T7"/>
              </a:cxn>
            </a:cxnLst>
            <a:rect l="T12" t="T13" r="T14" b="T15"/>
            <a:pathLst>
              <a:path w="251" h="125">
                <a:moveTo>
                  <a:pt x="252" y="126"/>
                </a:moveTo>
                <a:lnTo>
                  <a:pt x="126" y="0"/>
                </a:lnTo>
                <a:lnTo>
                  <a:pt x="0" y="126"/>
                </a:lnTo>
                <a:lnTo>
                  <a:pt x="252" y="126"/>
                </a:lnTo>
                <a:close/>
              </a:path>
            </a:pathLst>
          </a:custGeom>
          <a:solidFill>
            <a:schemeClr val="accent1"/>
          </a:solidFill>
          <a:ln>
            <a:noFill/>
          </a:ln>
        </p:spPr>
        <p:txBody>
          <a:bodyPr/>
          <a:lstStyle/>
          <a:p>
            <a:endParaRPr lang="en-US" sz="2400"/>
          </a:p>
        </p:txBody>
      </p:sp>
      <p:sp>
        <p:nvSpPr>
          <p:cNvPr id="19" name="Freeform 12"/>
          <p:cNvSpPr/>
          <p:nvPr/>
        </p:nvSpPr>
        <p:spPr bwMode="auto">
          <a:xfrm rot="5400000">
            <a:off x="3973242" y="5415332"/>
            <a:ext cx="119499" cy="65742"/>
          </a:xfrm>
          <a:custGeom>
            <a:gdLst>
              <a:gd name="T0" fmla="*/ 2147483647 w 252"/>
              <a:gd name="T1" fmla="*/ 2147483647 h 126"/>
              <a:gd name="T2" fmla="*/ 2147483647 w 252"/>
              <a:gd name="T3" fmla="*/ 0 h 126"/>
              <a:gd name="T4" fmla="*/ 0 w 252"/>
              <a:gd name="T5" fmla="*/ 2147483647 h 126"/>
              <a:gd name="T6" fmla="*/ 2147483647 w 252"/>
              <a:gd name="T7" fmla="*/ 2147483647 h 126"/>
              <a:gd name="T8" fmla="*/ 0 60000 65536"/>
              <a:gd name="T9" fmla="*/ 0 60000 65536"/>
              <a:gd name="T10" fmla="*/ 0 60000 65536"/>
              <a:gd name="T11" fmla="*/ 0 60000 65536"/>
              <a:gd name="T12" fmla="*/ 0 w 252"/>
              <a:gd name="T13" fmla="*/ 0 h 126"/>
              <a:gd name="T14" fmla="*/ 252 w 252"/>
              <a:gd name="T15" fmla="*/ 126 h 126"/>
            </a:gdLst>
            <a:cxnLst>
              <a:cxn ang="T8">
                <a:pos x="T0" y="T1"/>
              </a:cxn>
              <a:cxn ang="T9">
                <a:pos x="T2" y="T3"/>
              </a:cxn>
              <a:cxn ang="T10">
                <a:pos x="T4" y="T5"/>
              </a:cxn>
              <a:cxn ang="T11">
                <a:pos x="T6" y="T7"/>
              </a:cxn>
            </a:cxnLst>
            <a:rect l="T12" t="T13" r="T14" b="T15"/>
            <a:pathLst>
              <a:path w="251" h="125">
                <a:moveTo>
                  <a:pt x="252" y="126"/>
                </a:moveTo>
                <a:lnTo>
                  <a:pt x="126" y="0"/>
                </a:lnTo>
                <a:lnTo>
                  <a:pt x="0" y="126"/>
                </a:lnTo>
                <a:lnTo>
                  <a:pt x="252" y="126"/>
                </a:lnTo>
                <a:close/>
              </a:path>
            </a:pathLst>
          </a:custGeom>
          <a:solidFill>
            <a:schemeClr val="accent1"/>
          </a:solidFill>
          <a:ln>
            <a:noFill/>
          </a:ln>
        </p:spPr>
        <p:txBody>
          <a:bodyPr/>
          <a:lstStyle/>
          <a:p>
            <a:endParaRPr lang="en-US" sz="2400"/>
          </a:p>
        </p:txBody>
      </p:sp>
      <p:sp>
        <p:nvSpPr>
          <p:cNvPr id="20" name="Freeform 12"/>
          <p:cNvSpPr/>
          <p:nvPr/>
        </p:nvSpPr>
        <p:spPr bwMode="auto">
          <a:xfrm rot="5400000">
            <a:off x="3973242" y="5747133"/>
            <a:ext cx="119499" cy="65742"/>
          </a:xfrm>
          <a:custGeom>
            <a:gdLst>
              <a:gd name="T0" fmla="*/ 2147483647 w 252"/>
              <a:gd name="T1" fmla="*/ 2147483647 h 126"/>
              <a:gd name="T2" fmla="*/ 2147483647 w 252"/>
              <a:gd name="T3" fmla="*/ 0 h 126"/>
              <a:gd name="T4" fmla="*/ 0 w 252"/>
              <a:gd name="T5" fmla="*/ 2147483647 h 126"/>
              <a:gd name="T6" fmla="*/ 2147483647 w 252"/>
              <a:gd name="T7" fmla="*/ 2147483647 h 126"/>
              <a:gd name="T8" fmla="*/ 0 60000 65536"/>
              <a:gd name="T9" fmla="*/ 0 60000 65536"/>
              <a:gd name="T10" fmla="*/ 0 60000 65536"/>
              <a:gd name="T11" fmla="*/ 0 60000 65536"/>
              <a:gd name="T12" fmla="*/ 0 w 252"/>
              <a:gd name="T13" fmla="*/ 0 h 126"/>
              <a:gd name="T14" fmla="*/ 252 w 252"/>
              <a:gd name="T15" fmla="*/ 126 h 126"/>
            </a:gdLst>
            <a:cxnLst>
              <a:cxn ang="T8">
                <a:pos x="T0" y="T1"/>
              </a:cxn>
              <a:cxn ang="T9">
                <a:pos x="T2" y="T3"/>
              </a:cxn>
              <a:cxn ang="T10">
                <a:pos x="T4" y="T5"/>
              </a:cxn>
              <a:cxn ang="T11">
                <a:pos x="T6" y="T7"/>
              </a:cxn>
            </a:cxnLst>
            <a:rect l="T12" t="T13" r="T14" b="T15"/>
            <a:pathLst>
              <a:path w="251" h="125">
                <a:moveTo>
                  <a:pt x="252" y="126"/>
                </a:moveTo>
                <a:lnTo>
                  <a:pt x="126" y="0"/>
                </a:lnTo>
                <a:lnTo>
                  <a:pt x="0" y="126"/>
                </a:lnTo>
                <a:lnTo>
                  <a:pt x="252" y="126"/>
                </a:lnTo>
                <a:close/>
              </a:path>
            </a:pathLst>
          </a:custGeom>
          <a:solidFill>
            <a:schemeClr val="accent1"/>
          </a:solidFill>
          <a:ln>
            <a:noFill/>
          </a:ln>
        </p:spPr>
        <p:txBody>
          <a:bodyPr/>
          <a:lstStyle/>
          <a:p>
            <a:endParaRPr lang="en-US" sz="2400"/>
          </a:p>
        </p:txBody>
      </p:sp>
      <p:sp>
        <p:nvSpPr>
          <p:cNvPr id="21" name="TextBox 20"/>
          <p:cNvSpPr txBox="1"/>
          <p:nvPr/>
        </p:nvSpPr>
        <p:spPr>
          <a:xfrm>
            <a:off x="1505028" y="4890646"/>
            <a:ext cx="4430714" cy="338426"/>
          </a:xfrm>
          <a:prstGeom prst="rect">
            <a:avLst/>
          </a:prstGeom>
          <a:noFill/>
        </p:spPr>
        <p:txBody>
          <a:bodyPr wrap="square" rtlCol="0">
            <a:spAutoFit/>
          </a:bodyPr>
          <a:lstStyle/>
          <a:p>
            <a:r>
              <a:rPr lang="zh-CN" altLang="en-US" sz="1600">
                <a:solidFill>
                  <a:srgbClr val="1C1C1C"/>
                </a:solidFill>
                <a:latin typeface="微软雅黑" panose="020b0503020204020204" pitchFamily="34" charset="-122"/>
                <a:ea typeface="微软雅黑" panose="020b0503020204020204" pitchFamily="34" charset="-122"/>
              </a:rPr>
              <a:t>标题</a:t>
            </a:r>
            <a:endParaRPr lang="en-US" sz="1600">
              <a:solidFill>
                <a:srgbClr val="1C1C1C"/>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684733" y="5309703"/>
            <a:ext cx="2237620" cy="307777"/>
          </a:xfrm>
          <a:prstGeom prst="rect">
            <a:avLst/>
          </a:prstGeom>
          <a:noFill/>
        </p:spPr>
        <p:txBody>
          <a:bodyPr wrap="square" rtlCol="0">
            <a:spAutoFit/>
          </a:bodyPr>
          <a:lstStyle/>
          <a:p>
            <a:pPr algn="l"/>
            <a:r>
              <a:rPr lang="zh-CN" altLang="en-US" sz="1400">
                <a:solidFill>
                  <a:srgbClr val="1C1C1C"/>
                </a:solidFill>
                <a:latin typeface="微软雅黑" panose="020b0503020204020204" pitchFamily="34" charset="-122"/>
                <a:ea typeface="微软雅黑" panose="020b0503020204020204" pitchFamily="34" charset="-122"/>
              </a:rPr>
              <a:t>点击输入文本</a:t>
            </a:r>
            <a:endParaRPr lang="en-US" sz="1400">
              <a:solidFill>
                <a:srgbClr val="1C1C1C"/>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684733" y="5641503"/>
            <a:ext cx="2237620" cy="307777"/>
          </a:xfrm>
          <a:prstGeom prst="rect">
            <a:avLst/>
          </a:prstGeom>
          <a:noFill/>
        </p:spPr>
        <p:txBody>
          <a:bodyPr wrap="square" rtlCol="0">
            <a:spAutoFit/>
          </a:bodyPr>
          <a:lstStyle/>
          <a:p>
            <a:pPr algn="l"/>
            <a:r>
              <a:rPr lang="zh-CN" altLang="en-US" sz="1400">
                <a:solidFill>
                  <a:srgbClr val="1C1C1C"/>
                </a:solidFill>
                <a:latin typeface="微软雅黑" panose="020b0503020204020204" pitchFamily="34" charset="-122"/>
                <a:ea typeface="微软雅黑" panose="020b0503020204020204" pitchFamily="34" charset="-122"/>
              </a:rPr>
              <a:t>点击输入文本</a:t>
            </a:r>
            <a:endParaRPr lang="en-US" sz="1400">
              <a:solidFill>
                <a:srgbClr val="1C1C1C"/>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065863" y="5309703"/>
            <a:ext cx="2237620" cy="307777"/>
          </a:xfrm>
          <a:prstGeom prst="rect">
            <a:avLst/>
          </a:prstGeom>
          <a:noFill/>
        </p:spPr>
        <p:txBody>
          <a:bodyPr wrap="square" rtlCol="0">
            <a:spAutoFit/>
          </a:bodyPr>
          <a:lstStyle/>
          <a:p>
            <a:pPr algn="l"/>
            <a:r>
              <a:rPr lang="zh-CN" altLang="en-US" sz="1400">
                <a:solidFill>
                  <a:srgbClr val="1C1C1C"/>
                </a:solidFill>
                <a:latin typeface="微软雅黑" panose="020b0503020204020204" pitchFamily="34" charset="-122"/>
                <a:ea typeface="微软雅黑" panose="020b0503020204020204" pitchFamily="34" charset="-122"/>
              </a:rPr>
              <a:t>点击输入文本</a:t>
            </a:r>
            <a:endParaRPr lang="en-US" sz="1400">
              <a:solidFill>
                <a:srgbClr val="1C1C1C"/>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4065863" y="5641503"/>
            <a:ext cx="2237620" cy="307777"/>
          </a:xfrm>
          <a:prstGeom prst="rect">
            <a:avLst/>
          </a:prstGeom>
          <a:noFill/>
        </p:spPr>
        <p:txBody>
          <a:bodyPr wrap="square" rtlCol="0">
            <a:spAutoFit/>
          </a:bodyPr>
          <a:lstStyle/>
          <a:p>
            <a:pPr algn="l"/>
            <a:r>
              <a:rPr lang="zh-CN" altLang="en-US" sz="1400">
                <a:solidFill>
                  <a:srgbClr val="1C1C1C"/>
                </a:solidFill>
                <a:latin typeface="微软雅黑" panose="020b0503020204020204" pitchFamily="34" charset="-122"/>
                <a:ea typeface="微软雅黑" panose="020b0503020204020204" pitchFamily="34" charset="-122"/>
              </a:rPr>
              <a:t>点击输入文本</a:t>
            </a:r>
            <a:endParaRPr lang="en-US" sz="140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6"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5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nodeType="afterGroup">
                            <p:stCondLst>
                              <p:cond delay="25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3"/>
                                        </p:tgtEl>
                                        <p:attrNameLst>
                                          <p:attrName>style.visibility</p:attrName>
                                        </p:attrNameLst>
                                      </p:cBhvr>
                                      <p:to>
                                        <p:strVal val="visible"/>
                                      </p:to>
                                    </p:set>
                                    <p:animEffect transition="in" filter="wipe(left)">
                                      <p:cBhvr>
                                        <p:cTn id="29" dur="100"/>
                                        <p:tgtEl>
                                          <p:spTgt spid="13"/>
                                        </p:tgtEl>
                                      </p:cBhvr>
                                    </p:animEffect>
                                  </p:childTnLst>
                                </p:cTn>
                              </p:par>
                            </p:childTnLst>
                          </p:cTn>
                        </p:par>
                        <p:par>
                          <p:cTn id="30" fill="hold" nodeType="afterGroup">
                            <p:stCondLst>
                              <p:cond delay="26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nodeType="afterGroup">
                            <p:stCondLst>
                              <p:cond delay="31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nodeType="afterGroup">
                            <p:stCondLst>
                              <p:cond delay="3600"/>
                            </p:stCondLst>
                            <p:childTnLst>
                              <p:par>
                                <p:cTn id="48" presetID="2" presetClass="entr" presetSubtype="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0-#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0-#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0-#ppt_w/2"/>
                                          </p:val>
                                        </p:tav>
                                        <p:tav tm="100000">
                                          <p:val>
                                            <p:strVal val="#ppt_x"/>
                                          </p:val>
                                        </p:tav>
                                      </p:tavLst>
                                    </p:anim>
                                    <p:anim calcmode="lin" valueType="num">
                                      <p:cBhvr additive="base">
                                        <p:cTn id="59" dur="500" fill="hold"/>
                                        <p:tgtEl>
                                          <p:spTgt spid="25"/>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0-#ppt_w/2"/>
                                          </p:val>
                                        </p:tav>
                                        <p:tav tm="100000">
                                          <p:val>
                                            <p:strVal val="#ppt_x"/>
                                          </p:val>
                                        </p:tav>
                                      </p:tavLst>
                                    </p:anim>
                                    <p:anim calcmode="lin" valueType="num">
                                      <p:cBhvr additive="base">
                                        <p:cTn id="6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P spid="17" grpId="0" animBg="1"/>
      <p:bldP spid="19" grpId="0" animBg="1"/>
      <p:bldP spid="20" grpId="0" animBg="1"/>
      <p:bldP spid="21" grpId="0"/>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7" name="组合 16"/>
          <p:cNvGrpSpPr/>
          <p:nvPr/>
        </p:nvGrpSpPr>
        <p:grpSpPr>
          <a:xfrm>
            <a:off x="892366" y="1002933"/>
            <a:ext cx="10388906" cy="4883910"/>
            <a:chOff x="1323190" y="959902"/>
            <a:chExt cx="9563549" cy="4883910"/>
          </a:xfrm>
        </p:grpSpPr>
        <p:sp>
          <p:nvSpPr>
            <p:cNvPr id="16" name="矩形 15"/>
            <p:cNvSpPr/>
            <p:nvPr/>
          </p:nvSpPr>
          <p:spPr>
            <a:xfrm>
              <a:off x="1333948" y="970660"/>
              <a:ext cx="9552791" cy="4873152"/>
            </a:xfrm>
            <a:prstGeom prst="rect">
              <a:avLst/>
            </a:prstGeom>
            <a:solidFill>
              <a:schemeClr val="bg1">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L 形 12"/>
            <p:cNvSpPr/>
            <p:nvPr/>
          </p:nvSpPr>
          <p:spPr>
            <a:xfrm flipV="1">
              <a:off x="1323190" y="959902"/>
              <a:ext cx="914400" cy="914400"/>
            </a:xfrm>
            <a:prstGeom prst="corner">
              <a:avLst>
                <a:gd name="adj1" fmla="val 20588"/>
                <a:gd name="adj2" fmla="val 19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L 形 13"/>
            <p:cNvSpPr/>
            <p:nvPr/>
          </p:nvSpPr>
          <p:spPr>
            <a:xfrm flipH="1">
              <a:off x="9972339" y="4929412"/>
              <a:ext cx="914400" cy="914400"/>
            </a:xfrm>
            <a:prstGeom prst="corner">
              <a:avLst>
                <a:gd name="adj1" fmla="val 20588"/>
                <a:gd name="adj2" fmla="val 194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820943" y="1456536"/>
            <a:ext cx="2292601" cy="2659416"/>
            <a:chOff x="3631594" y="681954"/>
            <a:chExt cx="4990466" cy="5788940"/>
          </a:xfrm>
        </p:grpSpPr>
        <p:sp>
          <p:nvSpPr>
            <p:cNvPr id="3" name="六边形 2"/>
            <p:cNvSpPr/>
            <p:nvPr/>
          </p:nvSpPr>
          <p:spPr>
            <a:xfrm rot="16200000">
              <a:off x="3232357" y="1081191"/>
              <a:ext cx="5788940" cy="499046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rot="16200000">
              <a:off x="3646898" y="1441720"/>
              <a:ext cx="4952512" cy="426940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040766" y="1778399"/>
              <a:ext cx="4171414" cy="359604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695477" y="2041378"/>
              <a:ext cx="2886406" cy="2880824"/>
            </a:xfrm>
            <a:prstGeom prst="rect">
              <a:avLst/>
            </a:prstGeom>
            <a:noFill/>
          </p:spPr>
          <p:txBody>
            <a:bodyPr wrap="none" rtlCol="0">
              <a:spAutoFit/>
            </a:bodyPr>
            <a:lstStyle/>
            <a:p>
              <a:r>
                <a:rPr lang="en-US" altLang="zh-CN" sz="8000" b="1">
                  <a:solidFill>
                    <a:schemeClr val="accent1"/>
                  </a:solidFill>
                </a:rPr>
                <a:t>05</a:t>
              </a:r>
              <a:endParaRPr lang="zh-CN" altLang="en-US" sz="8000" b="1">
                <a:solidFill>
                  <a:schemeClr val="accent1"/>
                </a:solidFill>
              </a:endParaRPr>
            </a:p>
          </p:txBody>
        </p:sp>
      </p:grpSp>
      <p:sp>
        <p:nvSpPr>
          <p:cNvPr id="11" name="文本框 12"/>
          <p:cNvSpPr txBox="1">
            <a:spLocks noChangeArrowheads="1"/>
          </p:cNvSpPr>
          <p:nvPr/>
        </p:nvSpPr>
        <p:spPr bwMode="auto">
          <a:xfrm>
            <a:off x="4248301" y="4368926"/>
            <a:ext cx="38049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4400" b="1">
                <a:latin typeface="微软雅黑" panose="020b0503020204020204" pitchFamily="34" charset="-122"/>
                <a:ea typeface="微软雅黑" panose="020b0503020204020204" pitchFamily="34" charset="-122"/>
              </a:rPr>
              <a:t>点击添加内容</a:t>
            </a:r>
            <a:endParaRPr lang="zh-CN" altLang="en-US" sz="4400" b="1">
              <a:latin typeface="微软雅黑" panose="020b0503020204020204" pitchFamily="34" charset="-122"/>
              <a:ea typeface="微软雅黑" panose="020b0503020204020204" pitchFamily="34" charset="-122"/>
            </a:endParaRPr>
          </a:p>
        </p:txBody>
      </p:sp>
      <p:sp>
        <p:nvSpPr>
          <p:cNvPr id="12" name="矩形 16"/>
          <p:cNvSpPr>
            <a:spLocks noChangeArrowheads="1"/>
          </p:cNvSpPr>
          <p:nvPr/>
        </p:nvSpPr>
        <p:spPr bwMode="auto">
          <a:xfrm>
            <a:off x="3608084" y="5019358"/>
            <a:ext cx="5085343"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1216025" fontAlgn="base">
              <a:lnSpc>
                <a:spcPct val="120000"/>
              </a:lnSpc>
              <a:spcBef>
                <a:spcPct val="20000"/>
              </a:spcBef>
              <a:spcAft>
                <a:spcPct val="0"/>
              </a:spcAft>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iterate type="lt">
                                    <p:tmPct val="55556"/>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600" fill="hold"/>
                                        <p:tgtEl>
                                          <p:spTgt spid="11"/>
                                        </p:tgtEl>
                                        <p:attrNameLst>
                                          <p:attrName>ppt_x</p:attrName>
                                        </p:attrNameLst>
                                      </p:cBhvr>
                                      <p:tavLst>
                                        <p:tav tm="0">
                                          <p:val>
                                            <p:strVal val="1+#ppt_w/2"/>
                                          </p:val>
                                        </p:tav>
                                        <p:tav tm="100000">
                                          <p:val>
                                            <p:strVal val="#ppt_x"/>
                                          </p:val>
                                        </p:tav>
                                      </p:tavLst>
                                    </p:anim>
                                    <p:anim calcmode="lin" valueType="num">
                                      <p:cBhvr additive="base">
                                        <p:cTn id="13" dur="600" fill="hold"/>
                                        <p:tgtEl>
                                          <p:spTgt spid="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0636" name="Shape 60636"/>
          <p:cNvSpPr/>
          <p:nvPr/>
        </p:nvSpPr>
        <p:spPr>
          <a:xfrm>
            <a:off x="1283795" y="4510890"/>
            <a:ext cx="2463634" cy="967305"/>
          </a:xfrm>
          <a:prstGeom prst="rect">
            <a:avLst/>
          </a:prstGeom>
          <a:noFill/>
          <a:ln w="12700" cap="flat">
            <a:noFill/>
            <a:miter lim="400000"/>
          </a:ln>
          <a:effectLst/>
        </p:spPr>
        <p:txBody>
          <a:bodyPr wrap="square" lIns="0" tIns="0" rIns="0" bIns="0" numCol="1" anchor="t">
            <a:no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defTabSz="779145" fontAlgn="base">
              <a:spcBef>
                <a:spcPts val="1335"/>
              </a:spcBef>
              <a:spcAft>
                <a:spcPct val="0"/>
              </a:spcAft>
            </a:pPr>
            <a:r>
              <a:rPr lang="zh-CN" altLang="en-US" sz="1200">
                <a:solidFill>
                  <a:srgbClr val="445469"/>
                </a:solidFill>
                <a:latin typeface="微软雅黑" panose="020b0503020204020204" pitchFamily="34" charset="-122"/>
                <a:ea typeface="微软雅黑" panose="020b0503020204020204" pitchFamily="34" charset="-122"/>
                <a:cs typeface="Lato Light"/>
              </a:rPr>
              <a:t>此处添加详细文本描述，建议与标题相关并符合整体语言风格，语言描述尽量简洁生动。</a:t>
            </a:r>
            <a:endParaRPr sz="1125">
              <a:solidFill>
                <a:srgbClr val="445469"/>
              </a:solidFill>
            </a:endParaRPr>
          </a:p>
        </p:txBody>
      </p:sp>
      <p:sp>
        <p:nvSpPr>
          <p:cNvPr id="60637" name="Shape 60637"/>
          <p:cNvSpPr/>
          <p:nvPr/>
        </p:nvSpPr>
        <p:spPr>
          <a:xfrm>
            <a:off x="1832435" y="4186329"/>
            <a:ext cx="2276008" cy="339801"/>
          </a:xfrm>
          <a:prstGeom prst="rect">
            <a:avLst/>
          </a:prstGeom>
          <a:noFill/>
          <a:ln w="12700" cap="flat">
            <a:noFill/>
            <a:miter lim="400000"/>
          </a:ln>
          <a:effectLst/>
        </p:spPr>
        <p:txBody>
          <a:bodyPr wrap="square" lIns="0" tIns="0" rIns="0" bIns="0" numCol="1" anchor="t">
            <a:noAutofit/>
          </a:bodyPr>
          <a:lstStyle>
            <a:lvl1pPr>
              <a:lnSpc>
                <a:spcPct val="100000"/>
              </a:lnSpc>
              <a:defRPr sz="2500">
                <a:solidFill>
                  <a:srgbClr val="3483C9"/>
                </a:solidFill>
                <a:latin typeface="Helvetica Neue Light"/>
                <a:ea typeface="Helvetica Neue Light"/>
                <a:cs typeface="Helvetica Neue Light"/>
                <a:sym typeface="Helvetica Neue Light"/>
              </a:defRPr>
            </a:lvl1pPr>
          </a:lstStyle>
          <a:p>
            <a:pPr defTabSz="1219200" fontAlgn="base">
              <a:spcBef>
                <a:spcPct val="0"/>
              </a:spcBef>
              <a:spcAft>
                <a:spcPct val="0"/>
              </a:spcAft>
            </a:pPr>
            <a:r>
              <a:rPr lang="zh-CN" altLang="en-US" sz="1865" b="1">
                <a:solidFill>
                  <a:srgbClr val="445469"/>
                </a:solidFill>
                <a:latin typeface="Lato Regular"/>
                <a:ea typeface="微软雅黑" panose="020b0503020204020204" pitchFamily="34" charset="-122"/>
                <a:cs typeface="Lato Regular"/>
              </a:rPr>
              <a:t>此处添加标题</a:t>
            </a:r>
            <a:endParaRPr lang="en-US" altLang="zh-CN" sz="1865" b="1">
              <a:solidFill>
                <a:srgbClr val="445469"/>
              </a:solidFill>
              <a:latin typeface="Lato Regular"/>
              <a:ea typeface="微软雅黑" panose="020b0503020204020204" pitchFamily="34" charset="-122"/>
              <a:cs typeface="Lato Regular"/>
            </a:endParaRPr>
          </a:p>
        </p:txBody>
      </p:sp>
      <p:sp>
        <p:nvSpPr>
          <p:cNvPr id="60639" name="Shape 60639"/>
          <p:cNvSpPr/>
          <p:nvPr/>
        </p:nvSpPr>
        <p:spPr>
          <a:xfrm>
            <a:off x="4836325" y="5069735"/>
            <a:ext cx="2463635" cy="967307"/>
          </a:xfrm>
          <a:prstGeom prst="rect">
            <a:avLst/>
          </a:prstGeom>
          <a:noFill/>
          <a:ln w="12700" cap="flat">
            <a:noFill/>
            <a:miter lim="400000"/>
          </a:ln>
          <a:effectLst/>
        </p:spPr>
        <p:txBody>
          <a:bodyPr wrap="square" lIns="0" tIns="0" rIns="0" bIns="0" numCol="1" anchor="t">
            <a:no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defTabSz="779145" fontAlgn="base">
              <a:spcBef>
                <a:spcPts val="1335"/>
              </a:spcBef>
              <a:spcAft>
                <a:spcPct val="0"/>
              </a:spcAft>
            </a:pPr>
            <a:r>
              <a:rPr lang="zh-CN" altLang="en-US" sz="1200">
                <a:solidFill>
                  <a:srgbClr val="445469"/>
                </a:solidFill>
                <a:latin typeface="微软雅黑" panose="020b0503020204020204" pitchFamily="34" charset="-122"/>
                <a:ea typeface="微软雅黑" panose="020b0503020204020204" pitchFamily="34" charset="-122"/>
                <a:cs typeface="Lato Light"/>
              </a:rPr>
              <a:t>此处添加详细文本描述，建议与标题相关并符合整体语言风格，语言描述尽量简洁生动。</a:t>
            </a:r>
            <a:endParaRPr sz="1125">
              <a:solidFill>
                <a:srgbClr val="445469"/>
              </a:solidFill>
            </a:endParaRPr>
          </a:p>
        </p:txBody>
      </p:sp>
      <p:sp>
        <p:nvSpPr>
          <p:cNvPr id="60640" name="Shape 60640"/>
          <p:cNvSpPr/>
          <p:nvPr/>
        </p:nvSpPr>
        <p:spPr>
          <a:xfrm>
            <a:off x="5384965" y="4745175"/>
            <a:ext cx="2276009" cy="339801"/>
          </a:xfrm>
          <a:prstGeom prst="rect">
            <a:avLst/>
          </a:prstGeom>
          <a:noFill/>
          <a:ln w="12700" cap="flat">
            <a:noFill/>
            <a:miter lim="400000"/>
          </a:ln>
          <a:effectLst/>
        </p:spPr>
        <p:txBody>
          <a:bodyPr wrap="square" lIns="0" tIns="0" rIns="0" bIns="0" numCol="1" anchor="t">
            <a:noAutofit/>
          </a:bodyPr>
          <a:lstStyle>
            <a:lvl1pPr>
              <a:lnSpc>
                <a:spcPct val="100000"/>
              </a:lnSpc>
              <a:defRPr sz="2500">
                <a:solidFill>
                  <a:srgbClr val="3483C9"/>
                </a:solidFill>
                <a:latin typeface="Helvetica Neue Light"/>
                <a:ea typeface="Helvetica Neue Light"/>
                <a:cs typeface="Helvetica Neue Light"/>
                <a:sym typeface="Helvetica Neue Light"/>
              </a:defRPr>
            </a:lvl1pPr>
          </a:lstStyle>
          <a:p>
            <a:pPr defTabSz="1219200" fontAlgn="base">
              <a:spcBef>
                <a:spcPct val="0"/>
              </a:spcBef>
              <a:spcAft>
                <a:spcPct val="0"/>
              </a:spcAft>
            </a:pPr>
            <a:r>
              <a:rPr lang="zh-CN" altLang="en-US" sz="1865" b="1">
                <a:solidFill>
                  <a:srgbClr val="445469"/>
                </a:solidFill>
                <a:latin typeface="Lato Regular"/>
                <a:ea typeface="微软雅黑" panose="020b0503020204020204" pitchFamily="34" charset="-122"/>
                <a:cs typeface="Lato Regular"/>
              </a:rPr>
              <a:t>此处添加标题</a:t>
            </a:r>
            <a:endParaRPr lang="en-US" altLang="zh-CN" sz="1865" b="1">
              <a:solidFill>
                <a:srgbClr val="445469"/>
              </a:solidFill>
              <a:latin typeface="Lato Regular"/>
              <a:ea typeface="微软雅黑" panose="020b0503020204020204" pitchFamily="34" charset="-122"/>
              <a:cs typeface="Lato Regular"/>
            </a:endParaRPr>
          </a:p>
        </p:txBody>
      </p:sp>
      <p:sp>
        <p:nvSpPr>
          <p:cNvPr id="60642" name="Shape 60642"/>
          <p:cNvSpPr/>
          <p:nvPr/>
        </p:nvSpPr>
        <p:spPr>
          <a:xfrm>
            <a:off x="8388856" y="4594176"/>
            <a:ext cx="2463635" cy="967305"/>
          </a:xfrm>
          <a:prstGeom prst="rect">
            <a:avLst/>
          </a:prstGeom>
          <a:noFill/>
          <a:ln w="12700" cap="flat">
            <a:noFill/>
            <a:miter lim="400000"/>
          </a:ln>
          <a:effectLst/>
        </p:spPr>
        <p:txBody>
          <a:bodyPr wrap="square" lIns="0" tIns="0" rIns="0" bIns="0" numCol="1" anchor="t">
            <a:no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defTabSz="779145" fontAlgn="base">
              <a:spcBef>
                <a:spcPts val="1335"/>
              </a:spcBef>
              <a:spcAft>
                <a:spcPct val="0"/>
              </a:spcAft>
            </a:pPr>
            <a:r>
              <a:rPr lang="zh-CN" altLang="en-US" sz="1200">
                <a:solidFill>
                  <a:srgbClr val="445469"/>
                </a:solidFill>
                <a:latin typeface="微软雅黑" panose="020b0503020204020204" pitchFamily="34" charset="-122"/>
                <a:ea typeface="微软雅黑" panose="020b0503020204020204" pitchFamily="34" charset="-122"/>
                <a:cs typeface="Lato Light"/>
              </a:rPr>
              <a:t>此处添加详细文本描述，建议与标题相关并符合整体语言风格，语言描述尽量简洁生动。</a:t>
            </a:r>
            <a:endParaRPr sz="1125">
              <a:solidFill>
                <a:srgbClr val="445469"/>
              </a:solidFill>
            </a:endParaRPr>
          </a:p>
        </p:txBody>
      </p:sp>
      <p:sp>
        <p:nvSpPr>
          <p:cNvPr id="60643" name="Shape 60643"/>
          <p:cNvSpPr/>
          <p:nvPr/>
        </p:nvSpPr>
        <p:spPr>
          <a:xfrm>
            <a:off x="8937496" y="4269616"/>
            <a:ext cx="2276009" cy="339801"/>
          </a:xfrm>
          <a:prstGeom prst="rect">
            <a:avLst/>
          </a:prstGeom>
          <a:noFill/>
          <a:ln w="12700" cap="flat">
            <a:noFill/>
            <a:miter lim="400000"/>
          </a:ln>
          <a:effectLst/>
        </p:spPr>
        <p:txBody>
          <a:bodyPr wrap="square" lIns="0" tIns="0" rIns="0" bIns="0" numCol="1" anchor="t">
            <a:noAutofit/>
          </a:bodyPr>
          <a:lstStyle>
            <a:lvl1pPr>
              <a:lnSpc>
                <a:spcPct val="100000"/>
              </a:lnSpc>
              <a:defRPr sz="2500">
                <a:solidFill>
                  <a:srgbClr val="3483C9"/>
                </a:solidFill>
                <a:latin typeface="Helvetica Neue Light"/>
                <a:ea typeface="Helvetica Neue Light"/>
                <a:cs typeface="Helvetica Neue Light"/>
                <a:sym typeface="Helvetica Neue Light"/>
              </a:defRPr>
            </a:lvl1pPr>
          </a:lstStyle>
          <a:p>
            <a:pPr defTabSz="1219200" fontAlgn="base">
              <a:spcBef>
                <a:spcPct val="0"/>
              </a:spcBef>
              <a:spcAft>
                <a:spcPct val="0"/>
              </a:spcAft>
            </a:pPr>
            <a:r>
              <a:rPr lang="zh-CN" altLang="en-US" sz="1865" b="1">
                <a:solidFill>
                  <a:srgbClr val="445469"/>
                </a:solidFill>
                <a:latin typeface="Lato Regular"/>
                <a:ea typeface="微软雅黑" panose="020b0503020204020204" pitchFamily="34" charset="-122"/>
                <a:cs typeface="Lato Regular"/>
              </a:rPr>
              <a:t>此处添加标题</a:t>
            </a:r>
            <a:endParaRPr lang="en-US" altLang="zh-CN" sz="1865" b="1">
              <a:solidFill>
                <a:srgbClr val="445469"/>
              </a:solidFill>
              <a:latin typeface="Lato Regular"/>
              <a:ea typeface="微软雅黑" panose="020b0503020204020204" pitchFamily="34" charset="-122"/>
              <a:cs typeface="Lato Regular"/>
            </a:endParaRPr>
          </a:p>
        </p:txBody>
      </p:sp>
      <p:grpSp>
        <p:nvGrpSpPr>
          <p:cNvPr id="2" name="组合 1"/>
          <p:cNvGrpSpPr/>
          <p:nvPr/>
        </p:nvGrpSpPr>
        <p:grpSpPr>
          <a:xfrm>
            <a:off x="1497155" y="1246041"/>
            <a:ext cx="9381005" cy="2940288"/>
            <a:chOff x="1405715" y="1322241"/>
            <a:chExt cx="9381005" cy="2940288"/>
          </a:xfrm>
        </p:grpSpPr>
        <p:sp>
          <p:nvSpPr>
            <p:cNvPr id="45" name="任意多边形: 形状 44"/>
            <p:cNvSpPr/>
            <p:nvPr/>
          </p:nvSpPr>
          <p:spPr>
            <a:xfrm>
              <a:off x="1405715" y="3148697"/>
              <a:ext cx="3058104" cy="955673"/>
            </a:xfrm>
            <a:custGeom>
              <a:gdLst>
                <a:gd name="connsiteX0" fmla="*/ 2077603 w 2293578"/>
                <a:gd name="connsiteY0" fmla="*/ 377270 h 716755"/>
                <a:gd name="connsiteX1" fmla="*/ 2167885 w 2293578"/>
                <a:gd name="connsiteY1" fmla="*/ 414432 h 716755"/>
                <a:gd name="connsiteX2" fmla="*/ 2167885 w 2293578"/>
                <a:gd name="connsiteY2" fmla="*/ 594831 h 716755"/>
                <a:gd name="connsiteX3" fmla="*/ 1987647 w 2293578"/>
                <a:gd name="connsiteY3" fmla="*/ 594831 h 716755"/>
                <a:gd name="connsiteX4" fmla="*/ 1987647 w 2293578"/>
                <a:gd name="connsiteY4" fmla="*/ 414432 h 716755"/>
                <a:gd name="connsiteX5" fmla="*/ 2077603 w 2293578"/>
                <a:gd name="connsiteY5" fmla="*/ 377270 h 716755"/>
                <a:gd name="connsiteX6" fmla="*/ 2077603 w 2293578"/>
                <a:gd name="connsiteY6" fmla="*/ 334697 h 716755"/>
                <a:gd name="connsiteX7" fmla="*/ 1957662 w 2293578"/>
                <a:gd name="connsiteY7" fmla="*/ 384416 h 716755"/>
                <a:gd name="connsiteX8" fmla="*/ 1957662 w 2293578"/>
                <a:gd name="connsiteY8" fmla="*/ 624948 h 716755"/>
                <a:gd name="connsiteX9" fmla="*/ 2198197 w 2293578"/>
                <a:gd name="connsiteY9" fmla="*/ 624948 h 716755"/>
                <a:gd name="connsiteX10" fmla="*/ 2198197 w 2293578"/>
                <a:gd name="connsiteY10" fmla="*/ 384416 h 716755"/>
                <a:gd name="connsiteX11" fmla="*/ 2077603 w 2293578"/>
                <a:gd name="connsiteY11" fmla="*/ 334697 h 716755"/>
                <a:gd name="connsiteX12" fmla="*/ 1134695 w 2293578"/>
                <a:gd name="connsiteY12" fmla="*/ 285794 h 716755"/>
                <a:gd name="connsiteX13" fmla="*/ 1197924 w 2293578"/>
                <a:gd name="connsiteY13" fmla="*/ 312134 h 716755"/>
                <a:gd name="connsiteX14" fmla="*/ 1197924 w 2293578"/>
                <a:gd name="connsiteY14" fmla="*/ 438322 h 716755"/>
                <a:gd name="connsiteX15" fmla="*/ 1071464 w 2293578"/>
                <a:gd name="connsiteY15" fmla="*/ 438322 h 716755"/>
                <a:gd name="connsiteX16" fmla="*/ 1071464 w 2293578"/>
                <a:gd name="connsiteY16" fmla="*/ 312134 h 716755"/>
                <a:gd name="connsiteX17" fmla="*/ 1134695 w 2293578"/>
                <a:gd name="connsiteY17" fmla="*/ 285794 h 716755"/>
                <a:gd name="connsiteX18" fmla="*/ 1134695 w 2293578"/>
                <a:gd name="connsiteY18" fmla="*/ 247509 h 716755"/>
                <a:gd name="connsiteX19" fmla="*/ 1044412 w 2293578"/>
                <a:gd name="connsiteY19" fmla="*/ 284977 h 716755"/>
                <a:gd name="connsiteX20" fmla="*/ 1044412 w 2293578"/>
                <a:gd name="connsiteY20" fmla="*/ 465478 h 716755"/>
                <a:gd name="connsiteX21" fmla="*/ 1224650 w 2293578"/>
                <a:gd name="connsiteY21" fmla="*/ 465478 h 716755"/>
                <a:gd name="connsiteX22" fmla="*/ 1224650 w 2293578"/>
                <a:gd name="connsiteY22" fmla="*/ 284977 h 716755"/>
                <a:gd name="connsiteX23" fmla="*/ 1134695 w 2293578"/>
                <a:gd name="connsiteY23" fmla="*/ 247509 h 716755"/>
                <a:gd name="connsiteX24" fmla="*/ 87815 w 2293578"/>
                <a:gd name="connsiteY24" fmla="*/ 443 h 716755"/>
                <a:gd name="connsiteX25" fmla="*/ 192112 w 2293578"/>
                <a:gd name="connsiteY25" fmla="*/ 7284 h 716755"/>
                <a:gd name="connsiteX26" fmla="*/ 2293578 w 2293578"/>
                <a:gd name="connsiteY26" fmla="*/ 138420 h 716755"/>
                <a:gd name="connsiteX27" fmla="*/ 2293578 w 2293578"/>
                <a:gd name="connsiteY27" fmla="*/ 263713 h 716755"/>
                <a:gd name="connsiteX28" fmla="*/ 2099115 w 2293578"/>
                <a:gd name="connsiteY28" fmla="*/ 247815 h 716755"/>
                <a:gd name="connsiteX29" fmla="*/ 2099115 w 2293578"/>
                <a:gd name="connsiteY29" fmla="*/ 294574 h 716755"/>
                <a:gd name="connsiteX30" fmla="*/ 2227530 w 2293578"/>
                <a:gd name="connsiteY30" fmla="*/ 354605 h 716755"/>
                <a:gd name="connsiteX31" fmla="*/ 2227530 w 2293578"/>
                <a:gd name="connsiteY31" fmla="*/ 654657 h 716755"/>
                <a:gd name="connsiteX32" fmla="*/ 1928003 w 2293578"/>
                <a:gd name="connsiteY32" fmla="*/ 654657 h 716755"/>
                <a:gd name="connsiteX33" fmla="*/ 1928003 w 2293578"/>
                <a:gd name="connsiteY33" fmla="*/ 354605 h 716755"/>
                <a:gd name="connsiteX34" fmla="*/ 2056418 w 2293578"/>
                <a:gd name="connsiteY34" fmla="*/ 294574 h 716755"/>
                <a:gd name="connsiteX35" fmla="*/ 2056418 w 2293578"/>
                <a:gd name="connsiteY35" fmla="*/ 244344 h 716755"/>
                <a:gd name="connsiteX36" fmla="*/ 1155880 w 2293578"/>
                <a:gd name="connsiteY36" fmla="*/ 170429 h 716755"/>
                <a:gd name="connsiteX37" fmla="*/ 1155880 w 2293578"/>
                <a:gd name="connsiteY37" fmla="*/ 207182 h 716755"/>
                <a:gd name="connsiteX38" fmla="*/ 1254962 w 2293578"/>
                <a:gd name="connsiteY38" fmla="*/ 254962 h 716755"/>
                <a:gd name="connsiteX39" fmla="*/ 1254962 w 2293578"/>
                <a:gd name="connsiteY39" fmla="*/ 495494 h 716755"/>
                <a:gd name="connsiteX40" fmla="*/ 1014101 w 2293578"/>
                <a:gd name="connsiteY40" fmla="*/ 495494 h 716755"/>
                <a:gd name="connsiteX41" fmla="*/ 1014101 w 2293578"/>
                <a:gd name="connsiteY41" fmla="*/ 254962 h 716755"/>
                <a:gd name="connsiteX42" fmla="*/ 1113183 w 2293578"/>
                <a:gd name="connsiteY42" fmla="*/ 207182 h 716755"/>
                <a:gd name="connsiteX43" fmla="*/ 1113183 w 2293578"/>
                <a:gd name="connsiteY43" fmla="*/ 167060 h 716755"/>
                <a:gd name="connsiteX44" fmla="*/ 183963 w 2293578"/>
                <a:gd name="connsiteY44" fmla="*/ 91000 h 716755"/>
                <a:gd name="connsiteX45" fmla="*/ 49681 w 2293578"/>
                <a:gd name="connsiteY45" fmla="*/ 75380 h 716755"/>
                <a:gd name="connsiteX46" fmla="*/ 140 w 2293578"/>
                <a:gd name="connsiteY46" fmla="*/ 35257 h 716755"/>
                <a:gd name="connsiteX47" fmla="*/ 25562 w 2293578"/>
                <a:gd name="connsiteY47" fmla="*/ 7590 h 716755"/>
                <a:gd name="connsiteX48" fmla="*/ 87815 w 2293578"/>
                <a:gd name="connsiteY48" fmla="*/ 443 h 7167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93578" h="716755">
                  <a:moveTo>
                    <a:pt x="2077603" y="377270"/>
                  </a:moveTo>
                  <a:cubicBezTo>
                    <a:pt x="2110522" y="377270"/>
                    <a:pt x="2142789" y="389521"/>
                    <a:pt x="2167885" y="414432"/>
                  </a:cubicBezTo>
                  <a:cubicBezTo>
                    <a:pt x="2217752" y="464253"/>
                    <a:pt x="2217752" y="545111"/>
                    <a:pt x="2167885" y="594831"/>
                  </a:cubicBezTo>
                  <a:cubicBezTo>
                    <a:pt x="2118018" y="644652"/>
                    <a:pt x="2037514" y="644652"/>
                    <a:pt x="1987647" y="594831"/>
                  </a:cubicBezTo>
                  <a:cubicBezTo>
                    <a:pt x="1937780" y="545111"/>
                    <a:pt x="1937780" y="464253"/>
                    <a:pt x="1987647" y="414432"/>
                  </a:cubicBezTo>
                  <a:cubicBezTo>
                    <a:pt x="2012418" y="389521"/>
                    <a:pt x="2045011" y="377270"/>
                    <a:pt x="2077603" y="377270"/>
                  </a:cubicBezTo>
                  <a:close/>
                  <a:moveTo>
                    <a:pt x="2077603" y="334697"/>
                  </a:moveTo>
                  <a:cubicBezTo>
                    <a:pt x="2034255" y="334697"/>
                    <a:pt x="1990906" y="351236"/>
                    <a:pt x="1957662" y="384416"/>
                  </a:cubicBezTo>
                  <a:cubicBezTo>
                    <a:pt x="1891173" y="450879"/>
                    <a:pt x="1891173" y="558485"/>
                    <a:pt x="1957662" y="624948"/>
                  </a:cubicBezTo>
                  <a:cubicBezTo>
                    <a:pt x="2024151" y="691309"/>
                    <a:pt x="2131707" y="691309"/>
                    <a:pt x="2198197" y="624948"/>
                  </a:cubicBezTo>
                  <a:cubicBezTo>
                    <a:pt x="2264686" y="558485"/>
                    <a:pt x="2264686" y="450777"/>
                    <a:pt x="2198197" y="384416"/>
                  </a:cubicBezTo>
                  <a:cubicBezTo>
                    <a:pt x="2164952" y="351236"/>
                    <a:pt x="2121278" y="334697"/>
                    <a:pt x="2077603" y="334697"/>
                  </a:cubicBezTo>
                  <a:close/>
                  <a:moveTo>
                    <a:pt x="1134695" y="285794"/>
                  </a:moveTo>
                  <a:cubicBezTo>
                    <a:pt x="1157509" y="285794"/>
                    <a:pt x="1180324" y="294676"/>
                    <a:pt x="1197924" y="312134"/>
                  </a:cubicBezTo>
                  <a:cubicBezTo>
                    <a:pt x="1232799" y="346948"/>
                    <a:pt x="1232799" y="403508"/>
                    <a:pt x="1197924" y="438322"/>
                  </a:cubicBezTo>
                  <a:cubicBezTo>
                    <a:pt x="1163050" y="473237"/>
                    <a:pt x="1106339" y="473237"/>
                    <a:pt x="1071464" y="438322"/>
                  </a:cubicBezTo>
                  <a:cubicBezTo>
                    <a:pt x="1036590" y="403508"/>
                    <a:pt x="1036590" y="346948"/>
                    <a:pt x="1071464" y="312134"/>
                  </a:cubicBezTo>
                  <a:cubicBezTo>
                    <a:pt x="1088739" y="294676"/>
                    <a:pt x="1111879" y="285794"/>
                    <a:pt x="1134695" y="285794"/>
                  </a:cubicBezTo>
                  <a:close/>
                  <a:moveTo>
                    <a:pt x="1134695" y="247509"/>
                  </a:moveTo>
                  <a:cubicBezTo>
                    <a:pt x="1102102" y="247509"/>
                    <a:pt x="1069509" y="260067"/>
                    <a:pt x="1044412" y="284977"/>
                  </a:cubicBezTo>
                  <a:cubicBezTo>
                    <a:pt x="994545" y="334799"/>
                    <a:pt x="994545" y="415657"/>
                    <a:pt x="1044412" y="465478"/>
                  </a:cubicBezTo>
                  <a:cubicBezTo>
                    <a:pt x="1094279" y="515300"/>
                    <a:pt x="1174784" y="515300"/>
                    <a:pt x="1224650" y="465478"/>
                  </a:cubicBezTo>
                  <a:cubicBezTo>
                    <a:pt x="1274517" y="415657"/>
                    <a:pt x="1274517" y="334799"/>
                    <a:pt x="1224650" y="284977"/>
                  </a:cubicBezTo>
                  <a:cubicBezTo>
                    <a:pt x="1199880" y="260067"/>
                    <a:pt x="1167287" y="247509"/>
                    <a:pt x="1134695" y="247509"/>
                  </a:cubicBezTo>
                  <a:close/>
                  <a:moveTo>
                    <a:pt x="87815" y="443"/>
                  </a:moveTo>
                  <a:cubicBezTo>
                    <a:pt x="122689" y="2587"/>
                    <a:pt x="157237" y="4731"/>
                    <a:pt x="192112" y="7284"/>
                  </a:cubicBezTo>
                  <a:lnTo>
                    <a:pt x="2293578" y="138420"/>
                  </a:lnTo>
                  <a:lnTo>
                    <a:pt x="2293578" y="263713"/>
                  </a:lnTo>
                  <a:lnTo>
                    <a:pt x="2099115" y="247815"/>
                  </a:lnTo>
                  <a:lnTo>
                    <a:pt x="2099115" y="294574"/>
                  </a:lnTo>
                  <a:cubicBezTo>
                    <a:pt x="2146048" y="299270"/>
                    <a:pt x="2191678" y="318668"/>
                    <a:pt x="2227530" y="354605"/>
                  </a:cubicBezTo>
                  <a:cubicBezTo>
                    <a:pt x="2310316" y="437505"/>
                    <a:pt x="2310316" y="571860"/>
                    <a:pt x="2227530" y="654657"/>
                  </a:cubicBezTo>
                  <a:cubicBezTo>
                    <a:pt x="2144744" y="737455"/>
                    <a:pt x="2010788" y="737455"/>
                    <a:pt x="1928003" y="654657"/>
                  </a:cubicBezTo>
                  <a:cubicBezTo>
                    <a:pt x="1844891" y="571860"/>
                    <a:pt x="1844891" y="437505"/>
                    <a:pt x="1928003" y="354605"/>
                  </a:cubicBezTo>
                  <a:cubicBezTo>
                    <a:pt x="1963855" y="318668"/>
                    <a:pt x="2009484" y="299270"/>
                    <a:pt x="2056418" y="294574"/>
                  </a:cubicBezTo>
                  <a:lnTo>
                    <a:pt x="2056418" y="244344"/>
                  </a:lnTo>
                  <a:lnTo>
                    <a:pt x="1155880" y="170429"/>
                  </a:lnTo>
                  <a:lnTo>
                    <a:pt x="1155880" y="207182"/>
                  </a:lnTo>
                  <a:cubicBezTo>
                    <a:pt x="1192058" y="211776"/>
                    <a:pt x="1227258" y="227193"/>
                    <a:pt x="1254962" y="254962"/>
                  </a:cubicBezTo>
                  <a:cubicBezTo>
                    <a:pt x="1321451" y="321425"/>
                    <a:pt x="1321451" y="429031"/>
                    <a:pt x="1254962" y="495494"/>
                  </a:cubicBezTo>
                  <a:cubicBezTo>
                    <a:pt x="1188473" y="561957"/>
                    <a:pt x="1080591" y="561957"/>
                    <a:pt x="1014101" y="495494"/>
                  </a:cubicBezTo>
                  <a:cubicBezTo>
                    <a:pt x="947938" y="429031"/>
                    <a:pt x="947938" y="321425"/>
                    <a:pt x="1014101" y="254962"/>
                  </a:cubicBezTo>
                  <a:cubicBezTo>
                    <a:pt x="1042131" y="227193"/>
                    <a:pt x="1077005" y="211776"/>
                    <a:pt x="1113183" y="207182"/>
                  </a:cubicBezTo>
                  <a:lnTo>
                    <a:pt x="1113183" y="167060"/>
                  </a:lnTo>
                  <a:lnTo>
                    <a:pt x="183963" y="91000"/>
                  </a:lnTo>
                  <a:cubicBezTo>
                    <a:pt x="138985" y="88754"/>
                    <a:pt x="94007" y="83751"/>
                    <a:pt x="49681" y="75380"/>
                  </a:cubicBezTo>
                  <a:cubicBezTo>
                    <a:pt x="23933" y="70581"/>
                    <a:pt x="-2142" y="58943"/>
                    <a:pt x="140" y="35257"/>
                  </a:cubicBezTo>
                  <a:cubicBezTo>
                    <a:pt x="1444" y="21066"/>
                    <a:pt x="12199" y="12592"/>
                    <a:pt x="25562" y="7590"/>
                  </a:cubicBezTo>
                  <a:cubicBezTo>
                    <a:pt x="43488" y="954"/>
                    <a:pt x="65652" y="-986"/>
                    <a:pt x="87815" y="443"/>
                  </a:cubicBezTo>
                  <a:close/>
                </a:path>
              </a:pathLst>
            </a:custGeom>
            <a:solidFill>
              <a:schemeClr val="accent2"/>
            </a:solidFill>
            <a:ln>
              <a:noFill/>
            </a:ln>
          </p:spPr>
          <p:txBody>
            <a:bodyPr rot="0" spcFirstLastPara="0" vertOverflow="overflow" horzOverflow="overflow" vert="horz" wrap="square" lIns="162560" tIns="81280" rIns="162560" bIns="81280" numCol="1" spcCol="0" rtlCol="0" fromWordArt="0" anchor="t" anchorCtr="0" forceAA="0" compatLnSpc="1">
              <a:noAutofit/>
            </a:bodyPr>
            <a:lstStyle/>
            <a:p>
              <a:pPr defTabSz="1219200" fontAlgn="base">
                <a:spcBef>
                  <a:spcPct val="0"/>
                </a:spcBef>
                <a:spcAft>
                  <a:spcPct val="0"/>
                </a:spcAft>
              </a:pPr>
              <a:endParaRPr sz="2845">
                <a:solidFill>
                  <a:prstClr val="black"/>
                </a:solidFill>
                <a:latin typeface="微软雅黑" panose="020b0503020204020204" pitchFamily="34" charset="-122"/>
                <a:ea typeface="微软雅黑" panose="020b0503020204020204" pitchFamily="34" charset="-122"/>
              </a:endParaRPr>
            </a:p>
          </p:txBody>
        </p:sp>
        <p:sp>
          <p:nvSpPr>
            <p:cNvPr id="48" name="任意多边形: 形状 47"/>
            <p:cNvSpPr/>
            <p:nvPr/>
          </p:nvSpPr>
          <p:spPr>
            <a:xfrm>
              <a:off x="4463819" y="1322241"/>
              <a:ext cx="3264363" cy="2940288"/>
            </a:xfrm>
            <a:custGeom>
              <a:gdLst>
                <a:gd name="connsiteX0" fmla="*/ 1446256 w 2448272"/>
                <a:gd name="connsiteY0" fmla="*/ 1163456 h 2205216"/>
                <a:gd name="connsiteX1" fmla="*/ 1491234 w 2448272"/>
                <a:gd name="connsiteY1" fmla="*/ 1301690 h 2205216"/>
                <a:gd name="connsiteX2" fmla="*/ 1517960 w 2448272"/>
                <a:gd name="connsiteY2" fmla="*/ 1313125 h 2205216"/>
                <a:gd name="connsiteX3" fmla="*/ 1544687 w 2448272"/>
                <a:gd name="connsiteY3" fmla="*/ 1325580 h 2205216"/>
                <a:gd name="connsiteX4" fmla="*/ 1502316 w 2448272"/>
                <a:gd name="connsiteY4" fmla="*/ 1215830 h 2205216"/>
                <a:gd name="connsiteX5" fmla="*/ 1457338 w 2448272"/>
                <a:gd name="connsiteY5" fmla="*/ 1170398 h 2205216"/>
                <a:gd name="connsiteX6" fmla="*/ 1446256 w 2448272"/>
                <a:gd name="connsiteY6" fmla="*/ 1163456 h 2205216"/>
                <a:gd name="connsiteX7" fmla="*/ 1002995 w 2448272"/>
                <a:gd name="connsiteY7" fmla="*/ 1163252 h 2205216"/>
                <a:gd name="connsiteX8" fmla="*/ 991261 w 2448272"/>
                <a:gd name="connsiteY8" fmla="*/ 1170398 h 2205216"/>
                <a:gd name="connsiteX9" fmla="*/ 946609 w 2448272"/>
                <a:gd name="connsiteY9" fmla="*/ 1215830 h 2205216"/>
                <a:gd name="connsiteX10" fmla="*/ 903913 w 2448272"/>
                <a:gd name="connsiteY10" fmla="*/ 1325580 h 2205216"/>
                <a:gd name="connsiteX11" fmla="*/ 930639 w 2448272"/>
                <a:gd name="connsiteY11" fmla="*/ 1313125 h 2205216"/>
                <a:gd name="connsiteX12" fmla="*/ 957691 w 2448272"/>
                <a:gd name="connsiteY12" fmla="*/ 1301690 h 2205216"/>
                <a:gd name="connsiteX13" fmla="*/ 1239944 w 2448272"/>
                <a:gd name="connsiteY13" fmla="*/ 1103731 h 2205216"/>
                <a:gd name="connsiteX14" fmla="*/ 1239944 w 2448272"/>
                <a:gd name="connsiteY14" fmla="*/ 1250337 h 2205216"/>
                <a:gd name="connsiteX15" fmla="*/ 1418552 w 2448272"/>
                <a:gd name="connsiteY15" fmla="*/ 1276473 h 2205216"/>
                <a:gd name="connsiteX16" fmla="*/ 1454730 w 2448272"/>
                <a:gd name="connsiteY16" fmla="*/ 1288622 h 2205216"/>
                <a:gd name="connsiteX17" fmla="*/ 1407797 w 2448272"/>
                <a:gd name="connsiteY17" fmla="*/ 1144058 h 2205216"/>
                <a:gd name="connsiteX18" fmla="*/ 1324685 w 2448272"/>
                <a:gd name="connsiteY18" fmla="*/ 1112205 h 2205216"/>
                <a:gd name="connsiteX19" fmla="*/ 1239944 w 2448272"/>
                <a:gd name="connsiteY19" fmla="*/ 1103731 h 2205216"/>
                <a:gd name="connsiteX20" fmla="*/ 1209307 w 2448272"/>
                <a:gd name="connsiteY20" fmla="*/ 1103731 h 2205216"/>
                <a:gd name="connsiteX21" fmla="*/ 1126195 w 2448272"/>
                <a:gd name="connsiteY21" fmla="*/ 1112205 h 2205216"/>
                <a:gd name="connsiteX22" fmla="*/ 1041128 w 2448272"/>
                <a:gd name="connsiteY22" fmla="*/ 1143854 h 2205216"/>
                <a:gd name="connsiteX23" fmla="*/ 994521 w 2448272"/>
                <a:gd name="connsiteY23" fmla="*/ 1288418 h 2205216"/>
                <a:gd name="connsiteX24" fmla="*/ 1030373 w 2448272"/>
                <a:gd name="connsiteY24" fmla="*/ 1276473 h 2205216"/>
                <a:gd name="connsiteX25" fmla="*/ 1209307 w 2448272"/>
                <a:gd name="connsiteY25" fmla="*/ 1250337 h 2205216"/>
                <a:gd name="connsiteX26" fmla="*/ 1224300 w 2448272"/>
                <a:gd name="connsiteY26" fmla="*/ 0 h 2205216"/>
                <a:gd name="connsiteX27" fmla="*/ 1246789 w 2448272"/>
                <a:gd name="connsiteY27" fmla="*/ 16539 h 2205216"/>
                <a:gd name="connsiteX28" fmla="*/ 1258196 w 2448272"/>
                <a:gd name="connsiteY28" fmla="*/ 970806 h 2205216"/>
                <a:gd name="connsiteX29" fmla="*/ 1518612 w 2448272"/>
                <a:gd name="connsiteY29" fmla="*/ 1105263 h 2205216"/>
                <a:gd name="connsiteX30" fmla="*/ 1615087 w 2448272"/>
                <a:gd name="connsiteY30" fmla="*/ 1274840 h 2205216"/>
                <a:gd name="connsiteX31" fmla="*/ 2293994 w 2448272"/>
                <a:gd name="connsiteY31" fmla="*/ 1232573 h 2205216"/>
                <a:gd name="connsiteX32" fmla="*/ 2359180 w 2448272"/>
                <a:gd name="connsiteY32" fmla="*/ 1228285 h 2205216"/>
                <a:gd name="connsiteX33" fmla="*/ 2397965 w 2448272"/>
                <a:gd name="connsiteY33" fmla="*/ 1232879 h 2205216"/>
                <a:gd name="connsiteX34" fmla="*/ 2413610 w 2448272"/>
                <a:gd name="connsiteY34" fmla="*/ 1250133 h 2205216"/>
                <a:gd name="connsiteX35" fmla="*/ 2382973 w 2448272"/>
                <a:gd name="connsiteY35" fmla="*/ 1275044 h 2205216"/>
                <a:gd name="connsiteX36" fmla="*/ 2299535 w 2448272"/>
                <a:gd name="connsiteY36" fmla="*/ 1285968 h 2205216"/>
                <a:gd name="connsiteX37" fmla="*/ 1633665 w 2448272"/>
                <a:gd name="connsiteY37" fmla="*/ 1355902 h 2205216"/>
                <a:gd name="connsiteX38" fmla="*/ 1639531 w 2448272"/>
                <a:gd name="connsiteY38" fmla="*/ 1452890 h 2205216"/>
                <a:gd name="connsiteX39" fmla="*/ 1641161 w 2448272"/>
                <a:gd name="connsiteY39" fmla="*/ 1522212 h 2205216"/>
                <a:gd name="connsiteX40" fmla="*/ 1641161 w 2448272"/>
                <a:gd name="connsiteY40" fmla="*/ 1559170 h 2205216"/>
                <a:gd name="connsiteX41" fmla="*/ 2448272 w 2448272"/>
                <a:gd name="connsiteY41" fmla="*/ 1508804 h 2205216"/>
                <a:gd name="connsiteX42" fmla="*/ 2448272 w 2448272"/>
                <a:gd name="connsiteY42" fmla="*/ 1634104 h 2205216"/>
                <a:gd name="connsiteX43" fmla="*/ 2057371 w 2448272"/>
                <a:gd name="connsiteY43" fmla="*/ 1666061 h 2205216"/>
                <a:gd name="connsiteX44" fmla="*/ 2058349 w 2448272"/>
                <a:gd name="connsiteY44" fmla="*/ 1803377 h 2205216"/>
                <a:gd name="connsiteX45" fmla="*/ 2058349 w 2448272"/>
                <a:gd name="connsiteY45" fmla="*/ 1862183 h 2205216"/>
                <a:gd name="connsiteX46" fmla="*/ 2057371 w 2448272"/>
                <a:gd name="connsiteY46" fmla="*/ 1909146 h 2205216"/>
                <a:gd name="connsiteX47" fmla="*/ 2041074 w 2448272"/>
                <a:gd name="connsiteY47" fmla="*/ 1980611 h 2205216"/>
                <a:gd name="connsiteX48" fmla="*/ 2025430 w 2448272"/>
                <a:gd name="connsiteY48" fmla="*/ 2018385 h 2205216"/>
                <a:gd name="connsiteX49" fmla="*/ 2025430 w 2448272"/>
                <a:gd name="connsiteY49" fmla="*/ 2078723 h 2205216"/>
                <a:gd name="connsiteX50" fmla="*/ 2065519 w 2448272"/>
                <a:gd name="connsiteY50" fmla="*/ 2078723 h 2205216"/>
                <a:gd name="connsiteX51" fmla="*/ 2065519 w 2448272"/>
                <a:gd name="connsiteY51" fmla="*/ 2031964 h 2205216"/>
                <a:gd name="connsiteX52" fmla="*/ 2067149 w 2448272"/>
                <a:gd name="connsiteY52" fmla="*/ 2009912 h 2205216"/>
                <a:gd name="connsiteX53" fmla="*/ 2080838 w 2448272"/>
                <a:gd name="connsiteY53" fmla="*/ 1996333 h 2205216"/>
                <a:gd name="connsiteX54" fmla="*/ 2102675 w 2448272"/>
                <a:gd name="connsiteY54" fmla="*/ 1994496 h 2205216"/>
                <a:gd name="connsiteX55" fmla="*/ 2112779 w 2448272"/>
                <a:gd name="connsiteY55" fmla="*/ 1994496 h 2205216"/>
                <a:gd name="connsiteX56" fmla="*/ 2113105 w 2448272"/>
                <a:gd name="connsiteY56" fmla="*/ 1994496 h 2205216"/>
                <a:gd name="connsiteX57" fmla="*/ 2134616 w 2448272"/>
                <a:gd name="connsiteY57" fmla="*/ 1996333 h 2205216"/>
                <a:gd name="connsiteX58" fmla="*/ 2148305 w 2448272"/>
                <a:gd name="connsiteY58" fmla="*/ 2009912 h 2205216"/>
                <a:gd name="connsiteX59" fmla="*/ 2150260 w 2448272"/>
                <a:gd name="connsiteY59" fmla="*/ 2031964 h 2205216"/>
                <a:gd name="connsiteX60" fmla="*/ 2150260 w 2448272"/>
                <a:gd name="connsiteY60" fmla="*/ 2167748 h 2205216"/>
                <a:gd name="connsiteX61" fmla="*/ 2148305 w 2448272"/>
                <a:gd name="connsiteY61" fmla="*/ 2189800 h 2205216"/>
                <a:gd name="connsiteX62" fmla="*/ 2134616 w 2448272"/>
                <a:gd name="connsiteY62" fmla="*/ 2203378 h 2205216"/>
                <a:gd name="connsiteX63" fmla="*/ 2113105 w 2448272"/>
                <a:gd name="connsiteY63" fmla="*/ 2205216 h 2205216"/>
                <a:gd name="connsiteX64" fmla="*/ 2103001 w 2448272"/>
                <a:gd name="connsiteY64" fmla="*/ 2205216 h 2205216"/>
                <a:gd name="connsiteX65" fmla="*/ 2080838 w 2448272"/>
                <a:gd name="connsiteY65" fmla="*/ 2203378 h 2205216"/>
                <a:gd name="connsiteX66" fmla="*/ 2067149 w 2448272"/>
                <a:gd name="connsiteY66" fmla="*/ 2189800 h 2205216"/>
                <a:gd name="connsiteX67" fmla="*/ 2065519 w 2448272"/>
                <a:gd name="connsiteY67" fmla="*/ 2168054 h 2205216"/>
                <a:gd name="connsiteX68" fmla="*/ 2065519 w 2448272"/>
                <a:gd name="connsiteY68" fmla="*/ 2120989 h 2205216"/>
                <a:gd name="connsiteX69" fmla="*/ 1953400 w 2448272"/>
                <a:gd name="connsiteY69" fmla="*/ 2120989 h 2205216"/>
                <a:gd name="connsiteX70" fmla="*/ 1953400 w 2448272"/>
                <a:gd name="connsiteY70" fmla="*/ 2167748 h 2205216"/>
                <a:gd name="connsiteX71" fmla="*/ 1951770 w 2448272"/>
                <a:gd name="connsiteY71" fmla="*/ 2189800 h 2205216"/>
                <a:gd name="connsiteX72" fmla="*/ 1938081 w 2448272"/>
                <a:gd name="connsiteY72" fmla="*/ 2203378 h 2205216"/>
                <a:gd name="connsiteX73" fmla="*/ 1915918 w 2448272"/>
                <a:gd name="connsiteY73" fmla="*/ 2205216 h 2205216"/>
                <a:gd name="connsiteX74" fmla="*/ 1905815 w 2448272"/>
                <a:gd name="connsiteY74" fmla="*/ 2205216 h 2205216"/>
                <a:gd name="connsiteX75" fmla="*/ 1883977 w 2448272"/>
                <a:gd name="connsiteY75" fmla="*/ 2203378 h 2205216"/>
                <a:gd name="connsiteX76" fmla="*/ 1870288 w 2448272"/>
                <a:gd name="connsiteY76" fmla="*/ 2189800 h 2205216"/>
                <a:gd name="connsiteX77" fmla="*/ 1868333 w 2448272"/>
                <a:gd name="connsiteY77" fmla="*/ 2168054 h 2205216"/>
                <a:gd name="connsiteX78" fmla="*/ 1868333 w 2448272"/>
                <a:gd name="connsiteY78" fmla="*/ 2031964 h 2205216"/>
                <a:gd name="connsiteX79" fmla="*/ 1870288 w 2448272"/>
                <a:gd name="connsiteY79" fmla="*/ 2009912 h 2205216"/>
                <a:gd name="connsiteX80" fmla="*/ 1883977 w 2448272"/>
                <a:gd name="connsiteY80" fmla="*/ 1996333 h 2205216"/>
                <a:gd name="connsiteX81" fmla="*/ 1905815 w 2448272"/>
                <a:gd name="connsiteY81" fmla="*/ 1994496 h 2205216"/>
                <a:gd name="connsiteX82" fmla="*/ 1915918 w 2448272"/>
                <a:gd name="connsiteY82" fmla="*/ 1994496 h 2205216"/>
                <a:gd name="connsiteX83" fmla="*/ 1938081 w 2448272"/>
                <a:gd name="connsiteY83" fmla="*/ 1996333 h 2205216"/>
                <a:gd name="connsiteX84" fmla="*/ 1951770 w 2448272"/>
                <a:gd name="connsiteY84" fmla="*/ 2009912 h 2205216"/>
                <a:gd name="connsiteX85" fmla="*/ 1953400 w 2448272"/>
                <a:gd name="connsiteY85" fmla="*/ 2031964 h 2205216"/>
                <a:gd name="connsiteX86" fmla="*/ 1953400 w 2448272"/>
                <a:gd name="connsiteY86" fmla="*/ 2078723 h 2205216"/>
                <a:gd name="connsiteX87" fmla="*/ 1986971 w 2448272"/>
                <a:gd name="connsiteY87" fmla="*/ 2078723 h 2205216"/>
                <a:gd name="connsiteX88" fmla="*/ 1986971 w 2448272"/>
                <a:gd name="connsiteY88" fmla="*/ 2026655 h 2205216"/>
                <a:gd name="connsiteX89" fmla="*/ 1982082 w 2448272"/>
                <a:gd name="connsiteY89" fmla="*/ 1981428 h 2205216"/>
                <a:gd name="connsiteX90" fmla="*/ 1969044 w 2448272"/>
                <a:gd name="connsiteY90" fmla="*/ 1937630 h 2205216"/>
                <a:gd name="connsiteX91" fmla="*/ 1948837 w 2448272"/>
                <a:gd name="connsiteY91" fmla="*/ 1908635 h 2205216"/>
                <a:gd name="connsiteX92" fmla="*/ 1782614 w 2448272"/>
                <a:gd name="connsiteY92" fmla="*/ 1688624 h 2205216"/>
                <a:gd name="connsiteX93" fmla="*/ 1641161 w 2448272"/>
                <a:gd name="connsiteY93" fmla="*/ 1700263 h 2205216"/>
                <a:gd name="connsiteX94" fmla="*/ 1641161 w 2448272"/>
                <a:gd name="connsiteY94" fmla="*/ 1740181 h 2205216"/>
                <a:gd name="connsiteX95" fmla="*/ 1631383 w 2448272"/>
                <a:gd name="connsiteY95" fmla="*/ 1854730 h 2205216"/>
                <a:gd name="connsiteX96" fmla="*/ 1560331 w 2448272"/>
                <a:gd name="connsiteY96" fmla="*/ 1925685 h 2205216"/>
                <a:gd name="connsiteX97" fmla="*/ 1445279 w 2448272"/>
                <a:gd name="connsiteY97" fmla="*/ 1935179 h 2205216"/>
                <a:gd name="connsiteX98" fmla="*/ 1238314 w 2448272"/>
                <a:gd name="connsiteY98" fmla="*/ 1935179 h 2205216"/>
                <a:gd name="connsiteX99" fmla="*/ 1238314 w 2448272"/>
                <a:gd name="connsiteY99" fmla="*/ 2133240 h 2205216"/>
                <a:gd name="connsiteX100" fmla="*/ 1262433 w 2448272"/>
                <a:gd name="connsiteY100" fmla="*/ 2133240 h 2205216"/>
                <a:gd name="connsiteX101" fmla="*/ 1262433 w 2448272"/>
                <a:gd name="connsiteY101" fmla="*/ 2106594 h 2205216"/>
                <a:gd name="connsiteX102" fmla="*/ 1263411 w 2448272"/>
                <a:gd name="connsiteY102" fmla="*/ 2094139 h 2205216"/>
                <a:gd name="connsiteX103" fmla="*/ 1271233 w 2448272"/>
                <a:gd name="connsiteY103" fmla="*/ 2086686 h 2205216"/>
                <a:gd name="connsiteX104" fmla="*/ 1283944 w 2448272"/>
                <a:gd name="connsiteY104" fmla="*/ 2085359 h 2205216"/>
                <a:gd name="connsiteX105" fmla="*/ 1289485 w 2448272"/>
                <a:gd name="connsiteY105" fmla="*/ 2085359 h 2205216"/>
                <a:gd name="connsiteX106" fmla="*/ 1301544 w 2448272"/>
                <a:gd name="connsiteY106" fmla="*/ 2086686 h 2205216"/>
                <a:gd name="connsiteX107" fmla="*/ 1309693 w 2448272"/>
                <a:gd name="connsiteY107" fmla="*/ 2094139 h 2205216"/>
                <a:gd name="connsiteX108" fmla="*/ 1310344 w 2448272"/>
                <a:gd name="connsiteY108" fmla="*/ 2106594 h 2205216"/>
                <a:gd name="connsiteX109" fmla="*/ 1310344 w 2448272"/>
                <a:gd name="connsiteY109" fmla="*/ 2183981 h 2205216"/>
                <a:gd name="connsiteX110" fmla="*/ 1309693 w 2448272"/>
                <a:gd name="connsiteY110" fmla="*/ 2196130 h 2205216"/>
                <a:gd name="connsiteX111" fmla="*/ 1301544 w 2448272"/>
                <a:gd name="connsiteY111" fmla="*/ 2203889 h 2205216"/>
                <a:gd name="connsiteX112" fmla="*/ 1289485 w 2448272"/>
                <a:gd name="connsiteY112" fmla="*/ 2205216 h 2205216"/>
                <a:gd name="connsiteX113" fmla="*/ 1283944 w 2448272"/>
                <a:gd name="connsiteY113" fmla="*/ 2205216 h 2205216"/>
                <a:gd name="connsiteX114" fmla="*/ 1271233 w 2448272"/>
                <a:gd name="connsiteY114" fmla="*/ 2203889 h 2205216"/>
                <a:gd name="connsiteX115" fmla="*/ 1263411 w 2448272"/>
                <a:gd name="connsiteY115" fmla="*/ 2196130 h 2205216"/>
                <a:gd name="connsiteX116" fmla="*/ 1262433 w 2448272"/>
                <a:gd name="connsiteY116" fmla="*/ 2183981 h 2205216"/>
                <a:gd name="connsiteX117" fmla="*/ 1262433 w 2448272"/>
                <a:gd name="connsiteY117" fmla="*/ 2166727 h 2205216"/>
                <a:gd name="connsiteX118" fmla="*/ 1186166 w 2448272"/>
                <a:gd name="connsiteY118" fmla="*/ 2166727 h 2205216"/>
                <a:gd name="connsiteX119" fmla="*/ 1186166 w 2448272"/>
                <a:gd name="connsiteY119" fmla="*/ 2183981 h 2205216"/>
                <a:gd name="connsiteX120" fmla="*/ 1185188 w 2448272"/>
                <a:gd name="connsiteY120" fmla="*/ 2196130 h 2205216"/>
                <a:gd name="connsiteX121" fmla="*/ 1177366 w 2448272"/>
                <a:gd name="connsiteY121" fmla="*/ 2203889 h 2205216"/>
                <a:gd name="connsiteX122" fmla="*/ 1164655 w 2448272"/>
                <a:gd name="connsiteY122" fmla="*/ 2205216 h 2205216"/>
                <a:gd name="connsiteX123" fmla="*/ 1159114 w 2448272"/>
                <a:gd name="connsiteY123" fmla="*/ 2205216 h 2205216"/>
                <a:gd name="connsiteX124" fmla="*/ 1147055 w 2448272"/>
                <a:gd name="connsiteY124" fmla="*/ 2203889 h 2205216"/>
                <a:gd name="connsiteX125" fmla="*/ 1139232 w 2448272"/>
                <a:gd name="connsiteY125" fmla="*/ 2196130 h 2205216"/>
                <a:gd name="connsiteX126" fmla="*/ 1137929 w 2448272"/>
                <a:gd name="connsiteY126" fmla="*/ 2183981 h 2205216"/>
                <a:gd name="connsiteX127" fmla="*/ 1137929 w 2448272"/>
                <a:gd name="connsiteY127" fmla="*/ 2106594 h 2205216"/>
                <a:gd name="connsiteX128" fmla="*/ 1139232 w 2448272"/>
                <a:gd name="connsiteY128" fmla="*/ 2094139 h 2205216"/>
                <a:gd name="connsiteX129" fmla="*/ 1147055 w 2448272"/>
                <a:gd name="connsiteY129" fmla="*/ 2086686 h 2205216"/>
                <a:gd name="connsiteX130" fmla="*/ 1159114 w 2448272"/>
                <a:gd name="connsiteY130" fmla="*/ 2085359 h 2205216"/>
                <a:gd name="connsiteX131" fmla="*/ 1164655 w 2448272"/>
                <a:gd name="connsiteY131" fmla="*/ 2085359 h 2205216"/>
                <a:gd name="connsiteX132" fmla="*/ 1177366 w 2448272"/>
                <a:gd name="connsiteY132" fmla="*/ 2086686 h 2205216"/>
                <a:gd name="connsiteX133" fmla="*/ 1185188 w 2448272"/>
                <a:gd name="connsiteY133" fmla="*/ 2094139 h 2205216"/>
                <a:gd name="connsiteX134" fmla="*/ 1186166 w 2448272"/>
                <a:gd name="connsiteY134" fmla="*/ 2106594 h 2205216"/>
                <a:gd name="connsiteX135" fmla="*/ 1186166 w 2448272"/>
                <a:gd name="connsiteY135" fmla="*/ 2133240 h 2205216"/>
                <a:gd name="connsiteX136" fmla="*/ 1210285 w 2448272"/>
                <a:gd name="connsiteY136" fmla="*/ 2133240 h 2205216"/>
                <a:gd name="connsiteX137" fmla="*/ 1210285 w 2448272"/>
                <a:gd name="connsiteY137" fmla="*/ 1935179 h 2205216"/>
                <a:gd name="connsiteX138" fmla="*/ 1002343 w 2448272"/>
                <a:gd name="connsiteY138" fmla="*/ 1935179 h 2205216"/>
                <a:gd name="connsiteX139" fmla="*/ 888268 w 2448272"/>
                <a:gd name="connsiteY139" fmla="*/ 1925685 h 2205216"/>
                <a:gd name="connsiteX140" fmla="*/ 817216 w 2448272"/>
                <a:gd name="connsiteY140" fmla="*/ 1854730 h 2205216"/>
                <a:gd name="connsiteX141" fmla="*/ 807438 w 2448272"/>
                <a:gd name="connsiteY141" fmla="*/ 1739364 h 2205216"/>
                <a:gd name="connsiteX142" fmla="*/ 807438 w 2448272"/>
                <a:gd name="connsiteY142" fmla="*/ 1700263 h 2205216"/>
                <a:gd name="connsiteX143" fmla="*/ 665985 w 2448272"/>
                <a:gd name="connsiteY143" fmla="*/ 1688624 h 2205216"/>
                <a:gd name="connsiteX144" fmla="*/ 499762 w 2448272"/>
                <a:gd name="connsiteY144" fmla="*/ 1908635 h 2205216"/>
                <a:gd name="connsiteX145" fmla="*/ 479555 w 2448272"/>
                <a:gd name="connsiteY145" fmla="*/ 1937630 h 2205216"/>
                <a:gd name="connsiteX146" fmla="*/ 466518 w 2448272"/>
                <a:gd name="connsiteY146" fmla="*/ 1981428 h 2205216"/>
                <a:gd name="connsiteX147" fmla="*/ 461629 w 2448272"/>
                <a:gd name="connsiteY147" fmla="*/ 2026655 h 2205216"/>
                <a:gd name="connsiteX148" fmla="*/ 461629 w 2448272"/>
                <a:gd name="connsiteY148" fmla="*/ 2078723 h 2205216"/>
                <a:gd name="connsiteX149" fmla="*/ 495199 w 2448272"/>
                <a:gd name="connsiteY149" fmla="*/ 2078723 h 2205216"/>
                <a:gd name="connsiteX150" fmla="*/ 495199 w 2448272"/>
                <a:gd name="connsiteY150" fmla="*/ 2031964 h 2205216"/>
                <a:gd name="connsiteX151" fmla="*/ 496829 w 2448272"/>
                <a:gd name="connsiteY151" fmla="*/ 2009912 h 2205216"/>
                <a:gd name="connsiteX152" fmla="*/ 510518 w 2448272"/>
                <a:gd name="connsiteY152" fmla="*/ 1996333 h 2205216"/>
                <a:gd name="connsiteX153" fmla="*/ 532681 w 2448272"/>
                <a:gd name="connsiteY153" fmla="*/ 1994496 h 2205216"/>
                <a:gd name="connsiteX154" fmla="*/ 542785 w 2448272"/>
                <a:gd name="connsiteY154" fmla="*/ 1994496 h 2205216"/>
                <a:gd name="connsiteX155" fmla="*/ 564622 w 2448272"/>
                <a:gd name="connsiteY155" fmla="*/ 1996333 h 2205216"/>
                <a:gd name="connsiteX156" fmla="*/ 578311 w 2448272"/>
                <a:gd name="connsiteY156" fmla="*/ 2009912 h 2205216"/>
                <a:gd name="connsiteX157" fmla="*/ 580266 w 2448272"/>
                <a:gd name="connsiteY157" fmla="*/ 2031964 h 2205216"/>
                <a:gd name="connsiteX158" fmla="*/ 580266 w 2448272"/>
                <a:gd name="connsiteY158" fmla="*/ 2168054 h 2205216"/>
                <a:gd name="connsiteX159" fmla="*/ 578311 w 2448272"/>
                <a:gd name="connsiteY159" fmla="*/ 2189800 h 2205216"/>
                <a:gd name="connsiteX160" fmla="*/ 564622 w 2448272"/>
                <a:gd name="connsiteY160" fmla="*/ 2203378 h 2205216"/>
                <a:gd name="connsiteX161" fmla="*/ 542785 w 2448272"/>
                <a:gd name="connsiteY161" fmla="*/ 2205216 h 2205216"/>
                <a:gd name="connsiteX162" fmla="*/ 532681 w 2448272"/>
                <a:gd name="connsiteY162" fmla="*/ 2205216 h 2205216"/>
                <a:gd name="connsiteX163" fmla="*/ 510518 w 2448272"/>
                <a:gd name="connsiteY163" fmla="*/ 2203378 h 2205216"/>
                <a:gd name="connsiteX164" fmla="*/ 496829 w 2448272"/>
                <a:gd name="connsiteY164" fmla="*/ 2189800 h 2205216"/>
                <a:gd name="connsiteX165" fmla="*/ 495199 w 2448272"/>
                <a:gd name="connsiteY165" fmla="*/ 2167748 h 2205216"/>
                <a:gd name="connsiteX166" fmla="*/ 495199 w 2448272"/>
                <a:gd name="connsiteY166" fmla="*/ 2120989 h 2205216"/>
                <a:gd name="connsiteX167" fmla="*/ 383080 w 2448272"/>
                <a:gd name="connsiteY167" fmla="*/ 2120989 h 2205216"/>
                <a:gd name="connsiteX168" fmla="*/ 383080 w 2448272"/>
                <a:gd name="connsiteY168" fmla="*/ 2168054 h 2205216"/>
                <a:gd name="connsiteX169" fmla="*/ 381451 w 2448272"/>
                <a:gd name="connsiteY169" fmla="*/ 2189800 h 2205216"/>
                <a:gd name="connsiteX170" fmla="*/ 367762 w 2448272"/>
                <a:gd name="connsiteY170" fmla="*/ 2203378 h 2205216"/>
                <a:gd name="connsiteX171" fmla="*/ 345599 w 2448272"/>
                <a:gd name="connsiteY171" fmla="*/ 2205216 h 2205216"/>
                <a:gd name="connsiteX172" fmla="*/ 335495 w 2448272"/>
                <a:gd name="connsiteY172" fmla="*/ 2205216 h 2205216"/>
                <a:gd name="connsiteX173" fmla="*/ 313984 w 2448272"/>
                <a:gd name="connsiteY173" fmla="*/ 2203378 h 2205216"/>
                <a:gd name="connsiteX174" fmla="*/ 300295 w 2448272"/>
                <a:gd name="connsiteY174" fmla="*/ 2189800 h 2205216"/>
                <a:gd name="connsiteX175" fmla="*/ 298339 w 2448272"/>
                <a:gd name="connsiteY175" fmla="*/ 2167748 h 2205216"/>
                <a:gd name="connsiteX176" fmla="*/ 298339 w 2448272"/>
                <a:gd name="connsiteY176" fmla="*/ 2031964 h 2205216"/>
                <a:gd name="connsiteX177" fmla="*/ 300295 w 2448272"/>
                <a:gd name="connsiteY177" fmla="*/ 2009912 h 2205216"/>
                <a:gd name="connsiteX178" fmla="*/ 313984 w 2448272"/>
                <a:gd name="connsiteY178" fmla="*/ 1996333 h 2205216"/>
                <a:gd name="connsiteX179" fmla="*/ 335495 w 2448272"/>
                <a:gd name="connsiteY179" fmla="*/ 1994496 h 2205216"/>
                <a:gd name="connsiteX180" fmla="*/ 335821 w 2448272"/>
                <a:gd name="connsiteY180" fmla="*/ 1994496 h 2205216"/>
                <a:gd name="connsiteX181" fmla="*/ 345924 w 2448272"/>
                <a:gd name="connsiteY181" fmla="*/ 1994496 h 2205216"/>
                <a:gd name="connsiteX182" fmla="*/ 367762 w 2448272"/>
                <a:gd name="connsiteY182" fmla="*/ 1996333 h 2205216"/>
                <a:gd name="connsiteX183" fmla="*/ 381451 w 2448272"/>
                <a:gd name="connsiteY183" fmla="*/ 2009912 h 2205216"/>
                <a:gd name="connsiteX184" fmla="*/ 383080 w 2448272"/>
                <a:gd name="connsiteY184" fmla="*/ 2031964 h 2205216"/>
                <a:gd name="connsiteX185" fmla="*/ 383080 w 2448272"/>
                <a:gd name="connsiteY185" fmla="*/ 2078723 h 2205216"/>
                <a:gd name="connsiteX186" fmla="*/ 423169 w 2448272"/>
                <a:gd name="connsiteY186" fmla="*/ 2078723 h 2205216"/>
                <a:gd name="connsiteX187" fmla="*/ 423169 w 2448272"/>
                <a:gd name="connsiteY187" fmla="*/ 2018385 h 2205216"/>
                <a:gd name="connsiteX188" fmla="*/ 407525 w 2448272"/>
                <a:gd name="connsiteY188" fmla="*/ 1980611 h 2205216"/>
                <a:gd name="connsiteX189" fmla="*/ 391228 w 2448272"/>
                <a:gd name="connsiteY189" fmla="*/ 1909146 h 2205216"/>
                <a:gd name="connsiteX190" fmla="*/ 390251 w 2448272"/>
                <a:gd name="connsiteY190" fmla="*/ 1862183 h 2205216"/>
                <a:gd name="connsiteX191" fmla="*/ 390251 w 2448272"/>
                <a:gd name="connsiteY191" fmla="*/ 1803377 h 2205216"/>
                <a:gd name="connsiteX192" fmla="*/ 391228 w 2448272"/>
                <a:gd name="connsiteY192" fmla="*/ 1666061 h 2205216"/>
                <a:gd name="connsiteX193" fmla="*/ 0 w 2448272"/>
                <a:gd name="connsiteY193" fmla="*/ 1634078 h 2205216"/>
                <a:gd name="connsiteX194" fmla="*/ 0 w 2448272"/>
                <a:gd name="connsiteY194" fmla="*/ 1508784 h 2205216"/>
                <a:gd name="connsiteX195" fmla="*/ 807438 w 2448272"/>
                <a:gd name="connsiteY195" fmla="*/ 1559170 h 2205216"/>
                <a:gd name="connsiteX196" fmla="*/ 807438 w 2448272"/>
                <a:gd name="connsiteY196" fmla="*/ 1521191 h 2205216"/>
                <a:gd name="connsiteX197" fmla="*/ 809068 w 2448272"/>
                <a:gd name="connsiteY197" fmla="*/ 1452074 h 2205216"/>
                <a:gd name="connsiteX198" fmla="*/ 814934 w 2448272"/>
                <a:gd name="connsiteY198" fmla="*/ 1355902 h 2205216"/>
                <a:gd name="connsiteX199" fmla="*/ 149064 w 2448272"/>
                <a:gd name="connsiteY199" fmla="*/ 1285968 h 2205216"/>
                <a:gd name="connsiteX200" fmla="*/ 65627 w 2448272"/>
                <a:gd name="connsiteY200" fmla="*/ 1275044 h 2205216"/>
                <a:gd name="connsiteX201" fmla="*/ 34990 w 2448272"/>
                <a:gd name="connsiteY201" fmla="*/ 1250133 h 2205216"/>
                <a:gd name="connsiteX202" fmla="*/ 50634 w 2448272"/>
                <a:gd name="connsiteY202" fmla="*/ 1232879 h 2205216"/>
                <a:gd name="connsiteX203" fmla="*/ 89419 w 2448272"/>
                <a:gd name="connsiteY203" fmla="*/ 1228285 h 2205216"/>
                <a:gd name="connsiteX204" fmla="*/ 154605 w 2448272"/>
                <a:gd name="connsiteY204" fmla="*/ 1232573 h 2205216"/>
                <a:gd name="connsiteX205" fmla="*/ 833513 w 2448272"/>
                <a:gd name="connsiteY205" fmla="*/ 1274840 h 2205216"/>
                <a:gd name="connsiteX206" fmla="*/ 929661 w 2448272"/>
                <a:gd name="connsiteY206" fmla="*/ 1105263 h 2205216"/>
                <a:gd name="connsiteX207" fmla="*/ 1190403 w 2448272"/>
                <a:gd name="connsiteY207" fmla="*/ 970806 h 2205216"/>
                <a:gd name="connsiteX208" fmla="*/ 1201811 w 2448272"/>
                <a:gd name="connsiteY208" fmla="*/ 16539 h 2205216"/>
                <a:gd name="connsiteX209" fmla="*/ 1224300 w 2448272"/>
                <a:gd name="connsiteY209" fmla="*/ 0 h 2205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2448272" h="2205216">
                  <a:moveTo>
                    <a:pt x="1446256" y="1163456"/>
                  </a:moveTo>
                  <a:lnTo>
                    <a:pt x="1491234" y="1301690"/>
                  </a:lnTo>
                  <a:cubicBezTo>
                    <a:pt x="1500360" y="1305263"/>
                    <a:pt x="1509160" y="1309143"/>
                    <a:pt x="1517960" y="1313125"/>
                  </a:cubicBezTo>
                  <a:cubicBezTo>
                    <a:pt x="1527086" y="1317106"/>
                    <a:pt x="1535886" y="1321190"/>
                    <a:pt x="1544687" y="1325580"/>
                  </a:cubicBezTo>
                  <a:cubicBezTo>
                    <a:pt x="1539798" y="1285151"/>
                    <a:pt x="1525131" y="1247274"/>
                    <a:pt x="1502316" y="1215830"/>
                  </a:cubicBezTo>
                  <a:cubicBezTo>
                    <a:pt x="1489605" y="1198576"/>
                    <a:pt x="1474612" y="1182956"/>
                    <a:pt x="1457338" y="1170398"/>
                  </a:cubicBezTo>
                  <a:cubicBezTo>
                    <a:pt x="1453753" y="1167744"/>
                    <a:pt x="1449842" y="1165804"/>
                    <a:pt x="1446256" y="1163456"/>
                  </a:cubicBezTo>
                  <a:close/>
                  <a:moveTo>
                    <a:pt x="1002995" y="1163252"/>
                  </a:moveTo>
                  <a:cubicBezTo>
                    <a:pt x="999084" y="1165702"/>
                    <a:pt x="994846" y="1167642"/>
                    <a:pt x="991261" y="1170398"/>
                  </a:cubicBezTo>
                  <a:cubicBezTo>
                    <a:pt x="973987" y="1182956"/>
                    <a:pt x="958994" y="1198576"/>
                    <a:pt x="946609" y="1215830"/>
                  </a:cubicBezTo>
                  <a:cubicBezTo>
                    <a:pt x="923794" y="1247274"/>
                    <a:pt x="909128" y="1285151"/>
                    <a:pt x="903913" y="1325580"/>
                  </a:cubicBezTo>
                  <a:cubicBezTo>
                    <a:pt x="912713" y="1321190"/>
                    <a:pt x="921513" y="1317106"/>
                    <a:pt x="930639" y="1313125"/>
                  </a:cubicBezTo>
                  <a:cubicBezTo>
                    <a:pt x="939439" y="1309143"/>
                    <a:pt x="948565" y="1305263"/>
                    <a:pt x="957691" y="1301690"/>
                  </a:cubicBezTo>
                  <a:close/>
                  <a:moveTo>
                    <a:pt x="1239944" y="1103731"/>
                  </a:moveTo>
                  <a:lnTo>
                    <a:pt x="1239944" y="1250337"/>
                  </a:lnTo>
                  <a:cubicBezTo>
                    <a:pt x="1299915" y="1251664"/>
                    <a:pt x="1359886" y="1259730"/>
                    <a:pt x="1418552" y="1276473"/>
                  </a:cubicBezTo>
                  <a:cubicBezTo>
                    <a:pt x="1430612" y="1279842"/>
                    <a:pt x="1442671" y="1284539"/>
                    <a:pt x="1454730" y="1288622"/>
                  </a:cubicBezTo>
                  <a:lnTo>
                    <a:pt x="1407797" y="1144058"/>
                  </a:lnTo>
                  <a:cubicBezTo>
                    <a:pt x="1381723" y="1129765"/>
                    <a:pt x="1353693" y="1118943"/>
                    <a:pt x="1324685" y="1112205"/>
                  </a:cubicBezTo>
                  <a:cubicBezTo>
                    <a:pt x="1296981" y="1105671"/>
                    <a:pt x="1268626" y="1102812"/>
                    <a:pt x="1239944" y="1103731"/>
                  </a:cubicBezTo>
                  <a:close/>
                  <a:moveTo>
                    <a:pt x="1209307" y="1103731"/>
                  </a:moveTo>
                  <a:cubicBezTo>
                    <a:pt x="1181277" y="1103119"/>
                    <a:pt x="1153247" y="1105977"/>
                    <a:pt x="1126195" y="1112205"/>
                  </a:cubicBezTo>
                  <a:cubicBezTo>
                    <a:pt x="1096536" y="1118943"/>
                    <a:pt x="1068180" y="1129561"/>
                    <a:pt x="1041128" y="1143854"/>
                  </a:cubicBezTo>
                  <a:lnTo>
                    <a:pt x="994521" y="1288418"/>
                  </a:lnTo>
                  <a:cubicBezTo>
                    <a:pt x="1006254" y="1284334"/>
                    <a:pt x="1018313" y="1279842"/>
                    <a:pt x="1030373" y="1276473"/>
                  </a:cubicBezTo>
                  <a:cubicBezTo>
                    <a:pt x="1089040" y="1259730"/>
                    <a:pt x="1149010" y="1251664"/>
                    <a:pt x="1209307" y="1250337"/>
                  </a:cubicBezTo>
                  <a:close/>
                  <a:moveTo>
                    <a:pt x="1224300" y="0"/>
                  </a:moveTo>
                  <a:cubicBezTo>
                    <a:pt x="1236685" y="0"/>
                    <a:pt x="1246463" y="7249"/>
                    <a:pt x="1246789" y="16539"/>
                  </a:cubicBezTo>
                  <a:lnTo>
                    <a:pt x="1258196" y="970806"/>
                  </a:lnTo>
                  <a:cubicBezTo>
                    <a:pt x="1353041" y="979382"/>
                    <a:pt x="1445930" y="1023996"/>
                    <a:pt x="1518612" y="1105263"/>
                  </a:cubicBezTo>
                  <a:cubicBezTo>
                    <a:pt x="1563264" y="1154880"/>
                    <a:pt x="1595205" y="1212971"/>
                    <a:pt x="1615087" y="1274840"/>
                  </a:cubicBezTo>
                  <a:lnTo>
                    <a:pt x="2293994" y="1232573"/>
                  </a:lnTo>
                  <a:cubicBezTo>
                    <a:pt x="2315506" y="1230940"/>
                    <a:pt x="2337343" y="1229612"/>
                    <a:pt x="2359180" y="1228285"/>
                  </a:cubicBezTo>
                  <a:cubicBezTo>
                    <a:pt x="2372869" y="1227468"/>
                    <a:pt x="2386884" y="1228693"/>
                    <a:pt x="2397965" y="1232879"/>
                  </a:cubicBezTo>
                  <a:cubicBezTo>
                    <a:pt x="2406114" y="1235942"/>
                    <a:pt x="2412632" y="1241353"/>
                    <a:pt x="2413610" y="1250133"/>
                  </a:cubicBezTo>
                  <a:cubicBezTo>
                    <a:pt x="2414914" y="1264732"/>
                    <a:pt x="2398943" y="1272185"/>
                    <a:pt x="2382973" y="1275044"/>
                  </a:cubicBezTo>
                  <a:cubicBezTo>
                    <a:pt x="2355269" y="1280148"/>
                    <a:pt x="2327565" y="1282905"/>
                    <a:pt x="2299535" y="1285968"/>
                  </a:cubicBezTo>
                  <a:cubicBezTo>
                    <a:pt x="2077904" y="1310164"/>
                    <a:pt x="1855622" y="1332931"/>
                    <a:pt x="1633665" y="1355902"/>
                  </a:cubicBezTo>
                  <a:cubicBezTo>
                    <a:pt x="1638554" y="1387959"/>
                    <a:pt x="1640509" y="1420527"/>
                    <a:pt x="1639531" y="1452890"/>
                  </a:cubicBezTo>
                  <a:cubicBezTo>
                    <a:pt x="1640835" y="1471267"/>
                    <a:pt x="1641161" y="1492911"/>
                    <a:pt x="1641161" y="1522212"/>
                  </a:cubicBezTo>
                  <a:lnTo>
                    <a:pt x="1641161" y="1559170"/>
                  </a:lnTo>
                  <a:lnTo>
                    <a:pt x="2448272" y="1508804"/>
                  </a:lnTo>
                  <a:lnTo>
                    <a:pt x="2448272" y="1634104"/>
                  </a:lnTo>
                  <a:lnTo>
                    <a:pt x="2057371" y="1666061"/>
                  </a:lnTo>
                  <a:cubicBezTo>
                    <a:pt x="2057697" y="1711799"/>
                    <a:pt x="2058023" y="1757639"/>
                    <a:pt x="2058349" y="1803377"/>
                  </a:cubicBezTo>
                  <a:cubicBezTo>
                    <a:pt x="2058349" y="1822979"/>
                    <a:pt x="2058349" y="1842479"/>
                    <a:pt x="2058349" y="1862183"/>
                  </a:cubicBezTo>
                  <a:cubicBezTo>
                    <a:pt x="2058675" y="1877803"/>
                    <a:pt x="2058675" y="1893525"/>
                    <a:pt x="2057371" y="1909146"/>
                  </a:cubicBezTo>
                  <a:cubicBezTo>
                    <a:pt x="2055415" y="1933546"/>
                    <a:pt x="2049549" y="1957640"/>
                    <a:pt x="2041074" y="1980611"/>
                  </a:cubicBezTo>
                  <a:cubicBezTo>
                    <a:pt x="2036512" y="1993577"/>
                    <a:pt x="2031297" y="2006134"/>
                    <a:pt x="2025430" y="2018385"/>
                  </a:cubicBezTo>
                  <a:lnTo>
                    <a:pt x="2025430" y="2078723"/>
                  </a:lnTo>
                  <a:lnTo>
                    <a:pt x="2065519" y="2078723"/>
                  </a:lnTo>
                  <a:lnTo>
                    <a:pt x="2065519" y="2031964"/>
                  </a:lnTo>
                  <a:cubicBezTo>
                    <a:pt x="2065519" y="2021040"/>
                    <a:pt x="2065519" y="2015629"/>
                    <a:pt x="2067149" y="2009912"/>
                  </a:cubicBezTo>
                  <a:cubicBezTo>
                    <a:pt x="2069430" y="2003582"/>
                    <a:pt x="2074645" y="1998681"/>
                    <a:pt x="2080838" y="1996333"/>
                  </a:cubicBezTo>
                  <a:cubicBezTo>
                    <a:pt x="2086704" y="1994496"/>
                    <a:pt x="2091919" y="1994496"/>
                    <a:pt x="2102675" y="1994496"/>
                  </a:cubicBezTo>
                  <a:lnTo>
                    <a:pt x="2112779" y="1994496"/>
                  </a:lnTo>
                  <a:lnTo>
                    <a:pt x="2113105" y="1994496"/>
                  </a:lnTo>
                  <a:cubicBezTo>
                    <a:pt x="2123534" y="1994496"/>
                    <a:pt x="2129075" y="1994496"/>
                    <a:pt x="2134616" y="1996333"/>
                  </a:cubicBezTo>
                  <a:cubicBezTo>
                    <a:pt x="2141134" y="1998681"/>
                    <a:pt x="2146023" y="2003582"/>
                    <a:pt x="2148305" y="2009912"/>
                  </a:cubicBezTo>
                  <a:cubicBezTo>
                    <a:pt x="2150260" y="2015629"/>
                    <a:pt x="2150260" y="2021244"/>
                    <a:pt x="2150260" y="2031964"/>
                  </a:cubicBezTo>
                  <a:lnTo>
                    <a:pt x="2150260" y="2167748"/>
                  </a:lnTo>
                  <a:cubicBezTo>
                    <a:pt x="2150260" y="2178570"/>
                    <a:pt x="2150260" y="2184083"/>
                    <a:pt x="2148305" y="2189800"/>
                  </a:cubicBezTo>
                  <a:cubicBezTo>
                    <a:pt x="2146023" y="2196130"/>
                    <a:pt x="2141134" y="2201030"/>
                    <a:pt x="2134616" y="2203378"/>
                  </a:cubicBezTo>
                  <a:cubicBezTo>
                    <a:pt x="2129075" y="2205216"/>
                    <a:pt x="2123534" y="2205216"/>
                    <a:pt x="2113105" y="2205216"/>
                  </a:cubicBezTo>
                  <a:lnTo>
                    <a:pt x="2103001" y="2205216"/>
                  </a:lnTo>
                  <a:cubicBezTo>
                    <a:pt x="2091919" y="2205216"/>
                    <a:pt x="2086704" y="2205216"/>
                    <a:pt x="2080838" y="2203378"/>
                  </a:cubicBezTo>
                  <a:cubicBezTo>
                    <a:pt x="2074645" y="2201030"/>
                    <a:pt x="2069430" y="2196130"/>
                    <a:pt x="2067149" y="2189800"/>
                  </a:cubicBezTo>
                  <a:cubicBezTo>
                    <a:pt x="2065519" y="2184083"/>
                    <a:pt x="2065519" y="2178672"/>
                    <a:pt x="2065519" y="2168054"/>
                  </a:cubicBezTo>
                  <a:lnTo>
                    <a:pt x="2065519" y="2120989"/>
                  </a:lnTo>
                  <a:lnTo>
                    <a:pt x="1953400" y="2120989"/>
                  </a:lnTo>
                  <a:lnTo>
                    <a:pt x="1953400" y="2167748"/>
                  </a:lnTo>
                  <a:cubicBezTo>
                    <a:pt x="1953400" y="2178570"/>
                    <a:pt x="1953400" y="2184083"/>
                    <a:pt x="1951770" y="2189800"/>
                  </a:cubicBezTo>
                  <a:cubicBezTo>
                    <a:pt x="1949489" y="2196130"/>
                    <a:pt x="1944274" y="2201030"/>
                    <a:pt x="1938081" y="2203378"/>
                  </a:cubicBezTo>
                  <a:cubicBezTo>
                    <a:pt x="1932215" y="2205216"/>
                    <a:pt x="1926674" y="2205216"/>
                    <a:pt x="1915918" y="2205216"/>
                  </a:cubicBezTo>
                  <a:lnTo>
                    <a:pt x="1905815" y="2205216"/>
                  </a:lnTo>
                  <a:cubicBezTo>
                    <a:pt x="1895059" y="2205216"/>
                    <a:pt x="1889518" y="2205216"/>
                    <a:pt x="1883977" y="2203378"/>
                  </a:cubicBezTo>
                  <a:cubicBezTo>
                    <a:pt x="1877459" y="2201030"/>
                    <a:pt x="1872570" y="2196130"/>
                    <a:pt x="1870288" y="2189800"/>
                  </a:cubicBezTo>
                  <a:cubicBezTo>
                    <a:pt x="1868659" y="2184083"/>
                    <a:pt x="1868333" y="2178672"/>
                    <a:pt x="1868333" y="2168054"/>
                  </a:cubicBezTo>
                  <a:lnTo>
                    <a:pt x="1868333" y="2031964"/>
                  </a:lnTo>
                  <a:cubicBezTo>
                    <a:pt x="1868333" y="2021040"/>
                    <a:pt x="1868659" y="2015629"/>
                    <a:pt x="1870288" y="2009912"/>
                  </a:cubicBezTo>
                  <a:cubicBezTo>
                    <a:pt x="1872570" y="2003582"/>
                    <a:pt x="1877459" y="1998681"/>
                    <a:pt x="1883977" y="1996333"/>
                  </a:cubicBezTo>
                  <a:cubicBezTo>
                    <a:pt x="1889518" y="1994496"/>
                    <a:pt x="1895385" y="1994496"/>
                    <a:pt x="1905815" y="1994496"/>
                  </a:cubicBezTo>
                  <a:lnTo>
                    <a:pt x="1915918" y="1994496"/>
                  </a:lnTo>
                  <a:cubicBezTo>
                    <a:pt x="1927000" y="1994496"/>
                    <a:pt x="1932215" y="1994496"/>
                    <a:pt x="1938081" y="1996333"/>
                  </a:cubicBezTo>
                  <a:cubicBezTo>
                    <a:pt x="1944274" y="1998681"/>
                    <a:pt x="1949489" y="2003582"/>
                    <a:pt x="1951770" y="2009912"/>
                  </a:cubicBezTo>
                  <a:cubicBezTo>
                    <a:pt x="1953400" y="2015629"/>
                    <a:pt x="1953400" y="2021244"/>
                    <a:pt x="1953400" y="2031964"/>
                  </a:cubicBezTo>
                  <a:lnTo>
                    <a:pt x="1953400" y="2078723"/>
                  </a:lnTo>
                  <a:lnTo>
                    <a:pt x="1986971" y="2078723"/>
                  </a:lnTo>
                  <a:lnTo>
                    <a:pt x="1986971" y="2026655"/>
                  </a:lnTo>
                  <a:cubicBezTo>
                    <a:pt x="1986319" y="2011545"/>
                    <a:pt x="1985015" y="1996333"/>
                    <a:pt x="1982082" y="1981428"/>
                  </a:cubicBezTo>
                  <a:cubicBezTo>
                    <a:pt x="1979474" y="1966318"/>
                    <a:pt x="1975563" y="1951412"/>
                    <a:pt x="1969044" y="1937630"/>
                  </a:cubicBezTo>
                  <a:cubicBezTo>
                    <a:pt x="1963830" y="1926910"/>
                    <a:pt x="1956985" y="1917109"/>
                    <a:pt x="1948837" y="1908635"/>
                  </a:cubicBezTo>
                  <a:lnTo>
                    <a:pt x="1782614" y="1688624"/>
                  </a:lnTo>
                  <a:lnTo>
                    <a:pt x="1641161" y="1700263"/>
                  </a:lnTo>
                  <a:lnTo>
                    <a:pt x="1641161" y="1740181"/>
                  </a:lnTo>
                  <a:cubicBezTo>
                    <a:pt x="1641161" y="1796026"/>
                    <a:pt x="1640835" y="1824510"/>
                    <a:pt x="1631383" y="1854730"/>
                  </a:cubicBezTo>
                  <a:cubicBezTo>
                    <a:pt x="1619324" y="1887706"/>
                    <a:pt x="1593576" y="1913638"/>
                    <a:pt x="1560331" y="1925685"/>
                  </a:cubicBezTo>
                  <a:cubicBezTo>
                    <a:pt x="1530346" y="1935179"/>
                    <a:pt x="1501990" y="1935179"/>
                    <a:pt x="1445279" y="1935179"/>
                  </a:cubicBezTo>
                  <a:lnTo>
                    <a:pt x="1238314" y="1935179"/>
                  </a:lnTo>
                  <a:lnTo>
                    <a:pt x="1238314" y="2133240"/>
                  </a:lnTo>
                  <a:lnTo>
                    <a:pt x="1262433" y="2133240"/>
                  </a:lnTo>
                  <a:lnTo>
                    <a:pt x="1262433" y="2106594"/>
                  </a:lnTo>
                  <a:cubicBezTo>
                    <a:pt x="1262433" y="2100570"/>
                    <a:pt x="1262433" y="2097406"/>
                    <a:pt x="1263411" y="2094139"/>
                  </a:cubicBezTo>
                  <a:cubicBezTo>
                    <a:pt x="1264715" y="2090565"/>
                    <a:pt x="1267648" y="2088013"/>
                    <a:pt x="1271233" y="2086686"/>
                  </a:cubicBezTo>
                  <a:cubicBezTo>
                    <a:pt x="1274492" y="2085665"/>
                    <a:pt x="1277752" y="2085359"/>
                    <a:pt x="1283944" y="2085359"/>
                  </a:cubicBezTo>
                  <a:lnTo>
                    <a:pt x="1289485" y="2085359"/>
                  </a:lnTo>
                  <a:cubicBezTo>
                    <a:pt x="1295352" y="2085359"/>
                    <a:pt x="1298285" y="2085665"/>
                    <a:pt x="1301544" y="2086686"/>
                  </a:cubicBezTo>
                  <a:cubicBezTo>
                    <a:pt x="1305130" y="2088013"/>
                    <a:pt x="1308389" y="2090565"/>
                    <a:pt x="1309693" y="2094139"/>
                  </a:cubicBezTo>
                  <a:cubicBezTo>
                    <a:pt x="1310670" y="2097406"/>
                    <a:pt x="1310344" y="2100468"/>
                    <a:pt x="1310344" y="2106594"/>
                  </a:cubicBezTo>
                  <a:lnTo>
                    <a:pt x="1310344" y="2183981"/>
                  </a:lnTo>
                  <a:cubicBezTo>
                    <a:pt x="1310344" y="2190004"/>
                    <a:pt x="1310670" y="2192863"/>
                    <a:pt x="1309693" y="2196130"/>
                  </a:cubicBezTo>
                  <a:cubicBezTo>
                    <a:pt x="1308389" y="2199805"/>
                    <a:pt x="1305130" y="2202562"/>
                    <a:pt x="1301544" y="2203889"/>
                  </a:cubicBezTo>
                  <a:cubicBezTo>
                    <a:pt x="1298285" y="2204910"/>
                    <a:pt x="1295678" y="2205216"/>
                    <a:pt x="1289485" y="2205216"/>
                  </a:cubicBezTo>
                  <a:lnTo>
                    <a:pt x="1283944" y="2205216"/>
                  </a:lnTo>
                  <a:cubicBezTo>
                    <a:pt x="1277752" y="2205216"/>
                    <a:pt x="1274492" y="2204910"/>
                    <a:pt x="1271233" y="2203889"/>
                  </a:cubicBezTo>
                  <a:cubicBezTo>
                    <a:pt x="1267648" y="2202562"/>
                    <a:pt x="1264715" y="2199805"/>
                    <a:pt x="1263411" y="2196130"/>
                  </a:cubicBezTo>
                  <a:cubicBezTo>
                    <a:pt x="1262433" y="2192863"/>
                    <a:pt x="1262433" y="2190106"/>
                    <a:pt x="1262433" y="2183981"/>
                  </a:cubicBezTo>
                  <a:lnTo>
                    <a:pt x="1262433" y="2166727"/>
                  </a:lnTo>
                  <a:lnTo>
                    <a:pt x="1186166" y="2166727"/>
                  </a:lnTo>
                  <a:lnTo>
                    <a:pt x="1186166" y="2183981"/>
                  </a:lnTo>
                  <a:cubicBezTo>
                    <a:pt x="1186166" y="2190004"/>
                    <a:pt x="1186166" y="2192863"/>
                    <a:pt x="1185188" y="2196130"/>
                  </a:cubicBezTo>
                  <a:cubicBezTo>
                    <a:pt x="1183885" y="2199805"/>
                    <a:pt x="1180951" y="2202562"/>
                    <a:pt x="1177366" y="2203889"/>
                  </a:cubicBezTo>
                  <a:cubicBezTo>
                    <a:pt x="1174107" y="2204910"/>
                    <a:pt x="1170847" y="2205216"/>
                    <a:pt x="1164655" y="2205216"/>
                  </a:cubicBezTo>
                  <a:lnTo>
                    <a:pt x="1159114" y="2205216"/>
                  </a:lnTo>
                  <a:cubicBezTo>
                    <a:pt x="1153247" y="2205216"/>
                    <a:pt x="1150314" y="2204910"/>
                    <a:pt x="1147055" y="2203889"/>
                  </a:cubicBezTo>
                  <a:cubicBezTo>
                    <a:pt x="1143470" y="2202562"/>
                    <a:pt x="1140536" y="2199805"/>
                    <a:pt x="1139232" y="2196130"/>
                  </a:cubicBezTo>
                  <a:cubicBezTo>
                    <a:pt x="1138255" y="2192863"/>
                    <a:pt x="1137929" y="2190106"/>
                    <a:pt x="1137929" y="2183981"/>
                  </a:cubicBezTo>
                  <a:lnTo>
                    <a:pt x="1137929" y="2106594"/>
                  </a:lnTo>
                  <a:cubicBezTo>
                    <a:pt x="1137929" y="2100570"/>
                    <a:pt x="1138255" y="2097406"/>
                    <a:pt x="1139232" y="2094139"/>
                  </a:cubicBezTo>
                  <a:cubicBezTo>
                    <a:pt x="1140536" y="2090565"/>
                    <a:pt x="1143470" y="2088013"/>
                    <a:pt x="1147055" y="2086686"/>
                  </a:cubicBezTo>
                  <a:cubicBezTo>
                    <a:pt x="1150314" y="2085665"/>
                    <a:pt x="1152921" y="2085359"/>
                    <a:pt x="1159114" y="2085359"/>
                  </a:cubicBezTo>
                  <a:lnTo>
                    <a:pt x="1164655" y="2085359"/>
                  </a:lnTo>
                  <a:cubicBezTo>
                    <a:pt x="1170847" y="2085359"/>
                    <a:pt x="1174107" y="2085665"/>
                    <a:pt x="1177366" y="2086686"/>
                  </a:cubicBezTo>
                  <a:cubicBezTo>
                    <a:pt x="1180951" y="2088013"/>
                    <a:pt x="1183885" y="2090565"/>
                    <a:pt x="1185188" y="2094139"/>
                  </a:cubicBezTo>
                  <a:cubicBezTo>
                    <a:pt x="1186166" y="2097406"/>
                    <a:pt x="1186166" y="2100468"/>
                    <a:pt x="1186166" y="2106594"/>
                  </a:cubicBezTo>
                  <a:lnTo>
                    <a:pt x="1186166" y="2133240"/>
                  </a:lnTo>
                  <a:lnTo>
                    <a:pt x="1210285" y="2133240"/>
                  </a:lnTo>
                  <a:lnTo>
                    <a:pt x="1210285" y="1935179"/>
                  </a:lnTo>
                  <a:lnTo>
                    <a:pt x="1002343" y="1935179"/>
                  </a:lnTo>
                  <a:cubicBezTo>
                    <a:pt x="946609" y="1935179"/>
                    <a:pt x="918253" y="1935179"/>
                    <a:pt x="888268" y="1925685"/>
                  </a:cubicBezTo>
                  <a:cubicBezTo>
                    <a:pt x="855024" y="1913638"/>
                    <a:pt x="829275" y="1887706"/>
                    <a:pt x="817216" y="1854730"/>
                  </a:cubicBezTo>
                  <a:cubicBezTo>
                    <a:pt x="807764" y="1824510"/>
                    <a:pt x="807438" y="1796128"/>
                    <a:pt x="807438" y="1739364"/>
                  </a:cubicBezTo>
                  <a:lnTo>
                    <a:pt x="807438" y="1700263"/>
                  </a:lnTo>
                  <a:lnTo>
                    <a:pt x="665985" y="1688624"/>
                  </a:lnTo>
                  <a:lnTo>
                    <a:pt x="499762" y="1908635"/>
                  </a:lnTo>
                  <a:cubicBezTo>
                    <a:pt x="491614" y="1917109"/>
                    <a:pt x="484770" y="1926910"/>
                    <a:pt x="479555" y="1937630"/>
                  </a:cubicBezTo>
                  <a:cubicBezTo>
                    <a:pt x="473036" y="1951412"/>
                    <a:pt x="469125" y="1966318"/>
                    <a:pt x="466518" y="1981428"/>
                  </a:cubicBezTo>
                  <a:cubicBezTo>
                    <a:pt x="463585" y="1996333"/>
                    <a:pt x="462281" y="2011545"/>
                    <a:pt x="461629" y="2026655"/>
                  </a:cubicBezTo>
                  <a:lnTo>
                    <a:pt x="461629" y="2078723"/>
                  </a:lnTo>
                  <a:lnTo>
                    <a:pt x="495199" y="2078723"/>
                  </a:lnTo>
                  <a:lnTo>
                    <a:pt x="495199" y="2031964"/>
                  </a:lnTo>
                  <a:cubicBezTo>
                    <a:pt x="495199" y="2021244"/>
                    <a:pt x="495199" y="2015629"/>
                    <a:pt x="496829" y="2009912"/>
                  </a:cubicBezTo>
                  <a:cubicBezTo>
                    <a:pt x="499110" y="2003582"/>
                    <a:pt x="504325" y="1998681"/>
                    <a:pt x="510518" y="1996333"/>
                  </a:cubicBezTo>
                  <a:cubicBezTo>
                    <a:pt x="516385" y="1994496"/>
                    <a:pt x="521599" y="1994496"/>
                    <a:pt x="532681" y="1994496"/>
                  </a:cubicBezTo>
                  <a:lnTo>
                    <a:pt x="542785" y="1994496"/>
                  </a:lnTo>
                  <a:cubicBezTo>
                    <a:pt x="553214" y="1994496"/>
                    <a:pt x="559081" y="1994496"/>
                    <a:pt x="564622" y="1996333"/>
                  </a:cubicBezTo>
                  <a:cubicBezTo>
                    <a:pt x="571141" y="1998681"/>
                    <a:pt x="576030" y="2003582"/>
                    <a:pt x="578311" y="2009912"/>
                  </a:cubicBezTo>
                  <a:cubicBezTo>
                    <a:pt x="579941" y="2015629"/>
                    <a:pt x="580266" y="2021040"/>
                    <a:pt x="580266" y="2031964"/>
                  </a:cubicBezTo>
                  <a:lnTo>
                    <a:pt x="580266" y="2168054"/>
                  </a:lnTo>
                  <a:cubicBezTo>
                    <a:pt x="580266" y="2178672"/>
                    <a:pt x="579941" y="2184083"/>
                    <a:pt x="578311" y="2189800"/>
                  </a:cubicBezTo>
                  <a:cubicBezTo>
                    <a:pt x="576030" y="2196130"/>
                    <a:pt x="571141" y="2201030"/>
                    <a:pt x="564622" y="2203378"/>
                  </a:cubicBezTo>
                  <a:cubicBezTo>
                    <a:pt x="559081" y="2205216"/>
                    <a:pt x="553541" y="2205216"/>
                    <a:pt x="542785" y="2205216"/>
                  </a:cubicBezTo>
                  <a:lnTo>
                    <a:pt x="532681" y="2205216"/>
                  </a:lnTo>
                  <a:cubicBezTo>
                    <a:pt x="521925" y="2205216"/>
                    <a:pt x="516385" y="2205216"/>
                    <a:pt x="510518" y="2203378"/>
                  </a:cubicBezTo>
                  <a:cubicBezTo>
                    <a:pt x="504325" y="2201030"/>
                    <a:pt x="499110" y="2196130"/>
                    <a:pt x="496829" y="2189800"/>
                  </a:cubicBezTo>
                  <a:cubicBezTo>
                    <a:pt x="495199" y="2184083"/>
                    <a:pt x="495199" y="2178570"/>
                    <a:pt x="495199" y="2167748"/>
                  </a:cubicBezTo>
                  <a:lnTo>
                    <a:pt x="495199" y="2120989"/>
                  </a:lnTo>
                  <a:lnTo>
                    <a:pt x="383080" y="2120989"/>
                  </a:lnTo>
                  <a:lnTo>
                    <a:pt x="383080" y="2168054"/>
                  </a:lnTo>
                  <a:cubicBezTo>
                    <a:pt x="383080" y="2178672"/>
                    <a:pt x="383080" y="2184083"/>
                    <a:pt x="381451" y="2189800"/>
                  </a:cubicBezTo>
                  <a:cubicBezTo>
                    <a:pt x="379169" y="2196130"/>
                    <a:pt x="373954" y="2201030"/>
                    <a:pt x="367762" y="2203378"/>
                  </a:cubicBezTo>
                  <a:cubicBezTo>
                    <a:pt x="361895" y="2205216"/>
                    <a:pt x="356680" y="2205216"/>
                    <a:pt x="345599" y="2205216"/>
                  </a:cubicBezTo>
                  <a:lnTo>
                    <a:pt x="335495" y="2205216"/>
                  </a:lnTo>
                  <a:cubicBezTo>
                    <a:pt x="325065" y="2205216"/>
                    <a:pt x="319525" y="2205216"/>
                    <a:pt x="313984" y="2203378"/>
                  </a:cubicBezTo>
                  <a:cubicBezTo>
                    <a:pt x="307465" y="2201030"/>
                    <a:pt x="302576" y="2196130"/>
                    <a:pt x="300295" y="2189800"/>
                  </a:cubicBezTo>
                  <a:cubicBezTo>
                    <a:pt x="298339" y="2184083"/>
                    <a:pt x="298339" y="2178570"/>
                    <a:pt x="298339" y="2167748"/>
                  </a:cubicBezTo>
                  <a:lnTo>
                    <a:pt x="298339" y="2031964"/>
                  </a:lnTo>
                  <a:cubicBezTo>
                    <a:pt x="298339" y="2021244"/>
                    <a:pt x="298339" y="2015629"/>
                    <a:pt x="300295" y="2009912"/>
                  </a:cubicBezTo>
                  <a:cubicBezTo>
                    <a:pt x="302576" y="2003582"/>
                    <a:pt x="307465" y="1998681"/>
                    <a:pt x="313984" y="1996333"/>
                  </a:cubicBezTo>
                  <a:cubicBezTo>
                    <a:pt x="319525" y="1994496"/>
                    <a:pt x="325065" y="1994496"/>
                    <a:pt x="335495" y="1994496"/>
                  </a:cubicBezTo>
                  <a:lnTo>
                    <a:pt x="335821" y="1994496"/>
                  </a:lnTo>
                  <a:lnTo>
                    <a:pt x="345924" y="1994496"/>
                  </a:lnTo>
                  <a:cubicBezTo>
                    <a:pt x="356680" y="1994496"/>
                    <a:pt x="361895" y="1994496"/>
                    <a:pt x="367762" y="1996333"/>
                  </a:cubicBezTo>
                  <a:cubicBezTo>
                    <a:pt x="373954" y="1998681"/>
                    <a:pt x="379169" y="2003582"/>
                    <a:pt x="381451" y="2009912"/>
                  </a:cubicBezTo>
                  <a:cubicBezTo>
                    <a:pt x="383080" y="2015629"/>
                    <a:pt x="383080" y="2021040"/>
                    <a:pt x="383080" y="2031964"/>
                  </a:cubicBezTo>
                  <a:lnTo>
                    <a:pt x="383080" y="2078723"/>
                  </a:lnTo>
                  <a:lnTo>
                    <a:pt x="423169" y="2078723"/>
                  </a:lnTo>
                  <a:lnTo>
                    <a:pt x="423169" y="2018385"/>
                  </a:lnTo>
                  <a:cubicBezTo>
                    <a:pt x="417303" y="2006134"/>
                    <a:pt x="412088" y="1993577"/>
                    <a:pt x="407525" y="1980611"/>
                  </a:cubicBezTo>
                  <a:cubicBezTo>
                    <a:pt x="399051" y="1957640"/>
                    <a:pt x="393184" y="1933546"/>
                    <a:pt x="391228" y="1909146"/>
                  </a:cubicBezTo>
                  <a:cubicBezTo>
                    <a:pt x="389599" y="1893525"/>
                    <a:pt x="389925" y="1877803"/>
                    <a:pt x="390251" y="1862183"/>
                  </a:cubicBezTo>
                  <a:cubicBezTo>
                    <a:pt x="390251" y="1842479"/>
                    <a:pt x="390251" y="1822979"/>
                    <a:pt x="390251" y="1803377"/>
                  </a:cubicBezTo>
                  <a:cubicBezTo>
                    <a:pt x="390577" y="1757639"/>
                    <a:pt x="390902" y="1711799"/>
                    <a:pt x="391228" y="1666061"/>
                  </a:cubicBezTo>
                  <a:lnTo>
                    <a:pt x="0" y="1634078"/>
                  </a:lnTo>
                  <a:lnTo>
                    <a:pt x="0" y="1508784"/>
                  </a:lnTo>
                  <a:lnTo>
                    <a:pt x="807438" y="1559170"/>
                  </a:lnTo>
                  <a:lnTo>
                    <a:pt x="807438" y="1521191"/>
                  </a:lnTo>
                  <a:cubicBezTo>
                    <a:pt x="807438" y="1491788"/>
                    <a:pt x="807764" y="1470553"/>
                    <a:pt x="809068" y="1452074"/>
                  </a:cubicBezTo>
                  <a:cubicBezTo>
                    <a:pt x="808090" y="1419914"/>
                    <a:pt x="810045" y="1387653"/>
                    <a:pt x="814934" y="1355902"/>
                  </a:cubicBezTo>
                  <a:cubicBezTo>
                    <a:pt x="592978" y="1332931"/>
                    <a:pt x="370695" y="1310164"/>
                    <a:pt x="149064" y="1285968"/>
                  </a:cubicBezTo>
                  <a:cubicBezTo>
                    <a:pt x="121034" y="1282905"/>
                    <a:pt x="93331" y="1280148"/>
                    <a:pt x="65627" y="1275044"/>
                  </a:cubicBezTo>
                  <a:cubicBezTo>
                    <a:pt x="49656" y="1272185"/>
                    <a:pt x="33686" y="1264732"/>
                    <a:pt x="34990" y="1250133"/>
                  </a:cubicBezTo>
                  <a:cubicBezTo>
                    <a:pt x="35967" y="1241353"/>
                    <a:pt x="42486" y="1235942"/>
                    <a:pt x="50634" y="1232879"/>
                  </a:cubicBezTo>
                  <a:cubicBezTo>
                    <a:pt x="61716" y="1228693"/>
                    <a:pt x="75730" y="1227468"/>
                    <a:pt x="89419" y="1228285"/>
                  </a:cubicBezTo>
                  <a:cubicBezTo>
                    <a:pt x="111257" y="1229612"/>
                    <a:pt x="133094" y="1230940"/>
                    <a:pt x="154605" y="1232573"/>
                  </a:cubicBezTo>
                  <a:lnTo>
                    <a:pt x="833513" y="1274840"/>
                  </a:lnTo>
                  <a:cubicBezTo>
                    <a:pt x="853394" y="1212971"/>
                    <a:pt x="885335" y="1154880"/>
                    <a:pt x="929661" y="1105263"/>
                  </a:cubicBezTo>
                  <a:cubicBezTo>
                    <a:pt x="1002343" y="1023996"/>
                    <a:pt x="1095558" y="979382"/>
                    <a:pt x="1190403" y="970806"/>
                  </a:cubicBezTo>
                  <a:lnTo>
                    <a:pt x="1201811" y="16539"/>
                  </a:lnTo>
                  <a:cubicBezTo>
                    <a:pt x="1202137" y="7351"/>
                    <a:pt x="1211914" y="102"/>
                    <a:pt x="1224300" y="0"/>
                  </a:cubicBezTo>
                  <a:close/>
                </a:path>
              </a:pathLst>
            </a:custGeom>
            <a:solidFill>
              <a:schemeClr val="accent1"/>
            </a:solidFill>
            <a:ln w="12700" cap="flat">
              <a:noFill/>
              <a:miter lim="400000"/>
            </a:ln>
            <a:effectLst/>
          </p:spPr>
          <p:txBody>
            <a:bodyPr wrap="square" lIns="0" tIns="0" rIns="0" bIns="0" numCol="1" anchor="t">
              <a:noAutofit/>
            </a:bodyPr>
            <a:lstStyle/>
            <a:p>
              <a:pPr defTabSz="1219200" fontAlgn="base">
                <a:spcBef>
                  <a:spcPct val="0"/>
                </a:spcBef>
                <a:spcAft>
                  <a:spcPct val="0"/>
                </a:spcAft>
              </a:pPr>
              <a:endParaRPr sz="2400">
                <a:solidFill>
                  <a:prstClr val="black"/>
                </a:solidFill>
                <a:latin typeface="微软雅黑" panose="020b0503020204020204" pitchFamily="34" charset="-122"/>
                <a:ea typeface="微软雅黑" panose="020b0503020204020204" pitchFamily="34" charset="-122"/>
              </a:endParaRPr>
            </a:p>
          </p:txBody>
        </p:sp>
        <p:sp>
          <p:nvSpPr>
            <p:cNvPr id="50" name="任意多边形: 形状 49"/>
            <p:cNvSpPr/>
            <p:nvPr/>
          </p:nvSpPr>
          <p:spPr>
            <a:xfrm>
              <a:off x="7728181" y="3150690"/>
              <a:ext cx="3058539" cy="955673"/>
            </a:xfrm>
            <a:custGeom>
              <a:gdLst>
                <a:gd name="connsiteX0" fmla="*/ 216302 w 2293904"/>
                <a:gd name="connsiteY0" fmla="*/ 377270 h 716755"/>
                <a:gd name="connsiteX1" fmla="*/ 306258 w 2293904"/>
                <a:gd name="connsiteY1" fmla="*/ 414432 h 716755"/>
                <a:gd name="connsiteX2" fmla="*/ 306258 w 2293904"/>
                <a:gd name="connsiteY2" fmla="*/ 594831 h 716755"/>
                <a:gd name="connsiteX3" fmla="*/ 126020 w 2293904"/>
                <a:gd name="connsiteY3" fmla="*/ 594831 h 716755"/>
                <a:gd name="connsiteX4" fmla="*/ 126020 w 2293904"/>
                <a:gd name="connsiteY4" fmla="*/ 414432 h 716755"/>
                <a:gd name="connsiteX5" fmla="*/ 216302 w 2293904"/>
                <a:gd name="connsiteY5" fmla="*/ 377270 h 716755"/>
                <a:gd name="connsiteX6" fmla="*/ 216302 w 2293904"/>
                <a:gd name="connsiteY6" fmla="*/ 334697 h 716755"/>
                <a:gd name="connsiteX7" fmla="*/ 95709 w 2293904"/>
                <a:gd name="connsiteY7" fmla="*/ 384416 h 716755"/>
                <a:gd name="connsiteX8" fmla="*/ 95709 w 2293904"/>
                <a:gd name="connsiteY8" fmla="*/ 624948 h 716755"/>
                <a:gd name="connsiteX9" fmla="*/ 336244 w 2293904"/>
                <a:gd name="connsiteY9" fmla="*/ 624948 h 716755"/>
                <a:gd name="connsiteX10" fmla="*/ 336244 w 2293904"/>
                <a:gd name="connsiteY10" fmla="*/ 384416 h 716755"/>
                <a:gd name="connsiteX11" fmla="*/ 216302 w 2293904"/>
                <a:gd name="connsiteY11" fmla="*/ 334697 h 716755"/>
                <a:gd name="connsiteX12" fmla="*/ 1159211 w 2293904"/>
                <a:gd name="connsiteY12" fmla="*/ 285794 h 716755"/>
                <a:gd name="connsiteX13" fmla="*/ 1222441 w 2293904"/>
                <a:gd name="connsiteY13" fmla="*/ 312134 h 716755"/>
                <a:gd name="connsiteX14" fmla="*/ 1222441 w 2293904"/>
                <a:gd name="connsiteY14" fmla="*/ 438321 h 716755"/>
                <a:gd name="connsiteX15" fmla="*/ 1095981 w 2293904"/>
                <a:gd name="connsiteY15" fmla="*/ 438321 h 716755"/>
                <a:gd name="connsiteX16" fmla="*/ 1095981 w 2293904"/>
                <a:gd name="connsiteY16" fmla="*/ 312134 h 716755"/>
                <a:gd name="connsiteX17" fmla="*/ 1159211 w 2293904"/>
                <a:gd name="connsiteY17" fmla="*/ 285794 h 716755"/>
                <a:gd name="connsiteX18" fmla="*/ 1159211 w 2293904"/>
                <a:gd name="connsiteY18" fmla="*/ 247509 h 716755"/>
                <a:gd name="connsiteX19" fmla="*/ 1069255 w 2293904"/>
                <a:gd name="connsiteY19" fmla="*/ 284977 h 716755"/>
                <a:gd name="connsiteX20" fmla="*/ 1069255 w 2293904"/>
                <a:gd name="connsiteY20" fmla="*/ 465478 h 716755"/>
                <a:gd name="connsiteX21" fmla="*/ 1249493 w 2293904"/>
                <a:gd name="connsiteY21" fmla="*/ 465478 h 716755"/>
                <a:gd name="connsiteX22" fmla="*/ 1249493 w 2293904"/>
                <a:gd name="connsiteY22" fmla="*/ 284977 h 716755"/>
                <a:gd name="connsiteX23" fmla="*/ 1159211 w 2293904"/>
                <a:gd name="connsiteY23" fmla="*/ 247509 h 716755"/>
                <a:gd name="connsiteX24" fmla="*/ 2206091 w 2293904"/>
                <a:gd name="connsiteY24" fmla="*/ 443 h 716755"/>
                <a:gd name="connsiteX25" fmla="*/ 2268343 w 2293904"/>
                <a:gd name="connsiteY25" fmla="*/ 7590 h 716755"/>
                <a:gd name="connsiteX26" fmla="*/ 2293765 w 2293904"/>
                <a:gd name="connsiteY26" fmla="*/ 35257 h 716755"/>
                <a:gd name="connsiteX27" fmla="*/ 2244224 w 2293904"/>
                <a:gd name="connsiteY27" fmla="*/ 75380 h 716755"/>
                <a:gd name="connsiteX28" fmla="*/ 2109942 w 2293904"/>
                <a:gd name="connsiteY28" fmla="*/ 91000 h 716755"/>
                <a:gd name="connsiteX29" fmla="*/ 1180722 w 2293904"/>
                <a:gd name="connsiteY29" fmla="*/ 167059 h 716755"/>
                <a:gd name="connsiteX30" fmla="*/ 1180722 w 2293904"/>
                <a:gd name="connsiteY30" fmla="*/ 207182 h 716755"/>
                <a:gd name="connsiteX31" fmla="*/ 1279804 w 2293904"/>
                <a:gd name="connsiteY31" fmla="*/ 254962 h 716755"/>
                <a:gd name="connsiteX32" fmla="*/ 1279804 w 2293904"/>
                <a:gd name="connsiteY32" fmla="*/ 495494 h 716755"/>
                <a:gd name="connsiteX33" fmla="*/ 1038944 w 2293904"/>
                <a:gd name="connsiteY33" fmla="*/ 495494 h 716755"/>
                <a:gd name="connsiteX34" fmla="*/ 1038944 w 2293904"/>
                <a:gd name="connsiteY34" fmla="*/ 254962 h 716755"/>
                <a:gd name="connsiteX35" fmla="*/ 1138026 w 2293904"/>
                <a:gd name="connsiteY35" fmla="*/ 207182 h 716755"/>
                <a:gd name="connsiteX36" fmla="*/ 1138026 w 2293904"/>
                <a:gd name="connsiteY36" fmla="*/ 170429 h 716755"/>
                <a:gd name="connsiteX37" fmla="*/ 237487 w 2293904"/>
                <a:gd name="connsiteY37" fmla="*/ 244344 h 716755"/>
                <a:gd name="connsiteX38" fmla="*/ 237487 w 2293904"/>
                <a:gd name="connsiteY38" fmla="*/ 294574 h 716755"/>
                <a:gd name="connsiteX39" fmla="*/ 365903 w 2293904"/>
                <a:gd name="connsiteY39" fmla="*/ 354605 h 716755"/>
                <a:gd name="connsiteX40" fmla="*/ 365903 w 2293904"/>
                <a:gd name="connsiteY40" fmla="*/ 654657 h 716755"/>
                <a:gd name="connsiteX41" fmla="*/ 66375 w 2293904"/>
                <a:gd name="connsiteY41" fmla="*/ 654657 h 716755"/>
                <a:gd name="connsiteX42" fmla="*/ 66375 w 2293904"/>
                <a:gd name="connsiteY42" fmla="*/ 354605 h 716755"/>
                <a:gd name="connsiteX43" fmla="*/ 194791 w 2293904"/>
                <a:gd name="connsiteY43" fmla="*/ 294574 h 716755"/>
                <a:gd name="connsiteX44" fmla="*/ 194791 w 2293904"/>
                <a:gd name="connsiteY44" fmla="*/ 247815 h 716755"/>
                <a:gd name="connsiteX45" fmla="*/ 0 w 2293904"/>
                <a:gd name="connsiteY45" fmla="*/ 263740 h 716755"/>
                <a:gd name="connsiteX46" fmla="*/ 0 w 2293904"/>
                <a:gd name="connsiteY46" fmla="*/ 138439 h 716755"/>
                <a:gd name="connsiteX47" fmla="*/ 2101794 w 2293904"/>
                <a:gd name="connsiteY47" fmla="*/ 7283 h 716755"/>
                <a:gd name="connsiteX48" fmla="*/ 2206091 w 2293904"/>
                <a:gd name="connsiteY48" fmla="*/ 443 h 7167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93904" h="716755">
                  <a:moveTo>
                    <a:pt x="216302" y="377270"/>
                  </a:moveTo>
                  <a:cubicBezTo>
                    <a:pt x="248895" y="377270"/>
                    <a:pt x="281488" y="389521"/>
                    <a:pt x="306258" y="414432"/>
                  </a:cubicBezTo>
                  <a:cubicBezTo>
                    <a:pt x="356125" y="464253"/>
                    <a:pt x="356125" y="545111"/>
                    <a:pt x="306258" y="594831"/>
                  </a:cubicBezTo>
                  <a:cubicBezTo>
                    <a:pt x="256391" y="644652"/>
                    <a:pt x="175887" y="644652"/>
                    <a:pt x="126020" y="594831"/>
                  </a:cubicBezTo>
                  <a:cubicBezTo>
                    <a:pt x="76153" y="545111"/>
                    <a:pt x="76153" y="464253"/>
                    <a:pt x="126020" y="414432"/>
                  </a:cubicBezTo>
                  <a:cubicBezTo>
                    <a:pt x="151117" y="389521"/>
                    <a:pt x="183383" y="377270"/>
                    <a:pt x="216302" y="377270"/>
                  </a:cubicBezTo>
                  <a:close/>
                  <a:moveTo>
                    <a:pt x="216302" y="334697"/>
                  </a:moveTo>
                  <a:cubicBezTo>
                    <a:pt x="172628" y="334697"/>
                    <a:pt x="128954" y="351236"/>
                    <a:pt x="95709" y="384416"/>
                  </a:cubicBezTo>
                  <a:cubicBezTo>
                    <a:pt x="29220" y="450777"/>
                    <a:pt x="29220" y="558485"/>
                    <a:pt x="95709" y="624948"/>
                  </a:cubicBezTo>
                  <a:cubicBezTo>
                    <a:pt x="162198" y="691309"/>
                    <a:pt x="269754" y="691309"/>
                    <a:pt x="336244" y="624948"/>
                  </a:cubicBezTo>
                  <a:cubicBezTo>
                    <a:pt x="402733" y="558485"/>
                    <a:pt x="402733" y="450879"/>
                    <a:pt x="336244" y="384416"/>
                  </a:cubicBezTo>
                  <a:cubicBezTo>
                    <a:pt x="302999" y="351236"/>
                    <a:pt x="259651" y="334697"/>
                    <a:pt x="216302" y="334697"/>
                  </a:cubicBezTo>
                  <a:close/>
                  <a:moveTo>
                    <a:pt x="1159211" y="285794"/>
                  </a:moveTo>
                  <a:cubicBezTo>
                    <a:pt x="1182026" y="285794"/>
                    <a:pt x="1205167" y="294676"/>
                    <a:pt x="1222441" y="312134"/>
                  </a:cubicBezTo>
                  <a:cubicBezTo>
                    <a:pt x="1257315" y="346948"/>
                    <a:pt x="1257315" y="403508"/>
                    <a:pt x="1222441" y="438321"/>
                  </a:cubicBezTo>
                  <a:cubicBezTo>
                    <a:pt x="1187567" y="473237"/>
                    <a:pt x="1130855" y="473237"/>
                    <a:pt x="1095981" y="438321"/>
                  </a:cubicBezTo>
                  <a:cubicBezTo>
                    <a:pt x="1061107" y="403508"/>
                    <a:pt x="1061107" y="346948"/>
                    <a:pt x="1095981" y="312134"/>
                  </a:cubicBezTo>
                  <a:cubicBezTo>
                    <a:pt x="1113581" y="294676"/>
                    <a:pt x="1136396" y="285794"/>
                    <a:pt x="1159211" y="285794"/>
                  </a:cubicBezTo>
                  <a:close/>
                  <a:moveTo>
                    <a:pt x="1159211" y="247509"/>
                  </a:moveTo>
                  <a:cubicBezTo>
                    <a:pt x="1126618" y="247509"/>
                    <a:pt x="1094025" y="260067"/>
                    <a:pt x="1069255" y="284977"/>
                  </a:cubicBezTo>
                  <a:cubicBezTo>
                    <a:pt x="1019388" y="334799"/>
                    <a:pt x="1019388" y="415657"/>
                    <a:pt x="1069255" y="465478"/>
                  </a:cubicBezTo>
                  <a:cubicBezTo>
                    <a:pt x="1119122" y="515300"/>
                    <a:pt x="1199626" y="515300"/>
                    <a:pt x="1249493" y="465478"/>
                  </a:cubicBezTo>
                  <a:cubicBezTo>
                    <a:pt x="1299360" y="415657"/>
                    <a:pt x="1299360" y="334799"/>
                    <a:pt x="1249493" y="284977"/>
                  </a:cubicBezTo>
                  <a:cubicBezTo>
                    <a:pt x="1224397" y="260067"/>
                    <a:pt x="1191804" y="247509"/>
                    <a:pt x="1159211" y="247509"/>
                  </a:cubicBezTo>
                  <a:close/>
                  <a:moveTo>
                    <a:pt x="2206091" y="443"/>
                  </a:moveTo>
                  <a:cubicBezTo>
                    <a:pt x="2228254" y="-986"/>
                    <a:pt x="2250417" y="954"/>
                    <a:pt x="2268343" y="7590"/>
                  </a:cubicBezTo>
                  <a:cubicBezTo>
                    <a:pt x="2281706" y="12592"/>
                    <a:pt x="2292462" y="21066"/>
                    <a:pt x="2293765" y="35257"/>
                  </a:cubicBezTo>
                  <a:cubicBezTo>
                    <a:pt x="2296047" y="58943"/>
                    <a:pt x="2269973" y="70581"/>
                    <a:pt x="2244224" y="75380"/>
                  </a:cubicBezTo>
                  <a:cubicBezTo>
                    <a:pt x="2199898" y="83751"/>
                    <a:pt x="2154920" y="88754"/>
                    <a:pt x="2109942" y="91000"/>
                  </a:cubicBezTo>
                  <a:lnTo>
                    <a:pt x="1180722" y="167059"/>
                  </a:lnTo>
                  <a:lnTo>
                    <a:pt x="1180722" y="207182"/>
                  </a:lnTo>
                  <a:cubicBezTo>
                    <a:pt x="1216900" y="211776"/>
                    <a:pt x="1251774" y="227193"/>
                    <a:pt x="1279804" y="254962"/>
                  </a:cubicBezTo>
                  <a:cubicBezTo>
                    <a:pt x="1345968" y="321425"/>
                    <a:pt x="1345968" y="429031"/>
                    <a:pt x="1279804" y="495494"/>
                  </a:cubicBezTo>
                  <a:cubicBezTo>
                    <a:pt x="1213315" y="561957"/>
                    <a:pt x="1105433" y="561957"/>
                    <a:pt x="1038944" y="495494"/>
                  </a:cubicBezTo>
                  <a:cubicBezTo>
                    <a:pt x="972454" y="429031"/>
                    <a:pt x="972454" y="321425"/>
                    <a:pt x="1038944" y="254962"/>
                  </a:cubicBezTo>
                  <a:cubicBezTo>
                    <a:pt x="1066648" y="227193"/>
                    <a:pt x="1101848" y="211776"/>
                    <a:pt x="1138026" y="207182"/>
                  </a:cubicBezTo>
                  <a:lnTo>
                    <a:pt x="1138026" y="170429"/>
                  </a:lnTo>
                  <a:lnTo>
                    <a:pt x="237487" y="244344"/>
                  </a:lnTo>
                  <a:lnTo>
                    <a:pt x="237487" y="294574"/>
                  </a:lnTo>
                  <a:cubicBezTo>
                    <a:pt x="284421" y="299270"/>
                    <a:pt x="330051" y="318668"/>
                    <a:pt x="365903" y="354605"/>
                  </a:cubicBezTo>
                  <a:cubicBezTo>
                    <a:pt x="449015" y="437505"/>
                    <a:pt x="448689" y="571860"/>
                    <a:pt x="365903" y="654657"/>
                  </a:cubicBezTo>
                  <a:cubicBezTo>
                    <a:pt x="283117" y="737455"/>
                    <a:pt x="149161" y="737455"/>
                    <a:pt x="66375" y="654657"/>
                  </a:cubicBezTo>
                  <a:cubicBezTo>
                    <a:pt x="-16410" y="571860"/>
                    <a:pt x="-16410" y="437505"/>
                    <a:pt x="66375" y="354605"/>
                  </a:cubicBezTo>
                  <a:cubicBezTo>
                    <a:pt x="102227" y="318668"/>
                    <a:pt x="147857" y="299270"/>
                    <a:pt x="194791" y="294574"/>
                  </a:cubicBezTo>
                  <a:lnTo>
                    <a:pt x="194791" y="247815"/>
                  </a:lnTo>
                  <a:lnTo>
                    <a:pt x="0" y="263740"/>
                  </a:lnTo>
                  <a:lnTo>
                    <a:pt x="0" y="138439"/>
                  </a:lnTo>
                  <a:lnTo>
                    <a:pt x="2101794" y="7283"/>
                  </a:lnTo>
                  <a:cubicBezTo>
                    <a:pt x="2136668" y="4731"/>
                    <a:pt x="2171216" y="2587"/>
                    <a:pt x="2206091" y="443"/>
                  </a:cubicBezTo>
                  <a:close/>
                </a:path>
              </a:pathLst>
            </a:custGeom>
            <a:solidFill>
              <a:schemeClr val="accent3"/>
            </a:solidFill>
            <a:ln>
              <a:noFill/>
            </a:ln>
          </p:spPr>
          <p:txBody>
            <a:bodyPr rot="0" spcFirstLastPara="0" vertOverflow="overflow" horzOverflow="overflow" vert="horz" wrap="square" lIns="162560" tIns="81280" rIns="162560" bIns="81280" numCol="1" spcCol="0" rtlCol="0" fromWordArt="0" anchor="t" anchorCtr="0" forceAA="0" compatLnSpc="1">
              <a:noAutofit/>
            </a:bodyPr>
            <a:lstStyle/>
            <a:p>
              <a:pPr defTabSz="1219200" fontAlgn="base">
                <a:spcBef>
                  <a:spcPct val="0"/>
                </a:spcBef>
                <a:spcAft>
                  <a:spcPct val="0"/>
                </a:spcAft>
              </a:pPr>
              <a:endParaRPr sz="2845">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60637"/>
                                        </p:tgtEl>
                                        <p:attrNameLst>
                                          <p:attrName>style.visibility</p:attrName>
                                        </p:attrNameLst>
                                      </p:cBhvr>
                                      <p:to>
                                        <p:strVal val="visible"/>
                                      </p:to>
                                    </p:set>
                                    <p:animEffect transition="in" filter="fade">
                                      <p:cBhvr>
                                        <p:cTn id="13" dur="1000"/>
                                        <p:tgtEl>
                                          <p:spTgt spid="60637"/>
                                        </p:tgtEl>
                                      </p:cBhvr>
                                    </p:animEffect>
                                    <p:anim calcmode="lin" valueType="num">
                                      <p:cBhvr>
                                        <p:cTn id="14" dur="1000" fill="hold"/>
                                        <p:tgtEl>
                                          <p:spTgt spid="60637"/>
                                        </p:tgtEl>
                                        <p:attrNameLst>
                                          <p:attrName>ppt_x</p:attrName>
                                        </p:attrNameLst>
                                      </p:cBhvr>
                                      <p:tavLst>
                                        <p:tav tm="0">
                                          <p:val>
                                            <p:strVal val="#ppt_x"/>
                                          </p:val>
                                        </p:tav>
                                        <p:tav tm="100000">
                                          <p:val>
                                            <p:strVal val="#ppt_x"/>
                                          </p:val>
                                        </p:tav>
                                      </p:tavLst>
                                    </p:anim>
                                    <p:anim calcmode="lin" valueType="num">
                                      <p:cBhvr>
                                        <p:cTn id="15" dur="1000" fill="hold"/>
                                        <p:tgtEl>
                                          <p:spTgt spid="60637"/>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60640"/>
                                        </p:tgtEl>
                                        <p:attrNameLst>
                                          <p:attrName>style.visibility</p:attrName>
                                        </p:attrNameLst>
                                      </p:cBhvr>
                                      <p:to>
                                        <p:strVal val="visible"/>
                                      </p:to>
                                    </p:set>
                                    <p:animEffect transition="in" filter="fade">
                                      <p:cBhvr>
                                        <p:cTn id="18" dur="1000"/>
                                        <p:tgtEl>
                                          <p:spTgt spid="60640"/>
                                        </p:tgtEl>
                                      </p:cBhvr>
                                    </p:animEffect>
                                    <p:anim calcmode="lin" valueType="num">
                                      <p:cBhvr>
                                        <p:cTn id="19" dur="1000" fill="hold"/>
                                        <p:tgtEl>
                                          <p:spTgt spid="60640"/>
                                        </p:tgtEl>
                                        <p:attrNameLst>
                                          <p:attrName>ppt_x</p:attrName>
                                        </p:attrNameLst>
                                      </p:cBhvr>
                                      <p:tavLst>
                                        <p:tav tm="0">
                                          <p:val>
                                            <p:strVal val="#ppt_x"/>
                                          </p:val>
                                        </p:tav>
                                        <p:tav tm="100000">
                                          <p:val>
                                            <p:strVal val="#ppt_x"/>
                                          </p:val>
                                        </p:tav>
                                      </p:tavLst>
                                    </p:anim>
                                    <p:anim calcmode="lin" valueType="num">
                                      <p:cBhvr>
                                        <p:cTn id="20" dur="1000" fill="hold"/>
                                        <p:tgtEl>
                                          <p:spTgt spid="60640"/>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0643"/>
                                        </p:tgtEl>
                                        <p:attrNameLst>
                                          <p:attrName>style.visibility</p:attrName>
                                        </p:attrNameLst>
                                      </p:cBhvr>
                                      <p:to>
                                        <p:strVal val="visible"/>
                                      </p:to>
                                    </p:set>
                                    <p:animEffect transition="in" filter="fade">
                                      <p:cBhvr>
                                        <p:cTn id="23" dur="1000"/>
                                        <p:tgtEl>
                                          <p:spTgt spid="60643"/>
                                        </p:tgtEl>
                                      </p:cBhvr>
                                    </p:animEffect>
                                    <p:anim calcmode="lin" valueType="num">
                                      <p:cBhvr>
                                        <p:cTn id="24" dur="1000" fill="hold"/>
                                        <p:tgtEl>
                                          <p:spTgt spid="60643"/>
                                        </p:tgtEl>
                                        <p:attrNameLst>
                                          <p:attrName>ppt_x</p:attrName>
                                        </p:attrNameLst>
                                      </p:cBhvr>
                                      <p:tavLst>
                                        <p:tav tm="0">
                                          <p:val>
                                            <p:strVal val="#ppt_x"/>
                                          </p:val>
                                        </p:tav>
                                        <p:tav tm="100000">
                                          <p:val>
                                            <p:strVal val="#ppt_x"/>
                                          </p:val>
                                        </p:tav>
                                      </p:tavLst>
                                    </p:anim>
                                    <p:anim calcmode="lin" valueType="num">
                                      <p:cBhvr>
                                        <p:cTn id="25" dur="1000" fill="hold"/>
                                        <p:tgtEl>
                                          <p:spTgt spid="60643"/>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60636"/>
                                        </p:tgtEl>
                                        <p:attrNameLst>
                                          <p:attrName>style.visibility</p:attrName>
                                        </p:attrNameLst>
                                      </p:cBhvr>
                                      <p:to>
                                        <p:strVal val="visible"/>
                                      </p:to>
                                    </p:set>
                                    <p:animEffect transition="in" filter="wipe(up)">
                                      <p:cBhvr>
                                        <p:cTn id="29" dur="500"/>
                                        <p:tgtEl>
                                          <p:spTgt spid="6063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60639"/>
                                        </p:tgtEl>
                                        <p:attrNameLst>
                                          <p:attrName>style.visibility</p:attrName>
                                        </p:attrNameLst>
                                      </p:cBhvr>
                                      <p:to>
                                        <p:strVal val="visible"/>
                                      </p:to>
                                    </p:set>
                                    <p:animEffect transition="in" filter="wipe(up)">
                                      <p:cBhvr>
                                        <p:cTn id="32" dur="500"/>
                                        <p:tgtEl>
                                          <p:spTgt spid="60639"/>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60642"/>
                                        </p:tgtEl>
                                        <p:attrNameLst>
                                          <p:attrName>style.visibility</p:attrName>
                                        </p:attrNameLst>
                                      </p:cBhvr>
                                      <p:to>
                                        <p:strVal val="visible"/>
                                      </p:to>
                                    </p:set>
                                    <p:animEffect transition="in" filter="wipe(up)">
                                      <p:cBhvr>
                                        <p:cTn id="35" dur="500"/>
                                        <p:tgtEl>
                                          <p:spTgt spid="60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36" grpId="0"/>
      <p:bldP spid="60637" grpId="0"/>
      <p:bldP spid="60639" grpId="0"/>
      <p:bldP spid="60640" grpId="0"/>
      <p:bldP spid="60642" grpId="0"/>
      <p:bldP spid="60643"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上箭头 2"/>
          <p:cNvSpPr/>
          <p:nvPr/>
        </p:nvSpPr>
        <p:spPr>
          <a:xfrm flipV="1">
            <a:off x="5388070" y="3663915"/>
            <a:ext cx="1555539" cy="1828556"/>
          </a:xfrm>
          <a:prstGeom prst="upArrow">
            <a:avLst>
              <a:gd name="adj1" fmla="val 56302"/>
              <a:gd name="adj2" fmla="val 50000"/>
            </a:avLst>
          </a:prstGeom>
          <a:solidFill>
            <a:schemeClr val="accent3">
              <a:lumMod val="40000"/>
              <a:lumOff val="6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微软雅黑" panose="020b0503020204020204" pitchFamily="34" charset="-122"/>
              <a:ea typeface="微软雅黑" panose="020b0503020204020204" pitchFamily="34" charset="-122"/>
            </a:endParaRPr>
          </a:p>
        </p:txBody>
      </p:sp>
      <p:grpSp>
        <p:nvGrpSpPr>
          <p:cNvPr id="4" name="组合 3"/>
          <p:cNvGrpSpPr/>
          <p:nvPr/>
        </p:nvGrpSpPr>
        <p:grpSpPr>
          <a:xfrm>
            <a:off x="3302379" y="902042"/>
            <a:ext cx="5726927" cy="5726927"/>
            <a:chOff x="2533650" y="1019175"/>
            <a:chExt cx="4295775" cy="4295775"/>
          </a:xfrm>
          <a:solidFill>
            <a:srgbClr val="A89868"/>
          </a:solidFill>
          <a:scene3d>
            <a:camera prst="isometricOffAxis1Top">
              <a:rot lat="17192972" lon="30570" rev="0"/>
            </a:camera>
            <a:lightRig rig="threePt" dir="t"/>
          </a:scene3d>
        </p:grpSpPr>
        <p:sp>
          <p:nvSpPr>
            <p:cNvPr id="5" name="同心圆 4"/>
            <p:cNvSpPr/>
            <p:nvPr/>
          </p:nvSpPr>
          <p:spPr>
            <a:xfrm>
              <a:off x="2533650" y="1019175"/>
              <a:ext cx="4295775" cy="4295775"/>
            </a:xfrm>
            <a:prstGeom prst="donut">
              <a:avLst>
                <a:gd name="adj" fmla="val 657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6" name="同心圆 5"/>
            <p:cNvSpPr/>
            <p:nvPr/>
          </p:nvSpPr>
          <p:spPr>
            <a:xfrm>
              <a:off x="2995612" y="1366837"/>
              <a:ext cx="3371850" cy="3371850"/>
            </a:xfrm>
            <a:prstGeom prst="donut">
              <a:avLst>
                <a:gd name="adj" fmla="val 883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7" name="同心圆 6"/>
            <p:cNvSpPr/>
            <p:nvPr/>
          </p:nvSpPr>
          <p:spPr>
            <a:xfrm>
              <a:off x="3476626" y="1724026"/>
              <a:ext cx="2409823" cy="2409823"/>
            </a:xfrm>
            <a:prstGeom prst="donut">
              <a:avLst>
                <a:gd name="adj" fmla="val 1119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8" name="同心圆 7"/>
            <p:cNvSpPr/>
            <p:nvPr/>
          </p:nvSpPr>
          <p:spPr>
            <a:xfrm>
              <a:off x="3929064" y="2052639"/>
              <a:ext cx="1504947" cy="1504947"/>
            </a:xfrm>
            <a:prstGeom prst="donut">
              <a:avLst>
                <a:gd name="adj" fmla="val 1752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5498026" y="1086169"/>
            <a:ext cx="1335622" cy="584647"/>
          </a:xfrm>
          <a:prstGeom prst="rect">
            <a:avLst/>
          </a:prstGeom>
          <a:noFill/>
        </p:spPr>
        <p:txBody>
          <a:bodyPr wrap="none" rtlCol="0">
            <a:spAutoFit/>
          </a:bodyPr>
          <a:lstStyle/>
          <a:p>
            <a:pPr algn="ctr"/>
            <a:r>
              <a:rPr lang="en-US" altLang="zh-CN" sz="3200">
                <a:solidFill>
                  <a:schemeClr val="accent1"/>
                </a:solidFill>
                <a:latin typeface="+mn-ea"/>
              </a:rPr>
              <a:t>+65%</a:t>
            </a:r>
            <a:endParaRPr lang="zh-CN" altLang="en-US" sz="3200">
              <a:solidFill>
                <a:schemeClr val="accent1"/>
              </a:solidFill>
              <a:latin typeface="+mn-ea"/>
            </a:endParaRPr>
          </a:p>
        </p:txBody>
      </p:sp>
      <p:sp>
        <p:nvSpPr>
          <p:cNvPr id="11" name="文本框 10"/>
          <p:cNvSpPr txBox="1"/>
          <p:nvPr/>
        </p:nvSpPr>
        <p:spPr>
          <a:xfrm>
            <a:off x="5561345" y="5511519"/>
            <a:ext cx="1208985" cy="584647"/>
          </a:xfrm>
          <a:prstGeom prst="rect">
            <a:avLst/>
          </a:prstGeom>
          <a:noFill/>
        </p:spPr>
        <p:txBody>
          <a:bodyPr wrap="none" rtlCol="0">
            <a:spAutoFit/>
          </a:bodyPr>
          <a:lstStyle/>
          <a:p>
            <a:pPr algn="ctr"/>
            <a:r>
              <a:rPr lang="en-US" altLang="zh-CN" sz="3200">
                <a:solidFill>
                  <a:schemeClr val="accent3"/>
                </a:solidFill>
                <a:latin typeface="+mn-ea"/>
              </a:rPr>
              <a:t>-55%</a:t>
            </a:r>
            <a:endParaRPr lang="zh-CN" altLang="en-US" sz="3200">
              <a:solidFill>
                <a:schemeClr val="accent3"/>
              </a:solidFill>
              <a:latin typeface="+mn-ea"/>
            </a:endParaRPr>
          </a:p>
        </p:txBody>
      </p:sp>
      <p:grpSp>
        <p:nvGrpSpPr>
          <p:cNvPr id="17" name="组合 16"/>
          <p:cNvGrpSpPr/>
          <p:nvPr/>
        </p:nvGrpSpPr>
        <p:grpSpPr>
          <a:xfrm>
            <a:off x="8632986" y="1393905"/>
            <a:ext cx="2859785" cy="1370498"/>
            <a:chOff x="5243359" y="1010093"/>
            <a:chExt cx="2145129" cy="1028013"/>
          </a:xfrm>
        </p:grpSpPr>
        <p:sp>
          <p:nvSpPr>
            <p:cNvPr id="18" name="椭圆 17"/>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defTabSz="1219200"/>
              <a:endParaRPr lang="zh-CN" altLang="en-US" sz="2400">
                <a:ea typeface="宋体" panose="02010600030101010101" pitchFamily="2" charset="-122"/>
              </a:endParaRPr>
            </a:p>
          </p:txBody>
        </p:sp>
        <p:grpSp>
          <p:nvGrpSpPr>
            <p:cNvPr id="19" name="说明文字"/>
            <p:cNvGrpSpPr/>
            <p:nvPr/>
          </p:nvGrpSpPr>
          <p:grpSpPr>
            <a:xfrm>
              <a:off x="5466165" y="1010093"/>
              <a:ext cx="1922323" cy="1028013"/>
              <a:chOff x="905241" y="1379053"/>
              <a:chExt cx="1992511" cy="1065546"/>
            </a:xfrm>
          </p:grpSpPr>
          <p:sp>
            <p:nvSpPr>
              <p:cNvPr id="20" name="TextBox 35"/>
              <p:cNvSpPr txBox="1"/>
              <p:nvPr/>
            </p:nvSpPr>
            <p:spPr>
              <a:xfrm>
                <a:off x="909042" y="1379053"/>
                <a:ext cx="1988710" cy="263122"/>
              </a:xfrm>
              <a:prstGeom prst="rect">
                <a:avLst/>
              </a:prstGeom>
              <a:noFill/>
            </p:spPr>
            <p:txBody>
              <a:bodyPr wrap="square" rtlCol="0">
                <a:spAutoFit/>
              </a:bodyPr>
              <a:lstStyle/>
              <a:p>
                <a:r>
                  <a:rPr lang="zh-CN" altLang="en-US" sz="1600">
                    <a:solidFill>
                      <a:schemeClr val="tx1">
                        <a:lumMod val="85000"/>
                        <a:lumOff val="15000"/>
                      </a:schemeClr>
                    </a:solidFill>
                    <a:latin typeface="+mn-ea"/>
                  </a:rPr>
                  <a:t>请在此处添加小标题</a:t>
                </a:r>
                <a:endParaRPr lang="zh-CN" altLang="en-US" sz="1600">
                  <a:solidFill>
                    <a:schemeClr val="tx1">
                      <a:lumMod val="85000"/>
                      <a:lumOff val="15000"/>
                    </a:schemeClr>
                  </a:solidFill>
                  <a:latin typeface="+mn-ea"/>
                </a:endParaRPr>
              </a:p>
            </p:txBody>
          </p:sp>
          <p:sp>
            <p:nvSpPr>
              <p:cNvPr id="21" name="TextBox 36"/>
              <p:cNvSpPr txBox="1"/>
              <p:nvPr/>
            </p:nvSpPr>
            <p:spPr>
              <a:xfrm>
                <a:off x="905241" y="1619040"/>
                <a:ext cx="1992510" cy="825559"/>
              </a:xfrm>
              <a:prstGeom prst="rect">
                <a:avLst/>
              </a:prstGeom>
              <a:noFill/>
            </p:spPr>
            <p:txBody>
              <a:bodyPr wrap="square" rtlCol="0">
                <a:spAutoFit/>
              </a:bodyPr>
              <a:lstStyle/>
              <a:p>
                <a:pPr algn="just">
                  <a:lnSpc>
                    <a:spcPct val="150000"/>
                  </a:lnSpc>
                </a:pPr>
                <a:r>
                  <a:rPr lang="zh-CN" altLang="en-US" sz="1400">
                    <a:solidFill>
                      <a:schemeClr val="tx1">
                        <a:lumMod val="65000"/>
                        <a:lumOff val="35000"/>
                      </a:schemeClr>
                    </a:solidFill>
                    <a:latin typeface="+mn-ea"/>
                  </a:rPr>
                  <a:t>请在此处添加正文内容，根据需要调整字体与字号，建议采用两端对齐方式。</a:t>
                </a:r>
                <a:endParaRPr lang="zh-CN" altLang="en-US" sz="1400">
                  <a:solidFill>
                    <a:schemeClr val="tx1">
                      <a:lumMod val="65000"/>
                      <a:lumOff val="35000"/>
                    </a:schemeClr>
                  </a:solidFill>
                  <a:latin typeface="+mn-ea"/>
                </a:endParaRPr>
              </a:p>
            </p:txBody>
          </p:sp>
        </p:grpSp>
      </p:grpSp>
      <p:grpSp>
        <p:nvGrpSpPr>
          <p:cNvPr id="22" name="组合 21"/>
          <p:cNvGrpSpPr/>
          <p:nvPr/>
        </p:nvGrpSpPr>
        <p:grpSpPr>
          <a:xfrm>
            <a:off x="8632986" y="4231969"/>
            <a:ext cx="2859785" cy="1370498"/>
            <a:chOff x="5243359" y="1010093"/>
            <a:chExt cx="2145129" cy="1028013"/>
          </a:xfrm>
        </p:grpSpPr>
        <p:sp>
          <p:nvSpPr>
            <p:cNvPr id="23" name="椭圆 22"/>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defTabSz="1219200"/>
              <a:endParaRPr lang="zh-CN" altLang="en-US" sz="2400">
                <a:ea typeface="宋体" panose="02010600030101010101" pitchFamily="2" charset="-122"/>
              </a:endParaRPr>
            </a:p>
          </p:txBody>
        </p:sp>
        <p:grpSp>
          <p:nvGrpSpPr>
            <p:cNvPr id="24" name="说明文字"/>
            <p:cNvGrpSpPr/>
            <p:nvPr/>
          </p:nvGrpSpPr>
          <p:grpSpPr>
            <a:xfrm>
              <a:off x="5466165" y="1010093"/>
              <a:ext cx="1922323" cy="1028013"/>
              <a:chOff x="905241" y="1379053"/>
              <a:chExt cx="1992511" cy="1065546"/>
            </a:xfrm>
          </p:grpSpPr>
          <p:sp>
            <p:nvSpPr>
              <p:cNvPr id="25" name="TextBox 35"/>
              <p:cNvSpPr txBox="1"/>
              <p:nvPr/>
            </p:nvSpPr>
            <p:spPr>
              <a:xfrm>
                <a:off x="909042" y="1379053"/>
                <a:ext cx="1988710" cy="263122"/>
              </a:xfrm>
              <a:prstGeom prst="rect">
                <a:avLst/>
              </a:prstGeom>
              <a:noFill/>
            </p:spPr>
            <p:txBody>
              <a:bodyPr wrap="square" rtlCol="0">
                <a:spAutoFit/>
              </a:bodyPr>
              <a:lstStyle/>
              <a:p>
                <a:r>
                  <a:rPr lang="zh-CN" altLang="en-US" sz="1600">
                    <a:solidFill>
                      <a:schemeClr val="tx1">
                        <a:lumMod val="85000"/>
                        <a:lumOff val="15000"/>
                      </a:schemeClr>
                    </a:solidFill>
                    <a:latin typeface="+mn-ea"/>
                  </a:rPr>
                  <a:t>请在此处添加小标题</a:t>
                </a:r>
                <a:endParaRPr lang="zh-CN" altLang="en-US" sz="1600">
                  <a:solidFill>
                    <a:schemeClr val="tx1">
                      <a:lumMod val="85000"/>
                      <a:lumOff val="15000"/>
                    </a:schemeClr>
                  </a:solidFill>
                  <a:latin typeface="+mn-ea"/>
                </a:endParaRPr>
              </a:p>
            </p:txBody>
          </p:sp>
          <p:sp>
            <p:nvSpPr>
              <p:cNvPr id="26" name="TextBox 36"/>
              <p:cNvSpPr txBox="1"/>
              <p:nvPr/>
            </p:nvSpPr>
            <p:spPr>
              <a:xfrm>
                <a:off x="905241" y="1619040"/>
                <a:ext cx="1992510" cy="825559"/>
              </a:xfrm>
              <a:prstGeom prst="rect">
                <a:avLst/>
              </a:prstGeom>
              <a:noFill/>
            </p:spPr>
            <p:txBody>
              <a:bodyPr wrap="square" rtlCol="0">
                <a:spAutoFit/>
              </a:bodyPr>
              <a:lstStyle/>
              <a:p>
                <a:pPr algn="just">
                  <a:lnSpc>
                    <a:spcPct val="150000"/>
                  </a:lnSpc>
                </a:pPr>
                <a:r>
                  <a:rPr lang="zh-CN" altLang="en-US" sz="1400">
                    <a:solidFill>
                      <a:schemeClr val="tx1">
                        <a:lumMod val="65000"/>
                        <a:lumOff val="35000"/>
                      </a:schemeClr>
                    </a:solidFill>
                    <a:latin typeface="+mn-ea"/>
                  </a:rPr>
                  <a:t>请在此处添加正文内容，根据需要调整字体与字号，建议采用两端对齐方式。</a:t>
                </a:r>
                <a:endParaRPr lang="zh-CN" altLang="en-US" sz="1400">
                  <a:solidFill>
                    <a:schemeClr val="tx1">
                      <a:lumMod val="65000"/>
                      <a:lumOff val="35000"/>
                    </a:schemeClr>
                  </a:solidFill>
                  <a:latin typeface="+mn-ea"/>
                </a:endParaRPr>
              </a:p>
            </p:txBody>
          </p:sp>
        </p:grpSp>
      </p:grpSp>
      <p:grpSp>
        <p:nvGrpSpPr>
          <p:cNvPr id="27" name="组合 26"/>
          <p:cNvGrpSpPr/>
          <p:nvPr/>
        </p:nvGrpSpPr>
        <p:grpSpPr>
          <a:xfrm>
            <a:off x="699088" y="1457396"/>
            <a:ext cx="2825444" cy="1370498"/>
            <a:chOff x="5466165" y="1010093"/>
            <a:chExt cx="2119369" cy="1028013"/>
          </a:xfrm>
        </p:grpSpPr>
        <p:sp>
          <p:nvSpPr>
            <p:cNvPr id="28" name="椭圆 27"/>
            <p:cNvSpPr/>
            <p:nvPr/>
          </p:nvSpPr>
          <p:spPr bwMode="auto">
            <a:xfrm>
              <a:off x="7405534"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defTabSz="1219200"/>
              <a:endParaRPr lang="zh-CN" altLang="en-US" sz="2400">
                <a:ea typeface="宋体" panose="02010600030101010101" pitchFamily="2" charset="-122"/>
              </a:endParaRPr>
            </a:p>
          </p:txBody>
        </p:sp>
        <p:grpSp>
          <p:nvGrpSpPr>
            <p:cNvPr id="29" name="说明文字"/>
            <p:cNvGrpSpPr/>
            <p:nvPr/>
          </p:nvGrpSpPr>
          <p:grpSpPr>
            <a:xfrm>
              <a:off x="5466165" y="1010093"/>
              <a:ext cx="1922323" cy="1028013"/>
              <a:chOff x="905241" y="1379053"/>
              <a:chExt cx="1992511" cy="1065546"/>
            </a:xfrm>
          </p:grpSpPr>
          <p:sp>
            <p:nvSpPr>
              <p:cNvPr id="30" name="TextBox 35"/>
              <p:cNvSpPr txBox="1"/>
              <p:nvPr/>
            </p:nvSpPr>
            <p:spPr>
              <a:xfrm>
                <a:off x="909042" y="1379053"/>
                <a:ext cx="1988710" cy="263122"/>
              </a:xfrm>
              <a:prstGeom prst="rect">
                <a:avLst/>
              </a:prstGeom>
              <a:noFill/>
            </p:spPr>
            <p:txBody>
              <a:bodyPr wrap="square" rtlCol="0">
                <a:spAutoFit/>
              </a:bodyPr>
              <a:lstStyle/>
              <a:p>
                <a:pPr algn="r"/>
                <a:r>
                  <a:rPr lang="zh-CN" altLang="en-US" sz="1600">
                    <a:solidFill>
                      <a:schemeClr val="tx1">
                        <a:lumMod val="85000"/>
                        <a:lumOff val="15000"/>
                      </a:schemeClr>
                    </a:solidFill>
                    <a:latin typeface="+mn-ea"/>
                  </a:rPr>
                  <a:t>请在此处添加小标题</a:t>
                </a:r>
                <a:endParaRPr lang="zh-CN" altLang="en-US" sz="1600">
                  <a:solidFill>
                    <a:schemeClr val="tx1">
                      <a:lumMod val="85000"/>
                      <a:lumOff val="15000"/>
                    </a:schemeClr>
                  </a:solidFill>
                  <a:latin typeface="+mn-ea"/>
                </a:endParaRPr>
              </a:p>
            </p:txBody>
          </p:sp>
          <p:sp>
            <p:nvSpPr>
              <p:cNvPr id="31" name="TextBox 36"/>
              <p:cNvSpPr txBox="1"/>
              <p:nvPr/>
            </p:nvSpPr>
            <p:spPr>
              <a:xfrm>
                <a:off x="905241" y="1619040"/>
                <a:ext cx="1992510" cy="825559"/>
              </a:xfrm>
              <a:prstGeom prst="rect">
                <a:avLst/>
              </a:prstGeom>
              <a:noFill/>
            </p:spPr>
            <p:txBody>
              <a:bodyPr wrap="square" rtlCol="0">
                <a:spAutoFit/>
              </a:bodyPr>
              <a:lstStyle/>
              <a:p>
                <a:pPr algn="just">
                  <a:lnSpc>
                    <a:spcPct val="150000"/>
                  </a:lnSpc>
                </a:pPr>
                <a:r>
                  <a:rPr lang="zh-CN" altLang="en-US" sz="1400">
                    <a:solidFill>
                      <a:schemeClr val="tx1">
                        <a:lumMod val="65000"/>
                        <a:lumOff val="35000"/>
                      </a:schemeClr>
                    </a:solidFill>
                    <a:latin typeface="+mn-ea"/>
                  </a:rPr>
                  <a:t>请在此处添加正文内容，根据需要调整字体与字号，建议采用两端对齐方式。</a:t>
                </a:r>
                <a:endParaRPr lang="zh-CN" altLang="en-US" sz="1400">
                  <a:solidFill>
                    <a:schemeClr val="tx1">
                      <a:lumMod val="65000"/>
                      <a:lumOff val="35000"/>
                    </a:schemeClr>
                  </a:solidFill>
                  <a:latin typeface="+mn-ea"/>
                </a:endParaRPr>
              </a:p>
            </p:txBody>
          </p:sp>
        </p:grpSp>
      </p:grpSp>
      <p:grpSp>
        <p:nvGrpSpPr>
          <p:cNvPr id="32" name="组合 31"/>
          <p:cNvGrpSpPr/>
          <p:nvPr/>
        </p:nvGrpSpPr>
        <p:grpSpPr>
          <a:xfrm>
            <a:off x="670261" y="4231969"/>
            <a:ext cx="2825444" cy="1370498"/>
            <a:chOff x="5466165" y="1010093"/>
            <a:chExt cx="2119369" cy="1028013"/>
          </a:xfrm>
        </p:grpSpPr>
        <p:sp>
          <p:nvSpPr>
            <p:cNvPr id="33" name="椭圆 32"/>
            <p:cNvSpPr/>
            <p:nvPr/>
          </p:nvSpPr>
          <p:spPr bwMode="auto">
            <a:xfrm>
              <a:off x="7405534"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defTabSz="1219200"/>
              <a:endParaRPr lang="zh-CN" altLang="en-US" sz="2400">
                <a:ea typeface="宋体" panose="02010600030101010101" pitchFamily="2" charset="-122"/>
              </a:endParaRPr>
            </a:p>
          </p:txBody>
        </p:sp>
        <p:grpSp>
          <p:nvGrpSpPr>
            <p:cNvPr id="34" name="说明文字"/>
            <p:cNvGrpSpPr/>
            <p:nvPr/>
          </p:nvGrpSpPr>
          <p:grpSpPr>
            <a:xfrm>
              <a:off x="5466165" y="1010093"/>
              <a:ext cx="1922323" cy="1028013"/>
              <a:chOff x="905241" y="1379053"/>
              <a:chExt cx="1992511" cy="1065546"/>
            </a:xfrm>
          </p:grpSpPr>
          <p:sp>
            <p:nvSpPr>
              <p:cNvPr id="35" name="TextBox 35"/>
              <p:cNvSpPr txBox="1"/>
              <p:nvPr/>
            </p:nvSpPr>
            <p:spPr>
              <a:xfrm>
                <a:off x="909042" y="1379053"/>
                <a:ext cx="1988710" cy="263122"/>
              </a:xfrm>
              <a:prstGeom prst="rect">
                <a:avLst/>
              </a:prstGeom>
              <a:noFill/>
            </p:spPr>
            <p:txBody>
              <a:bodyPr wrap="square" rtlCol="0">
                <a:spAutoFit/>
              </a:bodyPr>
              <a:lstStyle/>
              <a:p>
                <a:pPr algn="r"/>
                <a:r>
                  <a:rPr lang="zh-CN" altLang="en-US" sz="1600">
                    <a:solidFill>
                      <a:schemeClr val="tx1">
                        <a:lumMod val="85000"/>
                        <a:lumOff val="15000"/>
                      </a:schemeClr>
                    </a:solidFill>
                    <a:latin typeface="+mn-ea"/>
                  </a:rPr>
                  <a:t>请在此处添加小标题</a:t>
                </a:r>
                <a:endParaRPr lang="zh-CN" altLang="en-US" sz="1600">
                  <a:solidFill>
                    <a:schemeClr val="tx1">
                      <a:lumMod val="85000"/>
                      <a:lumOff val="15000"/>
                    </a:schemeClr>
                  </a:solidFill>
                  <a:latin typeface="+mn-ea"/>
                </a:endParaRPr>
              </a:p>
            </p:txBody>
          </p:sp>
          <p:sp>
            <p:nvSpPr>
              <p:cNvPr id="36" name="TextBox 36"/>
              <p:cNvSpPr txBox="1"/>
              <p:nvPr/>
            </p:nvSpPr>
            <p:spPr>
              <a:xfrm>
                <a:off x="905241" y="1619040"/>
                <a:ext cx="1992510" cy="825559"/>
              </a:xfrm>
              <a:prstGeom prst="rect">
                <a:avLst/>
              </a:prstGeom>
              <a:noFill/>
            </p:spPr>
            <p:txBody>
              <a:bodyPr wrap="square" rtlCol="0">
                <a:spAutoFit/>
              </a:bodyPr>
              <a:lstStyle/>
              <a:p>
                <a:pPr algn="just">
                  <a:lnSpc>
                    <a:spcPct val="150000"/>
                  </a:lnSpc>
                </a:pPr>
                <a:r>
                  <a:rPr lang="zh-CN" altLang="en-US" sz="1400">
                    <a:solidFill>
                      <a:schemeClr val="tx1">
                        <a:lumMod val="65000"/>
                        <a:lumOff val="35000"/>
                      </a:schemeClr>
                    </a:solidFill>
                    <a:latin typeface="+mn-ea"/>
                  </a:rPr>
                  <a:t>请在此处添加正文内容，根据需要调整字体与字号，建议采用两端对齐方式。</a:t>
                </a:r>
                <a:endParaRPr lang="zh-CN" altLang="en-US" sz="1400">
                  <a:solidFill>
                    <a:schemeClr val="tx1">
                      <a:lumMod val="65000"/>
                      <a:lumOff val="35000"/>
                    </a:schemeClr>
                  </a:solidFill>
                  <a:latin typeface="+mn-ea"/>
                </a:endParaRPr>
              </a:p>
            </p:txBody>
          </p:sp>
        </p:grpSp>
      </p:grpSp>
      <p:sp>
        <p:nvSpPr>
          <p:cNvPr id="9" name="上箭头 8"/>
          <p:cNvSpPr/>
          <p:nvPr/>
        </p:nvSpPr>
        <p:spPr>
          <a:xfrm>
            <a:off x="5388070" y="1841716"/>
            <a:ext cx="1555539" cy="1822202"/>
          </a:xfrm>
          <a:prstGeom prst="upArrow">
            <a:avLst>
              <a:gd name="adj1" fmla="val 56530"/>
              <a:gd name="adj2"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500"/>
                            </p:stCondLst>
                            <p:childTnLst>
                              <p:par>
                                <p:cTn id="16" presetID="6" presetClass="entr" presetSubtype="3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1000"/>
                                        <p:tgtEl>
                                          <p:spTgt spid="4"/>
                                        </p:tgtEl>
                                      </p:cBhvr>
                                    </p:animEffect>
                                  </p:childTnLst>
                                </p:cTn>
                              </p:par>
                            </p:childTnLst>
                          </p:cTn>
                        </p:par>
                        <p:par>
                          <p:cTn id="19" fill="hold" nodeType="afterGroup">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00"/>
                                        <p:tgtEl>
                                          <p:spTgt spid="10"/>
                                        </p:tgtEl>
                                      </p:cBhvr>
                                    </p:animEffect>
                                    <p:anim calcmode="lin" valueType="num">
                                      <p:cBhvr>
                                        <p:cTn id="23" dur="300" fill="hold"/>
                                        <p:tgtEl>
                                          <p:spTgt spid="10"/>
                                        </p:tgtEl>
                                        <p:attrNameLst>
                                          <p:attrName>ppt_x</p:attrName>
                                        </p:attrNameLst>
                                      </p:cBhvr>
                                      <p:tavLst>
                                        <p:tav tm="0">
                                          <p:val>
                                            <p:strVal val="#ppt_x"/>
                                          </p:val>
                                        </p:tav>
                                        <p:tav tm="100000">
                                          <p:val>
                                            <p:strVal val="#ppt_x"/>
                                          </p:val>
                                        </p:tav>
                                      </p:tavLst>
                                    </p:anim>
                                    <p:anim calcmode="lin" valueType="num">
                                      <p:cBhvr>
                                        <p:cTn id="24" dur="3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300"/>
                                        <p:tgtEl>
                                          <p:spTgt spid="11"/>
                                        </p:tgtEl>
                                      </p:cBhvr>
                                    </p:animEffect>
                                    <p:anim calcmode="lin" valueType="num">
                                      <p:cBhvr>
                                        <p:cTn id="28" dur="300" fill="hold"/>
                                        <p:tgtEl>
                                          <p:spTgt spid="11"/>
                                        </p:tgtEl>
                                        <p:attrNameLst>
                                          <p:attrName>ppt_x</p:attrName>
                                        </p:attrNameLst>
                                      </p:cBhvr>
                                      <p:tavLst>
                                        <p:tav tm="0">
                                          <p:val>
                                            <p:strVal val="#ppt_x"/>
                                          </p:val>
                                        </p:tav>
                                        <p:tav tm="100000">
                                          <p:val>
                                            <p:strVal val="#ppt_x"/>
                                          </p:val>
                                        </p:tav>
                                      </p:tavLst>
                                    </p:anim>
                                    <p:anim calcmode="lin" valueType="num">
                                      <p:cBhvr>
                                        <p:cTn id="29" dur="300" fill="hold"/>
                                        <p:tgtEl>
                                          <p:spTgt spid="11"/>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800"/>
                            </p:stCondLst>
                            <p:childTnLst>
                              <p:par>
                                <p:cTn id="31" presetID="2" presetClass="entr" presetSubtype="8"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300" fill="hold"/>
                                        <p:tgtEl>
                                          <p:spTgt spid="27"/>
                                        </p:tgtEl>
                                        <p:attrNameLst>
                                          <p:attrName>ppt_x</p:attrName>
                                        </p:attrNameLst>
                                      </p:cBhvr>
                                      <p:tavLst>
                                        <p:tav tm="0">
                                          <p:val>
                                            <p:strVal val="0-#ppt_w/2"/>
                                          </p:val>
                                        </p:tav>
                                        <p:tav tm="100000">
                                          <p:val>
                                            <p:strVal val="#ppt_x"/>
                                          </p:val>
                                        </p:tav>
                                      </p:tavLst>
                                    </p:anim>
                                    <p:anim calcmode="lin" valueType="num">
                                      <p:cBhvr additive="base">
                                        <p:cTn id="34" dur="300" fill="hold"/>
                                        <p:tgtEl>
                                          <p:spTgt spid="27"/>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100"/>
                            </p:stCondLst>
                            <p:childTnLst>
                              <p:par>
                                <p:cTn id="36" presetID="2" presetClass="entr" presetSubtype="2"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300" fill="hold"/>
                                        <p:tgtEl>
                                          <p:spTgt spid="17"/>
                                        </p:tgtEl>
                                        <p:attrNameLst>
                                          <p:attrName>ppt_x</p:attrName>
                                        </p:attrNameLst>
                                      </p:cBhvr>
                                      <p:tavLst>
                                        <p:tav tm="0">
                                          <p:val>
                                            <p:strVal val="1+#ppt_w/2"/>
                                          </p:val>
                                        </p:tav>
                                        <p:tav tm="100000">
                                          <p:val>
                                            <p:strVal val="#ppt_x"/>
                                          </p:val>
                                        </p:tav>
                                      </p:tavLst>
                                    </p:anim>
                                    <p:anim calcmode="lin" valueType="num">
                                      <p:cBhvr additive="base">
                                        <p:cTn id="39" dur="300" fill="hold"/>
                                        <p:tgtEl>
                                          <p:spTgt spid="17"/>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2400"/>
                            </p:stCondLst>
                            <p:childTnLst>
                              <p:par>
                                <p:cTn id="41" presetID="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300" fill="hold"/>
                                        <p:tgtEl>
                                          <p:spTgt spid="32"/>
                                        </p:tgtEl>
                                        <p:attrNameLst>
                                          <p:attrName>ppt_x</p:attrName>
                                        </p:attrNameLst>
                                      </p:cBhvr>
                                      <p:tavLst>
                                        <p:tav tm="0">
                                          <p:val>
                                            <p:strVal val="0-#ppt_w/2"/>
                                          </p:val>
                                        </p:tav>
                                        <p:tav tm="100000">
                                          <p:val>
                                            <p:strVal val="#ppt_x"/>
                                          </p:val>
                                        </p:tav>
                                      </p:tavLst>
                                    </p:anim>
                                    <p:anim calcmode="lin" valueType="num">
                                      <p:cBhvr additive="base">
                                        <p:cTn id="44" dur="300" fill="hold"/>
                                        <p:tgtEl>
                                          <p:spTgt spid="32"/>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2700"/>
                            </p:stCondLst>
                            <p:childTnLst>
                              <p:par>
                                <p:cTn id="46" presetID="2" presetClass="entr" presetSubtype="2"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300" fill="hold"/>
                                        <p:tgtEl>
                                          <p:spTgt spid="22"/>
                                        </p:tgtEl>
                                        <p:attrNameLst>
                                          <p:attrName>ppt_x</p:attrName>
                                        </p:attrNameLst>
                                      </p:cBhvr>
                                      <p:tavLst>
                                        <p:tav tm="0">
                                          <p:val>
                                            <p:strVal val="1+#ppt_w/2"/>
                                          </p:val>
                                        </p:tav>
                                        <p:tav tm="100000">
                                          <p:val>
                                            <p:strVal val="#ppt_x"/>
                                          </p:val>
                                        </p:tav>
                                      </p:tavLst>
                                    </p:anim>
                                    <p:anim calcmode="lin" valueType="num">
                                      <p:cBhvr additive="base">
                                        <p:cTn id="49" dur="3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P spid="9"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856650" y="2086981"/>
            <a:ext cx="10365079" cy="3309382"/>
            <a:chOff x="2242771" y="2935830"/>
            <a:chExt cx="7706458" cy="2460532"/>
          </a:xfrm>
        </p:grpSpPr>
        <p:cxnSp>
          <p:nvCxnSpPr>
            <p:cNvPr id="7" name="MH_Other_1"/>
            <p:cNvCxnSpPr/>
            <p:nvPr>
              <p:custDataLst>
                <p:tags r:id="rId3"/>
              </p:custDataLst>
            </p:nvPr>
          </p:nvCxnSpPr>
          <p:spPr>
            <a:xfrm>
              <a:off x="2242771" y="3390816"/>
              <a:ext cx="77064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MH_Other_2"/>
            <p:cNvSpPr/>
            <p:nvPr>
              <p:custDataLst>
                <p:tags r:id="rId4"/>
              </p:custDataLst>
            </p:nvPr>
          </p:nvSpPr>
          <p:spPr>
            <a:xfrm rot="2871886">
              <a:off x="2804408" y="2697194"/>
              <a:ext cx="558944" cy="1036216"/>
            </a:xfrm>
            <a:custGeom>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01</a:t>
              </a:r>
              <a:endParaRPr lang="zh-CN" altLang="en-US" sz="240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MH_Other_3"/>
            <p:cNvSpPr/>
            <p:nvPr>
              <p:custDataLst>
                <p:tags r:id="rId5"/>
              </p:custDataLst>
            </p:nvPr>
          </p:nvSpPr>
          <p:spPr>
            <a:xfrm>
              <a:off x="2512177" y="3452362"/>
              <a:ext cx="36000" cy="19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Other_4"/>
            <p:cNvSpPr/>
            <p:nvPr>
              <p:custDataLst>
                <p:tags r:id="rId6"/>
              </p:custDataLst>
            </p:nvPr>
          </p:nvSpPr>
          <p:spPr>
            <a:xfrm rot="2871886">
              <a:off x="4354053" y="2697194"/>
              <a:ext cx="558944" cy="1036216"/>
            </a:xfrm>
            <a:custGeom>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02</a:t>
              </a:r>
              <a:endParaRPr lang="zh-CN" altLang="en-US" sz="240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MH_Other_5"/>
            <p:cNvSpPr/>
            <p:nvPr>
              <p:custDataLst>
                <p:tags r:id="rId7"/>
              </p:custDataLst>
            </p:nvPr>
          </p:nvSpPr>
          <p:spPr>
            <a:xfrm>
              <a:off x="4061822" y="3452362"/>
              <a:ext cx="36000" cy="19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MH_Other_6"/>
            <p:cNvSpPr/>
            <p:nvPr>
              <p:custDataLst>
                <p:tags r:id="rId8"/>
              </p:custDataLst>
            </p:nvPr>
          </p:nvSpPr>
          <p:spPr>
            <a:xfrm rot="2871886">
              <a:off x="5903698" y="2697194"/>
              <a:ext cx="558944" cy="1036216"/>
            </a:xfrm>
            <a:custGeom>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03</a:t>
              </a:r>
              <a:endParaRPr lang="zh-CN" altLang="en-US" sz="240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MH_Other_7"/>
            <p:cNvSpPr/>
            <p:nvPr>
              <p:custDataLst>
                <p:tags r:id="rId9"/>
              </p:custDataLst>
            </p:nvPr>
          </p:nvSpPr>
          <p:spPr>
            <a:xfrm>
              <a:off x="5611467" y="3452362"/>
              <a:ext cx="36000" cy="19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MH_Other_8"/>
            <p:cNvSpPr/>
            <p:nvPr>
              <p:custDataLst>
                <p:tags r:id="rId10"/>
              </p:custDataLst>
            </p:nvPr>
          </p:nvSpPr>
          <p:spPr>
            <a:xfrm rot="2871886">
              <a:off x="7453343" y="2697194"/>
              <a:ext cx="558944" cy="1036216"/>
            </a:xfrm>
            <a:custGeom>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04</a:t>
              </a:r>
              <a:endParaRPr lang="zh-CN" altLang="en-US" sz="240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MH_Other_9"/>
            <p:cNvSpPr/>
            <p:nvPr>
              <p:custDataLst>
                <p:tags r:id="rId11"/>
              </p:custDataLst>
            </p:nvPr>
          </p:nvSpPr>
          <p:spPr>
            <a:xfrm>
              <a:off x="7161112" y="3452362"/>
              <a:ext cx="36000" cy="19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 name="MH_Other_10"/>
            <p:cNvSpPr/>
            <p:nvPr>
              <p:custDataLst>
                <p:tags r:id="rId12"/>
              </p:custDataLst>
            </p:nvPr>
          </p:nvSpPr>
          <p:spPr>
            <a:xfrm rot="2871886">
              <a:off x="9002988" y="2697194"/>
              <a:ext cx="558944" cy="1036216"/>
            </a:xfrm>
            <a:custGeom>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05</a:t>
              </a:r>
              <a:endParaRPr lang="zh-CN" altLang="en-US" sz="240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 name="MH_Other_11"/>
            <p:cNvSpPr/>
            <p:nvPr>
              <p:custDataLst>
                <p:tags r:id="rId13"/>
              </p:custDataLst>
            </p:nvPr>
          </p:nvSpPr>
          <p:spPr>
            <a:xfrm>
              <a:off x="8710757" y="3452362"/>
              <a:ext cx="36000" cy="194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8" name="矩形 17"/>
          <p:cNvSpPr/>
          <p:nvPr/>
        </p:nvSpPr>
        <p:spPr>
          <a:xfrm>
            <a:off x="1218996" y="3078778"/>
            <a:ext cx="1696923" cy="1384995"/>
          </a:xfrm>
          <a:prstGeom prst="rect">
            <a:avLst/>
          </a:prstGeom>
        </p:spPr>
        <p:txBody>
          <a:bodyPr wrap="square">
            <a:spAutoFit/>
          </a:bodyPr>
          <a:lstStyle/>
          <a:p>
            <a:pPr>
              <a:lnSpc>
                <a:spcPct val="150000"/>
              </a:lnSpc>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点击此处更换文本添加内容点击此处更换文本添加内容点击此处更换文本</a:t>
            </a:r>
            <a:endPar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9" name="矩形 18"/>
          <p:cNvSpPr/>
          <p:nvPr/>
        </p:nvSpPr>
        <p:spPr>
          <a:xfrm>
            <a:off x="7474125" y="3078778"/>
            <a:ext cx="1696923" cy="1384995"/>
          </a:xfrm>
          <a:prstGeom prst="rect">
            <a:avLst/>
          </a:prstGeom>
        </p:spPr>
        <p:txBody>
          <a:bodyPr wrap="square">
            <a:spAutoFit/>
          </a:bodyPr>
          <a:lstStyle/>
          <a:p>
            <a:pPr>
              <a:lnSpc>
                <a:spcPct val="150000"/>
              </a:lnSpc>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点击此处更换文本添加内容点击此处更换文本添加内容点击此处更换文本</a:t>
            </a:r>
            <a:endPar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0" name="矩形 19"/>
          <p:cNvSpPr/>
          <p:nvPr/>
        </p:nvSpPr>
        <p:spPr>
          <a:xfrm>
            <a:off x="5389130" y="3078778"/>
            <a:ext cx="1696923" cy="1384995"/>
          </a:xfrm>
          <a:prstGeom prst="rect">
            <a:avLst/>
          </a:prstGeom>
        </p:spPr>
        <p:txBody>
          <a:bodyPr wrap="square">
            <a:spAutoFit/>
          </a:bodyPr>
          <a:lstStyle/>
          <a:p>
            <a:pPr>
              <a:lnSpc>
                <a:spcPct val="150000"/>
              </a:lnSpc>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点击此处更换文本添加内容点击此处更换文本添加内容点击此处更换文本</a:t>
            </a:r>
            <a:endPar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1" name="矩形 20"/>
          <p:cNvSpPr/>
          <p:nvPr/>
        </p:nvSpPr>
        <p:spPr>
          <a:xfrm>
            <a:off x="3298732" y="3078778"/>
            <a:ext cx="1696923" cy="1384995"/>
          </a:xfrm>
          <a:prstGeom prst="rect">
            <a:avLst/>
          </a:prstGeom>
        </p:spPr>
        <p:txBody>
          <a:bodyPr wrap="square">
            <a:spAutoFit/>
          </a:bodyPr>
          <a:lstStyle/>
          <a:p>
            <a:pPr>
              <a:lnSpc>
                <a:spcPct val="150000"/>
              </a:lnSpc>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点击此处更换文本添加内容点击此处更换文本添加内容点击此处更换文本</a:t>
            </a:r>
            <a:endPar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 name="矩形 21"/>
          <p:cNvSpPr/>
          <p:nvPr/>
        </p:nvSpPr>
        <p:spPr>
          <a:xfrm>
            <a:off x="9568416" y="3078778"/>
            <a:ext cx="1696923" cy="1384995"/>
          </a:xfrm>
          <a:prstGeom prst="rect">
            <a:avLst/>
          </a:prstGeom>
        </p:spPr>
        <p:txBody>
          <a:bodyPr wrap="square">
            <a:spAutoFit/>
          </a:bodyPr>
          <a:lstStyle/>
          <a:p>
            <a:pPr>
              <a:lnSpc>
                <a:spcPct val="150000"/>
              </a:lnSpc>
            </a:pPr>
            <a:r>
              <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点击此处更换文本添加内容点击此处更换文本添加内容点击此处更换文本</a:t>
            </a:r>
            <a:endParaRPr lang="zh-CN" altLang="en-US" sz="140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4080049" y="5348954"/>
            <a:ext cx="420116" cy="383991"/>
            <a:chOff x="3050307" y="3939558"/>
            <a:chExt cx="315129" cy="288032"/>
          </a:xfrm>
          <a:solidFill>
            <a:schemeClr val="bg1">
              <a:lumMod val="75000"/>
            </a:schemeClr>
          </a:solidFill>
        </p:grpSpPr>
        <p:sp>
          <p:nvSpPr>
            <p:cNvPr id="4" name="燕尾形 3"/>
            <p:cNvSpPr/>
            <p:nvPr/>
          </p:nvSpPr>
          <p:spPr>
            <a:xfrm>
              <a:off x="3050307" y="3939558"/>
              <a:ext cx="179848" cy="288032"/>
            </a:xfrm>
            <a:prstGeom prst="chevron">
              <a:avLst>
                <a:gd name="adj" fmla="val 57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3185588" y="3939558"/>
              <a:ext cx="179848" cy="288032"/>
            </a:xfrm>
            <a:prstGeom prst="chevron">
              <a:avLst>
                <a:gd name="adj" fmla="val 57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7702565" y="5348954"/>
            <a:ext cx="420116" cy="383991"/>
            <a:chOff x="3050307" y="3939558"/>
            <a:chExt cx="315129" cy="288032"/>
          </a:xfrm>
          <a:solidFill>
            <a:schemeClr val="bg1">
              <a:lumMod val="75000"/>
            </a:schemeClr>
          </a:solidFill>
        </p:grpSpPr>
        <p:sp>
          <p:nvSpPr>
            <p:cNvPr id="7" name="燕尾形 6"/>
            <p:cNvSpPr/>
            <p:nvPr/>
          </p:nvSpPr>
          <p:spPr>
            <a:xfrm>
              <a:off x="3050307" y="3939558"/>
              <a:ext cx="179848" cy="288032"/>
            </a:xfrm>
            <a:prstGeom prst="chevron">
              <a:avLst>
                <a:gd name="adj" fmla="val 57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8" name="燕尾形 7"/>
            <p:cNvSpPr/>
            <p:nvPr/>
          </p:nvSpPr>
          <p:spPr>
            <a:xfrm>
              <a:off x="3185588" y="3939558"/>
              <a:ext cx="179848" cy="288032"/>
            </a:xfrm>
            <a:prstGeom prst="chevron">
              <a:avLst>
                <a:gd name="adj" fmla="val 57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200118" y="1509046"/>
            <a:ext cx="2491250" cy="4223899"/>
            <a:chOff x="899592" y="1131590"/>
            <a:chExt cx="1868690" cy="3168352"/>
          </a:xfrm>
        </p:grpSpPr>
        <p:grpSp>
          <p:nvGrpSpPr>
            <p:cNvPr id="10" name="组合 9"/>
            <p:cNvGrpSpPr/>
            <p:nvPr/>
          </p:nvGrpSpPr>
          <p:grpSpPr>
            <a:xfrm>
              <a:off x="899592" y="1131590"/>
              <a:ext cx="1868690" cy="3168352"/>
              <a:chOff x="899592" y="1059582"/>
              <a:chExt cx="1868690" cy="3168352"/>
            </a:xfrm>
          </p:grpSpPr>
          <p:sp>
            <p:nvSpPr>
              <p:cNvPr id="12" name="矩形 11"/>
              <p:cNvSpPr/>
              <p:nvPr/>
            </p:nvSpPr>
            <p:spPr>
              <a:xfrm>
                <a:off x="899592" y="1059582"/>
                <a:ext cx="1868690" cy="3168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五边形 12"/>
              <p:cNvSpPr/>
              <p:nvPr/>
            </p:nvSpPr>
            <p:spPr>
              <a:xfrm rot="5400000">
                <a:off x="1575087" y="634083"/>
                <a:ext cx="504056" cy="1441919"/>
              </a:xfrm>
              <a:prstGeom prst="homePlate">
                <a:avLst>
                  <a:gd name="adj" fmla="val 358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4" name="矩形 13"/>
              <p:cNvSpPr/>
              <p:nvPr/>
            </p:nvSpPr>
            <p:spPr>
              <a:xfrm rot="5400000">
                <a:off x="1797937" y="161238"/>
                <a:ext cx="72000" cy="18686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5" name="五边形 14"/>
              <p:cNvSpPr/>
              <p:nvPr/>
            </p:nvSpPr>
            <p:spPr>
              <a:xfrm rot="5400000">
                <a:off x="1575087" y="590651"/>
                <a:ext cx="504056" cy="1441919"/>
              </a:xfrm>
              <a:prstGeom prst="homePlate">
                <a:avLst>
                  <a:gd name="adj" fmla="val 3582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矩形 15"/>
              <p:cNvSpPr/>
              <p:nvPr/>
            </p:nvSpPr>
            <p:spPr>
              <a:xfrm>
                <a:off x="1219174" y="1131589"/>
                <a:ext cx="1215882" cy="253854"/>
              </a:xfrm>
              <a:prstGeom prst="rect">
                <a:avLst/>
              </a:prstGeom>
            </p:spPr>
            <p:txBody>
              <a:bodyPr wrap="none">
                <a:spAutoFit/>
              </a:bodyPr>
              <a:lstStyle/>
              <a:p>
                <a:pPr algn="ctr"/>
                <a:r>
                  <a:rPr lang="zh-CN" altLang="en-US" sz="1600">
                    <a:solidFill>
                      <a:schemeClr val="bg1"/>
                    </a:solidFill>
                    <a:latin typeface="+mn-ea"/>
                  </a:rPr>
                  <a:t>在此添加关键字</a:t>
                </a:r>
                <a:endParaRPr lang="en-US" altLang="zh-CN" sz="1600">
                  <a:solidFill>
                    <a:schemeClr val="bg1"/>
                  </a:solidFill>
                  <a:latin typeface="+mn-ea"/>
                </a:endParaRPr>
              </a:p>
            </p:txBody>
          </p:sp>
          <p:sp>
            <p:nvSpPr>
              <p:cNvPr id="17" name="矩形 16"/>
              <p:cNvSpPr/>
              <p:nvPr/>
            </p:nvSpPr>
            <p:spPr>
              <a:xfrm>
                <a:off x="988470" y="1707654"/>
                <a:ext cx="1690933" cy="1281293"/>
              </a:xfrm>
              <a:prstGeom prst="rect">
                <a:avLst/>
              </a:prstGeom>
            </p:spPr>
            <p:txBody>
              <a:bodyPr wrap="square">
                <a:spAutoFit/>
              </a:bodyPr>
              <a:lstStyle/>
              <a:p>
                <a:pPr algn="just">
                  <a:lnSpc>
                    <a:spcPct val="150000"/>
                  </a:lnSpc>
                </a:pPr>
                <a:r>
                  <a:rPr lang="zh-CN" altLang="en-US" sz="1400">
                    <a:solidFill>
                      <a:schemeClr val="bg1"/>
                    </a:solidFill>
                    <a:latin typeface="+mn-ea"/>
                  </a:rPr>
                  <a:t>请在此添加正文并根据需要调整字体大小，建议采用</a:t>
                </a:r>
                <a:r>
                  <a:rPr lang="en-US" altLang="zh-CN" sz="1400">
                    <a:solidFill>
                      <a:schemeClr val="bg1"/>
                    </a:solidFill>
                    <a:latin typeface="+mn-ea"/>
                  </a:rPr>
                  <a:t>1.5</a:t>
                </a:r>
                <a:r>
                  <a:rPr lang="zh-CN" altLang="en-US" sz="1400">
                    <a:solidFill>
                      <a:schemeClr val="bg1"/>
                    </a:solidFill>
                    <a:latin typeface="+mn-ea"/>
                  </a:rPr>
                  <a:t>倍行距和两端对齐方式。建议采用</a:t>
                </a:r>
                <a:r>
                  <a:rPr lang="en-US" altLang="zh-CN" sz="1400">
                    <a:solidFill>
                      <a:schemeClr val="bg1"/>
                    </a:solidFill>
                    <a:latin typeface="+mn-ea"/>
                  </a:rPr>
                  <a:t>1.5</a:t>
                </a:r>
                <a:r>
                  <a:rPr lang="zh-CN" altLang="en-US" sz="1400">
                    <a:solidFill>
                      <a:schemeClr val="bg1"/>
                    </a:solidFill>
                    <a:latin typeface="+mn-ea"/>
                  </a:rPr>
                  <a:t>倍行距和两端对齐方式。</a:t>
                </a:r>
                <a:endParaRPr lang="zh-CN" altLang="en-US" sz="1400">
                  <a:solidFill>
                    <a:schemeClr val="bg1"/>
                  </a:solidFill>
                  <a:latin typeface="+mn-ea"/>
                </a:endParaRPr>
              </a:p>
            </p:txBody>
          </p:sp>
        </p:grpSp>
        <p:pic>
          <p:nvPicPr>
            <p:cNvPr id="11" name="图片 10"/>
            <p:cNvPicPr>
              <a:picLocks noChangeAspect="1"/>
            </p:cNvPicPr>
            <p:nvPr/>
          </p:nvPicPr>
          <p:blipFill>
            <a:blip r:embed="rId3">
              <a:lum bright="70000" contrast="-70000"/>
            </a:blip>
            <a:stretch>
              <a:fillRect/>
            </a:stretch>
          </p:blipFill>
          <p:spPr>
            <a:xfrm>
              <a:off x="1427516" y="3416238"/>
              <a:ext cx="812842" cy="812842"/>
            </a:xfrm>
            <a:prstGeom prst="rect">
              <a:avLst/>
            </a:prstGeom>
          </p:spPr>
        </p:pic>
      </p:grpSp>
      <p:grpSp>
        <p:nvGrpSpPr>
          <p:cNvPr id="18" name="组合 17"/>
          <p:cNvGrpSpPr/>
          <p:nvPr/>
        </p:nvGrpSpPr>
        <p:grpSpPr>
          <a:xfrm>
            <a:off x="4850375" y="1509046"/>
            <a:ext cx="2491250" cy="4223899"/>
            <a:chOff x="3637655" y="1131590"/>
            <a:chExt cx="1868690" cy="3168352"/>
          </a:xfrm>
        </p:grpSpPr>
        <p:grpSp>
          <p:nvGrpSpPr>
            <p:cNvPr id="19" name="组合 18"/>
            <p:cNvGrpSpPr/>
            <p:nvPr/>
          </p:nvGrpSpPr>
          <p:grpSpPr>
            <a:xfrm>
              <a:off x="3637655" y="1131590"/>
              <a:ext cx="1868690" cy="3168352"/>
              <a:chOff x="899592" y="1059582"/>
              <a:chExt cx="1868690" cy="3168352"/>
            </a:xfrm>
          </p:grpSpPr>
          <p:sp>
            <p:nvSpPr>
              <p:cNvPr id="21" name="矩形 20"/>
              <p:cNvSpPr/>
              <p:nvPr/>
            </p:nvSpPr>
            <p:spPr>
              <a:xfrm>
                <a:off x="899592" y="1059582"/>
                <a:ext cx="1868690" cy="31683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2" name="五边形 21"/>
              <p:cNvSpPr/>
              <p:nvPr/>
            </p:nvSpPr>
            <p:spPr>
              <a:xfrm rot="5400000">
                <a:off x="1575087" y="634083"/>
                <a:ext cx="504056" cy="1441919"/>
              </a:xfrm>
              <a:prstGeom prst="homePlate">
                <a:avLst>
                  <a:gd name="adj" fmla="val 3582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3" name="矩形 22"/>
              <p:cNvSpPr/>
              <p:nvPr/>
            </p:nvSpPr>
            <p:spPr>
              <a:xfrm rot="5400000">
                <a:off x="1797937" y="161238"/>
                <a:ext cx="72000" cy="18686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4" name="五边形 23"/>
              <p:cNvSpPr/>
              <p:nvPr/>
            </p:nvSpPr>
            <p:spPr>
              <a:xfrm rot="5400000">
                <a:off x="1575087" y="590651"/>
                <a:ext cx="504056" cy="1441919"/>
              </a:xfrm>
              <a:prstGeom prst="homePlate">
                <a:avLst>
                  <a:gd name="adj" fmla="val 3582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5" name="矩形 24"/>
              <p:cNvSpPr/>
              <p:nvPr/>
            </p:nvSpPr>
            <p:spPr>
              <a:xfrm>
                <a:off x="1219175" y="1131589"/>
                <a:ext cx="1215882" cy="253854"/>
              </a:xfrm>
              <a:prstGeom prst="rect">
                <a:avLst/>
              </a:prstGeom>
            </p:spPr>
            <p:txBody>
              <a:bodyPr wrap="none">
                <a:spAutoFit/>
              </a:bodyPr>
              <a:lstStyle/>
              <a:p>
                <a:pPr algn="ctr"/>
                <a:r>
                  <a:rPr lang="zh-CN" altLang="en-US" sz="1600">
                    <a:solidFill>
                      <a:schemeClr val="bg1"/>
                    </a:solidFill>
                    <a:latin typeface="+mn-ea"/>
                  </a:rPr>
                  <a:t>在此添加关键字</a:t>
                </a:r>
                <a:endParaRPr lang="en-US" altLang="zh-CN" sz="1600">
                  <a:solidFill>
                    <a:schemeClr val="bg1"/>
                  </a:solidFill>
                  <a:latin typeface="+mn-ea"/>
                </a:endParaRPr>
              </a:p>
            </p:txBody>
          </p:sp>
          <p:sp>
            <p:nvSpPr>
              <p:cNvPr id="26" name="矩形 25"/>
              <p:cNvSpPr/>
              <p:nvPr/>
            </p:nvSpPr>
            <p:spPr>
              <a:xfrm>
                <a:off x="988470" y="1707654"/>
                <a:ext cx="1690933" cy="1281293"/>
              </a:xfrm>
              <a:prstGeom prst="rect">
                <a:avLst/>
              </a:prstGeom>
            </p:spPr>
            <p:txBody>
              <a:bodyPr wrap="square">
                <a:spAutoFit/>
              </a:bodyPr>
              <a:lstStyle/>
              <a:p>
                <a:pPr algn="just">
                  <a:lnSpc>
                    <a:spcPct val="150000"/>
                  </a:lnSpc>
                </a:pPr>
                <a:r>
                  <a:rPr lang="zh-CN" altLang="en-US" sz="1400">
                    <a:solidFill>
                      <a:schemeClr val="bg1"/>
                    </a:solidFill>
                    <a:latin typeface="+mn-ea"/>
                  </a:rPr>
                  <a:t>请在此添加正文并根据需要调整字体大小，建议采用</a:t>
                </a:r>
                <a:r>
                  <a:rPr lang="en-US" altLang="zh-CN" sz="1400">
                    <a:solidFill>
                      <a:schemeClr val="bg1"/>
                    </a:solidFill>
                    <a:latin typeface="+mn-ea"/>
                  </a:rPr>
                  <a:t>1.5</a:t>
                </a:r>
                <a:r>
                  <a:rPr lang="zh-CN" altLang="en-US" sz="1400">
                    <a:solidFill>
                      <a:schemeClr val="bg1"/>
                    </a:solidFill>
                    <a:latin typeface="+mn-ea"/>
                  </a:rPr>
                  <a:t>倍行距和两端对齐方式。建议采用</a:t>
                </a:r>
                <a:r>
                  <a:rPr lang="en-US" altLang="zh-CN" sz="1400">
                    <a:solidFill>
                      <a:schemeClr val="bg1"/>
                    </a:solidFill>
                    <a:latin typeface="+mn-ea"/>
                  </a:rPr>
                  <a:t>1.5</a:t>
                </a:r>
                <a:r>
                  <a:rPr lang="zh-CN" altLang="en-US" sz="1400">
                    <a:solidFill>
                      <a:schemeClr val="bg1"/>
                    </a:solidFill>
                    <a:latin typeface="+mn-ea"/>
                  </a:rPr>
                  <a:t>倍行距和两端对齐方式。</a:t>
                </a:r>
                <a:endParaRPr lang="zh-CN" altLang="en-US" sz="1400">
                  <a:solidFill>
                    <a:schemeClr val="bg1"/>
                  </a:solidFill>
                  <a:latin typeface="+mn-ea"/>
                </a:endParaRPr>
              </a:p>
            </p:txBody>
          </p:sp>
        </p:grpSp>
        <p:pic>
          <p:nvPicPr>
            <p:cNvPr id="20" name="图片 19"/>
            <p:cNvPicPr>
              <a:picLocks noChangeAspect="1"/>
            </p:cNvPicPr>
            <p:nvPr/>
          </p:nvPicPr>
          <p:blipFill>
            <a:blip r:embed="rId4">
              <a:lum bright="70000" contrast="-70000"/>
            </a:blip>
            <a:stretch>
              <a:fillRect/>
            </a:stretch>
          </p:blipFill>
          <p:spPr>
            <a:xfrm>
              <a:off x="4193999" y="3492525"/>
              <a:ext cx="756000" cy="756000"/>
            </a:xfrm>
            <a:prstGeom prst="rect">
              <a:avLst/>
            </a:prstGeom>
          </p:spPr>
        </p:pic>
      </p:grpSp>
      <p:grpSp>
        <p:nvGrpSpPr>
          <p:cNvPr id="27" name="组合 26"/>
          <p:cNvGrpSpPr/>
          <p:nvPr/>
        </p:nvGrpSpPr>
        <p:grpSpPr>
          <a:xfrm>
            <a:off x="8500632" y="1509046"/>
            <a:ext cx="2491250" cy="4223899"/>
            <a:chOff x="6375718" y="1131590"/>
            <a:chExt cx="1868690" cy="3168352"/>
          </a:xfrm>
        </p:grpSpPr>
        <p:grpSp>
          <p:nvGrpSpPr>
            <p:cNvPr id="28" name="组合 27"/>
            <p:cNvGrpSpPr/>
            <p:nvPr/>
          </p:nvGrpSpPr>
          <p:grpSpPr>
            <a:xfrm>
              <a:off x="6375718" y="1131590"/>
              <a:ext cx="1868690" cy="3168352"/>
              <a:chOff x="899592" y="1059582"/>
              <a:chExt cx="1868690" cy="3168352"/>
            </a:xfrm>
          </p:grpSpPr>
          <p:sp>
            <p:nvSpPr>
              <p:cNvPr id="30" name="矩形 29"/>
              <p:cNvSpPr/>
              <p:nvPr/>
            </p:nvSpPr>
            <p:spPr>
              <a:xfrm>
                <a:off x="899592" y="1059582"/>
                <a:ext cx="1868690" cy="3168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1" name="五边形 30"/>
              <p:cNvSpPr/>
              <p:nvPr/>
            </p:nvSpPr>
            <p:spPr>
              <a:xfrm rot="5400000">
                <a:off x="1575087" y="634083"/>
                <a:ext cx="504056" cy="1441919"/>
              </a:xfrm>
              <a:prstGeom prst="homePlate">
                <a:avLst>
                  <a:gd name="adj" fmla="val 3582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2" name="矩形 31"/>
              <p:cNvSpPr/>
              <p:nvPr/>
            </p:nvSpPr>
            <p:spPr>
              <a:xfrm rot="5400000">
                <a:off x="1797937" y="161238"/>
                <a:ext cx="72000" cy="18686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3" name="五边形 32"/>
              <p:cNvSpPr/>
              <p:nvPr/>
            </p:nvSpPr>
            <p:spPr>
              <a:xfrm rot="5400000">
                <a:off x="1575087" y="590651"/>
                <a:ext cx="504056" cy="1441919"/>
              </a:xfrm>
              <a:prstGeom prst="homePlate">
                <a:avLst>
                  <a:gd name="adj" fmla="val 3582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4" name="矩形 33"/>
              <p:cNvSpPr/>
              <p:nvPr/>
            </p:nvSpPr>
            <p:spPr>
              <a:xfrm>
                <a:off x="1219174" y="1131589"/>
                <a:ext cx="1215882" cy="253854"/>
              </a:xfrm>
              <a:prstGeom prst="rect">
                <a:avLst/>
              </a:prstGeom>
            </p:spPr>
            <p:txBody>
              <a:bodyPr wrap="none">
                <a:spAutoFit/>
              </a:bodyPr>
              <a:lstStyle/>
              <a:p>
                <a:pPr algn="ctr"/>
                <a:r>
                  <a:rPr lang="zh-CN" altLang="en-US" sz="1600">
                    <a:solidFill>
                      <a:schemeClr val="bg1"/>
                    </a:solidFill>
                    <a:latin typeface="+mn-ea"/>
                  </a:rPr>
                  <a:t>在此添加关键字</a:t>
                </a:r>
                <a:endParaRPr lang="en-US" altLang="zh-CN" sz="1600">
                  <a:solidFill>
                    <a:schemeClr val="bg1"/>
                  </a:solidFill>
                  <a:latin typeface="+mn-ea"/>
                </a:endParaRPr>
              </a:p>
            </p:txBody>
          </p:sp>
          <p:sp>
            <p:nvSpPr>
              <p:cNvPr id="35" name="矩形 34"/>
              <p:cNvSpPr/>
              <p:nvPr/>
            </p:nvSpPr>
            <p:spPr>
              <a:xfrm>
                <a:off x="988470" y="1707654"/>
                <a:ext cx="1690933" cy="1281293"/>
              </a:xfrm>
              <a:prstGeom prst="rect">
                <a:avLst/>
              </a:prstGeom>
            </p:spPr>
            <p:txBody>
              <a:bodyPr wrap="square">
                <a:spAutoFit/>
              </a:bodyPr>
              <a:lstStyle/>
              <a:p>
                <a:pPr algn="just">
                  <a:lnSpc>
                    <a:spcPct val="150000"/>
                  </a:lnSpc>
                </a:pPr>
                <a:r>
                  <a:rPr lang="zh-CN" altLang="en-US" sz="1400">
                    <a:solidFill>
                      <a:schemeClr val="bg1"/>
                    </a:solidFill>
                    <a:latin typeface="+mn-ea"/>
                  </a:rPr>
                  <a:t>请在此添加正文并根据需要调整字体大小，建议采用</a:t>
                </a:r>
                <a:r>
                  <a:rPr lang="en-US" altLang="zh-CN" sz="1400">
                    <a:solidFill>
                      <a:schemeClr val="bg1"/>
                    </a:solidFill>
                    <a:latin typeface="+mn-ea"/>
                  </a:rPr>
                  <a:t>1.5</a:t>
                </a:r>
                <a:r>
                  <a:rPr lang="zh-CN" altLang="en-US" sz="1400">
                    <a:solidFill>
                      <a:schemeClr val="bg1"/>
                    </a:solidFill>
                    <a:latin typeface="+mn-ea"/>
                  </a:rPr>
                  <a:t>倍行距和两端对齐方式。建议采用</a:t>
                </a:r>
                <a:r>
                  <a:rPr lang="en-US" altLang="zh-CN" sz="1400">
                    <a:solidFill>
                      <a:schemeClr val="bg1"/>
                    </a:solidFill>
                    <a:latin typeface="+mn-ea"/>
                  </a:rPr>
                  <a:t>1.5</a:t>
                </a:r>
                <a:r>
                  <a:rPr lang="zh-CN" altLang="en-US" sz="1400">
                    <a:solidFill>
                      <a:schemeClr val="bg1"/>
                    </a:solidFill>
                    <a:latin typeface="+mn-ea"/>
                  </a:rPr>
                  <a:t>倍行距和两端对齐方式。</a:t>
                </a:r>
                <a:endParaRPr lang="zh-CN" altLang="en-US" sz="1400">
                  <a:solidFill>
                    <a:schemeClr val="bg1"/>
                  </a:solidFill>
                  <a:latin typeface="+mn-ea"/>
                </a:endParaRPr>
              </a:p>
            </p:txBody>
          </p:sp>
        </p:grpSp>
        <p:pic>
          <p:nvPicPr>
            <p:cNvPr id="29" name="图片 28"/>
            <p:cNvPicPr>
              <a:picLocks noChangeAspect="1"/>
            </p:cNvPicPr>
            <p:nvPr/>
          </p:nvPicPr>
          <p:blipFill>
            <a:blip r:embed="rId5">
              <a:lum bright="70000" contrast="-70000"/>
            </a:blip>
            <a:stretch>
              <a:fillRect/>
            </a:stretch>
          </p:blipFill>
          <p:spPr>
            <a:xfrm>
              <a:off x="6914063" y="3435846"/>
              <a:ext cx="792000" cy="792000"/>
            </a:xfrm>
            <a:prstGeom prst="rect">
              <a:avLst/>
            </a:prstGeom>
          </p:spPr>
        </p:pic>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300"/>
                                        <p:tgtEl>
                                          <p:spTgt spid="3"/>
                                        </p:tgtEl>
                                      </p:cBhvr>
                                    </p:animEffect>
                                  </p:childTnLst>
                                </p:cTn>
                              </p:par>
                            </p:childTnLst>
                          </p:cTn>
                        </p:par>
                        <p:par>
                          <p:cTn id="14" fill="hold" nodeType="afterGroup">
                            <p:stCondLst>
                              <p:cond delay="80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3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300"/>
                                        <p:tgtEl>
                                          <p:spTgt spid="6"/>
                                        </p:tgtEl>
                                      </p:cBhvr>
                                    </p:animEffect>
                                  </p:childTnLst>
                                </p:cTn>
                              </p:par>
                            </p:childTnLst>
                          </p:cTn>
                        </p:par>
                        <p:par>
                          <p:cTn id="24" fill="hold" nodeType="afterGroup">
                            <p:stCondLst>
                              <p:cond delay="1600"/>
                            </p:stCondLst>
                            <p:childTnLst>
                              <p:par>
                                <p:cTn id="25" presetID="42"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anim calcmode="lin" valueType="num">
                                      <p:cBhvr>
                                        <p:cTn id="28" dur="500" fill="hold"/>
                                        <p:tgtEl>
                                          <p:spTgt spid="27"/>
                                        </p:tgtEl>
                                        <p:attrNameLst>
                                          <p:attrName>ppt_x</p:attrName>
                                        </p:attrNameLst>
                                      </p:cBhvr>
                                      <p:tavLst>
                                        <p:tav tm="0">
                                          <p:val>
                                            <p:strVal val="#ppt_x"/>
                                          </p:val>
                                        </p:tav>
                                        <p:tav tm="100000">
                                          <p:val>
                                            <p:strVal val="#ppt_x"/>
                                          </p:val>
                                        </p:tav>
                                      </p:tavLst>
                                    </p:anim>
                                    <p:anim calcmode="lin" valueType="num">
                                      <p:cBhvr>
                                        <p:cTn id="2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7" name="组合 16"/>
          <p:cNvGrpSpPr/>
          <p:nvPr/>
        </p:nvGrpSpPr>
        <p:grpSpPr>
          <a:xfrm>
            <a:off x="892366" y="1002933"/>
            <a:ext cx="10388906" cy="4883910"/>
            <a:chOff x="1323190" y="959902"/>
            <a:chExt cx="9563549" cy="4883910"/>
          </a:xfrm>
        </p:grpSpPr>
        <p:sp>
          <p:nvSpPr>
            <p:cNvPr id="16" name="矩形 15"/>
            <p:cNvSpPr/>
            <p:nvPr/>
          </p:nvSpPr>
          <p:spPr>
            <a:xfrm>
              <a:off x="1333948" y="970660"/>
              <a:ext cx="9552791" cy="4873152"/>
            </a:xfrm>
            <a:prstGeom prst="rect">
              <a:avLst/>
            </a:prstGeom>
            <a:solidFill>
              <a:schemeClr val="bg1">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L 形 12"/>
            <p:cNvSpPr/>
            <p:nvPr/>
          </p:nvSpPr>
          <p:spPr>
            <a:xfrm flipV="1">
              <a:off x="1323190" y="959902"/>
              <a:ext cx="914400" cy="914400"/>
            </a:xfrm>
            <a:prstGeom prst="corner">
              <a:avLst>
                <a:gd name="adj1" fmla="val 20588"/>
                <a:gd name="adj2" fmla="val 19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L 形 13"/>
            <p:cNvSpPr/>
            <p:nvPr/>
          </p:nvSpPr>
          <p:spPr>
            <a:xfrm flipH="1">
              <a:off x="9972339" y="4929412"/>
              <a:ext cx="914400" cy="914400"/>
            </a:xfrm>
            <a:prstGeom prst="corner">
              <a:avLst>
                <a:gd name="adj1" fmla="val 20588"/>
                <a:gd name="adj2" fmla="val 194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820943" y="1456536"/>
            <a:ext cx="2292601" cy="2659416"/>
            <a:chOff x="3631594" y="681954"/>
            <a:chExt cx="4990466" cy="5788940"/>
          </a:xfrm>
        </p:grpSpPr>
        <p:sp>
          <p:nvSpPr>
            <p:cNvPr id="3" name="六边形 2"/>
            <p:cNvSpPr/>
            <p:nvPr/>
          </p:nvSpPr>
          <p:spPr>
            <a:xfrm rot="16200000">
              <a:off x="3232357" y="1081191"/>
              <a:ext cx="5788940" cy="499046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rot="16200000">
              <a:off x="3646898" y="1441720"/>
              <a:ext cx="4952512" cy="426940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040766" y="1778399"/>
              <a:ext cx="4171414" cy="359604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695477" y="2041378"/>
              <a:ext cx="2886407" cy="2880824"/>
            </a:xfrm>
            <a:prstGeom prst="rect">
              <a:avLst/>
            </a:prstGeom>
            <a:noFill/>
          </p:spPr>
          <p:txBody>
            <a:bodyPr wrap="none" rtlCol="0">
              <a:spAutoFit/>
            </a:bodyPr>
            <a:lstStyle/>
            <a:p>
              <a:r>
                <a:rPr lang="en-US" altLang="zh-CN" sz="8000" b="1">
                  <a:solidFill>
                    <a:schemeClr val="accent1"/>
                  </a:solidFill>
                </a:rPr>
                <a:t>01</a:t>
              </a:r>
              <a:endParaRPr lang="zh-CN" altLang="en-US" sz="8000" b="1">
                <a:solidFill>
                  <a:schemeClr val="accent1"/>
                </a:solidFill>
              </a:endParaRPr>
            </a:p>
          </p:txBody>
        </p:sp>
      </p:grpSp>
      <p:sp>
        <p:nvSpPr>
          <p:cNvPr id="11" name="文本框 12"/>
          <p:cNvSpPr txBox="1">
            <a:spLocks noChangeArrowheads="1"/>
          </p:cNvSpPr>
          <p:nvPr/>
        </p:nvSpPr>
        <p:spPr bwMode="auto">
          <a:xfrm>
            <a:off x="4248301" y="4368926"/>
            <a:ext cx="38049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4400" b="1">
                <a:latin typeface="微软雅黑" panose="020b0503020204020204" pitchFamily="34" charset="-122"/>
                <a:ea typeface="微软雅黑" panose="020b0503020204020204" pitchFamily="34" charset="-122"/>
              </a:rPr>
              <a:t>点击添加内容</a:t>
            </a:r>
            <a:endParaRPr lang="zh-CN" altLang="en-US" sz="4400" b="1">
              <a:latin typeface="微软雅黑" panose="020b0503020204020204" pitchFamily="34" charset="-122"/>
              <a:ea typeface="微软雅黑" panose="020b0503020204020204" pitchFamily="34" charset="-122"/>
            </a:endParaRPr>
          </a:p>
        </p:txBody>
      </p:sp>
      <p:sp>
        <p:nvSpPr>
          <p:cNvPr id="12" name="矩形 16"/>
          <p:cNvSpPr>
            <a:spLocks noChangeArrowheads="1"/>
          </p:cNvSpPr>
          <p:nvPr/>
        </p:nvSpPr>
        <p:spPr bwMode="auto">
          <a:xfrm>
            <a:off x="3608084" y="5019358"/>
            <a:ext cx="5085343"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1216025" fontAlgn="base">
              <a:lnSpc>
                <a:spcPct val="120000"/>
              </a:lnSpc>
              <a:spcBef>
                <a:spcPct val="20000"/>
              </a:spcBef>
              <a:spcAft>
                <a:spcPct val="0"/>
              </a:spcAft>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iterate type="lt">
                                    <p:tmPct val="55556"/>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600" fill="hold"/>
                                        <p:tgtEl>
                                          <p:spTgt spid="11"/>
                                        </p:tgtEl>
                                        <p:attrNameLst>
                                          <p:attrName>ppt_x</p:attrName>
                                        </p:attrNameLst>
                                      </p:cBhvr>
                                      <p:tavLst>
                                        <p:tav tm="0">
                                          <p:val>
                                            <p:strVal val="1+#ppt_w/2"/>
                                          </p:val>
                                        </p:tav>
                                        <p:tav tm="100000">
                                          <p:val>
                                            <p:strVal val="#ppt_x"/>
                                          </p:val>
                                        </p:tav>
                                      </p:tavLst>
                                    </p:anim>
                                    <p:anim calcmode="lin" valueType="num">
                                      <p:cBhvr additive="base">
                                        <p:cTn id="13" dur="600" fill="hold"/>
                                        <p:tgtEl>
                                          <p:spTgt spid="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文本框 29"/>
          <p:cNvSpPr txBox="1"/>
          <p:nvPr/>
        </p:nvSpPr>
        <p:spPr>
          <a:xfrm>
            <a:off x="683237" y="3037856"/>
            <a:ext cx="5161991" cy="692497"/>
          </a:xfrm>
          <a:prstGeom prst="rect">
            <a:avLst/>
          </a:prstGeom>
          <a:noFill/>
        </p:spPr>
        <p:txBody>
          <a:bodyPr wrap="none" rtlCol="0">
            <a:spAutoFit/>
          </a:bodyPr>
          <a:lstStyle/>
          <a:p>
            <a:r>
              <a:rPr lang="zh-CN" altLang="en-US" sz="3900" b="1">
                <a:solidFill>
                  <a:schemeClr val="accent1"/>
                </a:solidFill>
              </a:rPr>
              <a:t>演 示 完 毕 感 谢 观 看</a:t>
            </a:r>
            <a:endParaRPr lang="zh-CN" altLang="en-US" sz="3900" b="1">
              <a:solidFill>
                <a:schemeClr val="accent1"/>
              </a:solidFill>
            </a:endParaRPr>
          </a:p>
        </p:txBody>
      </p:sp>
      <p:sp>
        <p:nvSpPr>
          <p:cNvPr id="32" name="文本框 31"/>
          <p:cNvSpPr txBox="1"/>
          <p:nvPr/>
        </p:nvSpPr>
        <p:spPr>
          <a:xfrm>
            <a:off x="693409" y="3705312"/>
            <a:ext cx="2749471" cy="400110"/>
          </a:xfrm>
          <a:prstGeom prst="rect">
            <a:avLst/>
          </a:prstGeom>
          <a:noFill/>
        </p:spPr>
        <p:txBody>
          <a:bodyPr wrap="none" rtlCol="0">
            <a:spAutoFit/>
          </a:bodyPr>
          <a:lstStyle/>
          <a:p>
            <a:r>
              <a:rPr lang="zh-CN" altLang="en-US" sz="2000">
                <a:solidFill>
                  <a:schemeClr val="accent1"/>
                </a:solidFill>
              </a:rPr>
              <a:t>点击添加团队公司名称</a:t>
            </a:r>
            <a:endParaRPr lang="zh-CN" altLang="en-US" sz="2000">
              <a:solidFill>
                <a:schemeClr val="accent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429" y="282425"/>
            <a:ext cx="6166439" cy="610857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940" y="1586429"/>
            <a:ext cx="5316116" cy="1368921"/>
          </a:xfrm>
          <a:prstGeom prst="rect">
            <a:avLst/>
          </a:prstGeom>
        </p:spPr>
      </p:pic>
      <p:sp>
        <p:nvSpPr>
          <p:cNvPr id="13" name="文本框 12"/>
          <p:cNvSpPr txBox="1"/>
          <p:nvPr/>
        </p:nvSpPr>
        <p:spPr>
          <a:xfrm>
            <a:off x="715443" y="4098520"/>
            <a:ext cx="1417955" cy="306705"/>
          </a:xfrm>
          <a:prstGeom prst="rect">
            <a:avLst/>
          </a:prstGeom>
          <a:noFill/>
        </p:spPr>
        <p:txBody>
          <a:bodyPr wrap="none" rtlCol="0">
            <a:spAutoFit/>
          </a:bodyPr>
          <a:lstStyle/>
          <a:p>
            <a:r>
              <a:rPr lang="zh-CN" altLang="en-US" sz="1400">
                <a:solidFill>
                  <a:schemeClr val="accent1"/>
                </a:solidFill>
              </a:rPr>
              <a:t>讲解人：</a:t>
            </a:r>
            <a:r>
              <a:rPr lang="en-US" altLang="zh-CN" sz="1400">
                <a:solidFill>
                  <a:schemeClr val="accent1"/>
                </a:solidFill>
              </a:rPr>
              <a:t>PPT</a:t>
            </a:r>
            <a:r>
              <a:rPr lang="zh-CN" altLang="en-US" sz="1400">
                <a:solidFill>
                  <a:schemeClr val="accent1"/>
                </a:solidFill>
              </a:rPr>
              <a:t>汇</a:t>
            </a:r>
            <a:endParaRPr lang="zh-CN" altLang="en-US" sz="1400">
              <a:solidFill>
                <a:schemeClr val="accent1"/>
              </a:solidFill>
            </a:endParaRPr>
          </a:p>
        </p:txBody>
      </p:sp>
      <p:sp>
        <p:nvSpPr>
          <p:cNvPr id="14" name="文本框 13"/>
          <p:cNvSpPr txBox="1"/>
          <p:nvPr/>
        </p:nvSpPr>
        <p:spPr>
          <a:xfrm>
            <a:off x="705271" y="2754601"/>
            <a:ext cx="5132239" cy="384721"/>
          </a:xfrm>
          <a:prstGeom prst="rect">
            <a:avLst/>
          </a:prstGeom>
          <a:noFill/>
        </p:spPr>
        <p:txBody>
          <a:bodyPr wrap="none" rtlCol="0">
            <a:spAutoFit/>
          </a:bodyPr>
          <a:lstStyle/>
          <a:p>
            <a:r>
              <a:rPr lang="en-US" altLang="zh-CN" sz="1900">
                <a:solidFill>
                  <a:schemeClr val="accent2"/>
                </a:solidFill>
              </a:rPr>
              <a:t>TIME MANAGEMENT TRAINING TEMPLATE</a:t>
            </a:r>
            <a:endParaRPr lang="zh-CN" altLang="en-US" sz="1900">
              <a:solidFill>
                <a:schemeClr val="accent2"/>
              </a:solidFill>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nodeType="afterGroup">
                            <p:stCondLst>
                              <p:cond delay="2500"/>
                            </p:stCondLst>
                            <p:childTnLst>
                              <p:par>
                                <p:cTn id="20" presetID="52" presetClass="entr" presetSubtype="0" fill="hold" grpId="0" nodeType="afterEffect">
                                  <p:stCondLst>
                                    <p:cond delay="0"/>
                                  </p:stCondLst>
                                  <p:iterate type="lt">
                                    <p:tmPct val="10000"/>
                                  </p:iterate>
                                  <p:childTnLst>
                                    <p:set>
                                      <p:cBhvr>
                                        <p:cTn id="21" dur="1" fill="hold">
                                          <p:stCondLst>
                                            <p:cond delay="0"/>
                                          </p:stCondLst>
                                        </p:cTn>
                                        <p:tgtEl>
                                          <p:spTgt spid="30"/>
                                        </p:tgtEl>
                                        <p:attrNameLst>
                                          <p:attrName>style.visibility</p:attrName>
                                        </p:attrNameLst>
                                      </p:cBhvr>
                                      <p:to>
                                        <p:strVal val="visible"/>
                                      </p:to>
                                    </p:set>
                                    <p:animScale>
                                      <p:cBhvr>
                                        <p:cTn id="2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3" dur="1000" decel="50000" fill="hold">
                                          <p:stCondLst>
                                            <p:cond delay="0"/>
                                          </p:stCondLst>
                                        </p:cTn>
                                        <p:tgtEl>
                                          <p:spTgt spid="30"/>
                                        </p:tgtEl>
                                        <p:attrNameLst>
                                          <p:attrName>ppt_x</p:attrName>
                                          <p:attrName>ppt_y</p:attrName>
                                        </p:attrNameLst>
                                      </p:cBhvr>
                                    </p:animMotion>
                                    <p:animEffect transition="in" filter="fade">
                                      <p:cBhvr>
                                        <p:cTn id="24" dur="1000"/>
                                        <p:tgtEl>
                                          <p:spTgt spid="30"/>
                                        </p:tgtEl>
                                      </p:cBhvr>
                                    </p:animEffect>
                                  </p:childTnLst>
                                </p:cTn>
                              </p:par>
                            </p:childTnLst>
                          </p:cTn>
                        </p:par>
                        <p:par>
                          <p:cTn id="25" fill="hold" nodeType="afterGroup">
                            <p:stCondLst>
                              <p:cond delay="3500"/>
                            </p:stCondLst>
                            <p:childTnLst>
                              <p:par>
                                <p:cTn id="26" presetID="16" presetClass="entr" presetSubtype="21"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childTnLst>
                          </p:cTn>
                        </p:par>
                        <p:par>
                          <p:cTn id="29" fill="hold" nodeType="afterGroup">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13" grpId="0"/>
      <p:bldP spid="14"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3" name="Freeform 5"/>
          <p:cNvSpPr/>
          <p:nvPr/>
        </p:nvSpPr>
        <p:spPr bwMode="auto">
          <a:xfrm>
            <a:off x="3424041" y="1717115"/>
            <a:ext cx="2570052" cy="4119007"/>
          </a:xfrm>
          <a:custGeom>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accent2"/>
          </a:solidFill>
          <a:ln w="10" cap="flat">
            <a:solidFill>
              <a:srgbClr val="FFFFFF">
                <a:lumMod val="85000"/>
              </a:srgbClr>
            </a:solidFill>
            <a:prstDash val="solid"/>
            <a:miter lim="800000"/>
          </a:ln>
        </p:spPr>
        <p:txBody>
          <a:bodyPr vert="horz" wrap="square" lIns="91388" tIns="45693" rIns="91388" bIns="4569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sp>
        <p:nvSpPr>
          <p:cNvPr id="44" name="Freeform 6"/>
          <p:cNvSpPr/>
          <p:nvPr/>
        </p:nvSpPr>
        <p:spPr bwMode="auto">
          <a:xfrm>
            <a:off x="579533" y="1717115"/>
            <a:ext cx="2571638" cy="4119007"/>
          </a:xfrm>
          <a:custGeom>
            <a:gdLst>
              <a:gd name="T0" fmla="*/ 125 w 3149"/>
              <a:gd name="T1" fmla="*/ 0 h 5005"/>
              <a:gd name="T2" fmla="*/ 3024 w 3149"/>
              <a:gd name="T3" fmla="*/ 0 h 5005"/>
              <a:gd name="T4" fmla="*/ 3149 w 3149"/>
              <a:gd name="T5" fmla="*/ 125 h 5005"/>
              <a:gd name="T6" fmla="*/ 3149 w 3149"/>
              <a:gd name="T7" fmla="*/ 4880 h 5005"/>
              <a:gd name="T8" fmla="*/ 3024 w 3149"/>
              <a:gd name="T9" fmla="*/ 5005 h 5005"/>
              <a:gd name="T10" fmla="*/ 125 w 3149"/>
              <a:gd name="T11" fmla="*/ 5005 h 5005"/>
              <a:gd name="T12" fmla="*/ 0 w 3149"/>
              <a:gd name="T13" fmla="*/ 4880 h 5005"/>
              <a:gd name="T14" fmla="*/ 0 w 3149"/>
              <a:gd name="T15" fmla="*/ 125 h 5005"/>
              <a:gd name="T16" fmla="*/ 125 w 3149"/>
              <a:gd name="T17" fmla="*/ 0 h 50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chemeClr val="accent1"/>
          </a:solidFill>
          <a:ln w="10" cap="flat">
            <a:solidFill>
              <a:srgbClr val="FFFFFF">
                <a:lumMod val="85000"/>
              </a:srgbClr>
            </a:solidFill>
            <a:prstDash val="solid"/>
            <a:miter lim="800000"/>
          </a:ln>
        </p:spPr>
        <p:txBody>
          <a:bodyPr vert="horz" wrap="square" lIns="91388" tIns="45693" rIns="91388" bIns="4569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sp>
        <p:nvSpPr>
          <p:cNvPr id="45" name="Freeform 7"/>
          <p:cNvSpPr/>
          <p:nvPr/>
        </p:nvSpPr>
        <p:spPr bwMode="auto">
          <a:xfrm>
            <a:off x="9111471" y="1717115"/>
            <a:ext cx="2570052" cy="4119007"/>
          </a:xfrm>
          <a:custGeom>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accent2"/>
          </a:solidFill>
          <a:ln w="10" cap="flat">
            <a:solidFill>
              <a:srgbClr val="FFFFFF">
                <a:lumMod val="85000"/>
              </a:srgbClr>
            </a:solidFill>
            <a:prstDash val="solid"/>
            <a:miter lim="800000"/>
          </a:ln>
        </p:spPr>
        <p:txBody>
          <a:bodyPr vert="horz" wrap="square" lIns="91388" tIns="45693" rIns="91388" bIns="4569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sp>
        <p:nvSpPr>
          <p:cNvPr id="46" name="Freeform 8"/>
          <p:cNvSpPr/>
          <p:nvPr/>
        </p:nvSpPr>
        <p:spPr bwMode="auto">
          <a:xfrm>
            <a:off x="6268550" y="1717115"/>
            <a:ext cx="2568465" cy="4119007"/>
          </a:xfrm>
          <a:custGeom>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accent1"/>
          </a:solidFill>
          <a:ln w="10" cap="flat">
            <a:solidFill>
              <a:srgbClr val="FFFFFF">
                <a:lumMod val="85000"/>
              </a:srgbClr>
            </a:solidFill>
            <a:prstDash val="solid"/>
            <a:miter lim="800000"/>
          </a:ln>
        </p:spPr>
        <p:txBody>
          <a:bodyPr vert="horz" wrap="square" lIns="91388" tIns="45693" rIns="91388" bIns="4569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grpSp>
        <p:nvGrpSpPr>
          <p:cNvPr id="47" name="组合 46"/>
          <p:cNvGrpSpPr/>
          <p:nvPr/>
        </p:nvGrpSpPr>
        <p:grpSpPr>
          <a:xfrm>
            <a:off x="2986180" y="3326620"/>
            <a:ext cx="631408" cy="636502"/>
            <a:chOff x="3041651" y="3326606"/>
            <a:chExt cx="631825" cy="636588"/>
          </a:xfrm>
        </p:grpSpPr>
        <p:sp>
          <p:nvSpPr>
            <p:cNvPr id="48" name="Oval 9"/>
            <p:cNvSpPr>
              <a:spLocks noChangeArrowheads="1"/>
            </p:cNvSpPr>
            <p:nvPr/>
          </p:nvSpPr>
          <p:spPr bwMode="auto">
            <a:xfrm>
              <a:off x="3041651" y="3326606"/>
              <a:ext cx="631825" cy="636588"/>
            </a:xfrm>
            <a:prstGeom prst="ellipse">
              <a:avLst/>
            </a:prstGeom>
            <a:solidFill>
              <a:schemeClr val="accent1"/>
            </a:solidFill>
            <a:ln>
              <a:solidFill>
                <a:srgbClr val="FFFFFF"/>
              </a:solidFill>
            </a:ln>
          </p:spPr>
          <p:txBody>
            <a:bodyPr vert="horz" wrap="square" lIns="121865" tIns="60933" rIns="121865" bIns="6093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sp>
          <p:nvSpPr>
            <p:cNvPr id="49" name="Freeform 10"/>
            <p:cNvSpPr/>
            <p:nvPr/>
          </p:nvSpPr>
          <p:spPr bwMode="auto">
            <a:xfrm>
              <a:off x="3378201" y="3469481"/>
              <a:ext cx="206375" cy="342900"/>
            </a:xfrm>
            <a:custGeom>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sp>
          <p:nvSpPr>
            <p:cNvPr id="50" name="Freeform 11"/>
            <p:cNvSpPr/>
            <p:nvPr/>
          </p:nvSpPr>
          <p:spPr bwMode="auto">
            <a:xfrm>
              <a:off x="3182938" y="3469481"/>
              <a:ext cx="206375" cy="342900"/>
            </a:xfrm>
            <a:custGeom>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grpSp>
      <p:grpSp>
        <p:nvGrpSpPr>
          <p:cNvPr id="51" name="组合 50"/>
          <p:cNvGrpSpPr/>
          <p:nvPr/>
        </p:nvGrpSpPr>
        <p:grpSpPr>
          <a:xfrm>
            <a:off x="5810065" y="3326620"/>
            <a:ext cx="632995" cy="636502"/>
            <a:chOff x="5867401" y="3326606"/>
            <a:chExt cx="633413" cy="636588"/>
          </a:xfrm>
        </p:grpSpPr>
        <p:sp>
          <p:nvSpPr>
            <p:cNvPr id="52" name="Oval 12"/>
            <p:cNvSpPr>
              <a:spLocks noChangeArrowheads="1"/>
            </p:cNvSpPr>
            <p:nvPr/>
          </p:nvSpPr>
          <p:spPr bwMode="auto">
            <a:xfrm>
              <a:off x="5867401" y="3326606"/>
              <a:ext cx="633413" cy="636588"/>
            </a:xfrm>
            <a:prstGeom prst="ellipse">
              <a:avLst/>
            </a:prstGeom>
            <a:solidFill>
              <a:schemeClr val="accent1"/>
            </a:solidFill>
            <a:ln>
              <a:solidFill>
                <a:srgbClr val="FFFFFF"/>
              </a:solidFill>
            </a:ln>
          </p:spPr>
          <p:txBody>
            <a:bodyPr vert="horz" wrap="square" lIns="121865" tIns="60933" rIns="121865" bIns="6093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sp>
          <p:nvSpPr>
            <p:cNvPr id="53" name="Freeform 13"/>
            <p:cNvSpPr/>
            <p:nvPr/>
          </p:nvSpPr>
          <p:spPr bwMode="auto">
            <a:xfrm>
              <a:off x="6205539" y="3469481"/>
              <a:ext cx="206375" cy="342900"/>
            </a:xfrm>
            <a:custGeom>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sp>
          <p:nvSpPr>
            <p:cNvPr id="54" name="Freeform 14"/>
            <p:cNvSpPr/>
            <p:nvPr/>
          </p:nvSpPr>
          <p:spPr bwMode="auto">
            <a:xfrm>
              <a:off x="6010276" y="3469481"/>
              <a:ext cx="206375" cy="342900"/>
            </a:xfrm>
            <a:custGeom>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grpSp>
      <p:grpSp>
        <p:nvGrpSpPr>
          <p:cNvPr id="55" name="组合 54"/>
          <p:cNvGrpSpPr/>
          <p:nvPr/>
        </p:nvGrpSpPr>
        <p:grpSpPr>
          <a:xfrm>
            <a:off x="8668851" y="3326620"/>
            <a:ext cx="632995" cy="636502"/>
            <a:chOff x="8728076" y="3326606"/>
            <a:chExt cx="633413" cy="636588"/>
          </a:xfrm>
        </p:grpSpPr>
        <p:sp>
          <p:nvSpPr>
            <p:cNvPr id="56" name="Oval 15"/>
            <p:cNvSpPr>
              <a:spLocks noChangeArrowheads="1"/>
            </p:cNvSpPr>
            <p:nvPr/>
          </p:nvSpPr>
          <p:spPr bwMode="auto">
            <a:xfrm>
              <a:off x="8728076" y="3326606"/>
              <a:ext cx="633413" cy="636588"/>
            </a:xfrm>
            <a:prstGeom prst="ellipse">
              <a:avLst/>
            </a:prstGeom>
            <a:solidFill>
              <a:schemeClr val="accent1"/>
            </a:solidFill>
            <a:ln>
              <a:solidFill>
                <a:srgbClr val="FFFFFF"/>
              </a:solidFill>
            </a:ln>
          </p:spPr>
          <p:txBody>
            <a:bodyPr vert="horz" wrap="square" lIns="121865" tIns="60933" rIns="121865" bIns="6093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sp>
          <p:nvSpPr>
            <p:cNvPr id="57" name="Freeform 16"/>
            <p:cNvSpPr/>
            <p:nvPr/>
          </p:nvSpPr>
          <p:spPr bwMode="auto">
            <a:xfrm>
              <a:off x="9066214" y="3469481"/>
              <a:ext cx="206375" cy="342900"/>
            </a:xfrm>
            <a:custGeom>
              <a:gdLst>
                <a:gd name="T0" fmla="*/ 217 w 252"/>
                <a:gd name="T1" fmla="*/ 252 h 418"/>
                <a:gd name="T2" fmla="*/ 136 w 252"/>
                <a:gd name="T3" fmla="*/ 321 h 418"/>
                <a:gd name="T4" fmla="*/ 59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6 w 252"/>
                <a:gd name="T19" fmla="*/ 19 h 418"/>
                <a:gd name="T20" fmla="*/ 136 w 252"/>
                <a:gd name="T21" fmla="*/ 88 h 418"/>
                <a:gd name="T22" fmla="*/ 213 w 252"/>
                <a:gd name="T23" fmla="*/ 154 h 418"/>
                <a:gd name="T24" fmla="*/ 217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sp>
          <p:nvSpPr>
            <p:cNvPr id="58" name="Freeform 17"/>
            <p:cNvSpPr/>
            <p:nvPr/>
          </p:nvSpPr>
          <p:spPr bwMode="auto">
            <a:xfrm>
              <a:off x="8870951" y="3469481"/>
              <a:ext cx="206375" cy="342900"/>
            </a:xfrm>
            <a:custGeom>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grpSp>
      <p:grpSp>
        <p:nvGrpSpPr>
          <p:cNvPr id="59" name="组合 58"/>
          <p:cNvGrpSpPr/>
          <p:nvPr/>
        </p:nvGrpSpPr>
        <p:grpSpPr>
          <a:xfrm>
            <a:off x="1399729" y="1939332"/>
            <a:ext cx="929661" cy="938086"/>
            <a:chOff x="1454151" y="1939131"/>
            <a:chExt cx="930275" cy="938213"/>
          </a:xfrm>
        </p:grpSpPr>
        <p:sp>
          <p:nvSpPr>
            <p:cNvPr id="60" name="Oval 18"/>
            <p:cNvSpPr>
              <a:spLocks noChangeArrowheads="1"/>
            </p:cNvSpPr>
            <p:nvPr/>
          </p:nvSpPr>
          <p:spPr bwMode="auto">
            <a:xfrm>
              <a:off x="1454151" y="1939131"/>
              <a:ext cx="930275" cy="938213"/>
            </a:xfrm>
            <a:prstGeom prst="ellipse">
              <a:avLst/>
            </a:prstGeom>
            <a:solidFill>
              <a:srgbClr val="FFFFFF"/>
            </a:solidFill>
            <a:ln>
              <a:noFill/>
            </a:ln>
          </p:spPr>
          <p:txBody>
            <a:bodyPr vert="horz" wrap="square" lIns="121865" tIns="60933" rIns="121865" bIns="6093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sp>
          <p:nvSpPr>
            <p:cNvPr id="61" name="TextBox 60"/>
            <p:cNvSpPr txBox="1"/>
            <p:nvPr/>
          </p:nvSpPr>
          <p:spPr>
            <a:xfrm>
              <a:off x="1556843" y="2115848"/>
              <a:ext cx="666007" cy="584726"/>
            </a:xfrm>
            <a:prstGeom prst="rect">
              <a:avLst/>
            </a:prstGeom>
            <a:noFill/>
          </p:spPr>
          <p:txBody>
            <a:bodyPr wrap="none" rtlCol="0">
              <a:spAutoFit/>
            </a:bodyPr>
            <a:lstStyle/>
            <a:p>
              <a:pPr defTabSz="1218565">
                <a:defRPr/>
              </a:pPr>
              <a:r>
                <a:rPr lang="en-US" altLang="zh-CN" sz="3200" kern="0">
                  <a:solidFill>
                    <a:sysClr val="windowText" lastClr="000000"/>
                  </a:solidFill>
                  <a:latin typeface="微软雅黑" panose="020b0503020204020204" pitchFamily="34" charset="-122"/>
                  <a:ea typeface="微软雅黑" panose="020b0503020204020204" pitchFamily="34" charset="-122"/>
                </a:rPr>
                <a:t>01</a:t>
              </a:r>
              <a:endParaRPr lang="zh-CN" altLang="en-US" sz="3200" kern="0">
                <a:solidFill>
                  <a:sysClr val="windowText" lastClr="000000"/>
                </a:solidFill>
                <a:latin typeface="微软雅黑" panose="020b0503020204020204" pitchFamily="34" charset="-122"/>
                <a:ea typeface="微软雅黑" panose="020b0503020204020204" pitchFamily="34" charset="-122"/>
              </a:endParaRPr>
            </a:p>
          </p:txBody>
        </p:sp>
      </p:grpSp>
      <p:sp>
        <p:nvSpPr>
          <p:cNvPr id="62" name="矩形 61"/>
          <p:cNvSpPr/>
          <p:nvPr/>
        </p:nvSpPr>
        <p:spPr>
          <a:xfrm>
            <a:off x="808580" y="3217316"/>
            <a:ext cx="2088685" cy="1445726"/>
          </a:xfrm>
          <a:prstGeom prst="rect">
            <a:avLst/>
          </a:prstGeom>
          <a:noFill/>
          <a:ln>
            <a:noFill/>
          </a:ln>
        </p:spPr>
        <p:txBody>
          <a:bodyPr wrap="square" lIns="91388" tIns="45693" rIns="91388" bIns="45693">
            <a:spAutoFit/>
          </a:bodyPr>
          <a:lstStyle/>
          <a:p>
            <a:pPr algn="just" defTabSz="1218565">
              <a:lnSpc>
                <a:spcPct val="150000"/>
              </a:lnSpc>
              <a:defRPr/>
            </a:pPr>
            <a:r>
              <a:rPr lang="zh-CN" altLang="en-US" sz="1465" kern="0">
                <a:solidFill>
                  <a:srgbClr val="FFFFFF"/>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lang="zh-CN" altLang="en-US" sz="1465" kern="0">
              <a:solidFill>
                <a:srgbClr val="FFFFFF"/>
              </a:solidFill>
              <a:latin typeface="微软雅黑" panose="020b0503020204020204" pitchFamily="34" charset="-122"/>
              <a:ea typeface="微软雅黑" panose="020b0503020204020204" pitchFamily="34" charset="-122"/>
            </a:endParaRPr>
          </a:p>
        </p:txBody>
      </p:sp>
      <p:sp>
        <p:nvSpPr>
          <p:cNvPr id="63" name="矩形 62"/>
          <p:cNvSpPr/>
          <p:nvPr/>
        </p:nvSpPr>
        <p:spPr>
          <a:xfrm>
            <a:off x="3645440" y="3217316"/>
            <a:ext cx="2088685" cy="1445726"/>
          </a:xfrm>
          <a:prstGeom prst="rect">
            <a:avLst/>
          </a:prstGeom>
          <a:noFill/>
          <a:ln>
            <a:noFill/>
          </a:ln>
        </p:spPr>
        <p:txBody>
          <a:bodyPr wrap="square" lIns="91388" tIns="45693" rIns="91388" bIns="45693">
            <a:spAutoFit/>
          </a:bodyPr>
          <a:lstStyle/>
          <a:p>
            <a:pPr algn="just" defTabSz="1218565">
              <a:lnSpc>
                <a:spcPct val="150000"/>
              </a:lnSpc>
              <a:defRPr/>
            </a:pPr>
            <a:r>
              <a:rPr lang="zh-CN" altLang="en-US" sz="1465" kern="0">
                <a:solidFill>
                  <a:srgbClr val="FFFFFF"/>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lang="zh-CN" altLang="en-US" sz="1465" kern="0">
              <a:solidFill>
                <a:srgbClr val="FFFFFF"/>
              </a:solidFill>
              <a:latin typeface="微软雅黑" panose="020b0503020204020204" pitchFamily="34" charset="-122"/>
              <a:ea typeface="微软雅黑" panose="020b0503020204020204" pitchFamily="34" charset="-122"/>
            </a:endParaRPr>
          </a:p>
        </p:txBody>
      </p:sp>
      <p:sp>
        <p:nvSpPr>
          <p:cNvPr id="64" name="矩形 63"/>
          <p:cNvSpPr/>
          <p:nvPr/>
        </p:nvSpPr>
        <p:spPr>
          <a:xfrm>
            <a:off x="6522853" y="3217316"/>
            <a:ext cx="2116449" cy="1445726"/>
          </a:xfrm>
          <a:prstGeom prst="rect">
            <a:avLst/>
          </a:prstGeom>
          <a:noFill/>
          <a:ln>
            <a:noFill/>
          </a:ln>
        </p:spPr>
        <p:txBody>
          <a:bodyPr wrap="square" lIns="91388" tIns="45693" rIns="91388" bIns="45693">
            <a:spAutoFit/>
          </a:bodyPr>
          <a:lstStyle/>
          <a:p>
            <a:pPr algn="just" defTabSz="1218565">
              <a:lnSpc>
                <a:spcPct val="150000"/>
              </a:lnSpc>
              <a:defRPr/>
            </a:pPr>
            <a:r>
              <a:rPr lang="zh-CN" altLang="en-US" sz="1465" kern="0">
                <a:solidFill>
                  <a:srgbClr val="FFFFFF"/>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lang="zh-CN" altLang="en-US" sz="1465" kern="0">
              <a:solidFill>
                <a:srgbClr val="FFFFFF"/>
              </a:solidFill>
              <a:latin typeface="微软雅黑" panose="020b0503020204020204" pitchFamily="34" charset="-122"/>
              <a:ea typeface="微软雅黑" panose="020b0503020204020204" pitchFamily="34" charset="-122"/>
            </a:endParaRPr>
          </a:p>
        </p:txBody>
      </p:sp>
      <p:sp>
        <p:nvSpPr>
          <p:cNvPr id="65" name="矩形 64"/>
          <p:cNvSpPr/>
          <p:nvPr/>
        </p:nvSpPr>
        <p:spPr>
          <a:xfrm>
            <a:off x="9428269" y="3217316"/>
            <a:ext cx="2088685" cy="1445726"/>
          </a:xfrm>
          <a:prstGeom prst="rect">
            <a:avLst/>
          </a:prstGeom>
          <a:noFill/>
          <a:ln>
            <a:noFill/>
          </a:ln>
        </p:spPr>
        <p:txBody>
          <a:bodyPr wrap="square" lIns="91388" tIns="45693" rIns="91388" bIns="45693">
            <a:spAutoFit/>
          </a:bodyPr>
          <a:lstStyle/>
          <a:p>
            <a:pPr algn="just" defTabSz="1218565">
              <a:lnSpc>
                <a:spcPct val="150000"/>
              </a:lnSpc>
              <a:defRPr/>
            </a:pPr>
            <a:r>
              <a:rPr lang="zh-CN" altLang="en-US" sz="1465" kern="0">
                <a:solidFill>
                  <a:srgbClr val="FFFFFF"/>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lang="zh-CN" altLang="en-US" sz="1465" kern="0">
              <a:solidFill>
                <a:srgbClr val="FFFFFF"/>
              </a:solidFill>
              <a:latin typeface="微软雅黑" panose="020b0503020204020204" pitchFamily="34" charset="-122"/>
              <a:ea typeface="微软雅黑" panose="020b0503020204020204" pitchFamily="34" charset="-122"/>
            </a:endParaRPr>
          </a:p>
        </p:txBody>
      </p:sp>
      <p:grpSp>
        <p:nvGrpSpPr>
          <p:cNvPr id="66" name="组合 65"/>
          <p:cNvGrpSpPr/>
          <p:nvPr/>
        </p:nvGrpSpPr>
        <p:grpSpPr>
          <a:xfrm>
            <a:off x="4244238" y="1939332"/>
            <a:ext cx="929661" cy="938086"/>
            <a:chOff x="4300538" y="1939131"/>
            <a:chExt cx="930275" cy="938213"/>
          </a:xfrm>
        </p:grpSpPr>
        <p:sp>
          <p:nvSpPr>
            <p:cNvPr id="67" name="Oval 19"/>
            <p:cNvSpPr>
              <a:spLocks noChangeArrowheads="1"/>
            </p:cNvSpPr>
            <p:nvPr/>
          </p:nvSpPr>
          <p:spPr bwMode="auto">
            <a:xfrm>
              <a:off x="4300538" y="1939131"/>
              <a:ext cx="930275" cy="938213"/>
            </a:xfrm>
            <a:prstGeom prst="ellipse">
              <a:avLst/>
            </a:prstGeom>
            <a:solidFill>
              <a:srgbClr val="FFFFFF"/>
            </a:solidFill>
            <a:ln>
              <a:noFill/>
            </a:ln>
          </p:spPr>
          <p:txBody>
            <a:bodyPr vert="horz" wrap="square" lIns="121865" tIns="60933" rIns="121865" bIns="6093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sp>
          <p:nvSpPr>
            <p:cNvPr id="68" name="TextBox 67"/>
            <p:cNvSpPr txBox="1"/>
            <p:nvPr/>
          </p:nvSpPr>
          <p:spPr>
            <a:xfrm>
              <a:off x="4395578" y="2115848"/>
              <a:ext cx="666007" cy="584726"/>
            </a:xfrm>
            <a:prstGeom prst="rect">
              <a:avLst/>
            </a:prstGeom>
            <a:noFill/>
          </p:spPr>
          <p:txBody>
            <a:bodyPr wrap="none" rtlCol="0">
              <a:spAutoFit/>
            </a:bodyPr>
            <a:lstStyle/>
            <a:p>
              <a:pPr defTabSz="1218565">
                <a:defRPr/>
              </a:pPr>
              <a:r>
                <a:rPr lang="en-US" altLang="zh-CN" sz="3200" kern="0">
                  <a:solidFill>
                    <a:sysClr val="windowText" lastClr="000000"/>
                  </a:solidFill>
                  <a:latin typeface="微软雅黑" panose="020b0503020204020204" pitchFamily="34" charset="-122"/>
                  <a:ea typeface="微软雅黑" panose="020b0503020204020204" pitchFamily="34" charset="-122"/>
                </a:rPr>
                <a:t>02</a:t>
              </a:r>
              <a:endParaRPr lang="zh-CN" altLang="en-US" sz="3200"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7087154" y="1939332"/>
            <a:ext cx="931247" cy="938086"/>
            <a:chOff x="7145339" y="1939131"/>
            <a:chExt cx="931863" cy="938213"/>
          </a:xfrm>
        </p:grpSpPr>
        <p:sp>
          <p:nvSpPr>
            <p:cNvPr id="70" name="Oval 20"/>
            <p:cNvSpPr>
              <a:spLocks noChangeArrowheads="1"/>
            </p:cNvSpPr>
            <p:nvPr/>
          </p:nvSpPr>
          <p:spPr bwMode="auto">
            <a:xfrm>
              <a:off x="7145339" y="1939131"/>
              <a:ext cx="931863" cy="938213"/>
            </a:xfrm>
            <a:prstGeom prst="ellipse">
              <a:avLst/>
            </a:prstGeom>
            <a:solidFill>
              <a:srgbClr val="FFFFFF"/>
            </a:solidFill>
            <a:ln>
              <a:noFill/>
            </a:ln>
          </p:spPr>
          <p:txBody>
            <a:bodyPr vert="horz" wrap="square" lIns="121865" tIns="60933" rIns="121865" bIns="6093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sp>
          <p:nvSpPr>
            <p:cNvPr id="71" name="TextBox 70"/>
            <p:cNvSpPr txBox="1"/>
            <p:nvPr/>
          </p:nvSpPr>
          <p:spPr>
            <a:xfrm>
              <a:off x="7234310" y="2115848"/>
              <a:ext cx="666008" cy="584726"/>
            </a:xfrm>
            <a:prstGeom prst="rect">
              <a:avLst/>
            </a:prstGeom>
            <a:noFill/>
          </p:spPr>
          <p:txBody>
            <a:bodyPr wrap="none" rtlCol="0">
              <a:spAutoFit/>
            </a:bodyPr>
            <a:lstStyle/>
            <a:p>
              <a:pPr defTabSz="1218565">
                <a:defRPr/>
              </a:pPr>
              <a:r>
                <a:rPr lang="en-US" altLang="zh-CN" sz="3200" kern="0">
                  <a:solidFill>
                    <a:sysClr val="windowText" lastClr="000000"/>
                  </a:solidFill>
                  <a:latin typeface="微软雅黑" panose="020b0503020204020204" pitchFamily="34" charset="-122"/>
                  <a:ea typeface="微软雅黑" panose="020b0503020204020204" pitchFamily="34" charset="-122"/>
                </a:rPr>
                <a:t>03</a:t>
              </a:r>
              <a:endParaRPr lang="zh-CN" altLang="en-US" sz="3200"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9931668" y="1939332"/>
            <a:ext cx="931249" cy="938086"/>
            <a:chOff x="9991726" y="1939131"/>
            <a:chExt cx="931863" cy="938213"/>
          </a:xfrm>
        </p:grpSpPr>
        <p:sp>
          <p:nvSpPr>
            <p:cNvPr id="73" name="Oval 21"/>
            <p:cNvSpPr>
              <a:spLocks noChangeArrowheads="1"/>
            </p:cNvSpPr>
            <p:nvPr/>
          </p:nvSpPr>
          <p:spPr bwMode="auto">
            <a:xfrm>
              <a:off x="9991726" y="1939131"/>
              <a:ext cx="931863" cy="938213"/>
            </a:xfrm>
            <a:prstGeom prst="ellipse">
              <a:avLst/>
            </a:prstGeom>
            <a:solidFill>
              <a:srgbClr val="FFFFFF"/>
            </a:solidFill>
            <a:ln>
              <a:noFill/>
            </a:ln>
          </p:spPr>
          <p:txBody>
            <a:bodyPr vert="horz" wrap="square" lIns="121865" tIns="60933" rIns="121865" bIns="6093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sp>
          <p:nvSpPr>
            <p:cNvPr id="74" name="TextBox 73"/>
            <p:cNvSpPr txBox="1"/>
            <p:nvPr/>
          </p:nvSpPr>
          <p:spPr>
            <a:xfrm>
              <a:off x="10100343" y="2115848"/>
              <a:ext cx="666006" cy="584726"/>
            </a:xfrm>
            <a:prstGeom prst="rect">
              <a:avLst/>
            </a:prstGeom>
            <a:noFill/>
          </p:spPr>
          <p:txBody>
            <a:bodyPr wrap="none" rtlCol="0">
              <a:spAutoFit/>
            </a:bodyPr>
            <a:lstStyle/>
            <a:p>
              <a:pPr defTabSz="1218565">
                <a:defRPr/>
              </a:pPr>
              <a:r>
                <a:rPr lang="en-US" altLang="zh-CN" sz="3200" kern="0">
                  <a:solidFill>
                    <a:sysClr val="windowText" lastClr="000000"/>
                  </a:solidFill>
                  <a:latin typeface="微软雅黑" panose="020b0503020204020204" pitchFamily="34" charset="-122"/>
                  <a:ea typeface="微软雅黑" panose="020b0503020204020204" pitchFamily="34" charset="-122"/>
                </a:rPr>
                <a:t>04</a:t>
              </a:r>
              <a:endParaRPr lang="zh-CN" altLang="en-US" sz="3200" kern="0">
                <a:solidFill>
                  <a:sysClr val="windowText" lastClr="000000"/>
                </a:solidFill>
                <a:latin typeface="微软雅黑" panose="020b0503020204020204" pitchFamily="34" charset="-122"/>
                <a:ea typeface="微软雅黑" panose="020b0503020204020204" pitchFamily="34" charset="-122"/>
              </a:endParaRPr>
            </a:p>
          </p:txBody>
        </p:sp>
      </p:grpSp>
      <p:sp>
        <p:nvSpPr>
          <p:cNvPr id="75" name="矩形 28"/>
          <p:cNvSpPr>
            <a:spLocks noChangeArrowheads="1"/>
          </p:cNvSpPr>
          <p:nvPr/>
        </p:nvSpPr>
        <p:spPr bwMode="auto">
          <a:xfrm>
            <a:off x="1646" y="6678759"/>
            <a:ext cx="12188710" cy="203109"/>
          </a:xfrm>
          <a:prstGeom prst="rect">
            <a:avLst/>
          </a:prstGeom>
          <a:solidFill>
            <a:schemeClr val="accent1"/>
          </a:solidFill>
          <a:ln>
            <a:noFill/>
          </a:ln>
        </p:spPr>
        <p:txBody>
          <a:bodyPr vert="horz" wrap="square" lIns="121856" tIns="60928" rIns="121856" bIns="60928" numCol="1" anchor="ctr" anchorCtr="0" compatLnSpc="1"/>
          <a:lstStyle/>
          <a:p>
            <a:pPr defTabSz="1218565"/>
            <a:endParaRPr lang="zh-CN" altLang="zh-CN" sz="2400">
              <a:ea typeface="宋体" panose="02010600030101010101" pitchFamily="2" charset="-122"/>
              <a:cs typeface="宋体" panose="02010600030101010101" pitchFamily="2" charset="-122"/>
            </a:endParaRPr>
          </a:p>
        </p:txBody>
      </p:sp>
      <p:sp>
        <p:nvSpPr>
          <p:cNvPr id="80" name="文本框 79"/>
          <p:cNvSpPr txBox="1"/>
          <p:nvPr/>
        </p:nvSpPr>
        <p:spPr>
          <a:xfrm>
            <a:off x="2653675" y="392836"/>
            <a:ext cx="1826141" cy="338426"/>
          </a:xfrm>
          <a:prstGeom prst="rect">
            <a:avLst/>
          </a:prstGeom>
          <a:noFill/>
        </p:spPr>
        <p:txBody>
          <a:bodyPr wrap="none" rtlCol="0">
            <a:spAutoFit/>
          </a:bodyPr>
          <a:lstStyle/>
          <a:p>
            <a:r>
              <a:rPr lang="zh-CN" altLang="en-US" sz="1600">
                <a:solidFill>
                  <a:schemeClr val="bg1"/>
                </a:solidFill>
                <a:latin typeface="+mn-ea"/>
              </a:rPr>
              <a:t>点击添加主要内容</a:t>
            </a:r>
            <a:endParaRPr lang="zh-CN" altLang="en-US" sz="1600">
              <a:solidFill>
                <a:schemeClr val="bg1"/>
              </a:solidFill>
              <a:latin typeface="+mn-ea"/>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1+#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barn(inVertical)">
                                      <p:cBhvr>
                                        <p:cTn id="11" dur="500"/>
                                        <p:tgtEl>
                                          <p:spTgt spid="75"/>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anim calcmode="lin" valueType="num">
                                      <p:cBhvr>
                                        <p:cTn id="15" dur="500" fill="hold"/>
                                        <p:tgtEl>
                                          <p:spTgt spid="44"/>
                                        </p:tgtEl>
                                        <p:attrNameLst>
                                          <p:attrName>ppt_x</p:attrName>
                                        </p:attrNameLst>
                                      </p:cBhvr>
                                      <p:tavLst>
                                        <p:tav tm="0">
                                          <p:val>
                                            <p:strVal val="#ppt_x"/>
                                          </p:val>
                                        </p:tav>
                                        <p:tav tm="100000">
                                          <p:val>
                                            <p:strVal val="#ppt_x"/>
                                          </p:val>
                                        </p:tav>
                                      </p:tavLst>
                                    </p:anim>
                                    <p:anim calcmode="lin" valueType="num">
                                      <p:cBhvr>
                                        <p:cTn id="16" dur="500" fill="hold"/>
                                        <p:tgtEl>
                                          <p:spTgt spid="4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2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anim calcmode="lin" valueType="num">
                                      <p:cBhvr>
                                        <p:cTn id="20" dur="500" fill="hold"/>
                                        <p:tgtEl>
                                          <p:spTgt spid="43"/>
                                        </p:tgtEl>
                                        <p:attrNameLst>
                                          <p:attrName>ppt_x</p:attrName>
                                        </p:attrNameLst>
                                      </p:cBhvr>
                                      <p:tavLst>
                                        <p:tav tm="0">
                                          <p:val>
                                            <p:strVal val="#ppt_x"/>
                                          </p:val>
                                        </p:tav>
                                        <p:tav tm="100000">
                                          <p:val>
                                            <p:strVal val="#ppt_x"/>
                                          </p:val>
                                        </p:tav>
                                      </p:tavLst>
                                    </p:anim>
                                    <p:anim calcmode="lin" valueType="num">
                                      <p:cBhvr>
                                        <p:cTn id="21" dur="500" fill="hold"/>
                                        <p:tgtEl>
                                          <p:spTgt spid="4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40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strVal val="#ppt_x"/>
                                          </p:val>
                                        </p:tav>
                                        <p:tav tm="100000">
                                          <p:val>
                                            <p:strVal val="#ppt_x"/>
                                          </p:val>
                                        </p:tav>
                                      </p:tavLst>
                                    </p:anim>
                                    <p:anim calcmode="lin" valueType="num">
                                      <p:cBhvr>
                                        <p:cTn id="26" dur="500" fill="hold"/>
                                        <p:tgtEl>
                                          <p:spTgt spid="4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60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1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300" fill="hold"/>
                                        <p:tgtEl>
                                          <p:spTgt spid="59"/>
                                        </p:tgtEl>
                                        <p:attrNameLst>
                                          <p:attrName>ppt_w</p:attrName>
                                        </p:attrNameLst>
                                      </p:cBhvr>
                                      <p:tavLst>
                                        <p:tav tm="0">
                                          <p:val>
                                            <p:fltVal val="0"/>
                                          </p:val>
                                        </p:tav>
                                        <p:tav tm="100000">
                                          <p:val>
                                            <p:strVal val="#ppt_w"/>
                                          </p:val>
                                        </p:tav>
                                      </p:tavLst>
                                    </p:anim>
                                    <p:anim calcmode="lin" valueType="num">
                                      <p:cBhvr>
                                        <p:cTn id="36" dur="300" fill="hold"/>
                                        <p:tgtEl>
                                          <p:spTgt spid="59"/>
                                        </p:tgtEl>
                                        <p:attrNameLst>
                                          <p:attrName>ppt_h</p:attrName>
                                        </p:attrNameLst>
                                      </p:cBhvr>
                                      <p:tavLst>
                                        <p:tav tm="0">
                                          <p:val>
                                            <p:fltVal val="0"/>
                                          </p:val>
                                        </p:tav>
                                        <p:tav tm="100000">
                                          <p:val>
                                            <p:strVal val="#ppt_h"/>
                                          </p:val>
                                        </p:tav>
                                      </p:tavLst>
                                    </p:anim>
                                    <p:animEffect transition="in" filter="fade">
                                      <p:cBhvr>
                                        <p:cTn id="37" dur="300"/>
                                        <p:tgtEl>
                                          <p:spTgt spid="59"/>
                                        </p:tgtEl>
                                      </p:cBhvr>
                                    </p:animEffect>
                                  </p:childTnLst>
                                </p:cTn>
                              </p:par>
                            </p:childTnLst>
                          </p:cTn>
                        </p:par>
                        <p:par>
                          <p:cTn id="38" fill="hold" nodeType="afterGroup">
                            <p:stCondLst>
                              <p:cond delay="1400"/>
                            </p:stCondLst>
                            <p:childTnLst>
                              <p:par>
                                <p:cTn id="39" presetID="22" presetClass="entr" presetSubtype="1"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500"/>
                                        <p:tgtEl>
                                          <p:spTgt spid="62"/>
                                        </p:tgtEl>
                                      </p:cBhvr>
                                    </p:animEffect>
                                  </p:childTnLst>
                                </p:cTn>
                              </p:par>
                            </p:childTnLst>
                          </p:cTn>
                        </p:par>
                        <p:par>
                          <p:cTn id="42" fill="hold" nodeType="afterGroup">
                            <p:stCondLst>
                              <p:cond delay="1900"/>
                            </p:stCondLst>
                            <p:childTnLst>
                              <p:par>
                                <p:cTn id="43" presetID="2" presetClass="entr" presetSubtype="8" fill="hold"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fill="hold"/>
                                        <p:tgtEl>
                                          <p:spTgt spid="47"/>
                                        </p:tgtEl>
                                        <p:attrNameLst>
                                          <p:attrName>ppt_x</p:attrName>
                                        </p:attrNameLst>
                                      </p:cBhvr>
                                      <p:tavLst>
                                        <p:tav tm="0">
                                          <p:val>
                                            <p:strVal val="0-#ppt_w/2"/>
                                          </p:val>
                                        </p:tav>
                                        <p:tav tm="100000">
                                          <p:val>
                                            <p:strVal val="#ppt_x"/>
                                          </p:val>
                                        </p:tav>
                                      </p:tavLst>
                                    </p:anim>
                                    <p:anim calcmode="lin" valueType="num">
                                      <p:cBhvr additive="base">
                                        <p:cTn id="46" dur="500" fill="hold"/>
                                        <p:tgtEl>
                                          <p:spTgt spid="47"/>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2400"/>
                            </p:stCondLst>
                            <p:childTnLst>
                              <p:par>
                                <p:cTn id="48" presetID="53" presetClass="entr" presetSubtype="16" fill="hold" nodeType="after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p:cTn id="50" dur="300" fill="hold"/>
                                        <p:tgtEl>
                                          <p:spTgt spid="66"/>
                                        </p:tgtEl>
                                        <p:attrNameLst>
                                          <p:attrName>ppt_w</p:attrName>
                                        </p:attrNameLst>
                                      </p:cBhvr>
                                      <p:tavLst>
                                        <p:tav tm="0">
                                          <p:val>
                                            <p:fltVal val="0"/>
                                          </p:val>
                                        </p:tav>
                                        <p:tav tm="100000">
                                          <p:val>
                                            <p:strVal val="#ppt_w"/>
                                          </p:val>
                                        </p:tav>
                                      </p:tavLst>
                                    </p:anim>
                                    <p:anim calcmode="lin" valueType="num">
                                      <p:cBhvr>
                                        <p:cTn id="51" dur="300" fill="hold"/>
                                        <p:tgtEl>
                                          <p:spTgt spid="66"/>
                                        </p:tgtEl>
                                        <p:attrNameLst>
                                          <p:attrName>ppt_h</p:attrName>
                                        </p:attrNameLst>
                                      </p:cBhvr>
                                      <p:tavLst>
                                        <p:tav tm="0">
                                          <p:val>
                                            <p:fltVal val="0"/>
                                          </p:val>
                                        </p:tav>
                                        <p:tav tm="100000">
                                          <p:val>
                                            <p:strVal val="#ppt_h"/>
                                          </p:val>
                                        </p:tav>
                                      </p:tavLst>
                                    </p:anim>
                                    <p:animEffect transition="in" filter="fade">
                                      <p:cBhvr>
                                        <p:cTn id="52" dur="300"/>
                                        <p:tgtEl>
                                          <p:spTgt spid="66"/>
                                        </p:tgtEl>
                                      </p:cBhvr>
                                    </p:animEffect>
                                  </p:childTnLst>
                                </p:cTn>
                              </p:par>
                            </p:childTnLst>
                          </p:cTn>
                        </p:par>
                        <p:par>
                          <p:cTn id="53" fill="hold" nodeType="afterGroup">
                            <p:stCondLst>
                              <p:cond delay="2700"/>
                            </p:stCondLst>
                            <p:childTnLst>
                              <p:par>
                                <p:cTn id="54" presetID="22" presetClass="entr" presetSubtype="1"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wipe(up)">
                                      <p:cBhvr>
                                        <p:cTn id="56" dur="500"/>
                                        <p:tgtEl>
                                          <p:spTgt spid="63"/>
                                        </p:tgtEl>
                                      </p:cBhvr>
                                    </p:animEffect>
                                  </p:childTnLst>
                                </p:cTn>
                              </p:par>
                            </p:childTnLst>
                          </p:cTn>
                        </p:par>
                        <p:par>
                          <p:cTn id="57" fill="hold" nodeType="afterGroup">
                            <p:stCondLst>
                              <p:cond delay="3200"/>
                            </p:stCondLst>
                            <p:childTnLst>
                              <p:par>
                                <p:cTn id="58" presetID="2" presetClass="entr" presetSubtype="8" fill="hold"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0-#ppt_w/2"/>
                                          </p:val>
                                        </p:tav>
                                        <p:tav tm="100000">
                                          <p:val>
                                            <p:strVal val="#ppt_x"/>
                                          </p:val>
                                        </p:tav>
                                      </p:tavLst>
                                    </p:anim>
                                    <p:anim calcmode="lin" valueType="num">
                                      <p:cBhvr additive="base">
                                        <p:cTn id="61" dur="500" fill="hold"/>
                                        <p:tgtEl>
                                          <p:spTgt spid="51"/>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3700"/>
                            </p:stCondLst>
                            <p:childTnLst>
                              <p:par>
                                <p:cTn id="63" presetID="53" presetClass="entr" presetSubtype="16" fill="hold" nodeType="after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p:cTn id="65" dur="300" fill="hold"/>
                                        <p:tgtEl>
                                          <p:spTgt spid="69"/>
                                        </p:tgtEl>
                                        <p:attrNameLst>
                                          <p:attrName>ppt_w</p:attrName>
                                        </p:attrNameLst>
                                      </p:cBhvr>
                                      <p:tavLst>
                                        <p:tav tm="0">
                                          <p:val>
                                            <p:fltVal val="0"/>
                                          </p:val>
                                        </p:tav>
                                        <p:tav tm="100000">
                                          <p:val>
                                            <p:strVal val="#ppt_w"/>
                                          </p:val>
                                        </p:tav>
                                      </p:tavLst>
                                    </p:anim>
                                    <p:anim calcmode="lin" valueType="num">
                                      <p:cBhvr>
                                        <p:cTn id="66" dur="300" fill="hold"/>
                                        <p:tgtEl>
                                          <p:spTgt spid="69"/>
                                        </p:tgtEl>
                                        <p:attrNameLst>
                                          <p:attrName>ppt_h</p:attrName>
                                        </p:attrNameLst>
                                      </p:cBhvr>
                                      <p:tavLst>
                                        <p:tav tm="0">
                                          <p:val>
                                            <p:fltVal val="0"/>
                                          </p:val>
                                        </p:tav>
                                        <p:tav tm="100000">
                                          <p:val>
                                            <p:strVal val="#ppt_h"/>
                                          </p:val>
                                        </p:tav>
                                      </p:tavLst>
                                    </p:anim>
                                    <p:animEffect transition="in" filter="fade">
                                      <p:cBhvr>
                                        <p:cTn id="67" dur="300"/>
                                        <p:tgtEl>
                                          <p:spTgt spid="69"/>
                                        </p:tgtEl>
                                      </p:cBhvr>
                                    </p:animEffect>
                                  </p:childTnLst>
                                </p:cTn>
                              </p:par>
                            </p:childTnLst>
                          </p:cTn>
                        </p:par>
                        <p:par>
                          <p:cTn id="68" fill="hold" nodeType="afterGroup">
                            <p:stCondLst>
                              <p:cond delay="4000"/>
                            </p:stCondLst>
                            <p:childTnLst>
                              <p:par>
                                <p:cTn id="69" presetID="22" presetClass="entr" presetSubtype="1" fill="hold" grpId="0" nodeType="after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wipe(up)">
                                      <p:cBhvr>
                                        <p:cTn id="71" dur="500"/>
                                        <p:tgtEl>
                                          <p:spTgt spid="64"/>
                                        </p:tgtEl>
                                      </p:cBhvr>
                                    </p:animEffect>
                                  </p:childTnLst>
                                </p:cTn>
                              </p:par>
                            </p:childTnLst>
                          </p:cTn>
                        </p:par>
                        <p:par>
                          <p:cTn id="72" fill="hold" nodeType="afterGroup">
                            <p:stCondLst>
                              <p:cond delay="4500"/>
                            </p:stCondLst>
                            <p:childTnLst>
                              <p:par>
                                <p:cTn id="73" presetID="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0-#ppt_w/2"/>
                                          </p:val>
                                        </p:tav>
                                        <p:tav tm="100000">
                                          <p:val>
                                            <p:strVal val="#ppt_x"/>
                                          </p:val>
                                        </p:tav>
                                      </p:tavLst>
                                    </p:anim>
                                    <p:anim calcmode="lin" valueType="num">
                                      <p:cBhvr additive="base">
                                        <p:cTn id="76" dur="500" fill="hold"/>
                                        <p:tgtEl>
                                          <p:spTgt spid="55"/>
                                        </p:tgtEl>
                                        <p:attrNameLst>
                                          <p:attrName>ppt_y</p:attrName>
                                        </p:attrNameLst>
                                      </p:cBhvr>
                                      <p:tavLst>
                                        <p:tav tm="0">
                                          <p:val>
                                            <p:strVal val="#ppt_y"/>
                                          </p:val>
                                        </p:tav>
                                        <p:tav tm="100000">
                                          <p:val>
                                            <p:strVal val="#ppt_y"/>
                                          </p:val>
                                        </p:tav>
                                      </p:tavLst>
                                    </p:anim>
                                  </p:childTnLst>
                                </p:cTn>
                              </p:par>
                            </p:childTnLst>
                          </p:cTn>
                        </p:par>
                        <p:par>
                          <p:cTn id="77" fill="hold" nodeType="afterGroup">
                            <p:stCondLst>
                              <p:cond delay="5000"/>
                            </p:stCondLst>
                            <p:childTnLst>
                              <p:par>
                                <p:cTn id="78" presetID="53" presetClass="entr" presetSubtype="16" fill="hold" nodeType="after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300" fill="hold"/>
                                        <p:tgtEl>
                                          <p:spTgt spid="72"/>
                                        </p:tgtEl>
                                        <p:attrNameLst>
                                          <p:attrName>ppt_w</p:attrName>
                                        </p:attrNameLst>
                                      </p:cBhvr>
                                      <p:tavLst>
                                        <p:tav tm="0">
                                          <p:val>
                                            <p:fltVal val="0"/>
                                          </p:val>
                                        </p:tav>
                                        <p:tav tm="100000">
                                          <p:val>
                                            <p:strVal val="#ppt_w"/>
                                          </p:val>
                                        </p:tav>
                                      </p:tavLst>
                                    </p:anim>
                                    <p:anim calcmode="lin" valueType="num">
                                      <p:cBhvr>
                                        <p:cTn id="81" dur="300" fill="hold"/>
                                        <p:tgtEl>
                                          <p:spTgt spid="72"/>
                                        </p:tgtEl>
                                        <p:attrNameLst>
                                          <p:attrName>ppt_h</p:attrName>
                                        </p:attrNameLst>
                                      </p:cBhvr>
                                      <p:tavLst>
                                        <p:tav tm="0">
                                          <p:val>
                                            <p:fltVal val="0"/>
                                          </p:val>
                                        </p:tav>
                                        <p:tav tm="100000">
                                          <p:val>
                                            <p:strVal val="#ppt_h"/>
                                          </p:val>
                                        </p:tav>
                                      </p:tavLst>
                                    </p:anim>
                                    <p:animEffect transition="in" filter="fade">
                                      <p:cBhvr>
                                        <p:cTn id="82" dur="300"/>
                                        <p:tgtEl>
                                          <p:spTgt spid="72"/>
                                        </p:tgtEl>
                                      </p:cBhvr>
                                    </p:animEffect>
                                  </p:childTnLst>
                                </p:cTn>
                              </p:par>
                            </p:childTnLst>
                          </p:cTn>
                        </p:par>
                        <p:par>
                          <p:cTn id="83" fill="hold" nodeType="afterGroup">
                            <p:stCondLst>
                              <p:cond delay="5300"/>
                            </p:stCondLst>
                            <p:childTnLst>
                              <p:par>
                                <p:cTn id="84" presetID="22" presetClass="entr" presetSubtype="1"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wipe(up)">
                                      <p:cBhvr>
                                        <p:cTn id="8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62" grpId="0"/>
      <p:bldP spid="63" grpId="0"/>
      <p:bldP spid="64" grpId="0"/>
      <p:bldP spid="65" grpId="0"/>
      <p:bldP spid="75" grpId="0" animBg="1"/>
      <p:bldP spid="80"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2442415" y="1838501"/>
            <a:ext cx="1782032" cy="3620432"/>
            <a:chOff x="1909015" y="1609901"/>
            <a:chExt cx="1782032" cy="3620432"/>
          </a:xfrm>
        </p:grpSpPr>
        <p:sp>
          <p:nvSpPr>
            <p:cNvPr id="54259" name="Shape 54259"/>
            <p:cNvSpPr/>
            <p:nvPr/>
          </p:nvSpPr>
          <p:spPr>
            <a:xfrm>
              <a:off x="1909015" y="1609901"/>
              <a:ext cx="1782032" cy="3620432"/>
            </a:xfrm>
            <a:custGeom>
              <a:cxnLst>
                <a:cxn ang="0">
                  <a:pos x="wd2" y="hd2"/>
                </a:cxn>
                <a:cxn ang="5400000">
                  <a:pos x="wd2" y="hd2"/>
                </a:cxn>
                <a:cxn ang="10800000">
                  <a:pos x="wd2" y="hd2"/>
                </a:cxn>
                <a:cxn ang="16200000">
                  <a:pos x="wd2" y="hd2"/>
                </a:cxn>
              </a:cxnLst>
              <a:rect l="0" t="0" r="r" b="b"/>
              <a:pathLst>
                <a:path w="21600" h="21600" extrusionOk="0">
                  <a:moveTo>
                    <a:pt x="5395" y="0"/>
                  </a:moveTo>
                  <a:lnTo>
                    <a:pt x="5395" y="2381"/>
                  </a:lnTo>
                  <a:lnTo>
                    <a:pt x="16205" y="2381"/>
                  </a:lnTo>
                  <a:lnTo>
                    <a:pt x="16205" y="0"/>
                  </a:lnTo>
                  <a:lnTo>
                    <a:pt x="5395" y="0"/>
                  </a:lnTo>
                  <a:close/>
                  <a:moveTo>
                    <a:pt x="0" y="2929"/>
                  </a:moveTo>
                  <a:lnTo>
                    <a:pt x="0" y="21600"/>
                  </a:lnTo>
                  <a:lnTo>
                    <a:pt x="21600" y="21600"/>
                  </a:lnTo>
                  <a:lnTo>
                    <a:pt x="21600" y="2929"/>
                  </a:lnTo>
                  <a:lnTo>
                    <a:pt x="0" y="2929"/>
                  </a:lnTo>
                  <a:close/>
                  <a:moveTo>
                    <a:pt x="2682" y="4279"/>
                  </a:moveTo>
                  <a:lnTo>
                    <a:pt x="18918" y="4279"/>
                  </a:lnTo>
                  <a:lnTo>
                    <a:pt x="18918" y="20248"/>
                  </a:lnTo>
                  <a:lnTo>
                    <a:pt x="2682" y="20248"/>
                  </a:lnTo>
                  <a:lnTo>
                    <a:pt x="2682" y="4279"/>
                  </a:lnTo>
                  <a:close/>
                </a:path>
              </a:pathLst>
            </a:custGeom>
            <a:solidFill>
              <a:schemeClr val="accent1"/>
            </a:solidFill>
            <a:ln w="12700" cap="flat">
              <a:noFill/>
              <a:miter lim="400000"/>
            </a:ln>
            <a:effectLst/>
          </p:spPr>
          <p:txBody>
            <a:bodyPr wrap="square" lIns="0" tIns="0" rIns="0" bIns="0" numCol="1" anchor="t">
              <a:noAutofit/>
            </a:bodyPr>
            <a:lstStyle/>
            <a:p>
              <a:endParaRPr sz="2400">
                <a:latin typeface="微软雅黑" panose="020b0503020204020204" pitchFamily="34" charset="-122"/>
                <a:cs typeface="+mn-ea"/>
                <a:sym typeface="+mn-lt"/>
              </a:endParaRPr>
            </a:p>
          </p:txBody>
        </p:sp>
        <p:sp>
          <p:nvSpPr>
            <p:cNvPr id="54260" name="Shape 54260"/>
            <p:cNvSpPr/>
            <p:nvPr/>
          </p:nvSpPr>
          <p:spPr>
            <a:xfrm>
              <a:off x="2264575" y="2488800"/>
              <a:ext cx="1070913" cy="446485"/>
            </a:xfrm>
            <a:prstGeom prst="rect">
              <a:avLst/>
            </a:prstGeom>
            <a:solidFill>
              <a:schemeClr val="accent3"/>
            </a:solidFill>
            <a:ln w="12700" cap="flat">
              <a:noFill/>
              <a:miter lim="400000"/>
            </a:ln>
            <a:effectLst/>
          </p:spPr>
          <p:txBody>
            <a:bodyPr wrap="square" lIns="0" tIns="0" rIns="0" bIns="0" numCol="1" anchor="t">
              <a:noAutofit/>
            </a:bodyPr>
            <a:lstStyle/>
            <a:p>
              <a:endParaRPr sz="2400">
                <a:latin typeface="微软雅黑" panose="020b0503020204020204" pitchFamily="34" charset="-122"/>
                <a:cs typeface="+mn-ea"/>
                <a:sym typeface="+mn-lt"/>
              </a:endParaRPr>
            </a:p>
          </p:txBody>
        </p:sp>
        <p:sp>
          <p:nvSpPr>
            <p:cNvPr id="54261" name="Shape 54261"/>
            <p:cNvSpPr/>
            <p:nvPr/>
          </p:nvSpPr>
          <p:spPr>
            <a:xfrm>
              <a:off x="2264575" y="3124437"/>
              <a:ext cx="1070913" cy="446485"/>
            </a:xfrm>
            <a:prstGeom prst="rect">
              <a:avLst/>
            </a:prstGeom>
            <a:solidFill>
              <a:schemeClr val="accent2"/>
            </a:solidFill>
            <a:ln w="12700" cap="flat">
              <a:noFill/>
              <a:miter lim="400000"/>
            </a:ln>
            <a:effectLst/>
          </p:spPr>
          <p:txBody>
            <a:bodyPr wrap="square" lIns="0" tIns="0" rIns="0" bIns="0" numCol="1" anchor="t">
              <a:noAutofit/>
            </a:bodyPr>
            <a:lstStyle/>
            <a:p>
              <a:endParaRPr sz="2400">
                <a:latin typeface="微软雅黑" panose="020b0503020204020204" pitchFamily="34" charset="-122"/>
                <a:cs typeface="+mn-ea"/>
                <a:sym typeface="+mn-lt"/>
              </a:endParaRPr>
            </a:p>
          </p:txBody>
        </p:sp>
        <p:sp>
          <p:nvSpPr>
            <p:cNvPr id="54262" name="Shape 54262"/>
            <p:cNvSpPr/>
            <p:nvPr/>
          </p:nvSpPr>
          <p:spPr>
            <a:xfrm>
              <a:off x="2264575" y="3760074"/>
              <a:ext cx="1070913" cy="446485"/>
            </a:xfrm>
            <a:prstGeom prst="rect">
              <a:avLst/>
            </a:prstGeom>
            <a:solidFill>
              <a:schemeClr val="accent2"/>
            </a:solidFill>
            <a:ln w="12700" cap="flat">
              <a:noFill/>
              <a:miter lim="400000"/>
            </a:ln>
            <a:effectLst/>
          </p:spPr>
          <p:txBody>
            <a:bodyPr wrap="square" lIns="0" tIns="0" rIns="0" bIns="0" numCol="1" anchor="t">
              <a:noAutofit/>
            </a:bodyPr>
            <a:lstStyle/>
            <a:p>
              <a:endParaRPr sz="2400">
                <a:latin typeface="微软雅黑" panose="020b0503020204020204" pitchFamily="34" charset="-122"/>
                <a:cs typeface="+mn-ea"/>
                <a:sym typeface="+mn-lt"/>
              </a:endParaRPr>
            </a:p>
          </p:txBody>
        </p:sp>
        <p:sp>
          <p:nvSpPr>
            <p:cNvPr id="54263" name="Shape 54263"/>
            <p:cNvSpPr/>
            <p:nvPr/>
          </p:nvSpPr>
          <p:spPr>
            <a:xfrm>
              <a:off x="2264575" y="4395710"/>
              <a:ext cx="1070913" cy="446485"/>
            </a:xfrm>
            <a:prstGeom prst="rect">
              <a:avLst/>
            </a:prstGeom>
            <a:solidFill>
              <a:schemeClr val="accent2"/>
            </a:solidFill>
            <a:ln w="12700" cap="flat">
              <a:noFill/>
              <a:miter lim="400000"/>
            </a:ln>
            <a:effectLst/>
          </p:spPr>
          <p:txBody>
            <a:bodyPr wrap="square" lIns="0" tIns="0" rIns="0" bIns="0" numCol="1" anchor="t">
              <a:noAutofit/>
            </a:bodyPr>
            <a:lstStyle/>
            <a:p>
              <a:endParaRPr sz="2400">
                <a:latin typeface="微软雅黑" panose="020b0503020204020204" pitchFamily="34" charset="-122"/>
                <a:cs typeface="+mn-ea"/>
                <a:sym typeface="+mn-lt"/>
              </a:endParaRPr>
            </a:p>
          </p:txBody>
        </p:sp>
      </p:grpSp>
      <p:grpSp>
        <p:nvGrpSpPr>
          <p:cNvPr id="3" name="组合 2"/>
          <p:cNvGrpSpPr/>
          <p:nvPr/>
        </p:nvGrpSpPr>
        <p:grpSpPr>
          <a:xfrm>
            <a:off x="5843588" y="1838501"/>
            <a:ext cx="4464847" cy="647061"/>
            <a:chOff x="5843588" y="1838501"/>
            <a:chExt cx="4464847" cy="647061"/>
          </a:xfrm>
        </p:grpSpPr>
        <p:sp>
          <p:nvSpPr>
            <p:cNvPr id="54266" name="Shape 54266"/>
            <p:cNvSpPr/>
            <p:nvPr/>
          </p:nvSpPr>
          <p:spPr>
            <a:xfrm>
              <a:off x="5843588" y="2131233"/>
              <a:ext cx="4464847" cy="354329"/>
            </a:xfrm>
            <a:prstGeom prst="rect">
              <a:avLst/>
            </a:prstGeom>
            <a:noFill/>
            <a:ln w="12700" cap="flat">
              <a:noFill/>
              <a:miter lim="400000"/>
            </a:ln>
            <a:effec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defTabSz="1219200">
                <a:lnSpc>
                  <a:spcPct val="110000"/>
                </a:lnSpc>
              </a:pPr>
              <a:r>
                <a:rPr lang="zh-CN" altLang="en-US" sz="1200">
                  <a:solidFill>
                    <a:srgbClr val="445469"/>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此处添加详细文本描述，建议与标题相关并符合整体语言风格，语言描述尽量简洁生动。此处添加详细文本描述</a:t>
              </a:r>
              <a:endParaRPr lang="en-US" altLang="zh-CN" sz="1200">
                <a:solidFill>
                  <a:srgbClr val="445469"/>
                </a:solidFill>
                <a:latin typeface="微软雅黑" panose="020b0503020204020204" pitchFamily="34" charset="-122"/>
                <a:ea typeface="微软雅黑" panose="020b0503020204020204" pitchFamily="34" charset="-122"/>
                <a:cs typeface="+mn-ea"/>
                <a:sym typeface="+mn-lt"/>
              </a:endParaRPr>
            </a:p>
          </p:txBody>
        </p:sp>
        <p:sp>
          <p:nvSpPr>
            <p:cNvPr id="54267" name="Shape 54267"/>
            <p:cNvSpPr/>
            <p:nvPr/>
          </p:nvSpPr>
          <p:spPr>
            <a:xfrm>
              <a:off x="5843588" y="1838501"/>
              <a:ext cx="4464847" cy="267892"/>
            </a:xfrm>
            <a:prstGeom prst="rect">
              <a:avLst/>
            </a:prstGeom>
            <a:noFill/>
            <a:ln w="12700" cap="flat">
              <a:noFill/>
              <a:miter lim="400000"/>
            </a:ln>
            <a:effectLst/>
          </p:spPr>
          <p:txBody>
            <a:bodyPr wrap="square" lIns="0" tIns="0" rIns="0" bIns="0" numCol="1" anchor="ctr">
              <a:noAutofit/>
            </a:bodyPr>
            <a:lstStyle>
              <a:lvl1pPr algn="l">
                <a:lnSpc>
                  <a:spcPct val="90000"/>
                </a:lnSpc>
                <a:defRPr sz="2500">
                  <a:solidFill>
                    <a:srgbClr val="3483C9"/>
                  </a:solidFill>
                  <a:latin typeface="Helvetica Neue Light"/>
                  <a:ea typeface="Helvetica Neue Light"/>
                  <a:cs typeface="Helvetica Neue Light"/>
                  <a:sym typeface="Helvetica Neue Light"/>
                </a:defRPr>
              </a:lvl1pPr>
            </a:lstStyle>
            <a:p>
              <a:pPr defTabSz="1219200"/>
              <a:r>
                <a:rPr lang="zh-CN" altLang="en-US" sz="1865" b="1">
                  <a:solidFill>
                    <a:srgbClr val="3D9077"/>
                  </a:solidFill>
                  <a:latin typeface="微软雅黑" panose="020b0503020204020204" pitchFamily="34" charset="-122"/>
                  <a:ea typeface="微软雅黑" panose="020b0503020204020204" pitchFamily="34" charset="-122"/>
                  <a:cs typeface="+mn-ea"/>
                  <a:sym typeface="+mn-lt"/>
                </a:rPr>
                <a:t>此处添加标题</a:t>
              </a:r>
              <a:endParaRPr lang="en-US" altLang="zh-CN" sz="1865" b="1">
                <a:solidFill>
                  <a:srgbClr val="3D9077"/>
                </a:solidFill>
                <a:latin typeface="微软雅黑" panose="020b0503020204020204" pitchFamily="34" charset="-122"/>
                <a:ea typeface="微软雅黑" panose="020b0503020204020204" pitchFamily="34" charset="-122"/>
                <a:cs typeface="+mn-ea"/>
                <a:sym typeface="+mn-lt"/>
              </a:endParaRPr>
            </a:p>
          </p:txBody>
        </p:sp>
      </p:grpSp>
      <p:sp>
        <p:nvSpPr>
          <p:cNvPr id="54269" name="Shape 54269"/>
          <p:cNvSpPr/>
          <p:nvPr/>
        </p:nvSpPr>
        <p:spPr>
          <a:xfrm>
            <a:off x="5179577" y="1840561"/>
            <a:ext cx="535782" cy="535783"/>
          </a:xfrm>
          <a:prstGeom prst="ellipse">
            <a:avLst/>
          </a:prstGeom>
          <a:solidFill>
            <a:schemeClr val="accent1"/>
          </a:solidFill>
          <a:ln w="12700" cap="flat">
            <a:noFill/>
            <a:miter lim="400000"/>
          </a:ln>
          <a:effectLst/>
        </p:spPr>
        <p:txBody>
          <a:bodyPr wrap="square" lIns="0" tIns="0" rIns="0" bIns="0" numCol="1" anchor="ctr">
            <a:noAutofit/>
          </a:bodyPr>
          <a:lstStyle>
            <a:lvl1pPr defTabSz="584200">
              <a:lnSpc>
                <a:spcPct val="100000"/>
              </a:lnSpc>
              <a:spcBef>
                <a:spcPct val="0"/>
              </a:spcBef>
              <a:defRPr sz="3500" cap="all">
                <a:solidFill>
                  <a:srgbClr val="FFFFFF"/>
                </a:solidFill>
              </a:defRPr>
            </a:lvl1pPr>
          </a:lstStyle>
          <a:p>
            <a:r>
              <a:rPr sz="2460">
                <a:latin typeface="微软雅黑" panose="020b0503020204020204" pitchFamily="34" charset="-122"/>
                <a:cs typeface="+mn-ea"/>
                <a:sym typeface="+mn-lt"/>
              </a:rPr>
              <a:t>01</a:t>
            </a:r>
            <a:endParaRPr sz="2460">
              <a:latin typeface="微软雅黑" panose="020b0503020204020204" pitchFamily="34" charset="-122"/>
              <a:cs typeface="+mn-ea"/>
              <a:sym typeface="+mn-lt"/>
            </a:endParaRPr>
          </a:p>
        </p:txBody>
      </p:sp>
      <p:sp>
        <p:nvSpPr>
          <p:cNvPr id="54271" name="Shape 54271"/>
          <p:cNvSpPr/>
          <p:nvPr/>
        </p:nvSpPr>
        <p:spPr>
          <a:xfrm>
            <a:off x="5179577" y="2835547"/>
            <a:ext cx="535782" cy="535783"/>
          </a:xfrm>
          <a:prstGeom prst="ellipse">
            <a:avLst/>
          </a:prstGeom>
          <a:solidFill>
            <a:schemeClr val="accent1"/>
          </a:solidFill>
          <a:ln w="12700" cap="flat">
            <a:noFill/>
            <a:miter lim="400000"/>
          </a:ln>
          <a:effectLst/>
        </p:spPr>
        <p:txBody>
          <a:bodyPr wrap="square" lIns="0" tIns="0" rIns="0" bIns="0" numCol="1" anchor="ctr">
            <a:noAutofit/>
          </a:bodyPr>
          <a:lstStyle>
            <a:lvl1pPr defTabSz="584200">
              <a:lnSpc>
                <a:spcPct val="100000"/>
              </a:lnSpc>
              <a:spcBef>
                <a:spcPct val="0"/>
              </a:spcBef>
              <a:defRPr sz="3500" cap="all">
                <a:solidFill>
                  <a:srgbClr val="FFFFFF"/>
                </a:solidFill>
              </a:defRPr>
            </a:lvl1pPr>
          </a:lstStyle>
          <a:p>
            <a:r>
              <a:rPr sz="2460">
                <a:latin typeface="微软雅黑" panose="020b0503020204020204" pitchFamily="34" charset="-122"/>
                <a:cs typeface="+mn-ea"/>
                <a:sym typeface="+mn-lt"/>
              </a:rPr>
              <a:t>02</a:t>
            </a:r>
            <a:endParaRPr sz="2460">
              <a:latin typeface="微软雅黑" panose="020b0503020204020204" pitchFamily="34" charset="-122"/>
              <a:cs typeface="+mn-ea"/>
              <a:sym typeface="+mn-lt"/>
            </a:endParaRPr>
          </a:p>
        </p:txBody>
      </p:sp>
      <p:grpSp>
        <p:nvGrpSpPr>
          <p:cNvPr id="4" name="组合 3"/>
          <p:cNvGrpSpPr/>
          <p:nvPr/>
        </p:nvGrpSpPr>
        <p:grpSpPr>
          <a:xfrm>
            <a:off x="5843588" y="2835547"/>
            <a:ext cx="4464847" cy="647061"/>
            <a:chOff x="5843588" y="2835547"/>
            <a:chExt cx="4464847" cy="647061"/>
          </a:xfrm>
        </p:grpSpPr>
        <p:sp>
          <p:nvSpPr>
            <p:cNvPr id="54272" name="Shape 54272"/>
            <p:cNvSpPr/>
            <p:nvPr/>
          </p:nvSpPr>
          <p:spPr>
            <a:xfrm>
              <a:off x="5843588" y="3128279"/>
              <a:ext cx="4464847" cy="354329"/>
            </a:xfrm>
            <a:prstGeom prst="rect">
              <a:avLst/>
            </a:prstGeom>
            <a:noFill/>
            <a:ln w="12700" cap="flat">
              <a:noFill/>
              <a:miter lim="400000"/>
            </a:ln>
            <a:effec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defTabSz="1219200">
                <a:lnSpc>
                  <a:spcPct val="110000"/>
                </a:lnSpc>
              </a:pPr>
              <a:r>
                <a:rPr lang="zh-CN" altLang="en-US" sz="1200">
                  <a:solidFill>
                    <a:srgbClr val="445469"/>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此处添加详细文本描述，建议与标题相关并符合整体语言风格，语言描述尽量简洁生动。此处添加详细文本描述</a:t>
              </a:r>
              <a:endParaRPr lang="en-US" altLang="zh-CN" sz="1200">
                <a:solidFill>
                  <a:srgbClr val="445469"/>
                </a:solidFill>
                <a:latin typeface="微软雅黑" panose="020b0503020204020204" pitchFamily="34" charset="-122"/>
                <a:ea typeface="微软雅黑" panose="020b0503020204020204" pitchFamily="34" charset="-122"/>
                <a:cs typeface="+mn-ea"/>
                <a:sym typeface="+mn-lt"/>
              </a:endParaRPr>
            </a:p>
          </p:txBody>
        </p:sp>
        <p:sp>
          <p:nvSpPr>
            <p:cNvPr id="54273" name="Shape 54273"/>
            <p:cNvSpPr/>
            <p:nvPr/>
          </p:nvSpPr>
          <p:spPr>
            <a:xfrm>
              <a:off x="5843588" y="2835547"/>
              <a:ext cx="4464847" cy="267892"/>
            </a:xfrm>
            <a:prstGeom prst="rect">
              <a:avLst/>
            </a:prstGeom>
            <a:noFill/>
            <a:ln w="12700" cap="flat">
              <a:noFill/>
              <a:miter lim="400000"/>
            </a:ln>
            <a:effectLst/>
          </p:spPr>
          <p:txBody>
            <a:bodyPr wrap="square" lIns="0" tIns="0" rIns="0" bIns="0" numCol="1" anchor="ctr">
              <a:noAutofit/>
            </a:bodyPr>
            <a:lstStyle>
              <a:lvl1pPr algn="l">
                <a:lnSpc>
                  <a:spcPct val="90000"/>
                </a:lnSpc>
                <a:defRPr sz="2500">
                  <a:solidFill>
                    <a:srgbClr val="3483C9"/>
                  </a:solidFill>
                  <a:latin typeface="Helvetica Neue Light"/>
                  <a:ea typeface="Helvetica Neue Light"/>
                  <a:cs typeface="Helvetica Neue Light"/>
                  <a:sym typeface="Helvetica Neue Light"/>
                </a:defRPr>
              </a:lvl1pPr>
            </a:lstStyle>
            <a:p>
              <a:pPr defTabSz="1219200"/>
              <a:r>
                <a:rPr lang="zh-CN" altLang="en-US" sz="1865" b="1">
                  <a:solidFill>
                    <a:srgbClr val="00734A"/>
                  </a:solidFill>
                  <a:latin typeface="微软雅黑" panose="020b0503020204020204" pitchFamily="34" charset="-122"/>
                  <a:ea typeface="微软雅黑" panose="020b0503020204020204" pitchFamily="34" charset="-122"/>
                  <a:cs typeface="+mn-ea"/>
                  <a:sym typeface="+mn-lt"/>
                </a:rPr>
                <a:t>此处添加标题</a:t>
              </a:r>
              <a:endParaRPr lang="en-US" altLang="zh-CN" sz="1865" b="1">
                <a:solidFill>
                  <a:srgbClr val="00734A"/>
                </a:solidFill>
                <a:latin typeface="微软雅黑" panose="020b0503020204020204" pitchFamily="34" charset="-122"/>
                <a:ea typeface="微软雅黑" panose="020b0503020204020204" pitchFamily="34" charset="-122"/>
                <a:cs typeface="+mn-ea"/>
                <a:sym typeface="+mn-lt"/>
              </a:endParaRPr>
            </a:p>
          </p:txBody>
        </p:sp>
      </p:grpSp>
      <p:sp>
        <p:nvSpPr>
          <p:cNvPr id="54276" name="Shape 54276"/>
          <p:cNvSpPr/>
          <p:nvPr/>
        </p:nvSpPr>
        <p:spPr>
          <a:xfrm>
            <a:off x="5179577" y="3832593"/>
            <a:ext cx="535782" cy="535783"/>
          </a:xfrm>
          <a:prstGeom prst="ellipse">
            <a:avLst/>
          </a:prstGeom>
          <a:solidFill>
            <a:schemeClr val="accent1"/>
          </a:solidFill>
          <a:ln w="12700" cap="flat">
            <a:noFill/>
            <a:miter lim="400000"/>
          </a:ln>
          <a:effectLst/>
        </p:spPr>
        <p:txBody>
          <a:bodyPr wrap="square" lIns="0" tIns="0" rIns="0" bIns="0" numCol="1" anchor="ctr">
            <a:noAutofit/>
          </a:bodyPr>
          <a:lstStyle>
            <a:lvl1pPr defTabSz="584200">
              <a:lnSpc>
                <a:spcPct val="100000"/>
              </a:lnSpc>
              <a:spcBef>
                <a:spcPct val="0"/>
              </a:spcBef>
              <a:defRPr sz="3500" cap="all">
                <a:solidFill>
                  <a:srgbClr val="FFFFFF"/>
                </a:solidFill>
              </a:defRPr>
            </a:lvl1pPr>
          </a:lstStyle>
          <a:p>
            <a:r>
              <a:rPr sz="2460">
                <a:latin typeface="微软雅黑" panose="020b0503020204020204" pitchFamily="34" charset="-122"/>
                <a:cs typeface="+mn-ea"/>
                <a:sym typeface="+mn-lt"/>
              </a:rPr>
              <a:t>03</a:t>
            </a:r>
            <a:endParaRPr sz="2460">
              <a:latin typeface="微软雅黑" panose="020b0503020204020204" pitchFamily="34" charset="-122"/>
              <a:cs typeface="+mn-ea"/>
              <a:sym typeface="+mn-lt"/>
            </a:endParaRPr>
          </a:p>
        </p:txBody>
      </p:sp>
      <p:grpSp>
        <p:nvGrpSpPr>
          <p:cNvPr id="5" name="组合 4"/>
          <p:cNvGrpSpPr/>
          <p:nvPr/>
        </p:nvGrpSpPr>
        <p:grpSpPr>
          <a:xfrm>
            <a:off x="5843588" y="3832593"/>
            <a:ext cx="4464847" cy="647061"/>
            <a:chOff x="5843588" y="3832593"/>
            <a:chExt cx="4464847" cy="647061"/>
          </a:xfrm>
        </p:grpSpPr>
        <p:sp>
          <p:nvSpPr>
            <p:cNvPr id="54277" name="Shape 54277"/>
            <p:cNvSpPr/>
            <p:nvPr/>
          </p:nvSpPr>
          <p:spPr>
            <a:xfrm>
              <a:off x="5843588" y="4125325"/>
              <a:ext cx="4464847" cy="354329"/>
            </a:xfrm>
            <a:prstGeom prst="rect">
              <a:avLst/>
            </a:prstGeom>
            <a:noFill/>
            <a:ln w="12700" cap="flat">
              <a:noFill/>
              <a:miter lim="400000"/>
            </a:ln>
            <a:effec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defTabSz="1219200">
                <a:lnSpc>
                  <a:spcPct val="110000"/>
                </a:lnSpc>
              </a:pPr>
              <a:r>
                <a:rPr lang="zh-CN" altLang="en-US" sz="1200">
                  <a:solidFill>
                    <a:srgbClr val="445469"/>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此处添加详细文本描述，建议与标题相关并符合整体语言风格，语言描述尽量简洁生动。此处添加详细文本描述</a:t>
              </a:r>
              <a:endParaRPr lang="en-US" altLang="zh-CN" sz="1200">
                <a:solidFill>
                  <a:srgbClr val="445469"/>
                </a:solidFill>
                <a:latin typeface="微软雅黑" panose="020b0503020204020204" pitchFamily="34" charset="-122"/>
                <a:ea typeface="微软雅黑" panose="020b0503020204020204" pitchFamily="34" charset="-122"/>
                <a:cs typeface="+mn-ea"/>
                <a:sym typeface="+mn-lt"/>
              </a:endParaRPr>
            </a:p>
          </p:txBody>
        </p:sp>
        <p:sp>
          <p:nvSpPr>
            <p:cNvPr id="54278" name="Shape 54278"/>
            <p:cNvSpPr/>
            <p:nvPr/>
          </p:nvSpPr>
          <p:spPr>
            <a:xfrm>
              <a:off x="5843588" y="3832593"/>
              <a:ext cx="4464847" cy="267892"/>
            </a:xfrm>
            <a:prstGeom prst="rect">
              <a:avLst/>
            </a:prstGeom>
            <a:noFill/>
            <a:ln w="12700" cap="flat">
              <a:noFill/>
              <a:miter lim="400000"/>
            </a:ln>
            <a:effectLst/>
          </p:spPr>
          <p:txBody>
            <a:bodyPr wrap="square" lIns="0" tIns="0" rIns="0" bIns="0" numCol="1" anchor="ctr">
              <a:noAutofit/>
            </a:bodyPr>
            <a:lstStyle>
              <a:lvl1pPr algn="l">
                <a:lnSpc>
                  <a:spcPct val="90000"/>
                </a:lnSpc>
                <a:defRPr sz="2500">
                  <a:solidFill>
                    <a:srgbClr val="3483C9"/>
                  </a:solidFill>
                  <a:latin typeface="Helvetica Neue Light"/>
                  <a:ea typeface="Helvetica Neue Light"/>
                  <a:cs typeface="Helvetica Neue Light"/>
                  <a:sym typeface="Helvetica Neue Light"/>
                </a:defRPr>
              </a:lvl1pPr>
            </a:lstStyle>
            <a:p>
              <a:pPr defTabSz="1219200"/>
              <a:r>
                <a:rPr lang="zh-CN" altLang="en-US" sz="1865" b="1">
                  <a:solidFill>
                    <a:schemeClr val="accent1"/>
                  </a:solidFill>
                  <a:latin typeface="微软雅黑" panose="020b0503020204020204" pitchFamily="34" charset="-122"/>
                  <a:ea typeface="微软雅黑" panose="020b0503020204020204" pitchFamily="34" charset="-122"/>
                  <a:cs typeface="+mn-ea"/>
                  <a:sym typeface="+mn-lt"/>
                </a:rPr>
                <a:t>此处添加标题</a:t>
              </a:r>
              <a:endParaRPr lang="en-US" altLang="zh-CN" sz="1865" b="1">
                <a:solidFill>
                  <a:schemeClr val="accent1"/>
                </a:solidFill>
                <a:latin typeface="微软雅黑" panose="020b0503020204020204" pitchFamily="34" charset="-122"/>
                <a:ea typeface="微软雅黑" panose="020b0503020204020204" pitchFamily="34" charset="-122"/>
                <a:cs typeface="+mn-ea"/>
                <a:sym typeface="+mn-lt"/>
              </a:endParaRPr>
            </a:p>
          </p:txBody>
        </p:sp>
      </p:grpSp>
      <p:sp>
        <p:nvSpPr>
          <p:cNvPr id="54281" name="Shape 54281"/>
          <p:cNvSpPr/>
          <p:nvPr/>
        </p:nvSpPr>
        <p:spPr>
          <a:xfrm>
            <a:off x="5179577" y="4829640"/>
            <a:ext cx="535782" cy="535783"/>
          </a:xfrm>
          <a:prstGeom prst="ellipse">
            <a:avLst/>
          </a:prstGeom>
          <a:solidFill>
            <a:schemeClr val="accent1"/>
          </a:solidFill>
          <a:ln w="12700" cap="flat">
            <a:noFill/>
            <a:miter lim="400000"/>
          </a:ln>
          <a:effectLst/>
        </p:spPr>
        <p:txBody>
          <a:bodyPr wrap="square" lIns="0" tIns="0" rIns="0" bIns="0" numCol="1" anchor="ctr">
            <a:noAutofit/>
          </a:bodyPr>
          <a:lstStyle>
            <a:lvl1pPr defTabSz="584200">
              <a:lnSpc>
                <a:spcPct val="100000"/>
              </a:lnSpc>
              <a:spcBef>
                <a:spcPct val="0"/>
              </a:spcBef>
              <a:defRPr sz="3500" cap="all">
                <a:solidFill>
                  <a:srgbClr val="FFFFFF"/>
                </a:solidFill>
              </a:defRPr>
            </a:lvl1pPr>
          </a:lstStyle>
          <a:p>
            <a:r>
              <a:rPr sz="2460">
                <a:latin typeface="微软雅黑" panose="020b0503020204020204" pitchFamily="34" charset="-122"/>
                <a:cs typeface="+mn-ea"/>
                <a:sym typeface="+mn-lt"/>
              </a:rPr>
              <a:t>03</a:t>
            </a:r>
            <a:endParaRPr sz="2460">
              <a:latin typeface="微软雅黑" panose="020b0503020204020204" pitchFamily="34" charset="-122"/>
              <a:cs typeface="+mn-ea"/>
              <a:sym typeface="+mn-lt"/>
            </a:endParaRPr>
          </a:p>
        </p:txBody>
      </p:sp>
      <p:grpSp>
        <p:nvGrpSpPr>
          <p:cNvPr id="6" name="组合 5"/>
          <p:cNvGrpSpPr/>
          <p:nvPr/>
        </p:nvGrpSpPr>
        <p:grpSpPr>
          <a:xfrm>
            <a:off x="5843588" y="4829640"/>
            <a:ext cx="4464847" cy="940195"/>
            <a:chOff x="5843588" y="4829640"/>
            <a:chExt cx="4464847" cy="940195"/>
          </a:xfrm>
        </p:grpSpPr>
        <p:sp>
          <p:nvSpPr>
            <p:cNvPr id="54282" name="Shape 54282"/>
            <p:cNvSpPr/>
            <p:nvPr/>
          </p:nvSpPr>
          <p:spPr>
            <a:xfrm>
              <a:off x="5843588" y="5122372"/>
              <a:ext cx="4464847" cy="647463"/>
            </a:xfrm>
            <a:prstGeom prst="rect">
              <a:avLst/>
            </a:prstGeom>
            <a:noFill/>
            <a:ln w="12700" cap="flat">
              <a:noFill/>
              <a:miter lim="400000"/>
            </a:ln>
            <a:effec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defTabSz="1219200">
                <a:lnSpc>
                  <a:spcPct val="110000"/>
                </a:lnSpc>
              </a:pPr>
              <a:r>
                <a:rPr lang="zh-CN" altLang="en-US" sz="1200">
                  <a:solidFill>
                    <a:srgbClr val="445469"/>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此处添加详细文本描述，建议与标题相关并符合整体语言风格，语言描述尽量简洁生动。此处添加详细文本描述</a:t>
              </a:r>
              <a:endParaRPr lang="en-US" altLang="zh-CN" sz="1200">
                <a:solidFill>
                  <a:srgbClr val="445469"/>
                </a:solidFill>
                <a:latin typeface="微软雅黑" panose="020b0503020204020204" pitchFamily="34" charset="-122"/>
                <a:ea typeface="微软雅黑" panose="020b0503020204020204" pitchFamily="34" charset="-122"/>
                <a:cs typeface="+mn-ea"/>
                <a:sym typeface="+mn-lt"/>
              </a:endParaRPr>
            </a:p>
          </p:txBody>
        </p:sp>
        <p:sp>
          <p:nvSpPr>
            <p:cNvPr id="54283" name="Shape 54283"/>
            <p:cNvSpPr/>
            <p:nvPr/>
          </p:nvSpPr>
          <p:spPr>
            <a:xfrm>
              <a:off x="5843588" y="4829640"/>
              <a:ext cx="4464847" cy="267891"/>
            </a:xfrm>
            <a:prstGeom prst="rect">
              <a:avLst/>
            </a:prstGeom>
            <a:noFill/>
            <a:ln w="12700" cap="flat">
              <a:noFill/>
              <a:miter lim="400000"/>
            </a:ln>
            <a:effectLst/>
          </p:spPr>
          <p:txBody>
            <a:bodyPr wrap="square" lIns="0" tIns="0" rIns="0" bIns="0" numCol="1" anchor="ctr">
              <a:noAutofit/>
            </a:bodyPr>
            <a:lstStyle>
              <a:lvl1pPr algn="l">
                <a:lnSpc>
                  <a:spcPct val="90000"/>
                </a:lnSpc>
                <a:defRPr sz="2500">
                  <a:solidFill>
                    <a:srgbClr val="3483C9"/>
                  </a:solidFill>
                  <a:latin typeface="Helvetica Neue Light"/>
                  <a:ea typeface="Helvetica Neue Light"/>
                  <a:cs typeface="Helvetica Neue Light"/>
                  <a:sym typeface="Helvetica Neue Light"/>
                </a:defRPr>
              </a:lvl1pPr>
            </a:lstStyle>
            <a:p>
              <a:pPr defTabSz="1219200"/>
              <a:r>
                <a:rPr lang="zh-CN" altLang="en-US" sz="1865" b="1">
                  <a:solidFill>
                    <a:srgbClr val="3D9077"/>
                  </a:solidFill>
                  <a:latin typeface="微软雅黑" panose="020b0503020204020204" pitchFamily="34" charset="-122"/>
                  <a:ea typeface="微软雅黑" panose="020b0503020204020204" pitchFamily="34" charset="-122"/>
                  <a:cs typeface="+mn-ea"/>
                  <a:sym typeface="+mn-lt"/>
                </a:rPr>
                <a:t>此处添加标题</a:t>
              </a:r>
              <a:endParaRPr lang="en-US" altLang="zh-CN" sz="1865" b="1">
                <a:solidFill>
                  <a:srgbClr val="3D9077"/>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4269"/>
                                        </p:tgtEl>
                                        <p:attrNameLst>
                                          <p:attrName>style.visibility</p:attrName>
                                        </p:attrNameLst>
                                      </p:cBhvr>
                                      <p:to>
                                        <p:strVal val="visible"/>
                                      </p:to>
                                    </p:set>
                                    <p:anim calcmode="lin" valueType="num">
                                      <p:cBhvr additive="base">
                                        <p:cTn id="12" dur="500" fill="hold"/>
                                        <p:tgtEl>
                                          <p:spTgt spid="54269"/>
                                        </p:tgtEl>
                                        <p:attrNameLst>
                                          <p:attrName>ppt_x</p:attrName>
                                        </p:attrNameLst>
                                      </p:cBhvr>
                                      <p:tavLst>
                                        <p:tav tm="0">
                                          <p:val>
                                            <p:strVal val="1+#ppt_w/2"/>
                                          </p:val>
                                        </p:tav>
                                        <p:tav tm="100000">
                                          <p:val>
                                            <p:strVal val="#ppt_x"/>
                                          </p:val>
                                        </p:tav>
                                      </p:tavLst>
                                    </p:anim>
                                    <p:anim calcmode="lin" valueType="num">
                                      <p:cBhvr additive="base">
                                        <p:cTn id="13" dur="500" fill="hold"/>
                                        <p:tgtEl>
                                          <p:spTgt spid="54269"/>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250"/>
                                  </p:stCondLst>
                                  <p:childTnLst>
                                    <p:set>
                                      <p:cBhvr>
                                        <p:cTn id="15" dur="1" fill="hold">
                                          <p:stCondLst>
                                            <p:cond delay="0"/>
                                          </p:stCondLst>
                                        </p:cTn>
                                        <p:tgtEl>
                                          <p:spTgt spid="54271"/>
                                        </p:tgtEl>
                                        <p:attrNameLst>
                                          <p:attrName>style.visibility</p:attrName>
                                        </p:attrNameLst>
                                      </p:cBhvr>
                                      <p:to>
                                        <p:strVal val="visible"/>
                                      </p:to>
                                    </p:set>
                                    <p:anim calcmode="lin" valueType="num">
                                      <p:cBhvr additive="base">
                                        <p:cTn id="16" dur="500" fill="hold"/>
                                        <p:tgtEl>
                                          <p:spTgt spid="54271"/>
                                        </p:tgtEl>
                                        <p:attrNameLst>
                                          <p:attrName>ppt_x</p:attrName>
                                        </p:attrNameLst>
                                      </p:cBhvr>
                                      <p:tavLst>
                                        <p:tav tm="0">
                                          <p:val>
                                            <p:strVal val="1+#ppt_w/2"/>
                                          </p:val>
                                        </p:tav>
                                        <p:tav tm="100000">
                                          <p:val>
                                            <p:strVal val="#ppt_x"/>
                                          </p:val>
                                        </p:tav>
                                      </p:tavLst>
                                    </p:anim>
                                    <p:anim calcmode="lin" valueType="num">
                                      <p:cBhvr additive="base">
                                        <p:cTn id="17" dur="500" fill="hold"/>
                                        <p:tgtEl>
                                          <p:spTgt spid="54271"/>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54276"/>
                                        </p:tgtEl>
                                        <p:attrNameLst>
                                          <p:attrName>style.visibility</p:attrName>
                                        </p:attrNameLst>
                                      </p:cBhvr>
                                      <p:to>
                                        <p:strVal val="visible"/>
                                      </p:to>
                                    </p:set>
                                    <p:anim calcmode="lin" valueType="num">
                                      <p:cBhvr additive="base">
                                        <p:cTn id="20" dur="500" fill="hold"/>
                                        <p:tgtEl>
                                          <p:spTgt spid="54276"/>
                                        </p:tgtEl>
                                        <p:attrNameLst>
                                          <p:attrName>ppt_x</p:attrName>
                                        </p:attrNameLst>
                                      </p:cBhvr>
                                      <p:tavLst>
                                        <p:tav tm="0">
                                          <p:val>
                                            <p:strVal val="1+#ppt_w/2"/>
                                          </p:val>
                                        </p:tav>
                                        <p:tav tm="100000">
                                          <p:val>
                                            <p:strVal val="#ppt_x"/>
                                          </p:val>
                                        </p:tav>
                                      </p:tavLst>
                                    </p:anim>
                                    <p:anim calcmode="lin" valueType="num">
                                      <p:cBhvr additive="base">
                                        <p:cTn id="21" dur="500" fill="hold"/>
                                        <p:tgtEl>
                                          <p:spTgt spid="5427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750"/>
                                  </p:stCondLst>
                                  <p:childTnLst>
                                    <p:set>
                                      <p:cBhvr>
                                        <p:cTn id="23" dur="1" fill="hold">
                                          <p:stCondLst>
                                            <p:cond delay="0"/>
                                          </p:stCondLst>
                                        </p:cTn>
                                        <p:tgtEl>
                                          <p:spTgt spid="54281"/>
                                        </p:tgtEl>
                                        <p:attrNameLst>
                                          <p:attrName>style.visibility</p:attrName>
                                        </p:attrNameLst>
                                      </p:cBhvr>
                                      <p:to>
                                        <p:strVal val="visible"/>
                                      </p:to>
                                    </p:set>
                                    <p:anim calcmode="lin" valueType="num">
                                      <p:cBhvr additive="base">
                                        <p:cTn id="24" dur="500" fill="hold"/>
                                        <p:tgtEl>
                                          <p:spTgt spid="54281"/>
                                        </p:tgtEl>
                                        <p:attrNameLst>
                                          <p:attrName>ppt_x</p:attrName>
                                        </p:attrNameLst>
                                      </p:cBhvr>
                                      <p:tavLst>
                                        <p:tav tm="0">
                                          <p:val>
                                            <p:strVal val="1+#ppt_w/2"/>
                                          </p:val>
                                        </p:tav>
                                        <p:tav tm="100000">
                                          <p:val>
                                            <p:strVal val="#ppt_x"/>
                                          </p:val>
                                        </p:tav>
                                      </p:tavLst>
                                    </p:anim>
                                    <p:anim calcmode="lin" valueType="num">
                                      <p:cBhvr additive="base">
                                        <p:cTn id="25" dur="500" fill="hold"/>
                                        <p:tgtEl>
                                          <p:spTgt spid="54281"/>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75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nodeType="withEffect">
                                  <p:stCondLst>
                                    <p:cond delay="25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par>
                                <p:cTn id="33" presetID="22" presetClass="entr" presetSubtype="8" fill="hold" nodeType="withEffect">
                                  <p:stCondLst>
                                    <p:cond delay="50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22" presetClass="entr" presetSubtype="8" fill="hold" nodeType="withEffect">
                                  <p:stCondLst>
                                    <p:cond delay="75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69" grpId="0" animBg="1"/>
      <p:bldP spid="54271" grpId="0" animBg="1"/>
      <p:bldP spid="54276" grpId="0" animBg="1"/>
      <p:bldP spid="54281"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1"/>
          <p:cNvGrpSpPr/>
          <p:nvPr>
            <p:custDataLst>
              <p:tags r:id="rId3"/>
            </p:custDataLst>
          </p:nvPr>
        </p:nvGrpSpPr>
        <p:grpSpPr>
          <a:xfrm>
            <a:off x="3783729" y="1353142"/>
            <a:ext cx="4625574" cy="4776159"/>
            <a:chOff x="3783729" y="1353142"/>
            <a:chExt cx="4625574" cy="4776159"/>
          </a:xfrm>
        </p:grpSpPr>
        <p:grpSp>
          <p:nvGrpSpPr>
            <p:cNvPr id="4" name="Group 102"/>
            <p:cNvGrpSpPr/>
            <p:nvPr/>
          </p:nvGrpSpPr>
          <p:grpSpPr>
            <a:xfrm>
              <a:off x="5409589" y="2459937"/>
              <a:ext cx="1372814" cy="3669364"/>
              <a:chOff x="4153711" y="2065020"/>
              <a:chExt cx="836578" cy="2867308"/>
            </a:xfrm>
            <a:solidFill>
              <a:schemeClr val="tx2">
                <a:lumMod val="60000"/>
                <a:lumOff val="40000"/>
              </a:schemeClr>
            </a:solidFill>
          </p:grpSpPr>
          <p:sp>
            <p:nvSpPr>
              <p:cNvPr id="37" name="Rectangle 103"/>
              <p:cNvSpPr/>
              <p:nvPr/>
            </p:nvSpPr>
            <p:spPr bwMode="auto">
              <a:xfrm>
                <a:off x="4457700" y="2065020"/>
                <a:ext cx="228600" cy="2610204"/>
              </a:xfrm>
              <a:prstGeom prst="rect">
                <a:avLst/>
              </a:prstGeom>
              <a:grpFill/>
              <a:ln w="19050">
                <a:noFill/>
                <a:round/>
              </a:ln>
            </p:spPr>
            <p:txBody>
              <a:bodyPr anchor="ctr"/>
              <a:lstStyle/>
              <a:p>
                <a:pPr algn="ctr"/>
              </a:p>
            </p:txBody>
          </p:sp>
          <p:sp>
            <p:nvSpPr>
              <p:cNvPr id="38" name="Rectangle 104"/>
              <p:cNvSpPr/>
              <p:nvPr/>
            </p:nvSpPr>
            <p:spPr bwMode="auto">
              <a:xfrm>
                <a:off x="4319081" y="4673329"/>
                <a:ext cx="505838" cy="184825"/>
              </a:xfrm>
              <a:prstGeom prst="rect">
                <a:avLst/>
              </a:prstGeom>
              <a:grpFill/>
              <a:ln w="19050">
                <a:noFill/>
                <a:round/>
              </a:ln>
            </p:spPr>
            <p:txBody>
              <a:bodyPr anchor="ctr"/>
              <a:lstStyle/>
              <a:p>
                <a:pPr algn="ctr"/>
              </a:p>
            </p:txBody>
          </p:sp>
          <p:sp>
            <p:nvSpPr>
              <p:cNvPr id="39" name="Rectangle 105"/>
              <p:cNvSpPr/>
              <p:nvPr/>
            </p:nvSpPr>
            <p:spPr bwMode="auto">
              <a:xfrm flipV="1">
                <a:off x="4153711" y="4819650"/>
                <a:ext cx="836578" cy="112678"/>
              </a:xfrm>
              <a:prstGeom prst="rect">
                <a:avLst/>
              </a:prstGeom>
              <a:grpFill/>
              <a:ln w="19050">
                <a:noFill/>
                <a:round/>
              </a:ln>
            </p:spPr>
            <p:txBody>
              <a:bodyPr anchor="ctr"/>
              <a:lstStyle/>
              <a:p>
                <a:pPr algn="ctr"/>
              </a:p>
            </p:txBody>
          </p:sp>
        </p:grpSp>
        <p:sp>
          <p:nvSpPr>
            <p:cNvPr id="5" name="Rectangle: Rounded Corners 106"/>
            <p:cNvSpPr/>
            <p:nvPr/>
          </p:nvSpPr>
          <p:spPr bwMode="auto">
            <a:xfrm>
              <a:off x="4595482" y="1353142"/>
              <a:ext cx="3001039" cy="1072665"/>
            </a:xfrm>
            <a:prstGeom prst="roundRect">
              <a:avLst/>
            </a:prstGeom>
            <a:solidFill>
              <a:schemeClr val="accent1"/>
            </a:solidFill>
            <a:ln w="57150">
              <a:solidFill>
                <a:schemeClr val="tx2">
                  <a:lumMod val="75000"/>
                </a:schemeClr>
              </a:solidFill>
              <a:round/>
            </a:ln>
          </p:spPr>
          <p:txBody>
            <a:bodyPr vert="horz" wrap="square" lIns="91440" tIns="45720" rIns="91440" bIns="72000" anchor="b" anchorCtr="1" compatLnSpc="1">
              <a:normAutofit/>
            </a:bodyPr>
            <a:lstStyle/>
            <a:p>
              <a:pPr algn="ctr">
                <a:lnSpc>
                  <a:spcPct val="120000"/>
                </a:lnSpc>
              </a:pPr>
              <a:r>
                <a:rPr lang="zh-CN" altLang="en-US" sz="1200">
                  <a:solidFill>
                    <a:schemeClr val="bg1"/>
                  </a:solidFill>
                </a:rPr>
                <a:t>请替换文字内容复制你的内容到此</a:t>
              </a:r>
              <a:br>
                <a:rPr lang="zh-CN" altLang="en-US" sz="1200">
                  <a:solidFill>
                    <a:schemeClr val="bg1"/>
                  </a:solidFill>
                </a:rPr>
              </a:br>
              <a:r>
                <a:rPr lang="zh-CN" altLang="en-US" sz="1200">
                  <a:solidFill>
                    <a:schemeClr val="bg1"/>
                  </a:solidFill>
                </a:rPr>
                <a:t>点击添加内容</a:t>
              </a:r>
              <a:endParaRPr lang="zh-CN" altLang="en-US" sz="1200">
                <a:solidFill>
                  <a:schemeClr val="bg1"/>
                </a:solidFill>
              </a:endParaRPr>
            </a:p>
          </p:txBody>
        </p:sp>
        <p:sp>
          <p:nvSpPr>
            <p:cNvPr id="6" name="Arrow: Pentagon 108"/>
            <p:cNvSpPr/>
            <p:nvPr/>
          </p:nvSpPr>
          <p:spPr bwMode="auto">
            <a:xfrm>
              <a:off x="6283028" y="2806987"/>
              <a:ext cx="1500520" cy="609469"/>
            </a:xfrm>
            <a:prstGeom prst="homePlate">
              <a:avLst/>
            </a:prstGeom>
            <a:solidFill>
              <a:schemeClr val="accent2"/>
            </a:solidFill>
            <a:ln w="19050">
              <a:noFill/>
              <a:round/>
            </a:ln>
          </p:spPr>
          <p:txBody>
            <a:bodyPr anchor="ctr"/>
            <a:lstStyle/>
            <a:p>
              <a:pPr algn="ctr"/>
            </a:p>
          </p:txBody>
        </p:sp>
        <p:sp>
          <p:nvSpPr>
            <p:cNvPr id="7" name="Arrow: Pentagon 112"/>
            <p:cNvSpPr/>
            <p:nvPr/>
          </p:nvSpPr>
          <p:spPr bwMode="auto">
            <a:xfrm flipH="1">
              <a:off x="4407916" y="2806987"/>
              <a:ext cx="1500520" cy="609469"/>
            </a:xfrm>
            <a:prstGeom prst="homePlate">
              <a:avLst/>
            </a:prstGeom>
            <a:solidFill>
              <a:schemeClr val="accent1"/>
            </a:solidFill>
            <a:ln w="19050">
              <a:noFill/>
              <a:round/>
            </a:ln>
          </p:spPr>
          <p:txBody>
            <a:bodyPr anchor="ctr"/>
            <a:lstStyle/>
            <a:p>
              <a:pPr algn="ctr"/>
            </a:p>
          </p:txBody>
        </p:sp>
        <p:sp>
          <p:nvSpPr>
            <p:cNvPr id="8" name="Arrow: Pentagon 116"/>
            <p:cNvSpPr/>
            <p:nvPr/>
          </p:nvSpPr>
          <p:spPr bwMode="auto">
            <a:xfrm>
              <a:off x="6283028" y="3792672"/>
              <a:ext cx="2126275" cy="609469"/>
            </a:xfrm>
            <a:prstGeom prst="homePlate">
              <a:avLst/>
            </a:prstGeom>
            <a:solidFill>
              <a:schemeClr val="accent4"/>
            </a:solidFill>
            <a:ln w="19050">
              <a:noFill/>
              <a:round/>
            </a:ln>
          </p:spPr>
          <p:txBody>
            <a:bodyPr anchor="ctr"/>
            <a:lstStyle/>
            <a:p>
              <a:pPr algn="ctr"/>
            </a:p>
          </p:txBody>
        </p:sp>
        <p:sp>
          <p:nvSpPr>
            <p:cNvPr id="9" name="Arrow: Pentagon 146"/>
            <p:cNvSpPr/>
            <p:nvPr/>
          </p:nvSpPr>
          <p:spPr bwMode="auto">
            <a:xfrm flipH="1">
              <a:off x="3783729" y="3792672"/>
              <a:ext cx="2126275" cy="609469"/>
            </a:xfrm>
            <a:prstGeom prst="homePlate">
              <a:avLst/>
            </a:prstGeom>
            <a:solidFill>
              <a:schemeClr val="accent3"/>
            </a:solidFill>
            <a:ln w="19050">
              <a:noFill/>
              <a:round/>
            </a:ln>
          </p:spPr>
          <p:txBody>
            <a:bodyPr anchor="ctr"/>
            <a:lstStyle/>
            <a:p>
              <a:pPr algn="ctr"/>
            </a:p>
          </p:txBody>
        </p:sp>
        <p:sp>
          <p:nvSpPr>
            <p:cNvPr id="10" name="Arrow: Pentagon 150"/>
            <p:cNvSpPr/>
            <p:nvPr/>
          </p:nvSpPr>
          <p:spPr bwMode="auto">
            <a:xfrm>
              <a:off x="6283028" y="4778356"/>
              <a:ext cx="1500520" cy="609469"/>
            </a:xfrm>
            <a:prstGeom prst="homePlate">
              <a:avLst/>
            </a:prstGeom>
            <a:solidFill>
              <a:schemeClr val="accent6"/>
            </a:solidFill>
            <a:ln w="19050">
              <a:noFill/>
              <a:round/>
            </a:ln>
          </p:spPr>
          <p:txBody>
            <a:bodyPr anchor="ctr"/>
            <a:lstStyle/>
            <a:p>
              <a:pPr algn="ctr"/>
            </a:p>
          </p:txBody>
        </p:sp>
        <p:sp>
          <p:nvSpPr>
            <p:cNvPr id="11" name="Arrow: Pentagon 154"/>
            <p:cNvSpPr/>
            <p:nvPr/>
          </p:nvSpPr>
          <p:spPr bwMode="auto">
            <a:xfrm flipH="1">
              <a:off x="4407916" y="4778356"/>
              <a:ext cx="1500520" cy="609469"/>
            </a:xfrm>
            <a:prstGeom prst="homePlate">
              <a:avLst/>
            </a:prstGeom>
            <a:solidFill>
              <a:schemeClr val="accent5"/>
            </a:solidFill>
            <a:ln w="19050">
              <a:noFill/>
              <a:round/>
            </a:ln>
          </p:spPr>
          <p:txBody>
            <a:bodyPr anchor="ctr"/>
            <a:lstStyle/>
            <a:p>
              <a:pPr algn="ctr"/>
            </a:p>
          </p:txBody>
        </p:sp>
        <p:sp>
          <p:nvSpPr>
            <p:cNvPr id="12" name="Freeform: Shape 158"/>
            <p:cNvSpPr/>
            <p:nvPr/>
          </p:nvSpPr>
          <p:spPr bwMode="auto">
            <a:xfrm>
              <a:off x="6831395" y="2964433"/>
              <a:ext cx="403787" cy="294577"/>
            </a:xfrm>
            <a:custGeom>
              <a:cxnLst>
                <a:cxn ang="0">
                  <a:pos x="53" y="33"/>
                </a:cxn>
                <a:cxn ang="0">
                  <a:pos x="56" y="16"/>
                </a:cxn>
                <a:cxn ang="0">
                  <a:pos x="83" y="16"/>
                </a:cxn>
                <a:cxn ang="0">
                  <a:pos x="62" y="23"/>
                </a:cxn>
                <a:cxn ang="0">
                  <a:pos x="59" y="60"/>
                </a:cxn>
                <a:cxn ang="0">
                  <a:pos x="59" y="75"/>
                </a:cxn>
                <a:cxn ang="0">
                  <a:pos x="44" y="75"/>
                </a:cxn>
                <a:cxn ang="0">
                  <a:pos x="21" y="69"/>
                </a:cxn>
                <a:cxn ang="0">
                  <a:pos x="11" y="78"/>
                </a:cxn>
                <a:cxn ang="0">
                  <a:pos x="0" y="67"/>
                </a:cxn>
                <a:cxn ang="0">
                  <a:pos x="7" y="57"/>
                </a:cxn>
                <a:cxn ang="0">
                  <a:pos x="52" y="11"/>
                </a:cxn>
                <a:cxn ang="0">
                  <a:pos x="26" y="0"/>
                </a:cxn>
                <a:cxn ang="0">
                  <a:pos x="25" y="0"/>
                </a:cxn>
                <a:cxn ang="0">
                  <a:pos x="21" y="3"/>
                </a:cxn>
                <a:cxn ang="0">
                  <a:pos x="12" y="30"/>
                </a:cxn>
                <a:cxn ang="0">
                  <a:pos x="50" y="18"/>
                </a:cxn>
                <a:cxn ang="0">
                  <a:pos x="51" y="16"/>
                </a:cxn>
                <a:cxn ang="0">
                  <a:pos x="32" y="12"/>
                </a:cxn>
                <a:cxn ang="0">
                  <a:pos x="24" y="20"/>
                </a:cxn>
                <a:cxn ang="0">
                  <a:pos x="23" y="9"/>
                </a:cxn>
                <a:cxn ang="0">
                  <a:pos x="24" y="7"/>
                </a:cxn>
                <a:cxn ang="0">
                  <a:pos x="23" y="4"/>
                </a:cxn>
                <a:cxn ang="0">
                  <a:pos x="25" y="2"/>
                </a:cxn>
                <a:cxn ang="0">
                  <a:pos x="25" y="6"/>
                </a:cxn>
                <a:cxn ang="0">
                  <a:pos x="49" y="13"/>
                </a:cxn>
                <a:cxn ang="0">
                  <a:pos x="25" y="6"/>
                </a:cxn>
                <a:cxn ang="0">
                  <a:pos x="49" y="12"/>
                </a:cxn>
                <a:cxn ang="0">
                  <a:pos x="25" y="5"/>
                </a:cxn>
                <a:cxn ang="0">
                  <a:pos x="26" y="4"/>
                </a:cxn>
                <a:cxn ang="0">
                  <a:pos x="49" y="12"/>
                </a:cxn>
                <a:cxn ang="0">
                  <a:pos x="26" y="4"/>
                </a:cxn>
                <a:cxn ang="0">
                  <a:pos x="16" y="52"/>
                </a:cxn>
                <a:cxn ang="0">
                  <a:pos x="46" y="49"/>
                </a:cxn>
                <a:cxn ang="0">
                  <a:pos x="14" y="40"/>
                </a:cxn>
                <a:cxn ang="0">
                  <a:pos x="47" y="43"/>
                </a:cxn>
                <a:cxn ang="0">
                  <a:pos x="14" y="40"/>
                </a:cxn>
                <a:cxn ang="0">
                  <a:pos x="11" y="62"/>
                </a:cxn>
                <a:cxn ang="0">
                  <a:pos x="6" y="67"/>
                </a:cxn>
                <a:cxn ang="0">
                  <a:pos x="11" y="72"/>
                </a:cxn>
                <a:cxn ang="0">
                  <a:pos x="16" y="67"/>
                </a:cxn>
                <a:cxn ang="0">
                  <a:pos x="55" y="64"/>
                </a:cxn>
                <a:cxn ang="0">
                  <a:pos x="48" y="64"/>
                </a:cxn>
                <a:cxn ang="0">
                  <a:pos x="48" y="71"/>
                </a:cxn>
                <a:cxn ang="0">
                  <a:pos x="55" y="71"/>
                </a:cxn>
                <a:cxn ang="0">
                  <a:pos x="55" y="64"/>
                </a:cxn>
              </a:cxnLst>
              <a:rect l="0" t="0" r="r" b="b"/>
              <a:pathLst>
                <a:path w="83" h="78">
                  <a:moveTo>
                    <a:pt x="2" y="33"/>
                  </a:moveTo>
                  <a:cubicBezTo>
                    <a:pt x="53" y="33"/>
                    <a:pt x="53" y="33"/>
                    <a:pt x="53" y="33"/>
                  </a:cubicBezTo>
                  <a:cubicBezTo>
                    <a:pt x="55" y="19"/>
                    <a:pt x="55" y="19"/>
                    <a:pt x="55" y="19"/>
                  </a:cubicBezTo>
                  <a:cubicBezTo>
                    <a:pt x="56" y="16"/>
                    <a:pt x="56" y="16"/>
                    <a:pt x="56" y="16"/>
                  </a:cubicBezTo>
                  <a:cubicBezTo>
                    <a:pt x="59" y="16"/>
                    <a:pt x="59" y="16"/>
                    <a:pt x="59" y="16"/>
                  </a:cubicBezTo>
                  <a:cubicBezTo>
                    <a:pt x="83" y="16"/>
                    <a:pt x="83" y="16"/>
                    <a:pt x="83" y="16"/>
                  </a:cubicBezTo>
                  <a:cubicBezTo>
                    <a:pt x="83" y="23"/>
                    <a:pt x="83" y="23"/>
                    <a:pt x="83" y="23"/>
                  </a:cubicBezTo>
                  <a:cubicBezTo>
                    <a:pt x="62" y="23"/>
                    <a:pt x="62" y="23"/>
                    <a:pt x="62" y="23"/>
                  </a:cubicBezTo>
                  <a:cubicBezTo>
                    <a:pt x="56" y="58"/>
                    <a:pt x="56" y="58"/>
                    <a:pt x="56" y="58"/>
                  </a:cubicBezTo>
                  <a:cubicBezTo>
                    <a:pt x="57" y="58"/>
                    <a:pt x="58" y="59"/>
                    <a:pt x="59" y="60"/>
                  </a:cubicBezTo>
                  <a:cubicBezTo>
                    <a:pt x="61" y="62"/>
                    <a:pt x="62" y="64"/>
                    <a:pt x="62" y="67"/>
                  </a:cubicBezTo>
                  <a:cubicBezTo>
                    <a:pt x="62" y="70"/>
                    <a:pt x="61" y="73"/>
                    <a:pt x="59" y="75"/>
                  </a:cubicBezTo>
                  <a:cubicBezTo>
                    <a:pt x="57" y="77"/>
                    <a:pt x="55" y="78"/>
                    <a:pt x="52" y="78"/>
                  </a:cubicBezTo>
                  <a:cubicBezTo>
                    <a:pt x="49" y="78"/>
                    <a:pt x="46" y="77"/>
                    <a:pt x="44" y="75"/>
                  </a:cubicBezTo>
                  <a:cubicBezTo>
                    <a:pt x="43" y="73"/>
                    <a:pt x="42" y="71"/>
                    <a:pt x="41" y="69"/>
                  </a:cubicBezTo>
                  <a:cubicBezTo>
                    <a:pt x="21" y="69"/>
                    <a:pt x="21" y="69"/>
                    <a:pt x="21" y="69"/>
                  </a:cubicBezTo>
                  <a:cubicBezTo>
                    <a:pt x="21" y="71"/>
                    <a:pt x="20" y="73"/>
                    <a:pt x="18" y="75"/>
                  </a:cubicBezTo>
                  <a:cubicBezTo>
                    <a:pt x="17" y="77"/>
                    <a:pt x="14" y="78"/>
                    <a:pt x="11" y="78"/>
                  </a:cubicBezTo>
                  <a:cubicBezTo>
                    <a:pt x="8" y="78"/>
                    <a:pt x="5" y="77"/>
                    <a:pt x="4" y="75"/>
                  </a:cubicBezTo>
                  <a:cubicBezTo>
                    <a:pt x="2" y="73"/>
                    <a:pt x="0" y="70"/>
                    <a:pt x="0" y="67"/>
                  </a:cubicBezTo>
                  <a:cubicBezTo>
                    <a:pt x="0" y="64"/>
                    <a:pt x="2" y="62"/>
                    <a:pt x="4" y="60"/>
                  </a:cubicBezTo>
                  <a:cubicBezTo>
                    <a:pt x="4" y="59"/>
                    <a:pt x="6" y="58"/>
                    <a:pt x="7" y="57"/>
                  </a:cubicBezTo>
                  <a:cubicBezTo>
                    <a:pt x="2" y="33"/>
                    <a:pt x="2" y="33"/>
                    <a:pt x="2" y="33"/>
                  </a:cubicBezTo>
                  <a:close/>
                  <a:moveTo>
                    <a:pt x="52" y="11"/>
                  </a:moveTo>
                  <a:cubicBezTo>
                    <a:pt x="53" y="8"/>
                    <a:pt x="53" y="8"/>
                    <a:pt x="53" y="8"/>
                  </a:cubicBezTo>
                  <a:cubicBezTo>
                    <a:pt x="26" y="0"/>
                    <a:pt x="26" y="0"/>
                    <a:pt x="26" y="0"/>
                  </a:cubicBezTo>
                  <a:cubicBezTo>
                    <a:pt x="25" y="0"/>
                    <a:pt x="25" y="0"/>
                    <a:pt x="25" y="0"/>
                  </a:cubicBezTo>
                  <a:cubicBezTo>
                    <a:pt x="25" y="0"/>
                    <a:pt x="25" y="0"/>
                    <a:pt x="25" y="0"/>
                  </a:cubicBezTo>
                  <a:cubicBezTo>
                    <a:pt x="24" y="0"/>
                    <a:pt x="23" y="1"/>
                    <a:pt x="22" y="1"/>
                  </a:cubicBezTo>
                  <a:cubicBezTo>
                    <a:pt x="21" y="2"/>
                    <a:pt x="21" y="3"/>
                    <a:pt x="21" y="3"/>
                  </a:cubicBezTo>
                  <a:cubicBezTo>
                    <a:pt x="20" y="4"/>
                    <a:pt x="20" y="4"/>
                    <a:pt x="20" y="4"/>
                  </a:cubicBezTo>
                  <a:cubicBezTo>
                    <a:pt x="12" y="30"/>
                    <a:pt x="12" y="30"/>
                    <a:pt x="12" y="30"/>
                  </a:cubicBezTo>
                  <a:cubicBezTo>
                    <a:pt x="46" y="30"/>
                    <a:pt x="46" y="30"/>
                    <a:pt x="46" y="30"/>
                  </a:cubicBezTo>
                  <a:cubicBezTo>
                    <a:pt x="50" y="18"/>
                    <a:pt x="50" y="18"/>
                    <a:pt x="50" y="18"/>
                  </a:cubicBezTo>
                  <a:cubicBezTo>
                    <a:pt x="50" y="17"/>
                    <a:pt x="50" y="17"/>
                    <a:pt x="50" y="17"/>
                  </a:cubicBezTo>
                  <a:cubicBezTo>
                    <a:pt x="51" y="16"/>
                    <a:pt x="51" y="16"/>
                    <a:pt x="51" y="16"/>
                  </a:cubicBezTo>
                  <a:cubicBezTo>
                    <a:pt x="34" y="10"/>
                    <a:pt x="34" y="10"/>
                    <a:pt x="34" y="10"/>
                  </a:cubicBezTo>
                  <a:cubicBezTo>
                    <a:pt x="32" y="12"/>
                    <a:pt x="32" y="12"/>
                    <a:pt x="32" y="12"/>
                  </a:cubicBezTo>
                  <a:cubicBezTo>
                    <a:pt x="28" y="24"/>
                    <a:pt x="28" y="24"/>
                    <a:pt x="28" y="24"/>
                  </a:cubicBezTo>
                  <a:cubicBezTo>
                    <a:pt x="24" y="20"/>
                    <a:pt x="24" y="20"/>
                    <a:pt x="24" y="20"/>
                  </a:cubicBezTo>
                  <a:cubicBezTo>
                    <a:pt x="19" y="22"/>
                    <a:pt x="19" y="22"/>
                    <a:pt x="19" y="22"/>
                  </a:cubicBezTo>
                  <a:cubicBezTo>
                    <a:pt x="23" y="9"/>
                    <a:pt x="23" y="9"/>
                    <a:pt x="23" y="9"/>
                  </a:cubicBezTo>
                  <a:cubicBezTo>
                    <a:pt x="23" y="9"/>
                    <a:pt x="25" y="8"/>
                    <a:pt x="25" y="8"/>
                  </a:cubicBezTo>
                  <a:cubicBezTo>
                    <a:pt x="24" y="7"/>
                    <a:pt x="24" y="7"/>
                    <a:pt x="24" y="7"/>
                  </a:cubicBezTo>
                  <a:cubicBezTo>
                    <a:pt x="23" y="7"/>
                    <a:pt x="23" y="6"/>
                    <a:pt x="23" y="6"/>
                  </a:cubicBezTo>
                  <a:cubicBezTo>
                    <a:pt x="23" y="5"/>
                    <a:pt x="23" y="5"/>
                    <a:pt x="23" y="4"/>
                  </a:cubicBezTo>
                  <a:cubicBezTo>
                    <a:pt x="23" y="4"/>
                    <a:pt x="23" y="3"/>
                    <a:pt x="24" y="3"/>
                  </a:cubicBezTo>
                  <a:cubicBezTo>
                    <a:pt x="24" y="3"/>
                    <a:pt x="25" y="3"/>
                    <a:pt x="25" y="2"/>
                  </a:cubicBezTo>
                  <a:cubicBezTo>
                    <a:pt x="52" y="11"/>
                    <a:pt x="52" y="11"/>
                    <a:pt x="52" y="11"/>
                  </a:cubicBezTo>
                  <a:close/>
                  <a:moveTo>
                    <a:pt x="25" y="6"/>
                  </a:moveTo>
                  <a:cubicBezTo>
                    <a:pt x="25" y="6"/>
                    <a:pt x="25" y="6"/>
                    <a:pt x="25" y="6"/>
                  </a:cubicBezTo>
                  <a:cubicBezTo>
                    <a:pt x="49" y="13"/>
                    <a:pt x="49" y="13"/>
                    <a:pt x="49" y="13"/>
                  </a:cubicBezTo>
                  <a:cubicBezTo>
                    <a:pt x="49" y="14"/>
                    <a:pt x="49" y="14"/>
                    <a:pt x="49" y="14"/>
                  </a:cubicBezTo>
                  <a:cubicBezTo>
                    <a:pt x="25" y="6"/>
                    <a:pt x="25" y="6"/>
                    <a:pt x="25" y="6"/>
                  </a:cubicBezTo>
                  <a:close/>
                  <a:moveTo>
                    <a:pt x="25" y="5"/>
                  </a:moveTo>
                  <a:cubicBezTo>
                    <a:pt x="49" y="12"/>
                    <a:pt x="49" y="12"/>
                    <a:pt x="49" y="12"/>
                  </a:cubicBezTo>
                  <a:cubicBezTo>
                    <a:pt x="49" y="13"/>
                    <a:pt x="49" y="13"/>
                    <a:pt x="49" y="13"/>
                  </a:cubicBezTo>
                  <a:cubicBezTo>
                    <a:pt x="25" y="5"/>
                    <a:pt x="25" y="5"/>
                    <a:pt x="25" y="5"/>
                  </a:cubicBezTo>
                  <a:cubicBezTo>
                    <a:pt x="25" y="5"/>
                    <a:pt x="25" y="5"/>
                    <a:pt x="25" y="5"/>
                  </a:cubicBezTo>
                  <a:close/>
                  <a:moveTo>
                    <a:pt x="26" y="4"/>
                  </a:moveTo>
                  <a:cubicBezTo>
                    <a:pt x="50" y="11"/>
                    <a:pt x="50" y="11"/>
                    <a:pt x="50" y="11"/>
                  </a:cubicBezTo>
                  <a:cubicBezTo>
                    <a:pt x="49" y="12"/>
                    <a:pt x="49" y="12"/>
                    <a:pt x="49" y="12"/>
                  </a:cubicBezTo>
                  <a:cubicBezTo>
                    <a:pt x="25" y="4"/>
                    <a:pt x="25" y="4"/>
                    <a:pt x="25" y="4"/>
                  </a:cubicBezTo>
                  <a:cubicBezTo>
                    <a:pt x="26" y="4"/>
                    <a:pt x="26" y="4"/>
                    <a:pt x="26" y="4"/>
                  </a:cubicBezTo>
                  <a:close/>
                  <a:moveTo>
                    <a:pt x="15" y="49"/>
                  </a:moveTo>
                  <a:cubicBezTo>
                    <a:pt x="16" y="52"/>
                    <a:pt x="16" y="52"/>
                    <a:pt x="16" y="52"/>
                  </a:cubicBezTo>
                  <a:cubicBezTo>
                    <a:pt x="46" y="52"/>
                    <a:pt x="46" y="52"/>
                    <a:pt x="46" y="52"/>
                  </a:cubicBezTo>
                  <a:cubicBezTo>
                    <a:pt x="46" y="49"/>
                    <a:pt x="46" y="49"/>
                    <a:pt x="46" y="49"/>
                  </a:cubicBezTo>
                  <a:cubicBezTo>
                    <a:pt x="15" y="49"/>
                    <a:pt x="15" y="49"/>
                    <a:pt x="15" y="49"/>
                  </a:cubicBezTo>
                  <a:close/>
                  <a:moveTo>
                    <a:pt x="14" y="40"/>
                  </a:moveTo>
                  <a:cubicBezTo>
                    <a:pt x="15" y="43"/>
                    <a:pt x="15" y="43"/>
                    <a:pt x="15" y="43"/>
                  </a:cubicBezTo>
                  <a:cubicBezTo>
                    <a:pt x="47" y="43"/>
                    <a:pt x="47" y="43"/>
                    <a:pt x="47" y="43"/>
                  </a:cubicBezTo>
                  <a:cubicBezTo>
                    <a:pt x="47" y="40"/>
                    <a:pt x="47" y="40"/>
                    <a:pt x="47" y="40"/>
                  </a:cubicBezTo>
                  <a:cubicBezTo>
                    <a:pt x="14" y="40"/>
                    <a:pt x="14" y="40"/>
                    <a:pt x="14" y="40"/>
                  </a:cubicBezTo>
                  <a:close/>
                  <a:moveTo>
                    <a:pt x="14" y="64"/>
                  </a:moveTo>
                  <a:cubicBezTo>
                    <a:pt x="14" y="63"/>
                    <a:pt x="12" y="62"/>
                    <a:pt x="11" y="62"/>
                  </a:cubicBezTo>
                  <a:cubicBezTo>
                    <a:pt x="10" y="62"/>
                    <a:pt x="8" y="63"/>
                    <a:pt x="8" y="64"/>
                  </a:cubicBezTo>
                  <a:cubicBezTo>
                    <a:pt x="7" y="65"/>
                    <a:pt x="6" y="66"/>
                    <a:pt x="6" y="67"/>
                  </a:cubicBezTo>
                  <a:cubicBezTo>
                    <a:pt x="6" y="69"/>
                    <a:pt x="7" y="70"/>
                    <a:pt x="8" y="71"/>
                  </a:cubicBezTo>
                  <a:cubicBezTo>
                    <a:pt x="8" y="71"/>
                    <a:pt x="10" y="72"/>
                    <a:pt x="11" y="72"/>
                  </a:cubicBezTo>
                  <a:cubicBezTo>
                    <a:pt x="12" y="72"/>
                    <a:pt x="14" y="71"/>
                    <a:pt x="14" y="71"/>
                  </a:cubicBezTo>
                  <a:cubicBezTo>
                    <a:pt x="15" y="70"/>
                    <a:pt x="16" y="69"/>
                    <a:pt x="16" y="67"/>
                  </a:cubicBezTo>
                  <a:cubicBezTo>
                    <a:pt x="16" y="66"/>
                    <a:pt x="15" y="65"/>
                    <a:pt x="14" y="64"/>
                  </a:cubicBezTo>
                  <a:close/>
                  <a:moveTo>
                    <a:pt x="55" y="64"/>
                  </a:moveTo>
                  <a:cubicBezTo>
                    <a:pt x="54" y="63"/>
                    <a:pt x="53" y="62"/>
                    <a:pt x="52" y="62"/>
                  </a:cubicBezTo>
                  <a:cubicBezTo>
                    <a:pt x="50" y="62"/>
                    <a:pt x="49" y="63"/>
                    <a:pt x="48" y="64"/>
                  </a:cubicBezTo>
                  <a:cubicBezTo>
                    <a:pt x="47" y="65"/>
                    <a:pt x="47" y="66"/>
                    <a:pt x="47" y="67"/>
                  </a:cubicBezTo>
                  <a:cubicBezTo>
                    <a:pt x="47" y="69"/>
                    <a:pt x="47" y="70"/>
                    <a:pt x="48" y="71"/>
                  </a:cubicBezTo>
                  <a:cubicBezTo>
                    <a:pt x="49" y="71"/>
                    <a:pt x="50" y="72"/>
                    <a:pt x="52" y="72"/>
                  </a:cubicBezTo>
                  <a:cubicBezTo>
                    <a:pt x="53" y="72"/>
                    <a:pt x="54" y="71"/>
                    <a:pt x="55" y="71"/>
                  </a:cubicBezTo>
                  <a:cubicBezTo>
                    <a:pt x="56" y="70"/>
                    <a:pt x="56" y="69"/>
                    <a:pt x="56" y="67"/>
                  </a:cubicBezTo>
                  <a:cubicBezTo>
                    <a:pt x="56" y="66"/>
                    <a:pt x="56" y="65"/>
                    <a:pt x="55" y="64"/>
                  </a:cubicBezTo>
                  <a:close/>
                </a:path>
              </a:pathLst>
            </a:custGeom>
            <a:solidFill>
              <a:schemeClr val="bg1"/>
            </a:solidFill>
            <a:ln w="9525">
              <a:noFill/>
              <a:round/>
            </a:ln>
          </p:spPr>
          <p:txBody>
            <a:bodyPr anchor="ctr"/>
            <a:lstStyle/>
            <a:p>
              <a:pPr algn="ctr"/>
            </a:p>
          </p:txBody>
        </p:sp>
        <p:sp>
          <p:nvSpPr>
            <p:cNvPr id="13" name="Freeform: Shape 159"/>
            <p:cNvSpPr/>
            <p:nvPr/>
          </p:nvSpPr>
          <p:spPr bwMode="auto">
            <a:xfrm>
              <a:off x="6822279" y="4957133"/>
              <a:ext cx="422021" cy="251915"/>
            </a:xfrm>
            <a:custGeom>
              <a:cxnLst>
                <a:cxn ang="0">
                  <a:pos x="29" y="53"/>
                </a:cxn>
                <a:cxn ang="0">
                  <a:pos x="68" y="21"/>
                </a:cxn>
                <a:cxn ang="0">
                  <a:pos x="65" y="24"/>
                </a:cxn>
                <a:cxn ang="0">
                  <a:pos x="60" y="23"/>
                </a:cxn>
                <a:cxn ang="0">
                  <a:pos x="60" y="18"/>
                </a:cxn>
                <a:cxn ang="0">
                  <a:pos x="64" y="20"/>
                </a:cxn>
                <a:cxn ang="0">
                  <a:pos x="60" y="18"/>
                </a:cxn>
                <a:cxn ang="0">
                  <a:pos x="52" y="16"/>
                </a:cxn>
                <a:cxn ang="0">
                  <a:pos x="51" y="12"/>
                </a:cxn>
                <a:cxn ang="0">
                  <a:pos x="55" y="11"/>
                </a:cxn>
                <a:cxn ang="0">
                  <a:pos x="61" y="13"/>
                </a:cxn>
                <a:cxn ang="0">
                  <a:pos x="56" y="13"/>
                </a:cxn>
                <a:cxn ang="0">
                  <a:pos x="56" y="14"/>
                </a:cxn>
                <a:cxn ang="0">
                  <a:pos x="64" y="15"/>
                </a:cxn>
                <a:cxn ang="0">
                  <a:pos x="69" y="19"/>
                </a:cxn>
                <a:cxn ang="0">
                  <a:pos x="40" y="38"/>
                </a:cxn>
                <a:cxn ang="0">
                  <a:pos x="36" y="39"/>
                </a:cxn>
                <a:cxn ang="0">
                  <a:pos x="28" y="36"/>
                </a:cxn>
                <a:cxn ang="0">
                  <a:pos x="34" y="36"/>
                </a:cxn>
                <a:cxn ang="0">
                  <a:pos x="34" y="34"/>
                </a:cxn>
                <a:cxn ang="0">
                  <a:pos x="27" y="33"/>
                </a:cxn>
                <a:cxn ang="0">
                  <a:pos x="21" y="29"/>
                </a:cxn>
                <a:cxn ang="0">
                  <a:pos x="23" y="25"/>
                </a:cxn>
                <a:cxn ang="0">
                  <a:pos x="28" y="25"/>
                </a:cxn>
                <a:cxn ang="0">
                  <a:pos x="30" y="29"/>
                </a:cxn>
                <a:cxn ang="0">
                  <a:pos x="25" y="28"/>
                </a:cxn>
                <a:cxn ang="0">
                  <a:pos x="29" y="30"/>
                </a:cxn>
                <a:cxn ang="0">
                  <a:pos x="37" y="32"/>
                </a:cxn>
                <a:cxn ang="0">
                  <a:pos x="39" y="37"/>
                </a:cxn>
                <a:cxn ang="0">
                  <a:pos x="52" y="41"/>
                </a:cxn>
                <a:cxn ang="0">
                  <a:pos x="62" y="37"/>
                </a:cxn>
                <a:cxn ang="0">
                  <a:pos x="62" y="35"/>
                </a:cxn>
                <a:cxn ang="0">
                  <a:pos x="83" y="29"/>
                </a:cxn>
                <a:cxn ang="0">
                  <a:pos x="83" y="26"/>
                </a:cxn>
                <a:cxn ang="0">
                  <a:pos x="33" y="58"/>
                </a:cxn>
                <a:cxn ang="0">
                  <a:pos x="83" y="30"/>
                </a:cxn>
                <a:cxn ang="0">
                  <a:pos x="63" y="42"/>
                </a:cxn>
                <a:cxn ang="0">
                  <a:pos x="52" y="50"/>
                </a:cxn>
                <a:cxn ang="0">
                  <a:pos x="52" y="48"/>
                </a:cxn>
                <a:cxn ang="0">
                  <a:pos x="29" y="57"/>
                </a:cxn>
                <a:cxn ang="0">
                  <a:pos x="4" y="40"/>
                </a:cxn>
                <a:cxn ang="0">
                  <a:pos x="4" y="42"/>
                </a:cxn>
                <a:cxn ang="0">
                  <a:pos x="31" y="67"/>
                </a:cxn>
                <a:cxn ang="0">
                  <a:pos x="0" y="28"/>
                </a:cxn>
                <a:cxn ang="0">
                  <a:pos x="34" y="10"/>
                </a:cxn>
                <a:cxn ang="0">
                  <a:pos x="87" y="18"/>
                </a:cxn>
                <a:cxn ang="0">
                  <a:pos x="63" y="50"/>
                </a:cxn>
                <a:cxn ang="0">
                  <a:pos x="29" y="19"/>
                </a:cxn>
                <a:cxn ang="0">
                  <a:pos x="6" y="30"/>
                </a:cxn>
                <a:cxn ang="0">
                  <a:pos x="81" y="19"/>
                </a:cxn>
                <a:cxn ang="0">
                  <a:pos x="62" y="30"/>
                </a:cxn>
              </a:cxnLst>
              <a:rect l="0" t="0" r="r" b="b"/>
              <a:pathLst>
                <a:path w="87" h="67">
                  <a:moveTo>
                    <a:pt x="4" y="33"/>
                  </a:moveTo>
                  <a:cubicBezTo>
                    <a:pt x="4" y="35"/>
                    <a:pt x="4" y="35"/>
                    <a:pt x="4" y="35"/>
                  </a:cubicBezTo>
                  <a:cubicBezTo>
                    <a:pt x="29" y="53"/>
                    <a:pt x="29" y="53"/>
                    <a:pt x="29" y="53"/>
                  </a:cubicBezTo>
                  <a:cubicBezTo>
                    <a:pt x="29" y="51"/>
                    <a:pt x="29" y="51"/>
                    <a:pt x="29" y="51"/>
                  </a:cubicBezTo>
                  <a:cubicBezTo>
                    <a:pt x="4" y="33"/>
                    <a:pt x="4" y="33"/>
                    <a:pt x="4" y="33"/>
                  </a:cubicBezTo>
                  <a:close/>
                  <a:moveTo>
                    <a:pt x="68" y="21"/>
                  </a:moveTo>
                  <a:cubicBezTo>
                    <a:pt x="68" y="21"/>
                    <a:pt x="68" y="22"/>
                    <a:pt x="69" y="22"/>
                  </a:cubicBezTo>
                  <a:cubicBezTo>
                    <a:pt x="68" y="22"/>
                    <a:pt x="68" y="23"/>
                    <a:pt x="67" y="23"/>
                  </a:cubicBezTo>
                  <a:cubicBezTo>
                    <a:pt x="67" y="23"/>
                    <a:pt x="66" y="24"/>
                    <a:pt x="65" y="24"/>
                  </a:cubicBezTo>
                  <a:cubicBezTo>
                    <a:pt x="65" y="24"/>
                    <a:pt x="65" y="23"/>
                    <a:pt x="65" y="23"/>
                  </a:cubicBezTo>
                  <a:cubicBezTo>
                    <a:pt x="64" y="23"/>
                    <a:pt x="63" y="24"/>
                    <a:pt x="62" y="24"/>
                  </a:cubicBezTo>
                  <a:cubicBezTo>
                    <a:pt x="61" y="23"/>
                    <a:pt x="61" y="23"/>
                    <a:pt x="60" y="23"/>
                  </a:cubicBezTo>
                  <a:cubicBezTo>
                    <a:pt x="59" y="22"/>
                    <a:pt x="58" y="21"/>
                    <a:pt x="57" y="20"/>
                  </a:cubicBezTo>
                  <a:cubicBezTo>
                    <a:pt x="58" y="20"/>
                    <a:pt x="58" y="19"/>
                    <a:pt x="59" y="19"/>
                  </a:cubicBezTo>
                  <a:cubicBezTo>
                    <a:pt x="59" y="19"/>
                    <a:pt x="60" y="19"/>
                    <a:pt x="60" y="18"/>
                  </a:cubicBezTo>
                  <a:cubicBezTo>
                    <a:pt x="61" y="19"/>
                    <a:pt x="62" y="20"/>
                    <a:pt x="63" y="21"/>
                  </a:cubicBezTo>
                  <a:cubicBezTo>
                    <a:pt x="63" y="21"/>
                    <a:pt x="64" y="21"/>
                    <a:pt x="64" y="21"/>
                  </a:cubicBezTo>
                  <a:cubicBezTo>
                    <a:pt x="65" y="20"/>
                    <a:pt x="65" y="20"/>
                    <a:pt x="64" y="20"/>
                  </a:cubicBezTo>
                  <a:cubicBezTo>
                    <a:pt x="64" y="20"/>
                    <a:pt x="63" y="19"/>
                    <a:pt x="63" y="19"/>
                  </a:cubicBezTo>
                  <a:cubicBezTo>
                    <a:pt x="63" y="18"/>
                    <a:pt x="62" y="18"/>
                    <a:pt x="61" y="18"/>
                  </a:cubicBezTo>
                  <a:cubicBezTo>
                    <a:pt x="61" y="18"/>
                    <a:pt x="61" y="18"/>
                    <a:pt x="60" y="18"/>
                  </a:cubicBezTo>
                  <a:cubicBezTo>
                    <a:pt x="59" y="18"/>
                    <a:pt x="58" y="18"/>
                    <a:pt x="56" y="18"/>
                  </a:cubicBezTo>
                  <a:cubicBezTo>
                    <a:pt x="55" y="18"/>
                    <a:pt x="54" y="17"/>
                    <a:pt x="53" y="17"/>
                  </a:cubicBezTo>
                  <a:cubicBezTo>
                    <a:pt x="53" y="16"/>
                    <a:pt x="52" y="16"/>
                    <a:pt x="52" y="16"/>
                  </a:cubicBezTo>
                  <a:cubicBezTo>
                    <a:pt x="51" y="15"/>
                    <a:pt x="51" y="14"/>
                    <a:pt x="51" y="14"/>
                  </a:cubicBezTo>
                  <a:cubicBezTo>
                    <a:pt x="51" y="13"/>
                    <a:pt x="51" y="13"/>
                    <a:pt x="52" y="12"/>
                  </a:cubicBezTo>
                  <a:cubicBezTo>
                    <a:pt x="52" y="12"/>
                    <a:pt x="51" y="12"/>
                    <a:pt x="51" y="12"/>
                  </a:cubicBezTo>
                  <a:cubicBezTo>
                    <a:pt x="52" y="11"/>
                    <a:pt x="52" y="11"/>
                    <a:pt x="53" y="11"/>
                  </a:cubicBezTo>
                  <a:cubicBezTo>
                    <a:pt x="53" y="10"/>
                    <a:pt x="54" y="10"/>
                    <a:pt x="54" y="10"/>
                  </a:cubicBezTo>
                  <a:cubicBezTo>
                    <a:pt x="54" y="10"/>
                    <a:pt x="55" y="10"/>
                    <a:pt x="55" y="11"/>
                  </a:cubicBezTo>
                  <a:cubicBezTo>
                    <a:pt x="56" y="10"/>
                    <a:pt x="57" y="10"/>
                    <a:pt x="57" y="10"/>
                  </a:cubicBezTo>
                  <a:cubicBezTo>
                    <a:pt x="58" y="10"/>
                    <a:pt x="58" y="11"/>
                    <a:pt x="59" y="11"/>
                  </a:cubicBezTo>
                  <a:cubicBezTo>
                    <a:pt x="60" y="12"/>
                    <a:pt x="60" y="12"/>
                    <a:pt x="61" y="13"/>
                  </a:cubicBezTo>
                  <a:cubicBezTo>
                    <a:pt x="61" y="13"/>
                    <a:pt x="60" y="13"/>
                    <a:pt x="60" y="14"/>
                  </a:cubicBezTo>
                  <a:cubicBezTo>
                    <a:pt x="59" y="14"/>
                    <a:pt x="59" y="14"/>
                    <a:pt x="58" y="15"/>
                  </a:cubicBezTo>
                  <a:cubicBezTo>
                    <a:pt x="57" y="14"/>
                    <a:pt x="57" y="13"/>
                    <a:pt x="56" y="13"/>
                  </a:cubicBezTo>
                  <a:cubicBezTo>
                    <a:pt x="56" y="13"/>
                    <a:pt x="55" y="13"/>
                    <a:pt x="55" y="13"/>
                  </a:cubicBezTo>
                  <a:cubicBezTo>
                    <a:pt x="55" y="13"/>
                    <a:pt x="55" y="13"/>
                    <a:pt x="55" y="14"/>
                  </a:cubicBezTo>
                  <a:cubicBezTo>
                    <a:pt x="55" y="14"/>
                    <a:pt x="56" y="14"/>
                    <a:pt x="56" y="14"/>
                  </a:cubicBezTo>
                  <a:cubicBezTo>
                    <a:pt x="56" y="15"/>
                    <a:pt x="57" y="15"/>
                    <a:pt x="59" y="15"/>
                  </a:cubicBezTo>
                  <a:cubicBezTo>
                    <a:pt x="60" y="15"/>
                    <a:pt x="61" y="15"/>
                    <a:pt x="62" y="15"/>
                  </a:cubicBezTo>
                  <a:cubicBezTo>
                    <a:pt x="63" y="15"/>
                    <a:pt x="64" y="15"/>
                    <a:pt x="64" y="15"/>
                  </a:cubicBezTo>
                  <a:cubicBezTo>
                    <a:pt x="65" y="16"/>
                    <a:pt x="65" y="16"/>
                    <a:pt x="66" y="16"/>
                  </a:cubicBezTo>
                  <a:cubicBezTo>
                    <a:pt x="66" y="17"/>
                    <a:pt x="67" y="17"/>
                    <a:pt x="67" y="18"/>
                  </a:cubicBezTo>
                  <a:cubicBezTo>
                    <a:pt x="68" y="18"/>
                    <a:pt x="68" y="19"/>
                    <a:pt x="69" y="19"/>
                  </a:cubicBezTo>
                  <a:cubicBezTo>
                    <a:pt x="69" y="20"/>
                    <a:pt x="68" y="21"/>
                    <a:pt x="68" y="21"/>
                  </a:cubicBezTo>
                  <a:close/>
                  <a:moveTo>
                    <a:pt x="39" y="37"/>
                  </a:moveTo>
                  <a:cubicBezTo>
                    <a:pt x="40" y="37"/>
                    <a:pt x="40" y="37"/>
                    <a:pt x="40" y="38"/>
                  </a:cubicBezTo>
                  <a:cubicBezTo>
                    <a:pt x="40" y="38"/>
                    <a:pt x="39" y="38"/>
                    <a:pt x="38" y="39"/>
                  </a:cubicBezTo>
                  <a:cubicBezTo>
                    <a:pt x="38" y="39"/>
                    <a:pt x="37" y="40"/>
                    <a:pt x="37" y="40"/>
                  </a:cubicBezTo>
                  <a:cubicBezTo>
                    <a:pt x="36" y="40"/>
                    <a:pt x="36" y="39"/>
                    <a:pt x="36" y="39"/>
                  </a:cubicBezTo>
                  <a:cubicBezTo>
                    <a:pt x="35" y="39"/>
                    <a:pt x="34" y="40"/>
                    <a:pt x="33" y="40"/>
                  </a:cubicBezTo>
                  <a:cubicBezTo>
                    <a:pt x="32" y="39"/>
                    <a:pt x="31" y="39"/>
                    <a:pt x="31" y="39"/>
                  </a:cubicBezTo>
                  <a:cubicBezTo>
                    <a:pt x="30" y="38"/>
                    <a:pt x="29" y="37"/>
                    <a:pt x="28" y="36"/>
                  </a:cubicBezTo>
                  <a:cubicBezTo>
                    <a:pt x="28" y="35"/>
                    <a:pt x="29" y="35"/>
                    <a:pt x="29" y="35"/>
                  </a:cubicBezTo>
                  <a:cubicBezTo>
                    <a:pt x="30" y="34"/>
                    <a:pt x="30" y="34"/>
                    <a:pt x="31" y="34"/>
                  </a:cubicBezTo>
                  <a:cubicBezTo>
                    <a:pt x="32" y="35"/>
                    <a:pt x="33" y="35"/>
                    <a:pt x="34" y="36"/>
                  </a:cubicBezTo>
                  <a:cubicBezTo>
                    <a:pt x="35" y="37"/>
                    <a:pt x="35" y="37"/>
                    <a:pt x="35" y="36"/>
                  </a:cubicBezTo>
                  <a:cubicBezTo>
                    <a:pt x="36" y="36"/>
                    <a:pt x="36" y="36"/>
                    <a:pt x="36" y="36"/>
                  </a:cubicBezTo>
                  <a:cubicBezTo>
                    <a:pt x="35" y="35"/>
                    <a:pt x="34" y="35"/>
                    <a:pt x="34" y="34"/>
                  </a:cubicBezTo>
                  <a:cubicBezTo>
                    <a:pt x="34" y="34"/>
                    <a:pt x="33" y="34"/>
                    <a:pt x="32" y="34"/>
                  </a:cubicBezTo>
                  <a:cubicBezTo>
                    <a:pt x="32" y="33"/>
                    <a:pt x="31" y="33"/>
                    <a:pt x="30" y="33"/>
                  </a:cubicBezTo>
                  <a:cubicBezTo>
                    <a:pt x="29" y="33"/>
                    <a:pt x="28" y="33"/>
                    <a:pt x="27" y="33"/>
                  </a:cubicBezTo>
                  <a:cubicBezTo>
                    <a:pt x="25" y="33"/>
                    <a:pt x="24" y="33"/>
                    <a:pt x="23" y="32"/>
                  </a:cubicBezTo>
                  <a:cubicBezTo>
                    <a:pt x="23" y="32"/>
                    <a:pt x="22" y="31"/>
                    <a:pt x="22" y="31"/>
                  </a:cubicBezTo>
                  <a:cubicBezTo>
                    <a:pt x="21" y="30"/>
                    <a:pt x="21" y="30"/>
                    <a:pt x="21" y="29"/>
                  </a:cubicBezTo>
                  <a:cubicBezTo>
                    <a:pt x="21" y="28"/>
                    <a:pt x="21" y="28"/>
                    <a:pt x="22" y="27"/>
                  </a:cubicBezTo>
                  <a:cubicBezTo>
                    <a:pt x="22" y="27"/>
                    <a:pt x="21" y="27"/>
                    <a:pt x="21" y="26"/>
                  </a:cubicBezTo>
                  <a:cubicBezTo>
                    <a:pt x="22" y="26"/>
                    <a:pt x="22" y="26"/>
                    <a:pt x="23" y="25"/>
                  </a:cubicBezTo>
                  <a:cubicBezTo>
                    <a:pt x="23" y="25"/>
                    <a:pt x="24" y="25"/>
                    <a:pt x="24" y="24"/>
                  </a:cubicBezTo>
                  <a:cubicBezTo>
                    <a:pt x="25" y="25"/>
                    <a:pt x="25" y="25"/>
                    <a:pt x="25" y="25"/>
                  </a:cubicBezTo>
                  <a:cubicBezTo>
                    <a:pt x="26" y="25"/>
                    <a:pt x="27" y="25"/>
                    <a:pt x="28" y="25"/>
                  </a:cubicBezTo>
                  <a:cubicBezTo>
                    <a:pt x="28" y="25"/>
                    <a:pt x="29" y="25"/>
                    <a:pt x="30" y="26"/>
                  </a:cubicBezTo>
                  <a:cubicBezTo>
                    <a:pt x="30" y="26"/>
                    <a:pt x="31" y="27"/>
                    <a:pt x="32" y="28"/>
                  </a:cubicBezTo>
                  <a:cubicBezTo>
                    <a:pt x="32" y="28"/>
                    <a:pt x="31" y="28"/>
                    <a:pt x="30" y="29"/>
                  </a:cubicBezTo>
                  <a:cubicBezTo>
                    <a:pt x="30" y="29"/>
                    <a:pt x="29" y="29"/>
                    <a:pt x="29" y="30"/>
                  </a:cubicBezTo>
                  <a:cubicBezTo>
                    <a:pt x="28" y="29"/>
                    <a:pt x="27" y="28"/>
                    <a:pt x="26" y="28"/>
                  </a:cubicBezTo>
                  <a:cubicBezTo>
                    <a:pt x="26" y="27"/>
                    <a:pt x="26" y="27"/>
                    <a:pt x="25" y="28"/>
                  </a:cubicBezTo>
                  <a:cubicBezTo>
                    <a:pt x="25" y="28"/>
                    <a:pt x="25" y="28"/>
                    <a:pt x="25" y="29"/>
                  </a:cubicBezTo>
                  <a:cubicBezTo>
                    <a:pt x="26" y="29"/>
                    <a:pt x="26" y="29"/>
                    <a:pt x="26" y="29"/>
                  </a:cubicBezTo>
                  <a:cubicBezTo>
                    <a:pt x="27" y="30"/>
                    <a:pt x="28" y="30"/>
                    <a:pt x="29" y="30"/>
                  </a:cubicBezTo>
                  <a:cubicBezTo>
                    <a:pt x="31" y="30"/>
                    <a:pt x="32" y="30"/>
                    <a:pt x="33" y="30"/>
                  </a:cubicBezTo>
                  <a:cubicBezTo>
                    <a:pt x="34" y="30"/>
                    <a:pt x="35" y="31"/>
                    <a:pt x="35" y="31"/>
                  </a:cubicBezTo>
                  <a:cubicBezTo>
                    <a:pt x="36" y="31"/>
                    <a:pt x="37" y="31"/>
                    <a:pt x="37" y="32"/>
                  </a:cubicBezTo>
                  <a:cubicBezTo>
                    <a:pt x="38" y="32"/>
                    <a:pt x="38" y="33"/>
                    <a:pt x="39" y="33"/>
                  </a:cubicBezTo>
                  <a:cubicBezTo>
                    <a:pt x="40" y="34"/>
                    <a:pt x="40" y="34"/>
                    <a:pt x="40" y="35"/>
                  </a:cubicBezTo>
                  <a:cubicBezTo>
                    <a:pt x="40" y="36"/>
                    <a:pt x="40" y="36"/>
                    <a:pt x="39" y="37"/>
                  </a:cubicBezTo>
                  <a:close/>
                  <a:moveTo>
                    <a:pt x="33" y="54"/>
                  </a:moveTo>
                  <a:cubicBezTo>
                    <a:pt x="52" y="43"/>
                    <a:pt x="52" y="43"/>
                    <a:pt x="52" y="43"/>
                  </a:cubicBezTo>
                  <a:cubicBezTo>
                    <a:pt x="52" y="41"/>
                    <a:pt x="52" y="41"/>
                    <a:pt x="52" y="41"/>
                  </a:cubicBezTo>
                  <a:cubicBezTo>
                    <a:pt x="33" y="52"/>
                    <a:pt x="33" y="52"/>
                    <a:pt x="33" y="52"/>
                  </a:cubicBezTo>
                  <a:cubicBezTo>
                    <a:pt x="33" y="54"/>
                    <a:pt x="33" y="54"/>
                    <a:pt x="33" y="54"/>
                  </a:cubicBezTo>
                  <a:close/>
                  <a:moveTo>
                    <a:pt x="62" y="37"/>
                  </a:moveTo>
                  <a:cubicBezTo>
                    <a:pt x="83" y="25"/>
                    <a:pt x="83" y="25"/>
                    <a:pt x="83" y="25"/>
                  </a:cubicBezTo>
                  <a:cubicBezTo>
                    <a:pt x="83" y="23"/>
                    <a:pt x="83" y="23"/>
                    <a:pt x="83" y="23"/>
                  </a:cubicBezTo>
                  <a:cubicBezTo>
                    <a:pt x="62" y="35"/>
                    <a:pt x="62" y="35"/>
                    <a:pt x="62" y="35"/>
                  </a:cubicBezTo>
                  <a:cubicBezTo>
                    <a:pt x="62" y="37"/>
                    <a:pt x="62" y="37"/>
                    <a:pt x="62" y="37"/>
                  </a:cubicBezTo>
                  <a:close/>
                  <a:moveTo>
                    <a:pt x="83" y="26"/>
                  </a:moveTo>
                  <a:cubicBezTo>
                    <a:pt x="83" y="29"/>
                    <a:pt x="83" y="29"/>
                    <a:pt x="83" y="29"/>
                  </a:cubicBezTo>
                  <a:cubicBezTo>
                    <a:pt x="63" y="41"/>
                    <a:pt x="63" y="41"/>
                    <a:pt x="63" y="41"/>
                  </a:cubicBezTo>
                  <a:cubicBezTo>
                    <a:pt x="62" y="38"/>
                    <a:pt x="62" y="38"/>
                    <a:pt x="62" y="38"/>
                  </a:cubicBezTo>
                  <a:cubicBezTo>
                    <a:pt x="83" y="26"/>
                    <a:pt x="83" y="26"/>
                    <a:pt x="83" y="26"/>
                  </a:cubicBezTo>
                  <a:close/>
                  <a:moveTo>
                    <a:pt x="52" y="44"/>
                  </a:moveTo>
                  <a:cubicBezTo>
                    <a:pt x="52" y="47"/>
                    <a:pt x="52" y="47"/>
                    <a:pt x="52" y="47"/>
                  </a:cubicBezTo>
                  <a:cubicBezTo>
                    <a:pt x="33" y="58"/>
                    <a:pt x="33" y="58"/>
                    <a:pt x="33" y="58"/>
                  </a:cubicBezTo>
                  <a:cubicBezTo>
                    <a:pt x="33" y="55"/>
                    <a:pt x="33" y="55"/>
                    <a:pt x="33" y="55"/>
                  </a:cubicBezTo>
                  <a:cubicBezTo>
                    <a:pt x="52" y="44"/>
                    <a:pt x="52" y="44"/>
                    <a:pt x="52" y="44"/>
                  </a:cubicBezTo>
                  <a:close/>
                  <a:moveTo>
                    <a:pt x="83" y="30"/>
                  </a:moveTo>
                  <a:cubicBezTo>
                    <a:pt x="83" y="32"/>
                    <a:pt x="83" y="32"/>
                    <a:pt x="83" y="32"/>
                  </a:cubicBezTo>
                  <a:cubicBezTo>
                    <a:pt x="63" y="44"/>
                    <a:pt x="63" y="44"/>
                    <a:pt x="63" y="44"/>
                  </a:cubicBezTo>
                  <a:cubicBezTo>
                    <a:pt x="63" y="42"/>
                    <a:pt x="63" y="42"/>
                    <a:pt x="63" y="42"/>
                  </a:cubicBezTo>
                  <a:cubicBezTo>
                    <a:pt x="83" y="30"/>
                    <a:pt x="83" y="30"/>
                    <a:pt x="83" y="30"/>
                  </a:cubicBezTo>
                  <a:close/>
                  <a:moveTo>
                    <a:pt x="52" y="48"/>
                  </a:moveTo>
                  <a:cubicBezTo>
                    <a:pt x="52" y="50"/>
                    <a:pt x="52" y="50"/>
                    <a:pt x="52" y="50"/>
                  </a:cubicBezTo>
                  <a:cubicBezTo>
                    <a:pt x="33" y="62"/>
                    <a:pt x="33" y="62"/>
                    <a:pt x="33" y="62"/>
                  </a:cubicBezTo>
                  <a:cubicBezTo>
                    <a:pt x="33" y="59"/>
                    <a:pt x="33" y="59"/>
                    <a:pt x="33" y="59"/>
                  </a:cubicBezTo>
                  <a:cubicBezTo>
                    <a:pt x="52" y="48"/>
                    <a:pt x="52" y="48"/>
                    <a:pt x="52" y="48"/>
                  </a:cubicBezTo>
                  <a:close/>
                  <a:moveTo>
                    <a:pt x="4" y="37"/>
                  </a:moveTo>
                  <a:cubicBezTo>
                    <a:pt x="29" y="55"/>
                    <a:pt x="29" y="55"/>
                    <a:pt x="29" y="55"/>
                  </a:cubicBezTo>
                  <a:cubicBezTo>
                    <a:pt x="29" y="57"/>
                    <a:pt x="29" y="57"/>
                    <a:pt x="29" y="57"/>
                  </a:cubicBezTo>
                  <a:cubicBezTo>
                    <a:pt x="4" y="39"/>
                    <a:pt x="4" y="39"/>
                    <a:pt x="4" y="39"/>
                  </a:cubicBezTo>
                  <a:cubicBezTo>
                    <a:pt x="4" y="37"/>
                    <a:pt x="4" y="37"/>
                    <a:pt x="4" y="37"/>
                  </a:cubicBezTo>
                  <a:close/>
                  <a:moveTo>
                    <a:pt x="4" y="40"/>
                  </a:moveTo>
                  <a:cubicBezTo>
                    <a:pt x="29" y="58"/>
                    <a:pt x="29" y="58"/>
                    <a:pt x="29" y="58"/>
                  </a:cubicBezTo>
                  <a:cubicBezTo>
                    <a:pt x="29" y="61"/>
                    <a:pt x="29" y="61"/>
                    <a:pt x="29" y="61"/>
                  </a:cubicBezTo>
                  <a:cubicBezTo>
                    <a:pt x="4" y="42"/>
                    <a:pt x="4" y="42"/>
                    <a:pt x="4" y="42"/>
                  </a:cubicBezTo>
                  <a:cubicBezTo>
                    <a:pt x="4" y="40"/>
                    <a:pt x="4" y="40"/>
                    <a:pt x="4" y="40"/>
                  </a:cubicBezTo>
                  <a:close/>
                  <a:moveTo>
                    <a:pt x="52" y="55"/>
                  </a:moveTo>
                  <a:cubicBezTo>
                    <a:pt x="31" y="67"/>
                    <a:pt x="31" y="67"/>
                    <a:pt x="31" y="67"/>
                  </a:cubicBezTo>
                  <a:cubicBezTo>
                    <a:pt x="0" y="44"/>
                    <a:pt x="0" y="44"/>
                    <a:pt x="0" y="44"/>
                  </a:cubicBezTo>
                  <a:cubicBezTo>
                    <a:pt x="0" y="43"/>
                    <a:pt x="0" y="43"/>
                    <a:pt x="0" y="43"/>
                  </a:cubicBezTo>
                  <a:cubicBezTo>
                    <a:pt x="0" y="28"/>
                    <a:pt x="0" y="28"/>
                    <a:pt x="0" y="28"/>
                  </a:cubicBezTo>
                  <a:cubicBezTo>
                    <a:pt x="25" y="16"/>
                    <a:pt x="25" y="16"/>
                    <a:pt x="25" y="16"/>
                  </a:cubicBezTo>
                  <a:cubicBezTo>
                    <a:pt x="24" y="15"/>
                    <a:pt x="24" y="15"/>
                    <a:pt x="24" y="15"/>
                  </a:cubicBezTo>
                  <a:cubicBezTo>
                    <a:pt x="34" y="10"/>
                    <a:pt x="34" y="10"/>
                    <a:pt x="34" y="10"/>
                  </a:cubicBezTo>
                  <a:cubicBezTo>
                    <a:pt x="35" y="11"/>
                    <a:pt x="35" y="11"/>
                    <a:pt x="35" y="11"/>
                  </a:cubicBezTo>
                  <a:cubicBezTo>
                    <a:pt x="57" y="0"/>
                    <a:pt x="57" y="0"/>
                    <a:pt x="57" y="0"/>
                  </a:cubicBezTo>
                  <a:cubicBezTo>
                    <a:pt x="87" y="18"/>
                    <a:pt x="87" y="18"/>
                    <a:pt x="87" y="18"/>
                  </a:cubicBezTo>
                  <a:cubicBezTo>
                    <a:pt x="87" y="35"/>
                    <a:pt x="87" y="35"/>
                    <a:pt x="87" y="35"/>
                  </a:cubicBezTo>
                  <a:cubicBezTo>
                    <a:pt x="63" y="49"/>
                    <a:pt x="63" y="49"/>
                    <a:pt x="63" y="49"/>
                  </a:cubicBezTo>
                  <a:cubicBezTo>
                    <a:pt x="63" y="50"/>
                    <a:pt x="63" y="50"/>
                    <a:pt x="63" y="50"/>
                  </a:cubicBezTo>
                  <a:cubicBezTo>
                    <a:pt x="52" y="56"/>
                    <a:pt x="52" y="56"/>
                    <a:pt x="52" y="56"/>
                  </a:cubicBezTo>
                  <a:cubicBezTo>
                    <a:pt x="52" y="55"/>
                    <a:pt x="52" y="55"/>
                    <a:pt x="52" y="55"/>
                  </a:cubicBezTo>
                  <a:close/>
                  <a:moveTo>
                    <a:pt x="29" y="19"/>
                  </a:moveTo>
                  <a:cubicBezTo>
                    <a:pt x="35" y="24"/>
                    <a:pt x="48" y="33"/>
                    <a:pt x="52" y="36"/>
                  </a:cubicBezTo>
                  <a:cubicBezTo>
                    <a:pt x="31" y="48"/>
                    <a:pt x="31" y="48"/>
                    <a:pt x="31" y="48"/>
                  </a:cubicBezTo>
                  <a:cubicBezTo>
                    <a:pt x="6" y="30"/>
                    <a:pt x="6" y="30"/>
                    <a:pt x="6" y="30"/>
                  </a:cubicBezTo>
                  <a:cubicBezTo>
                    <a:pt x="29" y="19"/>
                    <a:pt x="29" y="19"/>
                    <a:pt x="29" y="19"/>
                  </a:cubicBezTo>
                  <a:close/>
                  <a:moveTo>
                    <a:pt x="62" y="30"/>
                  </a:moveTo>
                  <a:cubicBezTo>
                    <a:pt x="81" y="19"/>
                    <a:pt x="81" y="19"/>
                    <a:pt x="81" y="19"/>
                  </a:cubicBezTo>
                  <a:cubicBezTo>
                    <a:pt x="57" y="5"/>
                    <a:pt x="57" y="5"/>
                    <a:pt x="57" y="5"/>
                  </a:cubicBezTo>
                  <a:cubicBezTo>
                    <a:pt x="39" y="14"/>
                    <a:pt x="39" y="14"/>
                    <a:pt x="39" y="14"/>
                  </a:cubicBezTo>
                  <a:lnTo>
                    <a:pt x="62" y="30"/>
                  </a:lnTo>
                  <a:close/>
                </a:path>
              </a:pathLst>
            </a:custGeom>
            <a:solidFill>
              <a:schemeClr val="bg1"/>
            </a:solidFill>
            <a:ln w="9525">
              <a:noFill/>
              <a:round/>
            </a:ln>
          </p:spPr>
          <p:txBody>
            <a:bodyPr anchor="ctr"/>
            <a:lstStyle/>
            <a:p>
              <a:pPr algn="ctr"/>
            </a:p>
          </p:txBody>
        </p:sp>
        <p:sp>
          <p:nvSpPr>
            <p:cNvPr id="14" name="Freeform: Shape 160"/>
            <p:cNvSpPr/>
            <p:nvPr/>
          </p:nvSpPr>
          <p:spPr bwMode="auto">
            <a:xfrm>
              <a:off x="4927627" y="4942913"/>
              <a:ext cx="461099" cy="280356"/>
            </a:xfrm>
            <a:custGeom>
              <a:cxnLst>
                <a:cxn ang="0">
                  <a:pos x="45" y="60"/>
                </a:cxn>
                <a:cxn ang="0">
                  <a:pos x="21" y="50"/>
                </a:cxn>
                <a:cxn ang="0">
                  <a:pos x="13" y="67"/>
                </a:cxn>
                <a:cxn ang="0">
                  <a:pos x="37" y="76"/>
                </a:cxn>
                <a:cxn ang="0">
                  <a:pos x="45" y="60"/>
                </a:cxn>
                <a:cxn ang="0">
                  <a:pos x="45" y="60"/>
                </a:cxn>
                <a:cxn ang="0">
                  <a:pos x="19" y="33"/>
                </a:cxn>
                <a:cxn ang="0">
                  <a:pos x="97" y="0"/>
                </a:cxn>
                <a:cxn ang="0">
                  <a:pos x="99" y="0"/>
                </a:cxn>
                <a:cxn ang="0">
                  <a:pos x="101" y="0"/>
                </a:cxn>
                <a:cxn ang="0">
                  <a:pos x="147" y="15"/>
                </a:cxn>
                <a:cxn ang="0">
                  <a:pos x="132" y="22"/>
                </a:cxn>
                <a:cxn ang="0">
                  <a:pos x="99" y="11"/>
                </a:cxn>
                <a:cxn ang="0">
                  <a:pos x="34" y="39"/>
                </a:cxn>
                <a:cxn ang="0">
                  <a:pos x="19" y="33"/>
                </a:cxn>
                <a:cxn ang="0">
                  <a:pos x="19" y="33"/>
                </a:cxn>
                <a:cxn ang="0">
                  <a:pos x="153" y="20"/>
                </a:cxn>
                <a:cxn ang="0">
                  <a:pos x="71" y="56"/>
                </a:cxn>
                <a:cxn ang="0">
                  <a:pos x="71" y="138"/>
                </a:cxn>
                <a:cxn ang="0">
                  <a:pos x="153" y="104"/>
                </a:cxn>
                <a:cxn ang="0">
                  <a:pos x="153" y="65"/>
                </a:cxn>
                <a:cxn ang="0">
                  <a:pos x="175" y="56"/>
                </a:cxn>
                <a:cxn ang="0">
                  <a:pos x="177" y="46"/>
                </a:cxn>
                <a:cxn ang="0">
                  <a:pos x="153" y="20"/>
                </a:cxn>
                <a:cxn ang="0">
                  <a:pos x="153" y="20"/>
                </a:cxn>
                <a:cxn ang="0">
                  <a:pos x="151" y="33"/>
                </a:cxn>
                <a:cxn ang="0">
                  <a:pos x="89" y="60"/>
                </a:cxn>
                <a:cxn ang="0">
                  <a:pos x="102" y="74"/>
                </a:cxn>
                <a:cxn ang="0">
                  <a:pos x="164" y="48"/>
                </a:cxn>
                <a:cxn ang="0">
                  <a:pos x="151" y="33"/>
                </a:cxn>
                <a:cxn ang="0">
                  <a:pos x="151" y="33"/>
                </a:cxn>
                <a:cxn ang="0">
                  <a:pos x="61" y="138"/>
                </a:cxn>
                <a:cxn ang="0">
                  <a:pos x="21" y="123"/>
                </a:cxn>
                <a:cxn ang="0">
                  <a:pos x="21" y="82"/>
                </a:cxn>
                <a:cxn ang="0">
                  <a:pos x="2" y="74"/>
                </a:cxn>
                <a:cxn ang="0">
                  <a:pos x="0" y="67"/>
                </a:cxn>
                <a:cxn ang="0">
                  <a:pos x="15" y="43"/>
                </a:cxn>
                <a:cxn ang="0">
                  <a:pos x="17" y="37"/>
                </a:cxn>
                <a:cxn ang="0">
                  <a:pos x="56" y="52"/>
                </a:cxn>
                <a:cxn ang="0">
                  <a:pos x="61" y="54"/>
                </a:cxn>
                <a:cxn ang="0">
                  <a:pos x="61" y="138"/>
                </a:cxn>
              </a:cxnLst>
              <a:rect l="0" t="0" r="r" b="b"/>
              <a:pathLst>
                <a:path w="177" h="138">
                  <a:moveTo>
                    <a:pt x="45" y="60"/>
                  </a:moveTo>
                  <a:lnTo>
                    <a:pt x="21" y="50"/>
                  </a:lnTo>
                  <a:lnTo>
                    <a:pt x="13" y="67"/>
                  </a:lnTo>
                  <a:lnTo>
                    <a:pt x="37" y="76"/>
                  </a:lnTo>
                  <a:lnTo>
                    <a:pt x="45" y="60"/>
                  </a:lnTo>
                  <a:lnTo>
                    <a:pt x="45" y="60"/>
                  </a:lnTo>
                  <a:close/>
                  <a:moveTo>
                    <a:pt x="19" y="33"/>
                  </a:moveTo>
                  <a:lnTo>
                    <a:pt x="97" y="0"/>
                  </a:lnTo>
                  <a:lnTo>
                    <a:pt x="99" y="0"/>
                  </a:lnTo>
                  <a:lnTo>
                    <a:pt x="101" y="0"/>
                  </a:lnTo>
                  <a:lnTo>
                    <a:pt x="147" y="15"/>
                  </a:lnTo>
                  <a:lnTo>
                    <a:pt x="132" y="22"/>
                  </a:lnTo>
                  <a:lnTo>
                    <a:pt x="99" y="11"/>
                  </a:lnTo>
                  <a:lnTo>
                    <a:pt x="34" y="39"/>
                  </a:lnTo>
                  <a:lnTo>
                    <a:pt x="19" y="33"/>
                  </a:lnTo>
                  <a:lnTo>
                    <a:pt x="19" y="33"/>
                  </a:lnTo>
                  <a:close/>
                  <a:moveTo>
                    <a:pt x="153" y="20"/>
                  </a:moveTo>
                  <a:lnTo>
                    <a:pt x="71" y="56"/>
                  </a:lnTo>
                  <a:lnTo>
                    <a:pt x="71" y="138"/>
                  </a:lnTo>
                  <a:lnTo>
                    <a:pt x="153" y="104"/>
                  </a:lnTo>
                  <a:lnTo>
                    <a:pt x="153" y="65"/>
                  </a:lnTo>
                  <a:lnTo>
                    <a:pt x="175" y="56"/>
                  </a:lnTo>
                  <a:lnTo>
                    <a:pt x="177" y="46"/>
                  </a:lnTo>
                  <a:lnTo>
                    <a:pt x="153" y="20"/>
                  </a:lnTo>
                  <a:lnTo>
                    <a:pt x="153" y="20"/>
                  </a:lnTo>
                  <a:close/>
                  <a:moveTo>
                    <a:pt x="151" y="33"/>
                  </a:moveTo>
                  <a:lnTo>
                    <a:pt x="89" y="60"/>
                  </a:lnTo>
                  <a:lnTo>
                    <a:pt x="102" y="74"/>
                  </a:lnTo>
                  <a:lnTo>
                    <a:pt x="164" y="48"/>
                  </a:lnTo>
                  <a:lnTo>
                    <a:pt x="151" y="33"/>
                  </a:lnTo>
                  <a:lnTo>
                    <a:pt x="151" y="33"/>
                  </a:lnTo>
                  <a:close/>
                  <a:moveTo>
                    <a:pt x="61" y="138"/>
                  </a:moveTo>
                  <a:lnTo>
                    <a:pt x="21" y="123"/>
                  </a:lnTo>
                  <a:lnTo>
                    <a:pt x="21" y="82"/>
                  </a:lnTo>
                  <a:lnTo>
                    <a:pt x="2" y="74"/>
                  </a:lnTo>
                  <a:lnTo>
                    <a:pt x="0" y="67"/>
                  </a:lnTo>
                  <a:lnTo>
                    <a:pt x="15" y="43"/>
                  </a:lnTo>
                  <a:lnTo>
                    <a:pt x="17" y="37"/>
                  </a:lnTo>
                  <a:lnTo>
                    <a:pt x="56" y="52"/>
                  </a:lnTo>
                  <a:lnTo>
                    <a:pt x="61" y="54"/>
                  </a:lnTo>
                  <a:lnTo>
                    <a:pt x="61" y="138"/>
                  </a:lnTo>
                  <a:close/>
                </a:path>
              </a:pathLst>
            </a:custGeom>
            <a:solidFill>
              <a:schemeClr val="bg1"/>
            </a:solidFill>
            <a:ln w="9525">
              <a:noFill/>
              <a:round/>
            </a:ln>
          </p:spPr>
          <p:txBody>
            <a:bodyPr anchor="ctr"/>
            <a:lstStyle/>
            <a:p>
              <a:pPr algn="ctr"/>
            </a:p>
          </p:txBody>
        </p:sp>
        <p:sp>
          <p:nvSpPr>
            <p:cNvPr id="15" name="Freeform: Shape 161"/>
            <p:cNvSpPr/>
            <p:nvPr/>
          </p:nvSpPr>
          <p:spPr bwMode="auto">
            <a:xfrm>
              <a:off x="5008385" y="2962401"/>
              <a:ext cx="299584" cy="298640"/>
            </a:xfrm>
            <a:custGeom>
              <a:cxnLst>
                <a:cxn ang="0">
                  <a:pos x="22" y="11"/>
                </a:cxn>
                <a:cxn ang="0">
                  <a:pos x="13" y="26"/>
                </a:cxn>
                <a:cxn ang="0">
                  <a:pos x="102" y="134"/>
                </a:cxn>
                <a:cxn ang="0">
                  <a:pos x="84" y="26"/>
                </a:cxn>
                <a:cxn ang="0">
                  <a:pos x="30" y="31"/>
                </a:cxn>
                <a:cxn ang="0">
                  <a:pos x="30" y="11"/>
                </a:cxn>
                <a:cxn ang="0">
                  <a:pos x="39" y="5"/>
                </a:cxn>
                <a:cxn ang="0">
                  <a:pos x="73" y="0"/>
                </a:cxn>
                <a:cxn ang="0">
                  <a:pos x="84" y="5"/>
                </a:cxn>
                <a:cxn ang="0">
                  <a:pos x="110" y="11"/>
                </a:cxn>
                <a:cxn ang="0">
                  <a:pos x="115" y="18"/>
                </a:cxn>
                <a:cxn ang="0">
                  <a:pos x="115" y="147"/>
                </a:cxn>
                <a:cxn ang="0">
                  <a:pos x="6" y="147"/>
                </a:cxn>
                <a:cxn ang="0">
                  <a:pos x="0" y="141"/>
                </a:cxn>
                <a:cxn ang="0">
                  <a:pos x="0" y="11"/>
                </a:cxn>
                <a:cxn ang="0">
                  <a:pos x="6" y="11"/>
                </a:cxn>
                <a:cxn ang="0">
                  <a:pos x="32" y="87"/>
                </a:cxn>
                <a:cxn ang="0">
                  <a:pos x="32" y="111"/>
                </a:cxn>
                <a:cxn ang="0">
                  <a:pos x="47" y="111"/>
                </a:cxn>
                <a:cxn ang="0">
                  <a:pos x="41" y="97"/>
                </a:cxn>
                <a:cxn ang="0">
                  <a:pos x="65" y="117"/>
                </a:cxn>
                <a:cxn ang="0">
                  <a:pos x="80" y="111"/>
                </a:cxn>
                <a:cxn ang="0">
                  <a:pos x="86" y="106"/>
                </a:cxn>
                <a:cxn ang="0">
                  <a:pos x="95" y="52"/>
                </a:cxn>
                <a:cxn ang="0">
                  <a:pos x="60" y="95"/>
                </a:cxn>
                <a:cxn ang="0">
                  <a:pos x="28" y="82"/>
                </a:cxn>
                <a:cxn ang="0">
                  <a:pos x="73" y="102"/>
                </a:cxn>
                <a:cxn ang="0">
                  <a:pos x="76" y="93"/>
                </a:cxn>
                <a:cxn ang="0">
                  <a:pos x="73" y="102"/>
                </a:cxn>
                <a:cxn ang="0">
                  <a:pos x="32" y="57"/>
                </a:cxn>
                <a:cxn ang="0">
                  <a:pos x="32" y="72"/>
                </a:cxn>
                <a:cxn ang="0">
                  <a:pos x="41" y="67"/>
                </a:cxn>
                <a:cxn ang="0">
                  <a:pos x="76" y="57"/>
                </a:cxn>
              </a:cxnLst>
              <a:rect l="0" t="0" r="r" b="b"/>
              <a:pathLst>
                <a:path w="115" h="147">
                  <a:moveTo>
                    <a:pt x="6" y="11"/>
                  </a:moveTo>
                  <a:lnTo>
                    <a:pt x="22" y="11"/>
                  </a:lnTo>
                  <a:lnTo>
                    <a:pt x="22" y="26"/>
                  </a:lnTo>
                  <a:lnTo>
                    <a:pt x="13" y="26"/>
                  </a:lnTo>
                  <a:lnTo>
                    <a:pt x="13" y="134"/>
                  </a:lnTo>
                  <a:lnTo>
                    <a:pt x="102" y="134"/>
                  </a:lnTo>
                  <a:lnTo>
                    <a:pt x="102" y="26"/>
                  </a:lnTo>
                  <a:lnTo>
                    <a:pt x="84" y="26"/>
                  </a:lnTo>
                  <a:lnTo>
                    <a:pt x="84" y="31"/>
                  </a:lnTo>
                  <a:lnTo>
                    <a:pt x="30" y="31"/>
                  </a:lnTo>
                  <a:lnTo>
                    <a:pt x="30" y="26"/>
                  </a:lnTo>
                  <a:lnTo>
                    <a:pt x="30" y="11"/>
                  </a:lnTo>
                  <a:lnTo>
                    <a:pt x="30" y="5"/>
                  </a:lnTo>
                  <a:lnTo>
                    <a:pt x="39" y="5"/>
                  </a:lnTo>
                  <a:lnTo>
                    <a:pt x="39" y="0"/>
                  </a:lnTo>
                  <a:lnTo>
                    <a:pt x="73" y="0"/>
                  </a:lnTo>
                  <a:lnTo>
                    <a:pt x="73" y="5"/>
                  </a:lnTo>
                  <a:lnTo>
                    <a:pt x="84" y="5"/>
                  </a:lnTo>
                  <a:lnTo>
                    <a:pt x="84" y="11"/>
                  </a:lnTo>
                  <a:lnTo>
                    <a:pt x="110" y="11"/>
                  </a:lnTo>
                  <a:lnTo>
                    <a:pt x="115" y="11"/>
                  </a:lnTo>
                  <a:lnTo>
                    <a:pt x="115" y="18"/>
                  </a:lnTo>
                  <a:lnTo>
                    <a:pt x="115" y="141"/>
                  </a:lnTo>
                  <a:lnTo>
                    <a:pt x="115" y="147"/>
                  </a:lnTo>
                  <a:lnTo>
                    <a:pt x="110" y="147"/>
                  </a:lnTo>
                  <a:lnTo>
                    <a:pt x="6" y="147"/>
                  </a:lnTo>
                  <a:lnTo>
                    <a:pt x="0" y="147"/>
                  </a:lnTo>
                  <a:lnTo>
                    <a:pt x="0" y="141"/>
                  </a:lnTo>
                  <a:lnTo>
                    <a:pt x="0" y="18"/>
                  </a:lnTo>
                  <a:lnTo>
                    <a:pt x="0" y="11"/>
                  </a:lnTo>
                  <a:lnTo>
                    <a:pt x="6" y="11"/>
                  </a:lnTo>
                  <a:lnTo>
                    <a:pt x="6" y="11"/>
                  </a:lnTo>
                  <a:close/>
                  <a:moveTo>
                    <a:pt x="28" y="82"/>
                  </a:moveTo>
                  <a:lnTo>
                    <a:pt x="32" y="87"/>
                  </a:lnTo>
                  <a:lnTo>
                    <a:pt x="32" y="106"/>
                  </a:lnTo>
                  <a:lnTo>
                    <a:pt x="32" y="111"/>
                  </a:lnTo>
                  <a:lnTo>
                    <a:pt x="35" y="111"/>
                  </a:lnTo>
                  <a:lnTo>
                    <a:pt x="47" y="111"/>
                  </a:lnTo>
                  <a:lnTo>
                    <a:pt x="41" y="102"/>
                  </a:lnTo>
                  <a:lnTo>
                    <a:pt x="41" y="97"/>
                  </a:lnTo>
                  <a:lnTo>
                    <a:pt x="58" y="117"/>
                  </a:lnTo>
                  <a:lnTo>
                    <a:pt x="65" y="117"/>
                  </a:lnTo>
                  <a:lnTo>
                    <a:pt x="67" y="111"/>
                  </a:lnTo>
                  <a:lnTo>
                    <a:pt x="80" y="111"/>
                  </a:lnTo>
                  <a:lnTo>
                    <a:pt x="86" y="111"/>
                  </a:lnTo>
                  <a:lnTo>
                    <a:pt x="86" y="106"/>
                  </a:lnTo>
                  <a:lnTo>
                    <a:pt x="86" y="72"/>
                  </a:lnTo>
                  <a:lnTo>
                    <a:pt x="95" y="52"/>
                  </a:lnTo>
                  <a:lnTo>
                    <a:pt x="87" y="48"/>
                  </a:lnTo>
                  <a:lnTo>
                    <a:pt x="60" y="95"/>
                  </a:lnTo>
                  <a:lnTo>
                    <a:pt x="32" y="78"/>
                  </a:lnTo>
                  <a:lnTo>
                    <a:pt x="28" y="82"/>
                  </a:lnTo>
                  <a:lnTo>
                    <a:pt x="28" y="82"/>
                  </a:lnTo>
                  <a:close/>
                  <a:moveTo>
                    <a:pt x="73" y="102"/>
                  </a:moveTo>
                  <a:lnTo>
                    <a:pt x="76" y="102"/>
                  </a:lnTo>
                  <a:lnTo>
                    <a:pt x="76" y="93"/>
                  </a:lnTo>
                  <a:lnTo>
                    <a:pt x="73" y="102"/>
                  </a:lnTo>
                  <a:lnTo>
                    <a:pt x="73" y="102"/>
                  </a:lnTo>
                  <a:close/>
                  <a:moveTo>
                    <a:pt x="35" y="57"/>
                  </a:moveTo>
                  <a:lnTo>
                    <a:pt x="32" y="57"/>
                  </a:lnTo>
                  <a:lnTo>
                    <a:pt x="32" y="61"/>
                  </a:lnTo>
                  <a:lnTo>
                    <a:pt x="32" y="72"/>
                  </a:lnTo>
                  <a:lnTo>
                    <a:pt x="41" y="78"/>
                  </a:lnTo>
                  <a:lnTo>
                    <a:pt x="41" y="67"/>
                  </a:lnTo>
                  <a:lnTo>
                    <a:pt x="71" y="67"/>
                  </a:lnTo>
                  <a:lnTo>
                    <a:pt x="76" y="57"/>
                  </a:lnTo>
                  <a:lnTo>
                    <a:pt x="35" y="57"/>
                  </a:lnTo>
                  <a:close/>
                </a:path>
              </a:pathLst>
            </a:custGeom>
            <a:solidFill>
              <a:schemeClr val="bg1"/>
            </a:solidFill>
            <a:ln w="9525">
              <a:noFill/>
              <a:round/>
            </a:ln>
          </p:spPr>
          <p:txBody>
            <a:bodyPr anchor="ctr"/>
            <a:lstStyle/>
            <a:p>
              <a:pPr algn="ctr"/>
            </a:p>
          </p:txBody>
        </p:sp>
        <p:sp>
          <p:nvSpPr>
            <p:cNvPr id="16" name="Freeform: Shape 162"/>
            <p:cNvSpPr/>
            <p:nvPr/>
          </p:nvSpPr>
          <p:spPr bwMode="auto">
            <a:xfrm>
              <a:off x="4648881" y="3956213"/>
              <a:ext cx="395971" cy="282388"/>
            </a:xfrm>
            <a:custGeom>
              <a:cxnLst>
                <a:cxn ang="0">
                  <a:pos x="0" y="54"/>
                </a:cxn>
                <a:cxn ang="0">
                  <a:pos x="61" y="54"/>
                </a:cxn>
                <a:cxn ang="0">
                  <a:pos x="61" y="25"/>
                </a:cxn>
                <a:cxn ang="0">
                  <a:pos x="71" y="25"/>
                </a:cxn>
                <a:cxn ang="0">
                  <a:pos x="80" y="36"/>
                </a:cxn>
                <a:cxn ang="0">
                  <a:pos x="80" y="67"/>
                </a:cxn>
                <a:cxn ang="0">
                  <a:pos x="74" y="67"/>
                </a:cxn>
                <a:cxn ang="0">
                  <a:pos x="73" y="67"/>
                </a:cxn>
                <a:cxn ang="0">
                  <a:pos x="64" y="75"/>
                </a:cxn>
                <a:cxn ang="0">
                  <a:pos x="56" y="67"/>
                </a:cxn>
                <a:cxn ang="0">
                  <a:pos x="23" y="67"/>
                </a:cxn>
                <a:cxn ang="0">
                  <a:pos x="15" y="75"/>
                </a:cxn>
                <a:cxn ang="0">
                  <a:pos x="7" y="67"/>
                </a:cxn>
                <a:cxn ang="0">
                  <a:pos x="0" y="67"/>
                </a:cxn>
                <a:cxn ang="0">
                  <a:pos x="0" y="54"/>
                </a:cxn>
                <a:cxn ang="0">
                  <a:pos x="35" y="10"/>
                </a:cxn>
                <a:cxn ang="0">
                  <a:pos x="35" y="22"/>
                </a:cxn>
                <a:cxn ang="0">
                  <a:pos x="27" y="22"/>
                </a:cxn>
                <a:cxn ang="0">
                  <a:pos x="27" y="10"/>
                </a:cxn>
                <a:cxn ang="0">
                  <a:pos x="13" y="10"/>
                </a:cxn>
                <a:cxn ang="0">
                  <a:pos x="13" y="44"/>
                </a:cxn>
                <a:cxn ang="0">
                  <a:pos x="50" y="44"/>
                </a:cxn>
                <a:cxn ang="0">
                  <a:pos x="50" y="10"/>
                </a:cxn>
                <a:cxn ang="0">
                  <a:pos x="35" y="10"/>
                </a:cxn>
                <a:cxn ang="0">
                  <a:pos x="10" y="5"/>
                </a:cxn>
                <a:cxn ang="0">
                  <a:pos x="7" y="5"/>
                </a:cxn>
                <a:cxn ang="0">
                  <a:pos x="7" y="8"/>
                </a:cxn>
                <a:cxn ang="0">
                  <a:pos x="7" y="47"/>
                </a:cxn>
                <a:cxn ang="0">
                  <a:pos x="7" y="50"/>
                </a:cxn>
                <a:cxn ang="0">
                  <a:pos x="10" y="50"/>
                </a:cxn>
                <a:cxn ang="0">
                  <a:pos x="52" y="50"/>
                </a:cxn>
                <a:cxn ang="0">
                  <a:pos x="55" y="50"/>
                </a:cxn>
                <a:cxn ang="0">
                  <a:pos x="55" y="47"/>
                </a:cxn>
                <a:cxn ang="0">
                  <a:pos x="55" y="8"/>
                </a:cxn>
                <a:cxn ang="0">
                  <a:pos x="55" y="5"/>
                </a:cxn>
                <a:cxn ang="0">
                  <a:pos x="52" y="5"/>
                </a:cxn>
                <a:cxn ang="0">
                  <a:pos x="10" y="5"/>
                </a:cxn>
                <a:cxn ang="0">
                  <a:pos x="62" y="22"/>
                </a:cxn>
                <a:cxn ang="0">
                  <a:pos x="62" y="13"/>
                </a:cxn>
                <a:cxn ang="0">
                  <a:pos x="62" y="11"/>
                </a:cxn>
                <a:cxn ang="0">
                  <a:pos x="64" y="10"/>
                </a:cxn>
                <a:cxn ang="0">
                  <a:pos x="76" y="0"/>
                </a:cxn>
                <a:cxn ang="0">
                  <a:pos x="82" y="7"/>
                </a:cxn>
                <a:cxn ang="0">
                  <a:pos x="68" y="14"/>
                </a:cxn>
                <a:cxn ang="0">
                  <a:pos x="68" y="22"/>
                </a:cxn>
                <a:cxn ang="0">
                  <a:pos x="62" y="22"/>
                </a:cxn>
              </a:cxnLst>
              <a:rect l="0" t="0" r="r" b="b"/>
              <a:pathLst>
                <a:path w="82" h="75">
                  <a:moveTo>
                    <a:pt x="0" y="54"/>
                  </a:moveTo>
                  <a:cubicBezTo>
                    <a:pt x="61" y="54"/>
                    <a:pt x="61" y="54"/>
                    <a:pt x="61" y="54"/>
                  </a:cubicBezTo>
                  <a:cubicBezTo>
                    <a:pt x="61" y="25"/>
                    <a:pt x="61" y="25"/>
                    <a:pt x="61" y="25"/>
                  </a:cubicBezTo>
                  <a:cubicBezTo>
                    <a:pt x="71" y="25"/>
                    <a:pt x="71" y="25"/>
                    <a:pt x="71" y="25"/>
                  </a:cubicBezTo>
                  <a:cubicBezTo>
                    <a:pt x="80" y="36"/>
                    <a:pt x="80" y="36"/>
                    <a:pt x="80" y="36"/>
                  </a:cubicBezTo>
                  <a:cubicBezTo>
                    <a:pt x="80" y="67"/>
                    <a:pt x="80" y="67"/>
                    <a:pt x="80" y="67"/>
                  </a:cubicBezTo>
                  <a:cubicBezTo>
                    <a:pt x="74" y="67"/>
                    <a:pt x="74" y="67"/>
                    <a:pt x="74" y="67"/>
                  </a:cubicBezTo>
                  <a:cubicBezTo>
                    <a:pt x="73" y="67"/>
                    <a:pt x="73" y="67"/>
                    <a:pt x="73" y="67"/>
                  </a:cubicBezTo>
                  <a:cubicBezTo>
                    <a:pt x="73" y="72"/>
                    <a:pt x="69" y="75"/>
                    <a:pt x="64" y="75"/>
                  </a:cubicBezTo>
                  <a:cubicBezTo>
                    <a:pt x="60" y="75"/>
                    <a:pt x="56" y="72"/>
                    <a:pt x="56" y="67"/>
                  </a:cubicBezTo>
                  <a:cubicBezTo>
                    <a:pt x="23" y="67"/>
                    <a:pt x="23" y="67"/>
                    <a:pt x="23" y="67"/>
                  </a:cubicBezTo>
                  <a:cubicBezTo>
                    <a:pt x="23" y="72"/>
                    <a:pt x="20" y="75"/>
                    <a:pt x="15" y="75"/>
                  </a:cubicBezTo>
                  <a:cubicBezTo>
                    <a:pt x="10" y="75"/>
                    <a:pt x="7" y="72"/>
                    <a:pt x="7" y="67"/>
                  </a:cubicBezTo>
                  <a:cubicBezTo>
                    <a:pt x="0" y="67"/>
                    <a:pt x="0" y="67"/>
                    <a:pt x="0" y="67"/>
                  </a:cubicBezTo>
                  <a:cubicBezTo>
                    <a:pt x="0" y="54"/>
                    <a:pt x="0" y="54"/>
                    <a:pt x="0" y="54"/>
                  </a:cubicBezTo>
                  <a:close/>
                  <a:moveTo>
                    <a:pt x="35" y="10"/>
                  </a:moveTo>
                  <a:cubicBezTo>
                    <a:pt x="35" y="22"/>
                    <a:pt x="35" y="22"/>
                    <a:pt x="35" y="22"/>
                  </a:cubicBezTo>
                  <a:cubicBezTo>
                    <a:pt x="27" y="22"/>
                    <a:pt x="27" y="22"/>
                    <a:pt x="27" y="22"/>
                  </a:cubicBezTo>
                  <a:cubicBezTo>
                    <a:pt x="27" y="10"/>
                    <a:pt x="27" y="10"/>
                    <a:pt x="27" y="10"/>
                  </a:cubicBezTo>
                  <a:cubicBezTo>
                    <a:pt x="13" y="10"/>
                    <a:pt x="13" y="10"/>
                    <a:pt x="13" y="10"/>
                  </a:cubicBezTo>
                  <a:cubicBezTo>
                    <a:pt x="13" y="44"/>
                    <a:pt x="13" y="44"/>
                    <a:pt x="13" y="44"/>
                  </a:cubicBezTo>
                  <a:cubicBezTo>
                    <a:pt x="50" y="44"/>
                    <a:pt x="50" y="44"/>
                    <a:pt x="50" y="44"/>
                  </a:cubicBezTo>
                  <a:cubicBezTo>
                    <a:pt x="50" y="10"/>
                    <a:pt x="50" y="10"/>
                    <a:pt x="50" y="10"/>
                  </a:cubicBezTo>
                  <a:cubicBezTo>
                    <a:pt x="35" y="10"/>
                    <a:pt x="35" y="10"/>
                    <a:pt x="35" y="10"/>
                  </a:cubicBezTo>
                  <a:close/>
                  <a:moveTo>
                    <a:pt x="10" y="5"/>
                  </a:moveTo>
                  <a:cubicBezTo>
                    <a:pt x="7" y="5"/>
                    <a:pt x="7" y="5"/>
                    <a:pt x="7" y="5"/>
                  </a:cubicBezTo>
                  <a:cubicBezTo>
                    <a:pt x="7" y="8"/>
                    <a:pt x="7" y="8"/>
                    <a:pt x="7" y="8"/>
                  </a:cubicBezTo>
                  <a:cubicBezTo>
                    <a:pt x="7" y="47"/>
                    <a:pt x="7" y="47"/>
                    <a:pt x="7" y="47"/>
                  </a:cubicBezTo>
                  <a:cubicBezTo>
                    <a:pt x="7" y="50"/>
                    <a:pt x="7" y="50"/>
                    <a:pt x="7" y="50"/>
                  </a:cubicBezTo>
                  <a:cubicBezTo>
                    <a:pt x="10" y="50"/>
                    <a:pt x="10" y="50"/>
                    <a:pt x="10" y="50"/>
                  </a:cubicBezTo>
                  <a:cubicBezTo>
                    <a:pt x="52" y="50"/>
                    <a:pt x="52" y="50"/>
                    <a:pt x="52" y="50"/>
                  </a:cubicBezTo>
                  <a:cubicBezTo>
                    <a:pt x="55" y="50"/>
                    <a:pt x="55" y="50"/>
                    <a:pt x="55" y="50"/>
                  </a:cubicBezTo>
                  <a:cubicBezTo>
                    <a:pt x="55" y="47"/>
                    <a:pt x="55" y="47"/>
                    <a:pt x="55" y="47"/>
                  </a:cubicBezTo>
                  <a:cubicBezTo>
                    <a:pt x="55" y="8"/>
                    <a:pt x="55" y="8"/>
                    <a:pt x="55" y="8"/>
                  </a:cubicBezTo>
                  <a:cubicBezTo>
                    <a:pt x="55" y="5"/>
                    <a:pt x="55" y="5"/>
                    <a:pt x="55" y="5"/>
                  </a:cubicBezTo>
                  <a:cubicBezTo>
                    <a:pt x="52" y="5"/>
                    <a:pt x="52" y="5"/>
                    <a:pt x="52" y="5"/>
                  </a:cubicBezTo>
                  <a:cubicBezTo>
                    <a:pt x="10" y="5"/>
                    <a:pt x="10" y="5"/>
                    <a:pt x="10" y="5"/>
                  </a:cubicBezTo>
                  <a:close/>
                  <a:moveTo>
                    <a:pt x="62" y="22"/>
                  </a:moveTo>
                  <a:cubicBezTo>
                    <a:pt x="62" y="13"/>
                    <a:pt x="62" y="13"/>
                    <a:pt x="62" y="13"/>
                  </a:cubicBezTo>
                  <a:cubicBezTo>
                    <a:pt x="62" y="11"/>
                    <a:pt x="62" y="11"/>
                    <a:pt x="62" y="11"/>
                  </a:cubicBezTo>
                  <a:cubicBezTo>
                    <a:pt x="64" y="10"/>
                    <a:pt x="64" y="10"/>
                    <a:pt x="64" y="10"/>
                  </a:cubicBezTo>
                  <a:cubicBezTo>
                    <a:pt x="76" y="0"/>
                    <a:pt x="76" y="0"/>
                    <a:pt x="76" y="0"/>
                  </a:cubicBezTo>
                  <a:cubicBezTo>
                    <a:pt x="82" y="7"/>
                    <a:pt x="82" y="7"/>
                    <a:pt x="82" y="7"/>
                  </a:cubicBezTo>
                  <a:cubicBezTo>
                    <a:pt x="68" y="14"/>
                    <a:pt x="68" y="14"/>
                    <a:pt x="68" y="14"/>
                  </a:cubicBezTo>
                  <a:cubicBezTo>
                    <a:pt x="68" y="22"/>
                    <a:pt x="68" y="22"/>
                    <a:pt x="68" y="22"/>
                  </a:cubicBezTo>
                  <a:lnTo>
                    <a:pt x="62" y="22"/>
                  </a:lnTo>
                  <a:close/>
                </a:path>
              </a:pathLst>
            </a:custGeom>
            <a:solidFill>
              <a:schemeClr val="bg1"/>
            </a:solidFill>
            <a:ln w="9525">
              <a:noFill/>
              <a:round/>
            </a:ln>
          </p:spPr>
          <p:txBody>
            <a:bodyPr anchor="ctr"/>
            <a:lstStyle/>
            <a:p>
              <a:pPr algn="ctr"/>
            </a:p>
          </p:txBody>
        </p:sp>
        <p:sp>
          <p:nvSpPr>
            <p:cNvPr id="17" name="Freeform: Shape 163"/>
            <p:cNvSpPr/>
            <p:nvPr/>
          </p:nvSpPr>
          <p:spPr bwMode="auto">
            <a:xfrm>
              <a:off x="7192467" y="3921675"/>
              <a:ext cx="307399" cy="351461"/>
            </a:xfrm>
            <a:custGeom>
              <a:cxnLst>
                <a:cxn ang="0">
                  <a:pos x="15" y="29"/>
                </a:cxn>
                <a:cxn ang="0">
                  <a:pos x="17" y="33"/>
                </a:cxn>
                <a:cxn ang="0">
                  <a:pos x="21" y="73"/>
                </a:cxn>
                <a:cxn ang="0">
                  <a:pos x="54" y="75"/>
                </a:cxn>
                <a:cxn ang="0">
                  <a:pos x="31" y="83"/>
                </a:cxn>
                <a:cxn ang="0">
                  <a:pos x="21" y="93"/>
                </a:cxn>
                <a:cxn ang="0">
                  <a:pos x="11" y="83"/>
                </a:cxn>
                <a:cxn ang="0">
                  <a:pos x="9" y="79"/>
                </a:cxn>
                <a:cxn ang="0">
                  <a:pos x="0" y="33"/>
                </a:cxn>
                <a:cxn ang="0">
                  <a:pos x="44" y="49"/>
                </a:cxn>
                <a:cxn ang="0">
                  <a:pos x="40" y="55"/>
                </a:cxn>
                <a:cxn ang="0">
                  <a:pos x="26" y="49"/>
                </a:cxn>
                <a:cxn ang="0">
                  <a:pos x="58" y="67"/>
                </a:cxn>
                <a:cxn ang="0">
                  <a:pos x="44" y="49"/>
                </a:cxn>
                <a:cxn ang="0">
                  <a:pos x="39" y="27"/>
                </a:cxn>
                <a:cxn ang="0">
                  <a:pos x="35" y="21"/>
                </a:cxn>
                <a:cxn ang="0">
                  <a:pos x="27" y="42"/>
                </a:cxn>
                <a:cxn ang="0">
                  <a:pos x="48" y="21"/>
                </a:cxn>
                <a:cxn ang="0">
                  <a:pos x="45" y="4"/>
                </a:cxn>
                <a:cxn ang="0">
                  <a:pos x="41" y="9"/>
                </a:cxn>
                <a:cxn ang="0">
                  <a:pos x="34" y="4"/>
                </a:cxn>
                <a:cxn ang="0">
                  <a:pos x="52" y="13"/>
                </a:cxn>
                <a:cxn ang="0">
                  <a:pos x="45" y="4"/>
                </a:cxn>
                <a:cxn ang="0">
                  <a:pos x="29" y="0"/>
                </a:cxn>
                <a:cxn ang="0">
                  <a:pos x="29" y="16"/>
                </a:cxn>
                <a:cxn ang="0">
                  <a:pos x="25" y="17"/>
                </a:cxn>
                <a:cxn ang="0">
                  <a:pos x="23" y="19"/>
                </a:cxn>
                <a:cxn ang="0">
                  <a:pos x="23" y="45"/>
                </a:cxn>
                <a:cxn ang="0">
                  <a:pos x="22" y="47"/>
                </a:cxn>
                <a:cxn ang="0">
                  <a:pos x="22" y="71"/>
                </a:cxn>
                <a:cxn ang="0">
                  <a:pos x="61" y="71"/>
                </a:cxn>
                <a:cxn ang="0">
                  <a:pos x="63" y="69"/>
                </a:cxn>
                <a:cxn ang="0">
                  <a:pos x="63" y="45"/>
                </a:cxn>
                <a:cxn ang="0">
                  <a:pos x="52" y="45"/>
                </a:cxn>
                <a:cxn ang="0">
                  <a:pos x="52" y="19"/>
                </a:cxn>
                <a:cxn ang="0">
                  <a:pos x="54" y="18"/>
                </a:cxn>
                <a:cxn ang="0">
                  <a:pos x="56" y="16"/>
                </a:cxn>
                <a:cxn ang="0">
                  <a:pos x="56" y="0"/>
                </a:cxn>
                <a:cxn ang="0">
                  <a:pos x="32" y="0"/>
                </a:cxn>
                <a:cxn ang="0">
                  <a:pos x="21" y="79"/>
                </a:cxn>
                <a:cxn ang="0">
                  <a:pos x="17" y="83"/>
                </a:cxn>
                <a:cxn ang="0">
                  <a:pos x="21" y="87"/>
                </a:cxn>
                <a:cxn ang="0">
                  <a:pos x="25" y="83"/>
                </a:cxn>
              </a:cxnLst>
              <a:rect l="0" t="0" r="r" b="b"/>
              <a:pathLst>
                <a:path w="62" h="93">
                  <a:moveTo>
                    <a:pt x="4" y="25"/>
                  </a:moveTo>
                  <a:cubicBezTo>
                    <a:pt x="15" y="29"/>
                    <a:pt x="15" y="29"/>
                    <a:pt x="15" y="29"/>
                  </a:cubicBezTo>
                  <a:cubicBezTo>
                    <a:pt x="17" y="30"/>
                    <a:pt x="17" y="30"/>
                    <a:pt x="17" y="30"/>
                  </a:cubicBezTo>
                  <a:cubicBezTo>
                    <a:pt x="17" y="33"/>
                    <a:pt x="17" y="33"/>
                    <a:pt x="17" y="33"/>
                  </a:cubicBezTo>
                  <a:cubicBezTo>
                    <a:pt x="17" y="74"/>
                    <a:pt x="17" y="74"/>
                    <a:pt x="17" y="74"/>
                  </a:cubicBezTo>
                  <a:cubicBezTo>
                    <a:pt x="18" y="73"/>
                    <a:pt x="20" y="73"/>
                    <a:pt x="21" y="73"/>
                  </a:cubicBezTo>
                  <a:cubicBezTo>
                    <a:pt x="23" y="73"/>
                    <a:pt x="25" y="74"/>
                    <a:pt x="26" y="75"/>
                  </a:cubicBezTo>
                  <a:cubicBezTo>
                    <a:pt x="54" y="75"/>
                    <a:pt x="54" y="75"/>
                    <a:pt x="54" y="75"/>
                  </a:cubicBezTo>
                  <a:cubicBezTo>
                    <a:pt x="54" y="83"/>
                    <a:pt x="54" y="83"/>
                    <a:pt x="54" y="83"/>
                  </a:cubicBezTo>
                  <a:cubicBezTo>
                    <a:pt x="31" y="83"/>
                    <a:pt x="31" y="83"/>
                    <a:pt x="31" y="83"/>
                  </a:cubicBezTo>
                  <a:cubicBezTo>
                    <a:pt x="31" y="86"/>
                    <a:pt x="30" y="88"/>
                    <a:pt x="28" y="90"/>
                  </a:cubicBezTo>
                  <a:cubicBezTo>
                    <a:pt x="26" y="92"/>
                    <a:pt x="24" y="93"/>
                    <a:pt x="21" y="93"/>
                  </a:cubicBezTo>
                  <a:cubicBezTo>
                    <a:pt x="18" y="93"/>
                    <a:pt x="16" y="92"/>
                    <a:pt x="14" y="90"/>
                  </a:cubicBezTo>
                  <a:cubicBezTo>
                    <a:pt x="12" y="88"/>
                    <a:pt x="11" y="86"/>
                    <a:pt x="11" y="83"/>
                  </a:cubicBezTo>
                  <a:cubicBezTo>
                    <a:pt x="9" y="83"/>
                    <a:pt x="9" y="83"/>
                    <a:pt x="9" y="83"/>
                  </a:cubicBezTo>
                  <a:cubicBezTo>
                    <a:pt x="9" y="79"/>
                    <a:pt x="9" y="79"/>
                    <a:pt x="9" y="79"/>
                  </a:cubicBezTo>
                  <a:cubicBezTo>
                    <a:pt x="9" y="36"/>
                    <a:pt x="9" y="36"/>
                    <a:pt x="9" y="36"/>
                  </a:cubicBezTo>
                  <a:cubicBezTo>
                    <a:pt x="0" y="33"/>
                    <a:pt x="0" y="33"/>
                    <a:pt x="0" y="33"/>
                  </a:cubicBezTo>
                  <a:cubicBezTo>
                    <a:pt x="4" y="25"/>
                    <a:pt x="4" y="25"/>
                    <a:pt x="4" y="25"/>
                  </a:cubicBezTo>
                  <a:close/>
                  <a:moveTo>
                    <a:pt x="44" y="49"/>
                  </a:moveTo>
                  <a:cubicBezTo>
                    <a:pt x="44" y="55"/>
                    <a:pt x="44" y="55"/>
                    <a:pt x="44" y="55"/>
                  </a:cubicBezTo>
                  <a:cubicBezTo>
                    <a:pt x="40" y="55"/>
                    <a:pt x="40" y="55"/>
                    <a:pt x="40" y="55"/>
                  </a:cubicBezTo>
                  <a:cubicBezTo>
                    <a:pt x="40" y="49"/>
                    <a:pt x="40" y="49"/>
                    <a:pt x="40" y="49"/>
                  </a:cubicBezTo>
                  <a:cubicBezTo>
                    <a:pt x="26" y="49"/>
                    <a:pt x="26" y="49"/>
                    <a:pt x="26" y="49"/>
                  </a:cubicBezTo>
                  <a:cubicBezTo>
                    <a:pt x="26" y="67"/>
                    <a:pt x="26" y="67"/>
                    <a:pt x="26" y="67"/>
                  </a:cubicBezTo>
                  <a:cubicBezTo>
                    <a:pt x="58" y="67"/>
                    <a:pt x="58" y="67"/>
                    <a:pt x="58" y="67"/>
                  </a:cubicBezTo>
                  <a:cubicBezTo>
                    <a:pt x="58" y="49"/>
                    <a:pt x="58" y="49"/>
                    <a:pt x="58" y="49"/>
                  </a:cubicBezTo>
                  <a:cubicBezTo>
                    <a:pt x="44" y="49"/>
                    <a:pt x="44" y="49"/>
                    <a:pt x="44" y="49"/>
                  </a:cubicBezTo>
                  <a:close/>
                  <a:moveTo>
                    <a:pt x="39" y="21"/>
                  </a:moveTo>
                  <a:cubicBezTo>
                    <a:pt x="39" y="27"/>
                    <a:pt x="39" y="27"/>
                    <a:pt x="39" y="27"/>
                  </a:cubicBezTo>
                  <a:cubicBezTo>
                    <a:pt x="35" y="27"/>
                    <a:pt x="35" y="27"/>
                    <a:pt x="35" y="27"/>
                  </a:cubicBezTo>
                  <a:cubicBezTo>
                    <a:pt x="35" y="21"/>
                    <a:pt x="35" y="21"/>
                    <a:pt x="35" y="21"/>
                  </a:cubicBezTo>
                  <a:cubicBezTo>
                    <a:pt x="27" y="21"/>
                    <a:pt x="27" y="21"/>
                    <a:pt x="27" y="21"/>
                  </a:cubicBezTo>
                  <a:cubicBezTo>
                    <a:pt x="27" y="42"/>
                    <a:pt x="27" y="42"/>
                    <a:pt x="27" y="42"/>
                  </a:cubicBezTo>
                  <a:cubicBezTo>
                    <a:pt x="48" y="42"/>
                    <a:pt x="48" y="42"/>
                    <a:pt x="48" y="42"/>
                  </a:cubicBezTo>
                  <a:cubicBezTo>
                    <a:pt x="48" y="21"/>
                    <a:pt x="48" y="21"/>
                    <a:pt x="48" y="21"/>
                  </a:cubicBezTo>
                  <a:cubicBezTo>
                    <a:pt x="39" y="21"/>
                    <a:pt x="39" y="21"/>
                    <a:pt x="39" y="21"/>
                  </a:cubicBezTo>
                  <a:close/>
                  <a:moveTo>
                    <a:pt x="45" y="4"/>
                  </a:moveTo>
                  <a:cubicBezTo>
                    <a:pt x="45" y="9"/>
                    <a:pt x="45" y="9"/>
                    <a:pt x="45" y="9"/>
                  </a:cubicBezTo>
                  <a:cubicBezTo>
                    <a:pt x="41" y="9"/>
                    <a:pt x="41" y="9"/>
                    <a:pt x="41" y="9"/>
                  </a:cubicBezTo>
                  <a:cubicBezTo>
                    <a:pt x="41" y="4"/>
                    <a:pt x="41" y="4"/>
                    <a:pt x="41" y="4"/>
                  </a:cubicBezTo>
                  <a:cubicBezTo>
                    <a:pt x="34" y="4"/>
                    <a:pt x="34" y="4"/>
                    <a:pt x="34" y="4"/>
                  </a:cubicBezTo>
                  <a:cubicBezTo>
                    <a:pt x="34" y="13"/>
                    <a:pt x="34" y="13"/>
                    <a:pt x="34" y="13"/>
                  </a:cubicBezTo>
                  <a:cubicBezTo>
                    <a:pt x="52" y="13"/>
                    <a:pt x="52" y="13"/>
                    <a:pt x="52" y="13"/>
                  </a:cubicBezTo>
                  <a:cubicBezTo>
                    <a:pt x="52" y="4"/>
                    <a:pt x="52" y="4"/>
                    <a:pt x="52" y="4"/>
                  </a:cubicBezTo>
                  <a:cubicBezTo>
                    <a:pt x="45" y="4"/>
                    <a:pt x="45" y="4"/>
                    <a:pt x="45" y="4"/>
                  </a:cubicBezTo>
                  <a:close/>
                  <a:moveTo>
                    <a:pt x="32" y="0"/>
                  </a:moveTo>
                  <a:cubicBezTo>
                    <a:pt x="29" y="0"/>
                    <a:pt x="29" y="0"/>
                    <a:pt x="29" y="0"/>
                  </a:cubicBezTo>
                  <a:cubicBezTo>
                    <a:pt x="29" y="2"/>
                    <a:pt x="29" y="2"/>
                    <a:pt x="29" y="2"/>
                  </a:cubicBezTo>
                  <a:cubicBezTo>
                    <a:pt x="29" y="16"/>
                    <a:pt x="29" y="16"/>
                    <a:pt x="29" y="16"/>
                  </a:cubicBezTo>
                  <a:cubicBezTo>
                    <a:pt x="29" y="17"/>
                    <a:pt x="29" y="17"/>
                    <a:pt x="29" y="17"/>
                  </a:cubicBezTo>
                  <a:cubicBezTo>
                    <a:pt x="25" y="17"/>
                    <a:pt x="25" y="17"/>
                    <a:pt x="25" y="17"/>
                  </a:cubicBezTo>
                  <a:cubicBezTo>
                    <a:pt x="23" y="17"/>
                    <a:pt x="23" y="17"/>
                    <a:pt x="23" y="17"/>
                  </a:cubicBezTo>
                  <a:cubicBezTo>
                    <a:pt x="23" y="19"/>
                    <a:pt x="23" y="19"/>
                    <a:pt x="23" y="19"/>
                  </a:cubicBezTo>
                  <a:cubicBezTo>
                    <a:pt x="23" y="44"/>
                    <a:pt x="23" y="44"/>
                    <a:pt x="23" y="44"/>
                  </a:cubicBezTo>
                  <a:cubicBezTo>
                    <a:pt x="23" y="45"/>
                    <a:pt x="23" y="45"/>
                    <a:pt x="23" y="45"/>
                  </a:cubicBezTo>
                  <a:cubicBezTo>
                    <a:pt x="22" y="45"/>
                    <a:pt x="22" y="45"/>
                    <a:pt x="22" y="45"/>
                  </a:cubicBezTo>
                  <a:cubicBezTo>
                    <a:pt x="22" y="47"/>
                    <a:pt x="22" y="47"/>
                    <a:pt x="22" y="47"/>
                  </a:cubicBezTo>
                  <a:cubicBezTo>
                    <a:pt x="22" y="69"/>
                    <a:pt x="22" y="69"/>
                    <a:pt x="22" y="69"/>
                  </a:cubicBezTo>
                  <a:cubicBezTo>
                    <a:pt x="22" y="71"/>
                    <a:pt x="22" y="71"/>
                    <a:pt x="22" y="71"/>
                  </a:cubicBezTo>
                  <a:cubicBezTo>
                    <a:pt x="24" y="71"/>
                    <a:pt x="24" y="71"/>
                    <a:pt x="24" y="71"/>
                  </a:cubicBezTo>
                  <a:cubicBezTo>
                    <a:pt x="61" y="71"/>
                    <a:pt x="61" y="71"/>
                    <a:pt x="61" y="71"/>
                  </a:cubicBezTo>
                  <a:cubicBezTo>
                    <a:pt x="63" y="71"/>
                    <a:pt x="63" y="71"/>
                    <a:pt x="63" y="71"/>
                  </a:cubicBezTo>
                  <a:cubicBezTo>
                    <a:pt x="63" y="69"/>
                    <a:pt x="63" y="69"/>
                    <a:pt x="63" y="69"/>
                  </a:cubicBezTo>
                  <a:cubicBezTo>
                    <a:pt x="63" y="47"/>
                    <a:pt x="63" y="47"/>
                    <a:pt x="63" y="47"/>
                  </a:cubicBezTo>
                  <a:cubicBezTo>
                    <a:pt x="63" y="45"/>
                    <a:pt x="63" y="45"/>
                    <a:pt x="63" y="45"/>
                  </a:cubicBezTo>
                  <a:cubicBezTo>
                    <a:pt x="61" y="45"/>
                    <a:pt x="61" y="45"/>
                    <a:pt x="61" y="45"/>
                  </a:cubicBezTo>
                  <a:cubicBezTo>
                    <a:pt x="52" y="45"/>
                    <a:pt x="52" y="45"/>
                    <a:pt x="52" y="45"/>
                  </a:cubicBezTo>
                  <a:cubicBezTo>
                    <a:pt x="52" y="44"/>
                    <a:pt x="52" y="44"/>
                    <a:pt x="52" y="44"/>
                  </a:cubicBezTo>
                  <a:cubicBezTo>
                    <a:pt x="52" y="19"/>
                    <a:pt x="52" y="19"/>
                    <a:pt x="52" y="19"/>
                  </a:cubicBezTo>
                  <a:cubicBezTo>
                    <a:pt x="52" y="18"/>
                    <a:pt x="52" y="18"/>
                    <a:pt x="52" y="18"/>
                  </a:cubicBezTo>
                  <a:cubicBezTo>
                    <a:pt x="54" y="18"/>
                    <a:pt x="54" y="18"/>
                    <a:pt x="54" y="18"/>
                  </a:cubicBezTo>
                  <a:cubicBezTo>
                    <a:pt x="56" y="18"/>
                    <a:pt x="56" y="18"/>
                    <a:pt x="56" y="18"/>
                  </a:cubicBezTo>
                  <a:cubicBezTo>
                    <a:pt x="56" y="16"/>
                    <a:pt x="56" y="16"/>
                    <a:pt x="56" y="16"/>
                  </a:cubicBezTo>
                  <a:cubicBezTo>
                    <a:pt x="56" y="2"/>
                    <a:pt x="56" y="2"/>
                    <a:pt x="56" y="2"/>
                  </a:cubicBezTo>
                  <a:cubicBezTo>
                    <a:pt x="56" y="0"/>
                    <a:pt x="56" y="0"/>
                    <a:pt x="56" y="0"/>
                  </a:cubicBezTo>
                  <a:cubicBezTo>
                    <a:pt x="54" y="0"/>
                    <a:pt x="54" y="0"/>
                    <a:pt x="54" y="0"/>
                  </a:cubicBezTo>
                  <a:cubicBezTo>
                    <a:pt x="32" y="0"/>
                    <a:pt x="32" y="0"/>
                    <a:pt x="32" y="0"/>
                  </a:cubicBezTo>
                  <a:close/>
                  <a:moveTo>
                    <a:pt x="24" y="80"/>
                  </a:moveTo>
                  <a:cubicBezTo>
                    <a:pt x="23" y="79"/>
                    <a:pt x="22" y="79"/>
                    <a:pt x="21" y="79"/>
                  </a:cubicBezTo>
                  <a:cubicBezTo>
                    <a:pt x="20" y="79"/>
                    <a:pt x="19" y="79"/>
                    <a:pt x="18" y="80"/>
                  </a:cubicBezTo>
                  <a:cubicBezTo>
                    <a:pt x="17" y="81"/>
                    <a:pt x="17" y="82"/>
                    <a:pt x="17" y="83"/>
                  </a:cubicBezTo>
                  <a:cubicBezTo>
                    <a:pt x="17" y="84"/>
                    <a:pt x="17" y="85"/>
                    <a:pt x="18" y="86"/>
                  </a:cubicBezTo>
                  <a:cubicBezTo>
                    <a:pt x="19" y="87"/>
                    <a:pt x="20" y="87"/>
                    <a:pt x="21" y="87"/>
                  </a:cubicBezTo>
                  <a:cubicBezTo>
                    <a:pt x="22" y="87"/>
                    <a:pt x="23" y="87"/>
                    <a:pt x="24" y="86"/>
                  </a:cubicBezTo>
                  <a:cubicBezTo>
                    <a:pt x="25" y="85"/>
                    <a:pt x="25" y="84"/>
                    <a:pt x="25" y="83"/>
                  </a:cubicBezTo>
                  <a:cubicBezTo>
                    <a:pt x="25" y="82"/>
                    <a:pt x="25" y="81"/>
                    <a:pt x="24" y="80"/>
                  </a:cubicBezTo>
                  <a:close/>
                </a:path>
              </a:pathLst>
            </a:custGeom>
            <a:solidFill>
              <a:schemeClr val="bg1"/>
            </a:solidFill>
            <a:ln w="9525">
              <a:noFill/>
              <a:round/>
            </a:ln>
          </p:spPr>
          <p:txBody>
            <a:bodyPr anchor="ctr"/>
            <a:lstStyle/>
            <a:p>
              <a:pPr algn="ctr"/>
            </a:p>
          </p:txBody>
        </p:sp>
        <p:sp>
          <p:nvSpPr>
            <p:cNvPr id="18" name="TextBox 40"/>
            <p:cNvSpPr txBox="1"/>
            <p:nvPr/>
          </p:nvSpPr>
          <p:spPr bwMode="auto">
            <a:xfrm>
              <a:off x="4595482" y="1528228"/>
              <a:ext cx="3001039" cy="334087"/>
            </a:xfrm>
            <a:prstGeom prst="rect">
              <a:avLst/>
            </a:prstGeom>
            <a:noFill/>
          </p:spPr>
          <p:txBody>
            <a:bodyPr wrap="none" lIns="0" tIns="0" rIns="0" bIns="0" anchor="ctr" anchorCtr="1">
              <a:normAutofit/>
            </a:bodyPr>
            <a:lstStyle/>
            <a:p>
              <a:r>
                <a:rPr lang="zh-CN" altLang="en-US" sz="1400">
                  <a:solidFill>
                    <a:schemeClr val="bg1"/>
                  </a:solidFill>
                  <a:effectLst/>
                </a:rPr>
                <a:t>输入标题文本</a:t>
              </a:r>
              <a:endParaRPr lang="zh-CN" altLang="en-US" sz="1400">
                <a:solidFill>
                  <a:schemeClr val="bg1"/>
                </a:solidFill>
                <a:effectLst/>
              </a:endParaRPr>
            </a:p>
          </p:txBody>
        </p:sp>
      </p:grpSp>
      <p:grpSp>
        <p:nvGrpSpPr>
          <p:cNvPr id="19" name="1"/>
          <p:cNvGrpSpPr/>
          <p:nvPr>
            <p:custDataLst>
              <p:tags r:id="rId4"/>
            </p:custDataLst>
          </p:nvPr>
        </p:nvGrpSpPr>
        <p:grpSpPr>
          <a:xfrm>
            <a:off x="7783550" y="2738427"/>
            <a:ext cx="2913191" cy="856637"/>
            <a:chOff x="1415480" y="1651350"/>
            <a:chExt cx="2913191" cy="856637"/>
          </a:xfrm>
        </p:grpSpPr>
        <p:sp>
          <p:nvSpPr>
            <p:cNvPr id="35" name="TextBox 42"/>
            <p:cNvSpPr txBox="1"/>
            <p:nvPr/>
          </p:nvSpPr>
          <p:spPr bwMode="auto">
            <a:xfrm>
              <a:off x="1415480" y="1651350"/>
              <a:ext cx="2913191" cy="309958"/>
            </a:xfrm>
            <a:prstGeom prst="rect">
              <a:avLst/>
            </a:prstGeom>
            <a:noFill/>
          </p:spPr>
          <p:txBody>
            <a:bodyPr wrap="none" lIns="360000" tIns="0" rIns="0" bIns="0" anchor="ctr" anchorCtr="0">
              <a:normAutofit/>
            </a:bodyPr>
            <a:lstStyle/>
            <a:p>
              <a:pPr algn="l"/>
              <a:r>
                <a:rPr lang="zh-CN" altLang="en-US" sz="1400">
                  <a:solidFill>
                    <a:schemeClr val="accent2">
                      <a:lumMod val="100000"/>
                    </a:schemeClr>
                  </a:solidFill>
                  <a:effectLst/>
                </a:rPr>
                <a:t>输入标题文本</a:t>
              </a:r>
              <a:endParaRPr lang="zh-CN" altLang="en-US" sz="1400">
                <a:solidFill>
                  <a:schemeClr val="accent2">
                    <a:lumMod val="100000"/>
                  </a:schemeClr>
                </a:solidFill>
                <a:effectLst/>
              </a:endParaRPr>
            </a:p>
          </p:txBody>
        </p:sp>
        <p:sp>
          <p:nvSpPr>
            <p:cNvPr id="36" name="TextBox 43"/>
            <p:cNvSpPr txBox="1"/>
            <p:nvPr/>
          </p:nvSpPr>
          <p:spPr bwMode="auto">
            <a:xfrm>
              <a:off x="1415480" y="1951808"/>
              <a:ext cx="2913191" cy="556179"/>
            </a:xfrm>
            <a:prstGeom prst="rect">
              <a:avLst/>
            </a:prstGeom>
            <a:noFill/>
          </p:spPr>
          <p:txBody>
            <a:bodyPr wrap="square" lIns="360000" tIns="0" rIns="0" bIns="0" anchor="ctr" anchorCtr="0">
              <a:normAutofit/>
            </a:bodyPr>
            <a:lstStyle/>
            <a:p>
              <a:pPr algn="l" latinLnBrk="0">
                <a:lnSpc>
                  <a:spcPct val="120000"/>
                </a:lnSpc>
              </a:pPr>
              <a:r>
                <a:rPr lang="zh-CN" altLang="en-US" sz="1000" b="0">
                  <a:solidFill>
                    <a:schemeClr val="tx1"/>
                  </a:solidFill>
                  <a:effectLst/>
                </a:rPr>
                <a:t>请替换文字内容复制你的内容到此 </a:t>
              </a:r>
              <a:br>
                <a:rPr lang="zh-CN" altLang="en-US" sz="1000" b="0">
                  <a:solidFill>
                    <a:schemeClr val="tx1"/>
                  </a:solidFill>
                  <a:effectLst/>
                </a:rPr>
              </a:br>
              <a:r>
                <a:rPr lang="zh-CN" altLang="en-US" sz="1000" b="0">
                  <a:solidFill>
                    <a:schemeClr val="tx1"/>
                  </a:solidFill>
                  <a:effectLst/>
                </a:rPr>
                <a:t>点击添加内容</a:t>
              </a:r>
              <a:endParaRPr lang="zh-CN" altLang="en-US" sz="1000" b="0">
                <a:solidFill>
                  <a:schemeClr val="tx1"/>
                </a:solidFill>
                <a:effectLst/>
              </a:endParaRPr>
            </a:p>
          </p:txBody>
        </p:sp>
      </p:grpSp>
      <p:grpSp>
        <p:nvGrpSpPr>
          <p:cNvPr id="20" name="1"/>
          <p:cNvGrpSpPr/>
          <p:nvPr>
            <p:custDataLst>
              <p:tags r:id="rId5"/>
            </p:custDataLst>
          </p:nvPr>
        </p:nvGrpSpPr>
        <p:grpSpPr>
          <a:xfrm>
            <a:off x="1982709" y="2738428"/>
            <a:ext cx="2425207" cy="866137"/>
            <a:chOff x="668023" y="1227225"/>
            <a:chExt cx="2425207" cy="866137"/>
          </a:xfrm>
        </p:grpSpPr>
        <p:sp>
          <p:nvSpPr>
            <p:cNvPr id="33" name="TextBox 45"/>
            <p:cNvSpPr txBox="1"/>
            <p:nvPr/>
          </p:nvSpPr>
          <p:spPr bwMode="auto">
            <a:xfrm>
              <a:off x="793990" y="1227225"/>
              <a:ext cx="2299240" cy="309958"/>
            </a:xfrm>
            <a:prstGeom prst="rect">
              <a:avLst/>
            </a:prstGeom>
            <a:noFill/>
          </p:spPr>
          <p:txBody>
            <a:bodyPr wrap="none" lIns="0" tIns="0" rIns="432000" bIns="0" anchor="ctr" anchorCtr="0">
              <a:normAutofit/>
            </a:bodyPr>
            <a:lstStyle/>
            <a:p>
              <a:pPr algn="r"/>
              <a:r>
                <a:rPr lang="zh-CN" altLang="en-US" sz="1400">
                  <a:solidFill>
                    <a:schemeClr val="accent1">
                      <a:lumMod val="100000"/>
                    </a:schemeClr>
                  </a:solidFill>
                  <a:effectLst/>
                </a:rPr>
                <a:t>输入标题文本</a:t>
              </a:r>
              <a:endParaRPr lang="zh-CN" altLang="en-US" sz="1400">
                <a:solidFill>
                  <a:schemeClr val="accent1">
                    <a:lumMod val="100000"/>
                  </a:schemeClr>
                </a:solidFill>
                <a:effectLst/>
              </a:endParaRPr>
            </a:p>
          </p:txBody>
        </p:sp>
        <p:sp>
          <p:nvSpPr>
            <p:cNvPr id="34" name="TextBox 46"/>
            <p:cNvSpPr txBox="1"/>
            <p:nvPr/>
          </p:nvSpPr>
          <p:spPr bwMode="auto">
            <a:xfrm>
              <a:off x="668023" y="1537183"/>
              <a:ext cx="2425207" cy="556179"/>
            </a:xfrm>
            <a:prstGeom prst="rect">
              <a:avLst/>
            </a:prstGeom>
            <a:noFill/>
          </p:spPr>
          <p:txBody>
            <a:bodyPr wrap="square" lIns="0" tIns="0" rIns="432000" bIns="0" anchor="ctr" anchorCtr="0">
              <a:normAutofit/>
            </a:bodyPr>
            <a:lstStyle/>
            <a:p>
              <a:pPr algn="r" latinLnBrk="0">
                <a:lnSpc>
                  <a:spcPct val="120000"/>
                </a:lnSpc>
              </a:pPr>
              <a:r>
                <a:rPr lang="zh-CN" altLang="en-US" sz="1000" b="0">
                  <a:solidFill>
                    <a:schemeClr val="tx1"/>
                  </a:solidFill>
                  <a:effectLst/>
                </a:rPr>
                <a:t>请替换文字内容复制你的内容到此 </a:t>
              </a:r>
              <a:br>
                <a:rPr lang="zh-CN" altLang="en-US" sz="1000" b="0">
                  <a:solidFill>
                    <a:schemeClr val="tx1"/>
                  </a:solidFill>
                  <a:effectLst/>
                </a:rPr>
              </a:br>
              <a:r>
                <a:rPr lang="zh-CN" altLang="en-US" sz="1000" b="0">
                  <a:solidFill>
                    <a:schemeClr val="tx1"/>
                  </a:solidFill>
                  <a:effectLst/>
                </a:rPr>
                <a:t>点击添加内容</a:t>
              </a:r>
              <a:endParaRPr lang="zh-CN" altLang="en-US" sz="1000" b="0">
                <a:solidFill>
                  <a:schemeClr val="tx1"/>
                </a:solidFill>
                <a:effectLst/>
              </a:endParaRPr>
            </a:p>
          </p:txBody>
        </p:sp>
      </p:grpSp>
      <p:grpSp>
        <p:nvGrpSpPr>
          <p:cNvPr id="21" name="1"/>
          <p:cNvGrpSpPr/>
          <p:nvPr>
            <p:custDataLst>
              <p:tags r:id="rId6"/>
            </p:custDataLst>
          </p:nvPr>
        </p:nvGrpSpPr>
        <p:grpSpPr>
          <a:xfrm>
            <a:off x="8409303" y="3701788"/>
            <a:ext cx="2913191" cy="856637"/>
            <a:chOff x="1415480" y="1651350"/>
            <a:chExt cx="2913191" cy="856637"/>
          </a:xfrm>
        </p:grpSpPr>
        <p:sp>
          <p:nvSpPr>
            <p:cNvPr id="31" name="TextBox 48"/>
            <p:cNvSpPr txBox="1"/>
            <p:nvPr/>
          </p:nvSpPr>
          <p:spPr bwMode="auto">
            <a:xfrm>
              <a:off x="1415480" y="1651350"/>
              <a:ext cx="2913191" cy="309958"/>
            </a:xfrm>
            <a:prstGeom prst="rect">
              <a:avLst/>
            </a:prstGeom>
            <a:noFill/>
          </p:spPr>
          <p:txBody>
            <a:bodyPr wrap="none" lIns="360000" tIns="0" rIns="0" bIns="0" anchor="ctr" anchorCtr="0">
              <a:normAutofit/>
            </a:bodyPr>
            <a:lstStyle/>
            <a:p>
              <a:pPr algn="l"/>
              <a:r>
                <a:rPr lang="zh-CN" altLang="en-US" sz="1400">
                  <a:solidFill>
                    <a:schemeClr val="accent4">
                      <a:lumMod val="100000"/>
                    </a:schemeClr>
                  </a:solidFill>
                  <a:effectLst/>
                </a:rPr>
                <a:t>输入标题文本</a:t>
              </a:r>
              <a:endParaRPr lang="zh-CN" altLang="en-US" sz="1400">
                <a:solidFill>
                  <a:schemeClr val="accent4">
                    <a:lumMod val="100000"/>
                  </a:schemeClr>
                </a:solidFill>
                <a:effectLst/>
              </a:endParaRPr>
            </a:p>
          </p:txBody>
        </p:sp>
        <p:sp>
          <p:nvSpPr>
            <p:cNvPr id="32" name="TextBox 49"/>
            <p:cNvSpPr txBox="1"/>
            <p:nvPr/>
          </p:nvSpPr>
          <p:spPr bwMode="auto">
            <a:xfrm>
              <a:off x="1415480" y="1951808"/>
              <a:ext cx="2913191" cy="556179"/>
            </a:xfrm>
            <a:prstGeom prst="rect">
              <a:avLst/>
            </a:prstGeom>
            <a:noFill/>
          </p:spPr>
          <p:txBody>
            <a:bodyPr wrap="square" lIns="360000" tIns="0" rIns="0" bIns="0" anchor="ctr" anchorCtr="0">
              <a:normAutofit/>
            </a:bodyPr>
            <a:lstStyle/>
            <a:p>
              <a:pPr algn="l" latinLnBrk="0">
                <a:lnSpc>
                  <a:spcPct val="120000"/>
                </a:lnSpc>
              </a:pPr>
              <a:r>
                <a:rPr lang="zh-CN" altLang="en-US" sz="1000" b="0">
                  <a:solidFill>
                    <a:schemeClr val="tx1"/>
                  </a:solidFill>
                  <a:effectLst/>
                </a:rPr>
                <a:t>请替换文字内容复制你的内容到此 </a:t>
              </a:r>
              <a:br>
                <a:rPr lang="zh-CN" altLang="en-US" sz="1000" b="0">
                  <a:solidFill>
                    <a:schemeClr val="tx1"/>
                  </a:solidFill>
                  <a:effectLst/>
                </a:rPr>
              </a:br>
              <a:r>
                <a:rPr lang="zh-CN" altLang="en-US" sz="1000" b="0">
                  <a:solidFill>
                    <a:schemeClr val="tx1"/>
                  </a:solidFill>
                  <a:effectLst/>
                </a:rPr>
                <a:t>点击添加内容</a:t>
              </a:r>
              <a:endParaRPr lang="zh-CN" altLang="en-US" sz="1000" b="0">
                <a:solidFill>
                  <a:schemeClr val="tx1"/>
                </a:solidFill>
                <a:effectLst/>
              </a:endParaRPr>
            </a:p>
          </p:txBody>
        </p:sp>
      </p:grpSp>
      <p:grpSp>
        <p:nvGrpSpPr>
          <p:cNvPr id="22" name="1"/>
          <p:cNvGrpSpPr/>
          <p:nvPr>
            <p:custDataLst>
              <p:tags r:id="rId7"/>
            </p:custDataLst>
          </p:nvPr>
        </p:nvGrpSpPr>
        <p:grpSpPr>
          <a:xfrm>
            <a:off x="1484489" y="3692289"/>
            <a:ext cx="2299240" cy="866137"/>
            <a:chOff x="793990" y="1227225"/>
            <a:chExt cx="2299240" cy="866137"/>
          </a:xfrm>
        </p:grpSpPr>
        <p:sp>
          <p:nvSpPr>
            <p:cNvPr id="29" name="TextBox 51"/>
            <p:cNvSpPr txBox="1"/>
            <p:nvPr/>
          </p:nvSpPr>
          <p:spPr bwMode="auto">
            <a:xfrm>
              <a:off x="793990" y="1227225"/>
              <a:ext cx="2299240" cy="309958"/>
            </a:xfrm>
            <a:prstGeom prst="rect">
              <a:avLst/>
            </a:prstGeom>
            <a:noFill/>
          </p:spPr>
          <p:txBody>
            <a:bodyPr wrap="none" lIns="0" tIns="0" rIns="360000" bIns="0" anchor="ctr" anchorCtr="0">
              <a:normAutofit/>
            </a:bodyPr>
            <a:lstStyle/>
            <a:p>
              <a:pPr algn="r"/>
              <a:r>
                <a:rPr lang="zh-CN" altLang="en-US" sz="1400">
                  <a:solidFill>
                    <a:schemeClr val="accent3">
                      <a:lumMod val="100000"/>
                    </a:schemeClr>
                  </a:solidFill>
                  <a:effectLst/>
                </a:rPr>
                <a:t>输入标题文本</a:t>
              </a:r>
              <a:endParaRPr lang="zh-CN" altLang="en-US" sz="1400">
                <a:solidFill>
                  <a:schemeClr val="accent3">
                    <a:lumMod val="100000"/>
                  </a:schemeClr>
                </a:solidFill>
                <a:effectLst/>
              </a:endParaRPr>
            </a:p>
          </p:txBody>
        </p:sp>
        <p:sp>
          <p:nvSpPr>
            <p:cNvPr id="30" name="TextBox 52"/>
            <p:cNvSpPr txBox="1"/>
            <p:nvPr/>
          </p:nvSpPr>
          <p:spPr bwMode="auto">
            <a:xfrm>
              <a:off x="793990" y="1537183"/>
              <a:ext cx="2299240" cy="556179"/>
            </a:xfrm>
            <a:prstGeom prst="rect">
              <a:avLst/>
            </a:prstGeom>
            <a:noFill/>
          </p:spPr>
          <p:txBody>
            <a:bodyPr wrap="square" lIns="0" tIns="0" rIns="360000" bIns="0" anchor="ctr" anchorCtr="0">
              <a:normAutofit/>
            </a:bodyPr>
            <a:lstStyle/>
            <a:p>
              <a:pPr algn="r" latinLnBrk="0">
                <a:lnSpc>
                  <a:spcPct val="120000"/>
                </a:lnSpc>
              </a:pPr>
              <a:r>
                <a:rPr lang="zh-CN" altLang="en-US" sz="1000" b="0">
                  <a:solidFill>
                    <a:schemeClr val="tx1"/>
                  </a:solidFill>
                  <a:effectLst/>
                </a:rPr>
                <a:t>请替换文字内容复制你的内容到此 </a:t>
              </a:r>
              <a:br>
                <a:rPr lang="zh-CN" altLang="en-US" sz="1000" b="0">
                  <a:solidFill>
                    <a:schemeClr val="tx1"/>
                  </a:solidFill>
                  <a:effectLst/>
                </a:rPr>
              </a:br>
              <a:r>
                <a:rPr lang="zh-CN" altLang="en-US" sz="1000" b="0">
                  <a:solidFill>
                    <a:schemeClr val="tx1"/>
                  </a:solidFill>
                  <a:effectLst/>
                </a:rPr>
                <a:t>点击添加内容</a:t>
              </a:r>
              <a:endParaRPr lang="zh-CN" altLang="en-US" sz="1000" b="0">
                <a:solidFill>
                  <a:schemeClr val="tx1"/>
                </a:solidFill>
                <a:effectLst/>
              </a:endParaRPr>
            </a:p>
          </p:txBody>
        </p:sp>
      </p:grpSp>
      <p:grpSp>
        <p:nvGrpSpPr>
          <p:cNvPr id="23" name="1"/>
          <p:cNvGrpSpPr/>
          <p:nvPr>
            <p:custDataLst>
              <p:tags r:id="rId8"/>
            </p:custDataLst>
          </p:nvPr>
        </p:nvGrpSpPr>
        <p:grpSpPr>
          <a:xfrm>
            <a:off x="7783550" y="4700542"/>
            <a:ext cx="2913191" cy="856637"/>
            <a:chOff x="1415480" y="1651350"/>
            <a:chExt cx="2913191" cy="856637"/>
          </a:xfrm>
        </p:grpSpPr>
        <p:sp>
          <p:nvSpPr>
            <p:cNvPr id="27" name="TextBox 54"/>
            <p:cNvSpPr txBox="1"/>
            <p:nvPr/>
          </p:nvSpPr>
          <p:spPr bwMode="auto">
            <a:xfrm>
              <a:off x="1415480" y="1651350"/>
              <a:ext cx="2913191" cy="309958"/>
            </a:xfrm>
            <a:prstGeom prst="rect">
              <a:avLst/>
            </a:prstGeom>
            <a:noFill/>
          </p:spPr>
          <p:txBody>
            <a:bodyPr wrap="none" lIns="360000" tIns="0" rIns="0" bIns="0" anchor="ctr" anchorCtr="0">
              <a:normAutofit/>
            </a:bodyPr>
            <a:lstStyle/>
            <a:p>
              <a:pPr algn="l"/>
              <a:r>
                <a:rPr lang="zh-CN" altLang="en-US" sz="1400">
                  <a:solidFill>
                    <a:schemeClr val="accent6">
                      <a:lumMod val="100000"/>
                    </a:schemeClr>
                  </a:solidFill>
                  <a:effectLst/>
                </a:rPr>
                <a:t>输入标题文本</a:t>
              </a:r>
              <a:endParaRPr lang="zh-CN" altLang="en-US" sz="1400">
                <a:solidFill>
                  <a:schemeClr val="accent6">
                    <a:lumMod val="100000"/>
                  </a:schemeClr>
                </a:solidFill>
                <a:effectLst/>
              </a:endParaRPr>
            </a:p>
          </p:txBody>
        </p:sp>
        <p:sp>
          <p:nvSpPr>
            <p:cNvPr id="28" name="TextBox 55"/>
            <p:cNvSpPr txBox="1"/>
            <p:nvPr/>
          </p:nvSpPr>
          <p:spPr bwMode="auto">
            <a:xfrm>
              <a:off x="1415480" y="1951808"/>
              <a:ext cx="2913191" cy="556179"/>
            </a:xfrm>
            <a:prstGeom prst="rect">
              <a:avLst/>
            </a:prstGeom>
            <a:noFill/>
          </p:spPr>
          <p:txBody>
            <a:bodyPr wrap="square" lIns="360000" tIns="0" rIns="0" bIns="0" anchor="ctr" anchorCtr="0">
              <a:normAutofit/>
            </a:bodyPr>
            <a:lstStyle/>
            <a:p>
              <a:pPr algn="l" latinLnBrk="0">
                <a:lnSpc>
                  <a:spcPct val="120000"/>
                </a:lnSpc>
              </a:pPr>
              <a:r>
                <a:rPr lang="zh-CN" altLang="en-US" sz="1000" b="0">
                  <a:solidFill>
                    <a:schemeClr val="tx1"/>
                  </a:solidFill>
                  <a:effectLst/>
                </a:rPr>
                <a:t>请替换文字内容复制你的内容到此 </a:t>
              </a:r>
              <a:br>
                <a:rPr lang="zh-CN" altLang="en-US" sz="1000" b="0">
                  <a:solidFill>
                    <a:schemeClr val="tx1"/>
                  </a:solidFill>
                  <a:effectLst/>
                </a:rPr>
              </a:br>
              <a:r>
                <a:rPr lang="zh-CN" altLang="en-US" sz="1000" b="0">
                  <a:solidFill>
                    <a:schemeClr val="tx1"/>
                  </a:solidFill>
                  <a:effectLst/>
                </a:rPr>
                <a:t>点击添加内容</a:t>
              </a:r>
              <a:endParaRPr lang="zh-CN" altLang="en-US" sz="1000" b="0">
                <a:solidFill>
                  <a:schemeClr val="tx1"/>
                </a:solidFill>
                <a:effectLst/>
              </a:endParaRPr>
            </a:p>
          </p:txBody>
        </p:sp>
      </p:grpSp>
      <p:grpSp>
        <p:nvGrpSpPr>
          <p:cNvPr id="24" name="1"/>
          <p:cNvGrpSpPr/>
          <p:nvPr>
            <p:custDataLst>
              <p:tags r:id="rId9"/>
            </p:custDataLst>
          </p:nvPr>
        </p:nvGrpSpPr>
        <p:grpSpPr>
          <a:xfrm>
            <a:off x="1982709" y="4700542"/>
            <a:ext cx="2425207" cy="866137"/>
            <a:chOff x="668023" y="1227225"/>
            <a:chExt cx="2425207" cy="866137"/>
          </a:xfrm>
        </p:grpSpPr>
        <p:sp>
          <p:nvSpPr>
            <p:cNvPr id="25" name="TextBox 57"/>
            <p:cNvSpPr txBox="1"/>
            <p:nvPr/>
          </p:nvSpPr>
          <p:spPr bwMode="auto">
            <a:xfrm>
              <a:off x="793990" y="1227225"/>
              <a:ext cx="2299240" cy="309958"/>
            </a:xfrm>
            <a:prstGeom prst="rect">
              <a:avLst/>
            </a:prstGeom>
            <a:noFill/>
          </p:spPr>
          <p:txBody>
            <a:bodyPr wrap="none" lIns="0" tIns="0" rIns="432000" bIns="0" anchor="ctr" anchorCtr="0">
              <a:normAutofit/>
            </a:bodyPr>
            <a:lstStyle/>
            <a:p>
              <a:pPr algn="r"/>
              <a:r>
                <a:rPr lang="zh-CN" altLang="en-US" sz="1400">
                  <a:solidFill>
                    <a:schemeClr val="accent5">
                      <a:lumMod val="100000"/>
                    </a:schemeClr>
                  </a:solidFill>
                  <a:effectLst/>
                </a:rPr>
                <a:t>输入标题文本</a:t>
              </a:r>
              <a:endParaRPr lang="zh-CN" altLang="en-US" sz="1400">
                <a:solidFill>
                  <a:schemeClr val="accent5">
                    <a:lumMod val="100000"/>
                  </a:schemeClr>
                </a:solidFill>
                <a:effectLst/>
              </a:endParaRPr>
            </a:p>
          </p:txBody>
        </p:sp>
        <p:sp>
          <p:nvSpPr>
            <p:cNvPr id="26" name="TextBox 58"/>
            <p:cNvSpPr txBox="1"/>
            <p:nvPr/>
          </p:nvSpPr>
          <p:spPr bwMode="auto">
            <a:xfrm>
              <a:off x="668023" y="1537183"/>
              <a:ext cx="2425207" cy="556179"/>
            </a:xfrm>
            <a:prstGeom prst="rect">
              <a:avLst/>
            </a:prstGeom>
            <a:noFill/>
          </p:spPr>
          <p:txBody>
            <a:bodyPr wrap="square" lIns="0" tIns="0" rIns="432000" bIns="0" anchor="ctr" anchorCtr="0">
              <a:normAutofit/>
            </a:bodyPr>
            <a:lstStyle/>
            <a:p>
              <a:pPr algn="r" latinLnBrk="0">
                <a:lnSpc>
                  <a:spcPct val="120000"/>
                </a:lnSpc>
              </a:pPr>
              <a:r>
                <a:rPr lang="zh-CN" altLang="en-US" sz="1000" b="0">
                  <a:solidFill>
                    <a:schemeClr val="tx1"/>
                  </a:solidFill>
                  <a:effectLst/>
                </a:rPr>
                <a:t>请替换文字内容复制你的内容到此 </a:t>
              </a:r>
              <a:br>
                <a:rPr lang="zh-CN" altLang="en-US" sz="1000" b="0">
                  <a:solidFill>
                    <a:schemeClr val="tx1"/>
                  </a:solidFill>
                  <a:effectLst/>
                </a:rPr>
              </a:br>
              <a:r>
                <a:rPr lang="zh-CN" altLang="en-US" sz="1000" b="0">
                  <a:solidFill>
                    <a:schemeClr val="tx1"/>
                  </a:solidFill>
                  <a:effectLst/>
                </a:rPr>
                <a:t>点击添加内容</a:t>
              </a:r>
              <a:endParaRPr lang="zh-CN" altLang="en-US" sz="1000" b="0">
                <a:solidFill>
                  <a:schemeClr val="tx1"/>
                </a:solidFill>
                <a:effectLst/>
              </a:endParaRPr>
            </a:p>
          </p:txBody>
        </p:sp>
      </p:gr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53" presetClass="entr" presetSubtype="52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fltVal val="0.5"/>
                                          </p:val>
                                        </p:tav>
                                        <p:tav tm="100000">
                                          <p:val>
                                            <p:strVal val="#ppt_x"/>
                                          </p:val>
                                        </p:tav>
                                      </p:tavLst>
                                    </p:anim>
                                    <p:anim calcmode="lin" valueType="num">
                                      <p:cBhvr>
                                        <p:cTn id="16" dur="500" fill="hold"/>
                                        <p:tgtEl>
                                          <p:spTgt spid="20"/>
                                        </p:tgtEl>
                                        <p:attrNameLst>
                                          <p:attrName>ppt_y</p:attrName>
                                        </p:attrNameLst>
                                      </p:cBhvr>
                                      <p:tavLst>
                                        <p:tav tm="0">
                                          <p:val>
                                            <p:fltVal val="0.5"/>
                                          </p:val>
                                        </p:tav>
                                        <p:tav tm="100000">
                                          <p:val>
                                            <p:strVal val="#ppt_y"/>
                                          </p:val>
                                        </p:tav>
                                      </p:tavLst>
                                    </p:anim>
                                  </p:childTnLst>
                                </p:cTn>
                              </p:par>
                            </p:childTnLst>
                          </p:cTn>
                        </p:par>
                        <p:par>
                          <p:cTn id="17" fill="hold" nodeType="afterGroup">
                            <p:stCondLst>
                              <p:cond delay="1000"/>
                            </p:stCondLst>
                            <p:childTnLst>
                              <p:par>
                                <p:cTn id="18" presetID="53" presetClass="entr" presetSubtype="52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fltVal val="0.5"/>
                                          </p:val>
                                        </p:tav>
                                        <p:tav tm="100000">
                                          <p:val>
                                            <p:strVal val="#ppt_x"/>
                                          </p:val>
                                        </p:tav>
                                      </p:tavLst>
                                    </p:anim>
                                    <p:anim calcmode="lin" valueType="num">
                                      <p:cBhvr>
                                        <p:cTn id="24" dur="500" fill="hold"/>
                                        <p:tgtEl>
                                          <p:spTgt spid="22"/>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nodeType="afterGroup">
                            <p:stCondLst>
                              <p:cond delay="2000"/>
                            </p:stCondLst>
                            <p:childTnLst>
                              <p:par>
                                <p:cTn id="34" presetID="53" presetClass="entr" presetSubtype="528"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nodeType="afterGroup">
                            <p:stCondLst>
                              <p:cond delay="2500"/>
                            </p:stCondLst>
                            <p:childTnLst>
                              <p:par>
                                <p:cTn id="42" presetID="53" presetClass="entr" presetSubtype="528"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anim calcmode="lin" valueType="num">
                                      <p:cBhvr>
                                        <p:cTn id="47" dur="500" fill="hold"/>
                                        <p:tgtEl>
                                          <p:spTgt spid="21"/>
                                        </p:tgtEl>
                                        <p:attrNameLst>
                                          <p:attrName>ppt_x</p:attrName>
                                        </p:attrNameLst>
                                      </p:cBhvr>
                                      <p:tavLst>
                                        <p:tav tm="0">
                                          <p:val>
                                            <p:fltVal val="0.5"/>
                                          </p:val>
                                        </p:tav>
                                        <p:tav tm="100000">
                                          <p:val>
                                            <p:strVal val="#ppt_x"/>
                                          </p:val>
                                        </p:tav>
                                      </p:tavLst>
                                    </p:anim>
                                    <p:anim calcmode="lin" valueType="num">
                                      <p:cBhvr>
                                        <p:cTn id="48" dur="500" fill="hold"/>
                                        <p:tgtEl>
                                          <p:spTgt spid="21"/>
                                        </p:tgtEl>
                                        <p:attrNameLst>
                                          <p:attrName>ppt_y</p:attrName>
                                        </p:attrNameLst>
                                      </p:cBhvr>
                                      <p:tavLst>
                                        <p:tav tm="0">
                                          <p:val>
                                            <p:fltVal val="0.5"/>
                                          </p:val>
                                        </p:tav>
                                        <p:tav tm="100000">
                                          <p:val>
                                            <p:strVal val="#ppt_y"/>
                                          </p:val>
                                        </p:tav>
                                      </p:tavLst>
                                    </p:anim>
                                  </p:childTnLst>
                                </p:cTn>
                              </p:par>
                            </p:childTnLst>
                          </p:cTn>
                        </p:par>
                        <p:par>
                          <p:cTn id="49" fill="hold" nodeType="afterGroup">
                            <p:stCondLst>
                              <p:cond delay="3000"/>
                            </p:stCondLst>
                            <p:childTnLst>
                              <p:par>
                                <p:cTn id="50" presetID="53" presetClass="entr" presetSubtype="528"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anim calcmode="lin" valueType="num">
                                      <p:cBhvr>
                                        <p:cTn id="55" dur="500" fill="hold"/>
                                        <p:tgtEl>
                                          <p:spTgt spid="23"/>
                                        </p:tgtEl>
                                        <p:attrNameLst>
                                          <p:attrName>ppt_x</p:attrName>
                                        </p:attrNameLst>
                                      </p:cBhvr>
                                      <p:tavLst>
                                        <p:tav tm="0">
                                          <p:val>
                                            <p:fltVal val="0.5"/>
                                          </p:val>
                                        </p:tav>
                                        <p:tav tm="100000">
                                          <p:val>
                                            <p:strVal val="#ppt_x"/>
                                          </p:val>
                                        </p:tav>
                                      </p:tavLst>
                                    </p:anim>
                                    <p:anim calcmode="lin" valueType="num">
                                      <p:cBhvr>
                                        <p:cTn id="56"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22"/>
          <p:cNvSpPr/>
          <p:nvPr/>
        </p:nvSpPr>
        <p:spPr bwMode="auto">
          <a:xfrm>
            <a:off x="4306025" y="3311587"/>
            <a:ext cx="2735904" cy="1967474"/>
          </a:xfrm>
          <a:custGeom>
            <a:gdLst>
              <a:gd name="T0" fmla="*/ 168 w 168"/>
              <a:gd name="T1" fmla="*/ 68 h 121"/>
              <a:gd name="T2" fmla="*/ 151 w 168"/>
              <a:gd name="T3" fmla="*/ 87 h 121"/>
              <a:gd name="T4" fmla="*/ 114 w 168"/>
              <a:gd name="T5" fmla="*/ 111 h 121"/>
              <a:gd name="T6" fmla="*/ 65 w 168"/>
              <a:gd name="T7" fmla="*/ 118 h 121"/>
              <a:gd name="T8" fmla="*/ 21 w 168"/>
              <a:gd name="T9" fmla="*/ 97 h 121"/>
              <a:gd name="T10" fmla="*/ 19 w 168"/>
              <a:gd name="T11" fmla="*/ 95 h 121"/>
              <a:gd name="T12" fmla="*/ 4 w 168"/>
              <a:gd name="T13" fmla="*/ 68 h 121"/>
              <a:gd name="T14" fmla="*/ 1 w 168"/>
              <a:gd name="T15" fmla="*/ 38 h 121"/>
              <a:gd name="T16" fmla="*/ 8 w 168"/>
              <a:gd name="T17" fmla="*/ 15 h 121"/>
              <a:gd name="T18" fmla="*/ 21 w 168"/>
              <a:gd name="T19" fmla="*/ 3 h 121"/>
              <a:gd name="T20" fmla="*/ 35 w 168"/>
              <a:gd name="T21" fmla="*/ 2 h 121"/>
              <a:gd name="T22" fmla="*/ 49 w 168"/>
              <a:gd name="T23" fmla="*/ 7 h 121"/>
              <a:gd name="T24" fmla="*/ 62 w 168"/>
              <a:gd name="T25" fmla="*/ 16 h 121"/>
              <a:gd name="T26" fmla="*/ 74 w 168"/>
              <a:gd name="T27" fmla="*/ 27 h 121"/>
              <a:gd name="T28" fmla="*/ 74 w 168"/>
              <a:gd name="T29" fmla="*/ 28 h 121"/>
              <a:gd name="T30" fmla="*/ 93 w 168"/>
              <a:gd name="T31" fmla="*/ 48 h 121"/>
              <a:gd name="T32" fmla="*/ 119 w 168"/>
              <a:gd name="T33" fmla="*/ 64 h 121"/>
              <a:gd name="T34" fmla="*/ 148 w 168"/>
              <a:gd name="T35" fmla="*/ 70 h 121"/>
              <a:gd name="T36" fmla="*/ 168 w 168"/>
              <a:gd name="T37" fmla="*/ 68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20">
                <a:moveTo>
                  <a:pt x="168" y="68"/>
                </a:moveTo>
                <a:cubicBezTo>
                  <a:pt x="166" y="71"/>
                  <a:pt x="160" y="78"/>
                  <a:pt x="151" y="87"/>
                </a:cubicBezTo>
                <a:cubicBezTo>
                  <a:pt x="142" y="95"/>
                  <a:pt x="129" y="105"/>
                  <a:pt x="114" y="111"/>
                </a:cubicBezTo>
                <a:cubicBezTo>
                  <a:pt x="99" y="117"/>
                  <a:pt x="81" y="121"/>
                  <a:pt x="65" y="118"/>
                </a:cubicBezTo>
                <a:cubicBezTo>
                  <a:pt x="48" y="116"/>
                  <a:pt x="32" y="109"/>
                  <a:pt x="21" y="97"/>
                </a:cubicBezTo>
                <a:cubicBezTo>
                  <a:pt x="20" y="97"/>
                  <a:pt x="20" y="96"/>
                  <a:pt x="19" y="95"/>
                </a:cubicBezTo>
                <a:cubicBezTo>
                  <a:pt x="12" y="88"/>
                  <a:pt x="7" y="78"/>
                  <a:pt x="4" y="68"/>
                </a:cubicBezTo>
                <a:cubicBezTo>
                  <a:pt x="1" y="58"/>
                  <a:pt x="0" y="47"/>
                  <a:pt x="1" y="38"/>
                </a:cubicBezTo>
                <a:cubicBezTo>
                  <a:pt x="2" y="29"/>
                  <a:pt x="4" y="21"/>
                  <a:pt x="8" y="15"/>
                </a:cubicBezTo>
                <a:cubicBezTo>
                  <a:pt x="11" y="9"/>
                  <a:pt x="16" y="5"/>
                  <a:pt x="21" y="3"/>
                </a:cubicBezTo>
                <a:cubicBezTo>
                  <a:pt x="26" y="0"/>
                  <a:pt x="30" y="0"/>
                  <a:pt x="35" y="2"/>
                </a:cubicBezTo>
                <a:cubicBezTo>
                  <a:pt x="40" y="3"/>
                  <a:pt x="45" y="5"/>
                  <a:pt x="49" y="7"/>
                </a:cubicBezTo>
                <a:cubicBezTo>
                  <a:pt x="54" y="10"/>
                  <a:pt x="58" y="13"/>
                  <a:pt x="62" y="16"/>
                </a:cubicBezTo>
                <a:cubicBezTo>
                  <a:pt x="66" y="19"/>
                  <a:pt x="70" y="23"/>
                  <a:pt x="74" y="27"/>
                </a:cubicBezTo>
                <a:cubicBezTo>
                  <a:pt x="74" y="28"/>
                  <a:pt x="74" y="28"/>
                  <a:pt x="74" y="28"/>
                </a:cubicBezTo>
                <a:cubicBezTo>
                  <a:pt x="80" y="33"/>
                  <a:pt x="86" y="41"/>
                  <a:pt x="93" y="48"/>
                </a:cubicBezTo>
                <a:cubicBezTo>
                  <a:pt x="100" y="54"/>
                  <a:pt x="109" y="60"/>
                  <a:pt x="119" y="64"/>
                </a:cubicBezTo>
                <a:cubicBezTo>
                  <a:pt x="128" y="68"/>
                  <a:pt x="139" y="70"/>
                  <a:pt x="148" y="70"/>
                </a:cubicBezTo>
                <a:cubicBezTo>
                  <a:pt x="157" y="70"/>
                  <a:pt x="165" y="68"/>
                  <a:pt x="168" y="68"/>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3" name="Freeform 25"/>
          <p:cNvSpPr/>
          <p:nvPr/>
        </p:nvSpPr>
        <p:spPr bwMode="auto">
          <a:xfrm>
            <a:off x="5587136" y="2561717"/>
            <a:ext cx="2357258" cy="1711330"/>
          </a:xfrm>
          <a:custGeom>
            <a:gdLst>
              <a:gd name="T0" fmla="*/ 0 w 145"/>
              <a:gd name="T1" fmla="*/ 59 h 105"/>
              <a:gd name="T2" fmla="*/ 15 w 145"/>
              <a:gd name="T3" fmla="*/ 75 h 105"/>
              <a:gd name="T4" fmla="*/ 47 w 145"/>
              <a:gd name="T5" fmla="*/ 96 h 105"/>
              <a:gd name="T6" fmla="*/ 90 w 145"/>
              <a:gd name="T7" fmla="*/ 103 h 105"/>
              <a:gd name="T8" fmla="*/ 128 w 145"/>
              <a:gd name="T9" fmla="*/ 84 h 105"/>
              <a:gd name="T10" fmla="*/ 129 w 145"/>
              <a:gd name="T11" fmla="*/ 83 h 105"/>
              <a:gd name="T12" fmla="*/ 142 w 145"/>
              <a:gd name="T13" fmla="*/ 59 h 105"/>
              <a:gd name="T14" fmla="*/ 145 w 145"/>
              <a:gd name="T15" fmla="*/ 33 h 105"/>
              <a:gd name="T16" fmla="*/ 139 w 145"/>
              <a:gd name="T17" fmla="*/ 13 h 105"/>
              <a:gd name="T18" fmla="*/ 128 w 145"/>
              <a:gd name="T19" fmla="*/ 2 h 105"/>
              <a:gd name="T20" fmla="*/ 115 w 145"/>
              <a:gd name="T21" fmla="*/ 1 h 105"/>
              <a:gd name="T22" fmla="*/ 103 w 145"/>
              <a:gd name="T23" fmla="*/ 6 h 105"/>
              <a:gd name="T24" fmla="*/ 92 w 145"/>
              <a:gd name="T25" fmla="*/ 14 h 105"/>
              <a:gd name="T26" fmla="*/ 82 w 145"/>
              <a:gd name="T27" fmla="*/ 23 h 105"/>
              <a:gd name="T28" fmla="*/ 81 w 145"/>
              <a:gd name="T29" fmla="*/ 24 h 105"/>
              <a:gd name="T30" fmla="*/ 65 w 145"/>
              <a:gd name="T31" fmla="*/ 41 h 105"/>
              <a:gd name="T32" fmla="*/ 43 w 145"/>
              <a:gd name="T33" fmla="*/ 56 h 105"/>
              <a:gd name="T34" fmla="*/ 17 w 145"/>
              <a:gd name="T35" fmla="*/ 61 h 105"/>
              <a:gd name="T36" fmla="*/ 0 w 145"/>
              <a:gd name="T37" fmla="*/ 59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05">
                <a:moveTo>
                  <a:pt x="0" y="59"/>
                </a:moveTo>
                <a:cubicBezTo>
                  <a:pt x="2" y="62"/>
                  <a:pt x="7" y="68"/>
                  <a:pt x="15" y="75"/>
                </a:cubicBezTo>
                <a:cubicBezTo>
                  <a:pt x="23" y="83"/>
                  <a:pt x="34" y="91"/>
                  <a:pt x="47" y="96"/>
                </a:cubicBezTo>
                <a:cubicBezTo>
                  <a:pt x="60" y="102"/>
                  <a:pt x="75" y="105"/>
                  <a:pt x="90" y="103"/>
                </a:cubicBezTo>
                <a:cubicBezTo>
                  <a:pt x="104" y="101"/>
                  <a:pt x="118" y="94"/>
                  <a:pt x="128" y="84"/>
                </a:cubicBezTo>
                <a:cubicBezTo>
                  <a:pt x="128" y="84"/>
                  <a:pt x="128" y="83"/>
                  <a:pt x="129" y="83"/>
                </a:cubicBezTo>
                <a:cubicBezTo>
                  <a:pt x="135" y="76"/>
                  <a:pt x="140" y="67"/>
                  <a:pt x="142" y="59"/>
                </a:cubicBezTo>
                <a:cubicBezTo>
                  <a:pt x="145" y="50"/>
                  <a:pt x="145" y="41"/>
                  <a:pt x="145" y="33"/>
                </a:cubicBezTo>
                <a:cubicBezTo>
                  <a:pt x="144" y="25"/>
                  <a:pt x="142" y="18"/>
                  <a:pt x="139" y="13"/>
                </a:cubicBezTo>
                <a:cubicBezTo>
                  <a:pt x="136" y="8"/>
                  <a:pt x="132" y="4"/>
                  <a:pt x="128" y="2"/>
                </a:cubicBezTo>
                <a:cubicBezTo>
                  <a:pt x="124" y="0"/>
                  <a:pt x="119" y="0"/>
                  <a:pt x="115" y="1"/>
                </a:cubicBezTo>
                <a:cubicBezTo>
                  <a:pt x="111" y="2"/>
                  <a:pt x="107" y="4"/>
                  <a:pt x="103" y="6"/>
                </a:cubicBezTo>
                <a:cubicBezTo>
                  <a:pt x="99" y="8"/>
                  <a:pt x="95" y="11"/>
                  <a:pt x="92" y="14"/>
                </a:cubicBezTo>
                <a:cubicBezTo>
                  <a:pt x="88" y="16"/>
                  <a:pt x="85" y="20"/>
                  <a:pt x="82" y="23"/>
                </a:cubicBezTo>
                <a:cubicBezTo>
                  <a:pt x="81" y="24"/>
                  <a:pt x="81" y="24"/>
                  <a:pt x="81" y="24"/>
                </a:cubicBezTo>
                <a:cubicBezTo>
                  <a:pt x="76" y="29"/>
                  <a:pt x="71" y="35"/>
                  <a:pt x="65" y="41"/>
                </a:cubicBezTo>
                <a:cubicBezTo>
                  <a:pt x="59" y="47"/>
                  <a:pt x="51" y="52"/>
                  <a:pt x="43" y="56"/>
                </a:cubicBezTo>
                <a:cubicBezTo>
                  <a:pt x="34" y="59"/>
                  <a:pt x="25" y="61"/>
                  <a:pt x="17" y="61"/>
                </a:cubicBezTo>
                <a:cubicBezTo>
                  <a:pt x="9" y="61"/>
                  <a:pt x="3" y="59"/>
                  <a:pt x="0" y="59"/>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8" name="Freeform 28"/>
          <p:cNvSpPr/>
          <p:nvPr/>
        </p:nvSpPr>
        <p:spPr bwMode="auto">
          <a:xfrm>
            <a:off x="4621302" y="1822988"/>
            <a:ext cx="2212481" cy="1577691"/>
          </a:xfrm>
          <a:custGeom>
            <a:gdLst>
              <a:gd name="T0" fmla="*/ 136 w 136"/>
              <a:gd name="T1" fmla="*/ 55 h 97"/>
              <a:gd name="T2" fmla="*/ 122 w 136"/>
              <a:gd name="T3" fmla="*/ 70 h 97"/>
              <a:gd name="T4" fmla="*/ 92 w 136"/>
              <a:gd name="T5" fmla="*/ 90 h 97"/>
              <a:gd name="T6" fmla="*/ 52 w 136"/>
              <a:gd name="T7" fmla="*/ 96 h 97"/>
              <a:gd name="T8" fmla="*/ 16 w 136"/>
              <a:gd name="T9" fmla="*/ 78 h 97"/>
              <a:gd name="T10" fmla="*/ 15 w 136"/>
              <a:gd name="T11" fmla="*/ 77 h 97"/>
              <a:gd name="T12" fmla="*/ 3 w 136"/>
              <a:gd name="T13" fmla="*/ 55 h 97"/>
              <a:gd name="T14" fmla="*/ 0 w 136"/>
              <a:gd name="T15" fmla="*/ 31 h 97"/>
              <a:gd name="T16" fmla="*/ 6 w 136"/>
              <a:gd name="T17" fmla="*/ 12 h 97"/>
              <a:gd name="T18" fmla="*/ 16 w 136"/>
              <a:gd name="T19" fmla="*/ 2 h 97"/>
              <a:gd name="T20" fmla="*/ 28 w 136"/>
              <a:gd name="T21" fmla="*/ 1 h 97"/>
              <a:gd name="T22" fmla="*/ 39 w 136"/>
              <a:gd name="T23" fmla="*/ 6 h 97"/>
              <a:gd name="T24" fmla="*/ 50 w 136"/>
              <a:gd name="T25" fmla="*/ 13 h 97"/>
              <a:gd name="T26" fmla="*/ 59 w 136"/>
              <a:gd name="T27" fmla="*/ 21 h 97"/>
              <a:gd name="T28" fmla="*/ 60 w 136"/>
              <a:gd name="T29" fmla="*/ 22 h 97"/>
              <a:gd name="T30" fmla="*/ 75 w 136"/>
              <a:gd name="T31" fmla="*/ 38 h 97"/>
              <a:gd name="T32" fmla="*/ 96 w 136"/>
              <a:gd name="T33" fmla="*/ 52 h 97"/>
              <a:gd name="T34" fmla="*/ 120 w 136"/>
              <a:gd name="T35" fmla="*/ 56 h 97"/>
              <a:gd name="T36" fmla="*/ 136 w 136"/>
              <a:gd name="T37" fmla="*/ 55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97">
                <a:moveTo>
                  <a:pt x="136" y="55"/>
                </a:moveTo>
                <a:cubicBezTo>
                  <a:pt x="134" y="57"/>
                  <a:pt x="129" y="63"/>
                  <a:pt x="122" y="70"/>
                </a:cubicBezTo>
                <a:cubicBezTo>
                  <a:pt x="114" y="77"/>
                  <a:pt x="104" y="85"/>
                  <a:pt x="92" y="90"/>
                </a:cubicBezTo>
                <a:cubicBezTo>
                  <a:pt x="80" y="95"/>
                  <a:pt x="65" y="97"/>
                  <a:pt x="52" y="96"/>
                </a:cubicBezTo>
                <a:cubicBezTo>
                  <a:pt x="38" y="94"/>
                  <a:pt x="25" y="88"/>
                  <a:pt x="16" y="78"/>
                </a:cubicBezTo>
                <a:cubicBezTo>
                  <a:pt x="16" y="78"/>
                  <a:pt x="15" y="77"/>
                  <a:pt x="15" y="77"/>
                </a:cubicBezTo>
                <a:cubicBezTo>
                  <a:pt x="9" y="71"/>
                  <a:pt x="5" y="63"/>
                  <a:pt x="3" y="55"/>
                </a:cubicBezTo>
                <a:cubicBezTo>
                  <a:pt x="0" y="47"/>
                  <a:pt x="0" y="38"/>
                  <a:pt x="0" y="31"/>
                </a:cubicBezTo>
                <a:cubicBezTo>
                  <a:pt x="1" y="23"/>
                  <a:pt x="3" y="17"/>
                  <a:pt x="6" y="12"/>
                </a:cubicBezTo>
                <a:cubicBezTo>
                  <a:pt x="9" y="7"/>
                  <a:pt x="12" y="4"/>
                  <a:pt x="16" y="2"/>
                </a:cubicBezTo>
                <a:cubicBezTo>
                  <a:pt x="20" y="0"/>
                  <a:pt x="24" y="0"/>
                  <a:pt x="28" y="1"/>
                </a:cubicBezTo>
                <a:cubicBezTo>
                  <a:pt x="32" y="2"/>
                  <a:pt x="36" y="3"/>
                  <a:pt x="39" y="6"/>
                </a:cubicBezTo>
                <a:cubicBezTo>
                  <a:pt x="43" y="8"/>
                  <a:pt x="46" y="10"/>
                  <a:pt x="50" y="13"/>
                </a:cubicBezTo>
                <a:cubicBezTo>
                  <a:pt x="53" y="15"/>
                  <a:pt x="56" y="18"/>
                  <a:pt x="59" y="21"/>
                </a:cubicBezTo>
                <a:cubicBezTo>
                  <a:pt x="60" y="22"/>
                  <a:pt x="60" y="22"/>
                  <a:pt x="60" y="22"/>
                </a:cubicBezTo>
                <a:cubicBezTo>
                  <a:pt x="64" y="27"/>
                  <a:pt x="69" y="33"/>
                  <a:pt x="75" y="38"/>
                </a:cubicBezTo>
                <a:cubicBezTo>
                  <a:pt x="81" y="44"/>
                  <a:pt x="88" y="49"/>
                  <a:pt x="96" y="52"/>
                </a:cubicBezTo>
                <a:cubicBezTo>
                  <a:pt x="104" y="55"/>
                  <a:pt x="112" y="56"/>
                  <a:pt x="120" y="56"/>
                </a:cubicBezTo>
                <a:cubicBezTo>
                  <a:pt x="127" y="57"/>
                  <a:pt x="133" y="55"/>
                  <a:pt x="136" y="55"/>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5" name="Freeform 31"/>
          <p:cNvSpPr/>
          <p:nvPr/>
        </p:nvSpPr>
        <p:spPr bwMode="auto">
          <a:xfrm>
            <a:off x="5693775" y="1234602"/>
            <a:ext cx="1856107" cy="1321549"/>
          </a:xfrm>
          <a:custGeom>
            <a:gdLst>
              <a:gd name="T0" fmla="*/ 0 w 114"/>
              <a:gd name="T1" fmla="*/ 46 h 81"/>
              <a:gd name="T2" fmla="*/ 12 w 114"/>
              <a:gd name="T3" fmla="*/ 58 h 81"/>
              <a:gd name="T4" fmla="*/ 37 w 114"/>
              <a:gd name="T5" fmla="*/ 75 h 81"/>
              <a:gd name="T6" fmla="*/ 70 w 114"/>
              <a:gd name="T7" fmla="*/ 80 h 81"/>
              <a:gd name="T8" fmla="*/ 100 w 114"/>
              <a:gd name="T9" fmla="*/ 65 h 81"/>
              <a:gd name="T10" fmla="*/ 101 w 114"/>
              <a:gd name="T11" fmla="*/ 64 h 81"/>
              <a:gd name="T12" fmla="*/ 111 w 114"/>
              <a:gd name="T13" fmla="*/ 45 h 81"/>
              <a:gd name="T14" fmla="*/ 113 w 114"/>
              <a:gd name="T15" fmla="*/ 25 h 81"/>
              <a:gd name="T16" fmla="*/ 109 w 114"/>
              <a:gd name="T17" fmla="*/ 10 h 81"/>
              <a:gd name="T18" fmla="*/ 100 w 114"/>
              <a:gd name="T19" fmla="*/ 1 h 81"/>
              <a:gd name="T20" fmla="*/ 90 w 114"/>
              <a:gd name="T21" fmla="*/ 0 h 81"/>
              <a:gd name="T22" fmla="*/ 81 w 114"/>
              <a:gd name="T23" fmla="*/ 4 h 81"/>
              <a:gd name="T24" fmla="*/ 72 w 114"/>
              <a:gd name="T25" fmla="*/ 10 h 81"/>
              <a:gd name="T26" fmla="*/ 64 w 114"/>
              <a:gd name="T27" fmla="*/ 17 h 81"/>
              <a:gd name="T28" fmla="*/ 64 w 114"/>
              <a:gd name="T29" fmla="*/ 18 h 81"/>
              <a:gd name="T30" fmla="*/ 51 w 114"/>
              <a:gd name="T31" fmla="*/ 32 h 81"/>
              <a:gd name="T32" fmla="*/ 34 w 114"/>
              <a:gd name="T33" fmla="*/ 43 h 81"/>
              <a:gd name="T34" fmla="*/ 14 w 114"/>
              <a:gd name="T35" fmla="*/ 47 h 81"/>
              <a:gd name="T36" fmla="*/ 0 w 114"/>
              <a:gd name="T37" fmla="*/ 46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81">
                <a:moveTo>
                  <a:pt x="0" y="46"/>
                </a:moveTo>
                <a:cubicBezTo>
                  <a:pt x="2" y="48"/>
                  <a:pt x="6" y="53"/>
                  <a:pt x="12" y="58"/>
                </a:cubicBezTo>
                <a:cubicBezTo>
                  <a:pt x="18" y="64"/>
                  <a:pt x="27" y="70"/>
                  <a:pt x="37" y="75"/>
                </a:cubicBezTo>
                <a:cubicBezTo>
                  <a:pt x="47" y="79"/>
                  <a:pt x="59" y="81"/>
                  <a:pt x="70" y="80"/>
                </a:cubicBezTo>
                <a:cubicBezTo>
                  <a:pt x="82" y="78"/>
                  <a:pt x="92" y="73"/>
                  <a:pt x="100" y="65"/>
                </a:cubicBezTo>
                <a:cubicBezTo>
                  <a:pt x="100" y="65"/>
                  <a:pt x="101" y="64"/>
                  <a:pt x="101" y="64"/>
                </a:cubicBezTo>
                <a:cubicBezTo>
                  <a:pt x="106" y="59"/>
                  <a:pt x="109" y="52"/>
                  <a:pt x="111" y="45"/>
                </a:cubicBezTo>
                <a:cubicBezTo>
                  <a:pt x="113" y="39"/>
                  <a:pt x="114" y="32"/>
                  <a:pt x="113" y="25"/>
                </a:cubicBezTo>
                <a:cubicBezTo>
                  <a:pt x="113" y="19"/>
                  <a:pt x="111" y="14"/>
                  <a:pt x="109" y="10"/>
                </a:cubicBezTo>
                <a:cubicBezTo>
                  <a:pt x="106" y="5"/>
                  <a:pt x="103" y="3"/>
                  <a:pt x="100" y="1"/>
                </a:cubicBezTo>
                <a:cubicBezTo>
                  <a:pt x="97" y="0"/>
                  <a:pt x="93" y="0"/>
                  <a:pt x="90" y="0"/>
                </a:cubicBezTo>
                <a:cubicBezTo>
                  <a:pt x="87" y="1"/>
                  <a:pt x="84" y="3"/>
                  <a:pt x="81" y="4"/>
                </a:cubicBezTo>
                <a:cubicBezTo>
                  <a:pt x="78" y="6"/>
                  <a:pt x="75" y="8"/>
                  <a:pt x="72" y="10"/>
                </a:cubicBezTo>
                <a:cubicBezTo>
                  <a:pt x="69" y="12"/>
                  <a:pt x="67" y="15"/>
                  <a:pt x="64" y="17"/>
                </a:cubicBezTo>
                <a:cubicBezTo>
                  <a:pt x="64" y="18"/>
                  <a:pt x="64" y="18"/>
                  <a:pt x="64" y="18"/>
                </a:cubicBezTo>
                <a:cubicBezTo>
                  <a:pt x="60" y="22"/>
                  <a:pt x="56" y="27"/>
                  <a:pt x="51" y="32"/>
                </a:cubicBezTo>
                <a:cubicBezTo>
                  <a:pt x="46" y="36"/>
                  <a:pt x="40" y="40"/>
                  <a:pt x="34" y="43"/>
                </a:cubicBezTo>
                <a:cubicBezTo>
                  <a:pt x="27" y="46"/>
                  <a:pt x="20" y="47"/>
                  <a:pt x="14" y="47"/>
                </a:cubicBezTo>
                <a:cubicBezTo>
                  <a:pt x="8" y="47"/>
                  <a:pt x="2" y="46"/>
                  <a:pt x="0" y="46"/>
                </a:cubicBezTo>
                <a:close/>
              </a:path>
            </a:pathLst>
          </a:custGeom>
          <a:solidFill>
            <a:schemeClr val="accent2"/>
          </a:solidFill>
          <a:ln>
            <a:noFill/>
          </a:ln>
        </p:spPr>
        <p:txBody>
          <a:bodyPr vert="horz" wrap="square" lIns="91440" tIns="45720" rIns="91440" bIns="45720" numCol="1" anchor="t" anchorCtr="0" compatLnSpc="1"/>
          <a:lstStyle/>
          <a:p>
            <a:endParaRPr lang="en-US"/>
          </a:p>
        </p:txBody>
      </p:sp>
      <p:grpSp>
        <p:nvGrpSpPr>
          <p:cNvPr id="10" name="Group 14"/>
          <p:cNvGrpSpPr/>
          <p:nvPr/>
        </p:nvGrpSpPr>
        <p:grpSpPr>
          <a:xfrm>
            <a:off x="6802902" y="1712715"/>
            <a:ext cx="430395" cy="411910"/>
            <a:chOff x="8383588" y="4452938"/>
            <a:chExt cx="522287" cy="477837"/>
          </a:xfrm>
          <a:solidFill>
            <a:schemeClr val="bg1"/>
          </a:solidFill>
        </p:grpSpPr>
        <p:sp>
          <p:nvSpPr>
            <p:cNvPr id="13" name="Freeform 15"/>
            <p:cNvSpPr/>
            <p:nvPr/>
          </p:nvSpPr>
          <p:spPr bwMode="auto">
            <a:xfrm>
              <a:off x="8477250" y="4873625"/>
              <a:ext cx="334962" cy="57150"/>
            </a:xfrm>
            <a:custGeom>
              <a:gdLst>
                <a:gd name="T0" fmla="*/ 69 w 89"/>
                <a:gd name="T1" fmla="*/ 0 h 15"/>
                <a:gd name="T2" fmla="*/ 21 w 89"/>
                <a:gd name="T3" fmla="*/ 0 h 15"/>
                <a:gd name="T4" fmla="*/ 0 w 89"/>
                <a:gd name="T5" fmla="*/ 8 h 15"/>
                <a:gd name="T6" fmla="*/ 10 w 89"/>
                <a:gd name="T7" fmla="*/ 15 h 15"/>
                <a:gd name="T8" fmla="*/ 79 w 89"/>
                <a:gd name="T9" fmla="*/ 15 h 15"/>
                <a:gd name="T10" fmla="*/ 89 w 89"/>
                <a:gd name="T11" fmla="*/ 8 h 15"/>
                <a:gd name="T12" fmla="*/ 69 w 89"/>
                <a:gd name="T13" fmla="*/ 0 h 15"/>
              </a:gdLst>
              <a:cxnLst>
                <a:cxn ang="0">
                  <a:pos x="T0" y="T1"/>
                </a:cxn>
                <a:cxn ang="0">
                  <a:pos x="T2" y="T3"/>
                </a:cxn>
                <a:cxn ang="0">
                  <a:pos x="T4" y="T5"/>
                </a:cxn>
                <a:cxn ang="0">
                  <a:pos x="T6" y="T7"/>
                </a:cxn>
                <a:cxn ang="0">
                  <a:pos x="T8" y="T9"/>
                </a:cxn>
                <a:cxn ang="0">
                  <a:pos x="T10" y="T11"/>
                </a:cxn>
                <a:cxn ang="0">
                  <a:pos x="T12" y="T13"/>
                </a:cxn>
              </a:cxnLst>
              <a:rect l="0" t="0" r="r" b="b"/>
              <a:pathLst>
                <a:path w="89" h="15">
                  <a:moveTo>
                    <a:pt x="69" y="0"/>
                  </a:moveTo>
                  <a:cubicBezTo>
                    <a:pt x="21" y="0"/>
                    <a:pt x="21" y="0"/>
                    <a:pt x="21" y="0"/>
                  </a:cubicBezTo>
                  <a:cubicBezTo>
                    <a:pt x="15" y="0"/>
                    <a:pt x="0" y="3"/>
                    <a:pt x="0" y="8"/>
                  </a:cubicBezTo>
                  <a:cubicBezTo>
                    <a:pt x="0" y="12"/>
                    <a:pt x="5" y="15"/>
                    <a:pt x="10" y="15"/>
                  </a:cubicBezTo>
                  <a:cubicBezTo>
                    <a:pt x="79" y="15"/>
                    <a:pt x="79" y="15"/>
                    <a:pt x="79" y="15"/>
                  </a:cubicBezTo>
                  <a:cubicBezTo>
                    <a:pt x="84" y="15"/>
                    <a:pt x="89" y="12"/>
                    <a:pt x="89" y="8"/>
                  </a:cubicBezTo>
                  <a:cubicBezTo>
                    <a:pt x="89" y="2"/>
                    <a:pt x="74" y="0"/>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6"/>
            <p:cNvSpPr>
              <a:spLocks noEditPoints="1"/>
            </p:cNvSpPr>
            <p:nvPr/>
          </p:nvSpPr>
          <p:spPr bwMode="auto">
            <a:xfrm>
              <a:off x="8383588" y="4452938"/>
              <a:ext cx="522287" cy="387350"/>
            </a:xfrm>
            <a:custGeom>
              <a:gdLst>
                <a:gd name="T0" fmla="*/ 110 w 139"/>
                <a:gd name="T1" fmla="*/ 103 h 103"/>
                <a:gd name="T2" fmla="*/ 30 w 139"/>
                <a:gd name="T3" fmla="*/ 103 h 103"/>
                <a:gd name="T4" fmla="*/ 0 w 139"/>
                <a:gd name="T5" fmla="*/ 74 h 103"/>
                <a:gd name="T6" fmla="*/ 0 w 139"/>
                <a:gd name="T7" fmla="*/ 30 h 103"/>
                <a:gd name="T8" fmla="*/ 30 w 139"/>
                <a:gd name="T9" fmla="*/ 0 h 103"/>
                <a:gd name="T10" fmla="*/ 110 w 139"/>
                <a:gd name="T11" fmla="*/ 0 h 103"/>
                <a:gd name="T12" fmla="*/ 139 w 139"/>
                <a:gd name="T13" fmla="*/ 30 h 103"/>
                <a:gd name="T14" fmla="*/ 139 w 139"/>
                <a:gd name="T15" fmla="*/ 74 h 103"/>
                <a:gd name="T16" fmla="*/ 110 w 139"/>
                <a:gd name="T17" fmla="*/ 103 h 103"/>
                <a:gd name="T18" fmla="*/ 27 w 139"/>
                <a:gd name="T19" fmla="*/ 9 h 103"/>
                <a:gd name="T20" fmla="*/ 8 w 139"/>
                <a:gd name="T21" fmla="*/ 29 h 103"/>
                <a:gd name="T22" fmla="*/ 8 w 139"/>
                <a:gd name="T23" fmla="*/ 75 h 103"/>
                <a:gd name="T24" fmla="*/ 27 w 139"/>
                <a:gd name="T25" fmla="*/ 95 h 103"/>
                <a:gd name="T26" fmla="*/ 112 w 139"/>
                <a:gd name="T27" fmla="*/ 95 h 103"/>
                <a:gd name="T28" fmla="*/ 131 w 139"/>
                <a:gd name="T29" fmla="*/ 75 h 103"/>
                <a:gd name="T30" fmla="*/ 131 w 139"/>
                <a:gd name="T31" fmla="*/ 29 h 103"/>
                <a:gd name="T32" fmla="*/ 112 w 139"/>
                <a:gd name="T33" fmla="*/ 9 h 103"/>
                <a:gd name="T34" fmla="*/ 27 w 139"/>
                <a:gd name="T35" fmla="*/ 9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03">
                  <a:moveTo>
                    <a:pt x="110" y="103"/>
                  </a:moveTo>
                  <a:cubicBezTo>
                    <a:pt x="30" y="103"/>
                    <a:pt x="30" y="103"/>
                    <a:pt x="30" y="103"/>
                  </a:cubicBezTo>
                  <a:cubicBezTo>
                    <a:pt x="13" y="103"/>
                    <a:pt x="0" y="90"/>
                    <a:pt x="0" y="74"/>
                  </a:cubicBezTo>
                  <a:cubicBezTo>
                    <a:pt x="0" y="30"/>
                    <a:pt x="0" y="30"/>
                    <a:pt x="0" y="30"/>
                  </a:cubicBezTo>
                  <a:cubicBezTo>
                    <a:pt x="0" y="14"/>
                    <a:pt x="13" y="0"/>
                    <a:pt x="30" y="0"/>
                  </a:cubicBezTo>
                  <a:cubicBezTo>
                    <a:pt x="110" y="0"/>
                    <a:pt x="110" y="0"/>
                    <a:pt x="110" y="0"/>
                  </a:cubicBezTo>
                  <a:cubicBezTo>
                    <a:pt x="126" y="0"/>
                    <a:pt x="139" y="14"/>
                    <a:pt x="139" y="30"/>
                  </a:cubicBezTo>
                  <a:cubicBezTo>
                    <a:pt x="139" y="74"/>
                    <a:pt x="139" y="74"/>
                    <a:pt x="139" y="74"/>
                  </a:cubicBezTo>
                  <a:cubicBezTo>
                    <a:pt x="139" y="90"/>
                    <a:pt x="126" y="103"/>
                    <a:pt x="110" y="103"/>
                  </a:cubicBezTo>
                  <a:close/>
                  <a:moveTo>
                    <a:pt x="27" y="9"/>
                  </a:moveTo>
                  <a:cubicBezTo>
                    <a:pt x="17" y="9"/>
                    <a:pt x="8" y="18"/>
                    <a:pt x="8" y="29"/>
                  </a:cubicBezTo>
                  <a:cubicBezTo>
                    <a:pt x="8" y="75"/>
                    <a:pt x="8" y="75"/>
                    <a:pt x="8" y="75"/>
                  </a:cubicBezTo>
                  <a:cubicBezTo>
                    <a:pt x="8" y="86"/>
                    <a:pt x="17" y="95"/>
                    <a:pt x="27" y="95"/>
                  </a:cubicBezTo>
                  <a:cubicBezTo>
                    <a:pt x="112" y="95"/>
                    <a:pt x="112" y="95"/>
                    <a:pt x="112" y="95"/>
                  </a:cubicBezTo>
                  <a:cubicBezTo>
                    <a:pt x="122" y="95"/>
                    <a:pt x="131" y="86"/>
                    <a:pt x="131" y="75"/>
                  </a:cubicBezTo>
                  <a:cubicBezTo>
                    <a:pt x="131" y="29"/>
                    <a:pt x="131" y="29"/>
                    <a:pt x="131" y="29"/>
                  </a:cubicBezTo>
                  <a:cubicBezTo>
                    <a:pt x="131" y="18"/>
                    <a:pt x="122" y="9"/>
                    <a:pt x="112" y="9"/>
                  </a:cubicBezTo>
                  <a:lnTo>
                    <a:pt x="2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7"/>
            <p:cNvSpPr>
              <a:spLocks noEditPoints="1"/>
            </p:cNvSpPr>
            <p:nvPr/>
          </p:nvSpPr>
          <p:spPr bwMode="auto">
            <a:xfrm>
              <a:off x="8774113" y="4559300"/>
              <a:ext cx="63500" cy="63500"/>
            </a:xfrm>
            <a:custGeom>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8"/>
            <p:cNvSpPr>
              <a:spLocks noEditPoints="1"/>
            </p:cNvSpPr>
            <p:nvPr/>
          </p:nvSpPr>
          <p:spPr bwMode="auto">
            <a:xfrm>
              <a:off x="8669338" y="4629150"/>
              <a:ext cx="63500" cy="65087"/>
            </a:xfrm>
            <a:custGeom>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9"/>
            <p:cNvSpPr>
              <a:spLocks noEditPoints="1"/>
            </p:cNvSpPr>
            <p:nvPr/>
          </p:nvSpPr>
          <p:spPr bwMode="auto">
            <a:xfrm>
              <a:off x="8556625" y="4600575"/>
              <a:ext cx="60325" cy="63500"/>
            </a:xfrm>
            <a:custGeom>
              <a:gdLst>
                <a:gd name="T0" fmla="*/ 8 w 16"/>
                <a:gd name="T1" fmla="*/ 17 h 17"/>
                <a:gd name="T2" fmla="*/ 0 w 16"/>
                <a:gd name="T3" fmla="*/ 9 h 17"/>
                <a:gd name="T4" fmla="*/ 8 w 16"/>
                <a:gd name="T5" fmla="*/ 0 h 17"/>
                <a:gd name="T6" fmla="*/ 16 w 16"/>
                <a:gd name="T7" fmla="*/ 9 h 17"/>
                <a:gd name="T8" fmla="*/ 8 w 16"/>
                <a:gd name="T9" fmla="*/ 17 h 17"/>
                <a:gd name="T10" fmla="*/ 8 w 16"/>
                <a:gd name="T11" fmla="*/ 5 h 17"/>
                <a:gd name="T12" fmla="*/ 4 w 16"/>
                <a:gd name="T13" fmla="*/ 9 h 17"/>
                <a:gd name="T14" fmla="*/ 8 w 16"/>
                <a:gd name="T15" fmla="*/ 13 h 17"/>
                <a:gd name="T16" fmla="*/ 12 w 16"/>
                <a:gd name="T17" fmla="*/ 9 h 17"/>
                <a:gd name="T18" fmla="*/ 8 w 16"/>
                <a:gd name="T19" fmla="*/ 5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8" y="17"/>
                  </a:moveTo>
                  <a:cubicBezTo>
                    <a:pt x="3" y="17"/>
                    <a:pt x="0" y="13"/>
                    <a:pt x="0" y="9"/>
                  </a:cubicBezTo>
                  <a:cubicBezTo>
                    <a:pt x="0" y="4"/>
                    <a:pt x="3" y="0"/>
                    <a:pt x="8" y="0"/>
                  </a:cubicBezTo>
                  <a:cubicBezTo>
                    <a:pt x="13" y="0"/>
                    <a:pt x="16" y="4"/>
                    <a:pt x="16" y="9"/>
                  </a:cubicBezTo>
                  <a:cubicBezTo>
                    <a:pt x="16" y="13"/>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20"/>
            <p:cNvSpPr>
              <a:spLocks noEditPoints="1"/>
            </p:cNvSpPr>
            <p:nvPr/>
          </p:nvSpPr>
          <p:spPr bwMode="auto">
            <a:xfrm>
              <a:off x="8451850" y="4675188"/>
              <a:ext cx="63500" cy="60325"/>
            </a:xfrm>
            <a:custGeom>
              <a:gdLst>
                <a:gd name="T0" fmla="*/ 8 w 17"/>
                <a:gd name="T1" fmla="*/ 16 h 16"/>
                <a:gd name="T2" fmla="*/ 0 w 17"/>
                <a:gd name="T3" fmla="*/ 8 h 16"/>
                <a:gd name="T4" fmla="*/ 8 w 17"/>
                <a:gd name="T5" fmla="*/ 0 h 16"/>
                <a:gd name="T6" fmla="*/ 17 w 17"/>
                <a:gd name="T7" fmla="*/ 8 h 16"/>
                <a:gd name="T8" fmla="*/ 8 w 17"/>
                <a:gd name="T9" fmla="*/ 16 h 16"/>
                <a:gd name="T10" fmla="*/ 8 w 17"/>
                <a:gd name="T11" fmla="*/ 4 h 16"/>
                <a:gd name="T12" fmla="*/ 4 w 17"/>
                <a:gd name="T13" fmla="*/ 8 h 16"/>
                <a:gd name="T14" fmla="*/ 8 w 17"/>
                <a:gd name="T15" fmla="*/ 12 h 16"/>
                <a:gd name="T16" fmla="*/ 12 w 17"/>
                <a:gd name="T17" fmla="*/ 8 h 16"/>
                <a:gd name="T18" fmla="*/ 8 w 17"/>
                <a:gd name="T19" fmla="*/ 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8" y="16"/>
                  </a:moveTo>
                  <a:cubicBezTo>
                    <a:pt x="4" y="16"/>
                    <a:pt x="0" y="13"/>
                    <a:pt x="0" y="8"/>
                  </a:cubicBezTo>
                  <a:cubicBezTo>
                    <a:pt x="0" y="3"/>
                    <a:pt x="4" y="0"/>
                    <a:pt x="8" y="0"/>
                  </a:cubicBezTo>
                  <a:cubicBezTo>
                    <a:pt x="13" y="0"/>
                    <a:pt x="17" y="3"/>
                    <a:pt x="17" y="8"/>
                  </a:cubicBezTo>
                  <a:cubicBezTo>
                    <a:pt x="17" y="13"/>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21"/>
            <p:cNvSpPr/>
            <p:nvPr/>
          </p:nvSpPr>
          <p:spPr bwMode="auto">
            <a:xfrm>
              <a:off x="8721725" y="4595813"/>
              <a:ext cx="71437" cy="57150"/>
            </a:xfrm>
            <a:custGeom>
              <a:gdLst>
                <a:gd name="T0" fmla="*/ 2 w 19"/>
                <a:gd name="T1" fmla="*/ 15 h 15"/>
                <a:gd name="T2" fmla="*/ 19 w 19"/>
                <a:gd name="T3" fmla="*/ 4 h 15"/>
                <a:gd name="T4" fmla="*/ 17 w 19"/>
                <a:gd name="T5" fmla="*/ 0 h 15"/>
                <a:gd name="T6" fmla="*/ 0 w 19"/>
                <a:gd name="T7" fmla="*/ 11 h 15"/>
                <a:gd name="T8" fmla="*/ 2 w 19"/>
                <a:gd name="T9" fmla="*/ 15 h 15"/>
              </a:gdLst>
              <a:cxnLst>
                <a:cxn ang="0">
                  <a:pos x="T0" y="T1"/>
                </a:cxn>
                <a:cxn ang="0">
                  <a:pos x="T2" y="T3"/>
                </a:cxn>
                <a:cxn ang="0">
                  <a:pos x="T4" y="T5"/>
                </a:cxn>
                <a:cxn ang="0">
                  <a:pos x="T6" y="T7"/>
                </a:cxn>
                <a:cxn ang="0">
                  <a:pos x="T8" y="T9"/>
                </a:cxn>
              </a:cxnLst>
              <a:rect l="0" t="0" r="r" b="b"/>
              <a:pathLst>
                <a:path w="19" h="15">
                  <a:moveTo>
                    <a:pt x="2" y="15"/>
                  </a:moveTo>
                  <a:cubicBezTo>
                    <a:pt x="19" y="4"/>
                    <a:pt x="19" y="4"/>
                    <a:pt x="19" y="4"/>
                  </a:cubicBezTo>
                  <a:cubicBezTo>
                    <a:pt x="17" y="0"/>
                    <a:pt x="17" y="0"/>
                    <a:pt x="17" y="0"/>
                  </a:cubicBezTo>
                  <a:cubicBezTo>
                    <a:pt x="0" y="11"/>
                    <a:pt x="0" y="11"/>
                    <a:pt x="0" y="11"/>
                  </a:cubicBezTo>
                  <a:cubicBezTo>
                    <a:pt x="1" y="12"/>
                    <a:pt x="2" y="14"/>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22"/>
            <p:cNvSpPr/>
            <p:nvPr/>
          </p:nvSpPr>
          <p:spPr bwMode="auto">
            <a:xfrm>
              <a:off x="8496300" y="4645025"/>
              <a:ext cx="71437" cy="55562"/>
            </a:xfrm>
            <a:custGeom>
              <a:gdLst>
                <a:gd name="T0" fmla="*/ 16 w 19"/>
                <a:gd name="T1" fmla="*/ 0 h 15"/>
                <a:gd name="T2" fmla="*/ 0 w 19"/>
                <a:gd name="T3" fmla="*/ 11 h 15"/>
                <a:gd name="T4" fmla="*/ 3 w 19"/>
                <a:gd name="T5" fmla="*/ 15 h 15"/>
                <a:gd name="T6" fmla="*/ 19 w 19"/>
                <a:gd name="T7" fmla="*/ 3 h 15"/>
                <a:gd name="T8" fmla="*/ 16 w 19"/>
                <a:gd name="T9" fmla="*/ 0 h 15"/>
              </a:gdLst>
              <a:cxnLst>
                <a:cxn ang="0">
                  <a:pos x="T0" y="T1"/>
                </a:cxn>
                <a:cxn ang="0">
                  <a:pos x="T2" y="T3"/>
                </a:cxn>
                <a:cxn ang="0">
                  <a:pos x="T4" y="T5"/>
                </a:cxn>
                <a:cxn ang="0">
                  <a:pos x="T6" y="T7"/>
                </a:cxn>
                <a:cxn ang="0">
                  <a:pos x="T8" y="T9"/>
                </a:cxn>
              </a:cxnLst>
              <a:rect l="0" t="0" r="r" b="b"/>
              <a:pathLst>
                <a:path w="19" h="15">
                  <a:moveTo>
                    <a:pt x="16" y="0"/>
                  </a:moveTo>
                  <a:cubicBezTo>
                    <a:pt x="0" y="11"/>
                    <a:pt x="0" y="11"/>
                    <a:pt x="0" y="11"/>
                  </a:cubicBezTo>
                  <a:cubicBezTo>
                    <a:pt x="3" y="15"/>
                    <a:pt x="3" y="15"/>
                    <a:pt x="3" y="15"/>
                  </a:cubicBezTo>
                  <a:cubicBezTo>
                    <a:pt x="19" y="3"/>
                    <a:pt x="19" y="3"/>
                    <a:pt x="19" y="3"/>
                  </a:cubicBezTo>
                  <a:cubicBezTo>
                    <a:pt x="18"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23"/>
            <p:cNvSpPr/>
            <p:nvPr/>
          </p:nvSpPr>
          <p:spPr bwMode="auto">
            <a:xfrm>
              <a:off x="8612188" y="4633913"/>
              <a:ext cx="60325" cy="30162"/>
            </a:xfrm>
            <a:custGeom>
              <a:gdLst>
                <a:gd name="T0" fmla="*/ 16 w 16"/>
                <a:gd name="T1" fmla="*/ 4 h 8"/>
                <a:gd name="T2" fmla="*/ 1 w 16"/>
                <a:gd name="T3" fmla="*/ 0 h 8"/>
                <a:gd name="T4" fmla="*/ 1 w 16"/>
                <a:gd name="T5" fmla="*/ 0 h 8"/>
                <a:gd name="T6" fmla="*/ 0 w 16"/>
                <a:gd name="T7" fmla="*/ 4 h 8"/>
                <a:gd name="T8" fmla="*/ 15 w 16"/>
                <a:gd name="T9" fmla="*/ 8 h 8"/>
                <a:gd name="T10" fmla="*/ 15 w 16"/>
                <a:gd name="T11" fmla="*/ 8 h 8"/>
                <a:gd name="T12" fmla="*/ 16 w 16"/>
                <a:gd name="T13" fmla="*/ 4 h 8"/>
              </a:gdLst>
              <a:cxnLst>
                <a:cxn ang="0">
                  <a:pos x="T0" y="T1"/>
                </a:cxn>
                <a:cxn ang="0">
                  <a:pos x="T2" y="T3"/>
                </a:cxn>
                <a:cxn ang="0">
                  <a:pos x="T4" y="T5"/>
                </a:cxn>
                <a:cxn ang="0">
                  <a:pos x="T6" y="T7"/>
                </a:cxn>
                <a:cxn ang="0">
                  <a:pos x="T8" y="T9"/>
                </a:cxn>
                <a:cxn ang="0">
                  <a:pos x="T10" y="T11"/>
                </a:cxn>
                <a:cxn ang="0">
                  <a:pos x="T12" y="T13"/>
                </a:cxn>
              </a:cxnLst>
              <a:rect l="0" t="0" r="r" b="b"/>
              <a:pathLst>
                <a:path w="16" h="8">
                  <a:moveTo>
                    <a:pt x="16" y="4"/>
                  </a:moveTo>
                  <a:cubicBezTo>
                    <a:pt x="1" y="0"/>
                    <a:pt x="1" y="0"/>
                    <a:pt x="1" y="0"/>
                  </a:cubicBezTo>
                  <a:cubicBezTo>
                    <a:pt x="1" y="0"/>
                    <a:pt x="1" y="0"/>
                    <a:pt x="1" y="0"/>
                  </a:cubicBezTo>
                  <a:cubicBezTo>
                    <a:pt x="1" y="1"/>
                    <a:pt x="1" y="3"/>
                    <a:pt x="0" y="4"/>
                  </a:cubicBezTo>
                  <a:cubicBezTo>
                    <a:pt x="15" y="8"/>
                    <a:pt x="15" y="8"/>
                    <a:pt x="15" y="8"/>
                  </a:cubicBezTo>
                  <a:cubicBezTo>
                    <a:pt x="15" y="8"/>
                    <a:pt x="15" y="8"/>
                    <a:pt x="15" y="8"/>
                  </a:cubicBezTo>
                  <a:cubicBezTo>
                    <a:pt x="15" y="6"/>
                    <a:pt x="16" y="5"/>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3" name="Group 24"/>
          <p:cNvGrpSpPr/>
          <p:nvPr/>
        </p:nvGrpSpPr>
        <p:grpSpPr>
          <a:xfrm>
            <a:off x="4947945" y="2337030"/>
            <a:ext cx="485126" cy="438242"/>
            <a:chOff x="9204326" y="3648075"/>
            <a:chExt cx="500062" cy="454026"/>
          </a:xfrm>
          <a:solidFill>
            <a:schemeClr val="bg1"/>
          </a:solidFill>
        </p:grpSpPr>
        <p:sp>
          <p:nvSpPr>
            <p:cNvPr id="24" name="Freeform 25"/>
            <p:cNvSpPr/>
            <p:nvPr/>
          </p:nvSpPr>
          <p:spPr bwMode="auto">
            <a:xfrm>
              <a:off x="9204326" y="3840163"/>
              <a:ext cx="304800" cy="261938"/>
            </a:xfrm>
            <a:custGeom>
              <a:gdLst>
                <a:gd name="T0" fmla="*/ 22 w 81"/>
                <a:gd name="T1" fmla="*/ 0 h 70"/>
                <a:gd name="T2" fmla="*/ 33 w 81"/>
                <a:gd name="T3" fmla="*/ 0 h 70"/>
                <a:gd name="T4" fmla="*/ 36 w 81"/>
                <a:gd name="T5" fmla="*/ 10 h 70"/>
                <a:gd name="T6" fmla="*/ 33 w 81"/>
                <a:gd name="T7" fmla="*/ 48 h 70"/>
                <a:gd name="T8" fmla="*/ 41 w 81"/>
                <a:gd name="T9" fmla="*/ 62 h 70"/>
                <a:gd name="T10" fmla="*/ 48 w 81"/>
                <a:gd name="T11" fmla="*/ 48 h 70"/>
                <a:gd name="T12" fmla="*/ 44 w 81"/>
                <a:gd name="T13" fmla="*/ 10 h 70"/>
                <a:gd name="T14" fmla="*/ 47 w 81"/>
                <a:gd name="T15" fmla="*/ 0 h 70"/>
                <a:gd name="T16" fmla="*/ 59 w 81"/>
                <a:gd name="T17" fmla="*/ 0 h 70"/>
                <a:gd name="T18" fmla="*/ 59 w 81"/>
                <a:gd name="T19" fmla="*/ 0 h 70"/>
                <a:gd name="T20" fmla="*/ 79 w 81"/>
                <a:gd name="T21" fmla="*/ 23 h 70"/>
                <a:gd name="T22" fmla="*/ 77 w 81"/>
                <a:gd name="T23" fmla="*/ 47 h 70"/>
                <a:gd name="T24" fmla="*/ 56 w 81"/>
                <a:gd name="T25" fmla="*/ 70 h 70"/>
                <a:gd name="T26" fmla="*/ 25 w 81"/>
                <a:gd name="T27" fmla="*/ 70 h 70"/>
                <a:gd name="T28" fmla="*/ 4 w 81"/>
                <a:gd name="T29" fmla="*/ 47 h 70"/>
                <a:gd name="T30" fmla="*/ 1 w 81"/>
                <a:gd name="T31" fmla="*/ 23 h 70"/>
                <a:gd name="T32" fmla="*/ 22 w 81"/>
                <a:gd name="T33" fmla="*/ 0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0">
                  <a:moveTo>
                    <a:pt x="22" y="0"/>
                  </a:moveTo>
                  <a:cubicBezTo>
                    <a:pt x="33" y="0"/>
                    <a:pt x="33" y="0"/>
                    <a:pt x="33" y="0"/>
                  </a:cubicBezTo>
                  <a:cubicBezTo>
                    <a:pt x="33" y="1"/>
                    <a:pt x="33" y="7"/>
                    <a:pt x="36" y="10"/>
                  </a:cubicBezTo>
                  <a:cubicBezTo>
                    <a:pt x="36" y="10"/>
                    <a:pt x="31" y="39"/>
                    <a:pt x="33" y="48"/>
                  </a:cubicBezTo>
                  <a:cubicBezTo>
                    <a:pt x="34" y="52"/>
                    <a:pt x="37" y="62"/>
                    <a:pt x="41" y="62"/>
                  </a:cubicBezTo>
                  <a:cubicBezTo>
                    <a:pt x="44" y="62"/>
                    <a:pt x="47" y="52"/>
                    <a:pt x="48" y="48"/>
                  </a:cubicBezTo>
                  <a:cubicBezTo>
                    <a:pt x="50" y="39"/>
                    <a:pt x="44" y="10"/>
                    <a:pt x="44" y="10"/>
                  </a:cubicBezTo>
                  <a:cubicBezTo>
                    <a:pt x="45" y="9"/>
                    <a:pt x="46" y="7"/>
                    <a:pt x="47" y="0"/>
                  </a:cubicBezTo>
                  <a:cubicBezTo>
                    <a:pt x="59" y="0"/>
                    <a:pt x="59" y="0"/>
                    <a:pt x="59" y="0"/>
                  </a:cubicBezTo>
                  <a:cubicBezTo>
                    <a:pt x="59" y="0"/>
                    <a:pt x="59" y="0"/>
                    <a:pt x="59" y="0"/>
                  </a:cubicBezTo>
                  <a:cubicBezTo>
                    <a:pt x="70" y="0"/>
                    <a:pt x="81" y="11"/>
                    <a:pt x="79" y="23"/>
                  </a:cubicBezTo>
                  <a:cubicBezTo>
                    <a:pt x="77" y="47"/>
                    <a:pt x="77" y="47"/>
                    <a:pt x="77" y="47"/>
                  </a:cubicBezTo>
                  <a:cubicBezTo>
                    <a:pt x="74" y="59"/>
                    <a:pt x="67" y="70"/>
                    <a:pt x="56" y="70"/>
                  </a:cubicBezTo>
                  <a:cubicBezTo>
                    <a:pt x="25" y="70"/>
                    <a:pt x="25" y="70"/>
                    <a:pt x="25" y="70"/>
                  </a:cubicBezTo>
                  <a:cubicBezTo>
                    <a:pt x="13" y="70"/>
                    <a:pt x="7" y="59"/>
                    <a:pt x="4" y="47"/>
                  </a:cubicBezTo>
                  <a:cubicBezTo>
                    <a:pt x="1" y="23"/>
                    <a:pt x="1" y="23"/>
                    <a:pt x="1" y="23"/>
                  </a:cubicBezTo>
                  <a:cubicBezTo>
                    <a:pt x="0" y="10"/>
                    <a:pt x="11"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Oval 26"/>
            <p:cNvSpPr>
              <a:spLocks noChangeArrowheads="1"/>
            </p:cNvSpPr>
            <p:nvPr/>
          </p:nvSpPr>
          <p:spPr bwMode="auto">
            <a:xfrm>
              <a:off x="9280526" y="3648075"/>
              <a:ext cx="153988"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27"/>
            <p:cNvSpPr>
              <a:spLocks noEditPoints="1"/>
            </p:cNvSpPr>
            <p:nvPr/>
          </p:nvSpPr>
          <p:spPr bwMode="auto">
            <a:xfrm>
              <a:off x="9399588" y="3730625"/>
              <a:ext cx="304800" cy="109538"/>
            </a:xfrm>
            <a:custGeom>
              <a:gdLst>
                <a:gd name="T0" fmla="*/ 81 w 81"/>
                <a:gd name="T1" fmla="*/ 27 h 29"/>
                <a:gd name="T2" fmla="*/ 64 w 81"/>
                <a:gd name="T3" fmla="*/ 10 h 29"/>
                <a:gd name="T4" fmla="*/ 62 w 81"/>
                <a:gd name="T5" fmla="*/ 10 h 29"/>
                <a:gd name="T6" fmla="*/ 62 w 81"/>
                <a:gd name="T7" fmla="*/ 6 h 29"/>
                <a:gd name="T8" fmla="*/ 55 w 81"/>
                <a:gd name="T9" fmla="*/ 0 h 29"/>
                <a:gd name="T10" fmla="*/ 49 w 81"/>
                <a:gd name="T11" fmla="*/ 6 h 29"/>
                <a:gd name="T12" fmla="*/ 49 w 81"/>
                <a:gd name="T13" fmla="*/ 10 h 29"/>
                <a:gd name="T14" fmla="*/ 24 w 81"/>
                <a:gd name="T15" fmla="*/ 10 h 29"/>
                <a:gd name="T16" fmla="*/ 24 w 81"/>
                <a:gd name="T17" fmla="*/ 6 h 29"/>
                <a:gd name="T18" fmla="*/ 17 w 81"/>
                <a:gd name="T19" fmla="*/ 0 h 29"/>
                <a:gd name="T20" fmla="*/ 15 w 81"/>
                <a:gd name="T21" fmla="*/ 0 h 29"/>
                <a:gd name="T22" fmla="*/ 0 w 81"/>
                <a:gd name="T23" fmla="*/ 23 h 29"/>
                <a:gd name="T24" fmla="*/ 1 w 81"/>
                <a:gd name="T25" fmla="*/ 23 h 29"/>
                <a:gd name="T26" fmla="*/ 1 w 81"/>
                <a:gd name="T27" fmla="*/ 23 h 29"/>
                <a:gd name="T28" fmla="*/ 7 w 81"/>
                <a:gd name="T29" fmla="*/ 23 h 29"/>
                <a:gd name="T30" fmla="*/ 24 w 81"/>
                <a:gd name="T31" fmla="*/ 29 h 29"/>
                <a:gd name="T32" fmla="*/ 81 w 81"/>
                <a:gd name="T33" fmla="*/ 29 h 29"/>
                <a:gd name="T34" fmla="*/ 81 w 81"/>
                <a:gd name="T35" fmla="*/ 27 h 29"/>
                <a:gd name="T36" fmla="*/ 17 w 81"/>
                <a:gd name="T37" fmla="*/ 22 h 29"/>
                <a:gd name="T38" fmla="*/ 11 w 81"/>
                <a:gd name="T39" fmla="*/ 16 h 29"/>
                <a:gd name="T40" fmla="*/ 11 w 81"/>
                <a:gd name="T41" fmla="*/ 15 h 29"/>
                <a:gd name="T42" fmla="*/ 17 w 81"/>
                <a:gd name="T43" fmla="*/ 19 h 29"/>
                <a:gd name="T44" fmla="*/ 23 w 81"/>
                <a:gd name="T45" fmla="*/ 15 h 29"/>
                <a:gd name="T46" fmla="*/ 24 w 81"/>
                <a:gd name="T47" fmla="*/ 16 h 29"/>
                <a:gd name="T48" fmla="*/ 17 w 81"/>
                <a:gd name="T49" fmla="*/ 22 h 29"/>
                <a:gd name="T50" fmla="*/ 55 w 81"/>
                <a:gd name="T51" fmla="*/ 22 h 29"/>
                <a:gd name="T52" fmla="*/ 49 w 81"/>
                <a:gd name="T53" fmla="*/ 16 h 29"/>
                <a:gd name="T54" fmla="*/ 49 w 81"/>
                <a:gd name="T55" fmla="*/ 15 h 29"/>
                <a:gd name="T56" fmla="*/ 55 w 81"/>
                <a:gd name="T57" fmla="*/ 19 h 29"/>
                <a:gd name="T58" fmla="*/ 62 w 81"/>
                <a:gd name="T59" fmla="*/ 15 h 29"/>
                <a:gd name="T60" fmla="*/ 62 w 81"/>
                <a:gd name="T61" fmla="*/ 16 h 29"/>
                <a:gd name="T62" fmla="*/ 55 w 81"/>
                <a:gd name="T63" fmla="*/ 22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28">
                  <a:moveTo>
                    <a:pt x="81" y="27"/>
                  </a:moveTo>
                  <a:cubicBezTo>
                    <a:pt x="81" y="17"/>
                    <a:pt x="73" y="10"/>
                    <a:pt x="64" y="10"/>
                  </a:cubicBezTo>
                  <a:cubicBezTo>
                    <a:pt x="62" y="10"/>
                    <a:pt x="62" y="10"/>
                    <a:pt x="62" y="10"/>
                  </a:cubicBezTo>
                  <a:cubicBezTo>
                    <a:pt x="62" y="6"/>
                    <a:pt x="62" y="6"/>
                    <a:pt x="62" y="6"/>
                  </a:cubicBezTo>
                  <a:cubicBezTo>
                    <a:pt x="62" y="3"/>
                    <a:pt x="59" y="0"/>
                    <a:pt x="55" y="0"/>
                  </a:cubicBezTo>
                  <a:cubicBezTo>
                    <a:pt x="52" y="0"/>
                    <a:pt x="49" y="3"/>
                    <a:pt x="49" y="6"/>
                  </a:cubicBezTo>
                  <a:cubicBezTo>
                    <a:pt x="49" y="10"/>
                    <a:pt x="49" y="10"/>
                    <a:pt x="49" y="10"/>
                  </a:cubicBezTo>
                  <a:cubicBezTo>
                    <a:pt x="24" y="10"/>
                    <a:pt x="24" y="10"/>
                    <a:pt x="24" y="10"/>
                  </a:cubicBezTo>
                  <a:cubicBezTo>
                    <a:pt x="24" y="6"/>
                    <a:pt x="24" y="6"/>
                    <a:pt x="24" y="6"/>
                  </a:cubicBezTo>
                  <a:cubicBezTo>
                    <a:pt x="24" y="3"/>
                    <a:pt x="21" y="0"/>
                    <a:pt x="17" y="0"/>
                  </a:cubicBezTo>
                  <a:cubicBezTo>
                    <a:pt x="17" y="0"/>
                    <a:pt x="16" y="0"/>
                    <a:pt x="15" y="0"/>
                  </a:cubicBezTo>
                  <a:cubicBezTo>
                    <a:pt x="14" y="10"/>
                    <a:pt x="8" y="19"/>
                    <a:pt x="0" y="23"/>
                  </a:cubicBezTo>
                  <a:cubicBezTo>
                    <a:pt x="1" y="23"/>
                    <a:pt x="1" y="23"/>
                    <a:pt x="1" y="23"/>
                  </a:cubicBezTo>
                  <a:cubicBezTo>
                    <a:pt x="1" y="23"/>
                    <a:pt x="1" y="23"/>
                    <a:pt x="1" y="23"/>
                  </a:cubicBezTo>
                  <a:cubicBezTo>
                    <a:pt x="7" y="23"/>
                    <a:pt x="7" y="23"/>
                    <a:pt x="7" y="23"/>
                  </a:cubicBezTo>
                  <a:cubicBezTo>
                    <a:pt x="13" y="23"/>
                    <a:pt x="19" y="25"/>
                    <a:pt x="24" y="29"/>
                  </a:cubicBezTo>
                  <a:cubicBezTo>
                    <a:pt x="81" y="29"/>
                    <a:pt x="81" y="29"/>
                    <a:pt x="81" y="29"/>
                  </a:cubicBezTo>
                  <a:lnTo>
                    <a:pt x="81" y="27"/>
                  </a:lnTo>
                  <a:close/>
                  <a:moveTo>
                    <a:pt x="17" y="22"/>
                  </a:moveTo>
                  <a:cubicBezTo>
                    <a:pt x="14" y="22"/>
                    <a:pt x="11" y="19"/>
                    <a:pt x="11" y="16"/>
                  </a:cubicBezTo>
                  <a:cubicBezTo>
                    <a:pt x="11" y="15"/>
                    <a:pt x="11" y="15"/>
                    <a:pt x="11" y="15"/>
                  </a:cubicBezTo>
                  <a:cubicBezTo>
                    <a:pt x="12" y="17"/>
                    <a:pt x="15" y="19"/>
                    <a:pt x="17" y="19"/>
                  </a:cubicBezTo>
                  <a:cubicBezTo>
                    <a:pt x="20" y="19"/>
                    <a:pt x="22" y="17"/>
                    <a:pt x="23" y="15"/>
                  </a:cubicBezTo>
                  <a:cubicBezTo>
                    <a:pt x="24" y="15"/>
                    <a:pt x="24" y="15"/>
                    <a:pt x="24" y="16"/>
                  </a:cubicBezTo>
                  <a:cubicBezTo>
                    <a:pt x="24" y="19"/>
                    <a:pt x="21" y="22"/>
                    <a:pt x="17" y="22"/>
                  </a:cubicBezTo>
                  <a:close/>
                  <a:moveTo>
                    <a:pt x="55" y="22"/>
                  </a:moveTo>
                  <a:cubicBezTo>
                    <a:pt x="52" y="22"/>
                    <a:pt x="49" y="19"/>
                    <a:pt x="49" y="16"/>
                  </a:cubicBezTo>
                  <a:cubicBezTo>
                    <a:pt x="49" y="15"/>
                    <a:pt x="49" y="15"/>
                    <a:pt x="49" y="15"/>
                  </a:cubicBezTo>
                  <a:cubicBezTo>
                    <a:pt x="50" y="17"/>
                    <a:pt x="53" y="19"/>
                    <a:pt x="55" y="19"/>
                  </a:cubicBezTo>
                  <a:cubicBezTo>
                    <a:pt x="58" y="19"/>
                    <a:pt x="61" y="17"/>
                    <a:pt x="62" y="15"/>
                  </a:cubicBezTo>
                  <a:cubicBezTo>
                    <a:pt x="62" y="15"/>
                    <a:pt x="62" y="15"/>
                    <a:pt x="62" y="16"/>
                  </a:cubicBezTo>
                  <a:cubicBezTo>
                    <a:pt x="62" y="19"/>
                    <a:pt x="59" y="22"/>
                    <a:pt x="5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28"/>
            <p:cNvSpPr/>
            <p:nvPr/>
          </p:nvSpPr>
          <p:spPr bwMode="auto">
            <a:xfrm>
              <a:off x="9475788" y="3862388"/>
              <a:ext cx="228600" cy="239713"/>
            </a:xfrm>
            <a:custGeom>
              <a:gdLst>
                <a:gd name="T0" fmla="*/ 47 w 61"/>
                <a:gd name="T1" fmla="*/ 5 h 64"/>
                <a:gd name="T2" fmla="*/ 55 w 61"/>
                <a:gd name="T3" fmla="*/ 5 h 64"/>
                <a:gd name="T4" fmla="*/ 55 w 61"/>
                <a:gd name="T5" fmla="*/ 48 h 64"/>
                <a:gd name="T6" fmla="*/ 46 w 61"/>
                <a:gd name="T7" fmla="*/ 58 h 64"/>
                <a:gd name="T8" fmla="*/ 5 w 61"/>
                <a:gd name="T9" fmla="*/ 58 h 64"/>
                <a:gd name="T10" fmla="*/ 0 w 61"/>
                <a:gd name="T11" fmla="*/ 64 h 64"/>
                <a:gd name="T12" fmla="*/ 44 w 61"/>
                <a:gd name="T13" fmla="*/ 64 h 64"/>
                <a:gd name="T14" fmla="*/ 61 w 61"/>
                <a:gd name="T15" fmla="*/ 47 h 64"/>
                <a:gd name="T16" fmla="*/ 61 w 61"/>
                <a:gd name="T17" fmla="*/ 0 h 64"/>
                <a:gd name="T18" fmla="*/ 45 w 61"/>
                <a:gd name="T19" fmla="*/ 0 h 64"/>
                <a:gd name="T20" fmla="*/ 9 w 61"/>
                <a:gd name="T21" fmla="*/ 0 h 64"/>
                <a:gd name="T22" fmla="*/ 12 w 61"/>
                <a:gd name="T23" fmla="*/ 5 h 64"/>
                <a:gd name="T24" fmla="*/ 47 w 61"/>
                <a:gd name="T25" fmla="*/ 5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4">
                  <a:moveTo>
                    <a:pt x="47" y="5"/>
                  </a:moveTo>
                  <a:cubicBezTo>
                    <a:pt x="55" y="5"/>
                    <a:pt x="55" y="5"/>
                    <a:pt x="55" y="5"/>
                  </a:cubicBezTo>
                  <a:cubicBezTo>
                    <a:pt x="55" y="48"/>
                    <a:pt x="55" y="48"/>
                    <a:pt x="55" y="48"/>
                  </a:cubicBezTo>
                  <a:cubicBezTo>
                    <a:pt x="55" y="53"/>
                    <a:pt x="51" y="58"/>
                    <a:pt x="46" y="58"/>
                  </a:cubicBezTo>
                  <a:cubicBezTo>
                    <a:pt x="5" y="58"/>
                    <a:pt x="5" y="58"/>
                    <a:pt x="5" y="58"/>
                  </a:cubicBezTo>
                  <a:cubicBezTo>
                    <a:pt x="3" y="60"/>
                    <a:pt x="2" y="62"/>
                    <a:pt x="0" y="64"/>
                  </a:cubicBezTo>
                  <a:cubicBezTo>
                    <a:pt x="44" y="64"/>
                    <a:pt x="44" y="64"/>
                    <a:pt x="44" y="64"/>
                  </a:cubicBezTo>
                  <a:cubicBezTo>
                    <a:pt x="53" y="64"/>
                    <a:pt x="61" y="56"/>
                    <a:pt x="61" y="47"/>
                  </a:cubicBezTo>
                  <a:cubicBezTo>
                    <a:pt x="61" y="0"/>
                    <a:pt x="61" y="0"/>
                    <a:pt x="61" y="0"/>
                  </a:cubicBezTo>
                  <a:cubicBezTo>
                    <a:pt x="45" y="0"/>
                    <a:pt x="45" y="0"/>
                    <a:pt x="45" y="0"/>
                  </a:cubicBezTo>
                  <a:cubicBezTo>
                    <a:pt x="9" y="0"/>
                    <a:pt x="9" y="0"/>
                    <a:pt x="9" y="0"/>
                  </a:cubicBezTo>
                  <a:cubicBezTo>
                    <a:pt x="10" y="2"/>
                    <a:pt x="11" y="4"/>
                    <a:pt x="12" y="5"/>
                  </a:cubicBezTo>
                  <a:lnTo>
                    <a:pt x="4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29"/>
            <p:cNvSpPr/>
            <p:nvPr/>
          </p:nvSpPr>
          <p:spPr bwMode="auto">
            <a:xfrm>
              <a:off x="9520238" y="3929063"/>
              <a:ext cx="49213" cy="41275"/>
            </a:xfrm>
            <a:custGeom>
              <a:gdLst>
                <a:gd name="T0" fmla="*/ 11 w 13"/>
                <a:gd name="T1" fmla="*/ 11 h 11"/>
                <a:gd name="T2" fmla="*/ 13 w 13"/>
                <a:gd name="T3" fmla="*/ 10 h 11"/>
                <a:gd name="T4" fmla="*/ 13 w 13"/>
                <a:gd name="T5" fmla="*/ 1 h 11"/>
                <a:gd name="T6" fmla="*/ 11 w 13"/>
                <a:gd name="T7" fmla="*/ 0 h 11"/>
                <a:gd name="T8" fmla="*/ 2 w 13"/>
                <a:gd name="T9" fmla="*/ 0 h 11"/>
                <a:gd name="T10" fmla="*/ 0 w 13"/>
                <a:gd name="T11" fmla="*/ 11 h 11"/>
                <a:gd name="T12" fmla="*/ 11 w 13"/>
                <a:gd name="T13" fmla="*/ 11 h 11"/>
              </a:gdLst>
              <a:cxnLst>
                <a:cxn ang="0">
                  <a:pos x="T0" y="T1"/>
                </a:cxn>
                <a:cxn ang="0">
                  <a:pos x="T2" y="T3"/>
                </a:cxn>
                <a:cxn ang="0">
                  <a:pos x="T4" y="T5"/>
                </a:cxn>
                <a:cxn ang="0">
                  <a:pos x="T6" y="T7"/>
                </a:cxn>
                <a:cxn ang="0">
                  <a:pos x="T8" y="T9"/>
                </a:cxn>
                <a:cxn ang="0">
                  <a:pos x="T10" y="T11"/>
                </a:cxn>
                <a:cxn ang="0">
                  <a:pos x="T12" y="T13"/>
                </a:cxn>
              </a:cxnLst>
              <a:rect l="0" t="0" r="r" b="b"/>
              <a:pathLst>
                <a:path w="13" h="11">
                  <a:moveTo>
                    <a:pt x="11" y="11"/>
                  </a:moveTo>
                  <a:cubicBezTo>
                    <a:pt x="12" y="11"/>
                    <a:pt x="13" y="11"/>
                    <a:pt x="13" y="10"/>
                  </a:cubicBezTo>
                  <a:cubicBezTo>
                    <a:pt x="13" y="1"/>
                    <a:pt x="13" y="1"/>
                    <a:pt x="13" y="1"/>
                  </a:cubicBezTo>
                  <a:cubicBezTo>
                    <a:pt x="13" y="1"/>
                    <a:pt x="12" y="0"/>
                    <a:pt x="11" y="0"/>
                  </a:cubicBezTo>
                  <a:cubicBezTo>
                    <a:pt x="2" y="0"/>
                    <a:pt x="2" y="0"/>
                    <a:pt x="2" y="0"/>
                  </a:cubicBezTo>
                  <a:cubicBezTo>
                    <a:pt x="0" y="11"/>
                    <a:pt x="0" y="11"/>
                    <a:pt x="0" y="11"/>
                  </a:cubicBez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30"/>
            <p:cNvSpPr/>
            <p:nvPr/>
          </p:nvSpPr>
          <p:spPr bwMode="auto">
            <a:xfrm>
              <a:off x="9586913" y="3929063"/>
              <a:ext cx="65088" cy="41275"/>
            </a:xfrm>
            <a:custGeom>
              <a:gdLst>
                <a:gd name="T0" fmla="*/ 1 w 17"/>
                <a:gd name="T1" fmla="*/ 11 h 11"/>
                <a:gd name="T2" fmla="*/ 15 w 17"/>
                <a:gd name="T3" fmla="*/ 11 h 11"/>
                <a:gd name="T4" fmla="*/ 17 w 17"/>
                <a:gd name="T5" fmla="*/ 10 h 11"/>
                <a:gd name="T6" fmla="*/ 17 w 17"/>
                <a:gd name="T7" fmla="*/ 1 h 11"/>
                <a:gd name="T8" fmla="*/ 15 w 17"/>
                <a:gd name="T9" fmla="*/ 0 h 11"/>
                <a:gd name="T10" fmla="*/ 1 w 17"/>
                <a:gd name="T11" fmla="*/ 0 h 11"/>
                <a:gd name="T12" fmla="*/ 0 w 17"/>
                <a:gd name="T13" fmla="*/ 1 h 11"/>
                <a:gd name="T14" fmla="*/ 0 w 17"/>
                <a:gd name="T15" fmla="*/ 10 h 11"/>
                <a:gd name="T16" fmla="*/ 1 w 17"/>
                <a:gd name="T17" fmla="*/ 1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1"/>
                    <a:pt x="17" y="10"/>
                  </a:cubicBezTo>
                  <a:cubicBezTo>
                    <a:pt x="17" y="1"/>
                    <a:pt x="17" y="1"/>
                    <a:pt x="17" y="1"/>
                  </a:cubicBezTo>
                  <a:cubicBezTo>
                    <a:pt x="17" y="1"/>
                    <a:pt x="16" y="0"/>
                    <a:pt x="15" y="0"/>
                  </a:cubicBezTo>
                  <a:cubicBezTo>
                    <a:pt x="1" y="0"/>
                    <a:pt x="1" y="0"/>
                    <a:pt x="1" y="0"/>
                  </a:cubicBezTo>
                  <a:cubicBezTo>
                    <a:pt x="1" y="0"/>
                    <a:pt x="0" y="1"/>
                    <a:pt x="0" y="1"/>
                  </a:cubicBezTo>
                  <a:cubicBezTo>
                    <a:pt x="0" y="10"/>
                    <a:pt x="0" y="10"/>
                    <a:pt x="0" y="10"/>
                  </a:cubicBezTo>
                  <a:cubicBezTo>
                    <a:pt x="0"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31"/>
            <p:cNvSpPr/>
            <p:nvPr/>
          </p:nvSpPr>
          <p:spPr bwMode="auto">
            <a:xfrm>
              <a:off x="9586913" y="3992563"/>
              <a:ext cx="65088" cy="41275"/>
            </a:xfrm>
            <a:custGeom>
              <a:gdLst>
                <a:gd name="T0" fmla="*/ 1 w 17"/>
                <a:gd name="T1" fmla="*/ 11 h 11"/>
                <a:gd name="T2" fmla="*/ 15 w 17"/>
                <a:gd name="T3" fmla="*/ 11 h 11"/>
                <a:gd name="T4" fmla="*/ 17 w 17"/>
                <a:gd name="T5" fmla="*/ 9 h 11"/>
                <a:gd name="T6" fmla="*/ 17 w 17"/>
                <a:gd name="T7" fmla="*/ 1 h 11"/>
                <a:gd name="T8" fmla="*/ 15 w 17"/>
                <a:gd name="T9" fmla="*/ 0 h 11"/>
                <a:gd name="T10" fmla="*/ 1 w 17"/>
                <a:gd name="T11" fmla="*/ 0 h 11"/>
                <a:gd name="T12" fmla="*/ 0 w 17"/>
                <a:gd name="T13" fmla="*/ 1 h 11"/>
                <a:gd name="T14" fmla="*/ 0 w 17"/>
                <a:gd name="T15" fmla="*/ 9 h 11"/>
                <a:gd name="T16" fmla="*/ 1 w 17"/>
                <a:gd name="T17" fmla="*/ 1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0"/>
                    <a:pt x="17" y="9"/>
                  </a:cubicBezTo>
                  <a:cubicBezTo>
                    <a:pt x="17" y="1"/>
                    <a:pt x="17" y="1"/>
                    <a:pt x="17" y="1"/>
                  </a:cubicBezTo>
                  <a:cubicBezTo>
                    <a:pt x="17" y="0"/>
                    <a:pt x="16" y="0"/>
                    <a:pt x="15" y="0"/>
                  </a:cubicBezTo>
                  <a:cubicBezTo>
                    <a:pt x="1" y="0"/>
                    <a:pt x="1" y="0"/>
                    <a:pt x="1" y="0"/>
                  </a:cubicBezTo>
                  <a:cubicBezTo>
                    <a:pt x="1" y="0"/>
                    <a:pt x="0" y="0"/>
                    <a:pt x="0" y="1"/>
                  </a:cubicBezTo>
                  <a:cubicBezTo>
                    <a:pt x="0" y="9"/>
                    <a:pt x="0" y="9"/>
                    <a:pt x="0" y="9"/>
                  </a:cubicBezTo>
                  <a:cubicBezTo>
                    <a:pt x="0" y="10"/>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32"/>
            <p:cNvSpPr/>
            <p:nvPr/>
          </p:nvSpPr>
          <p:spPr bwMode="auto">
            <a:xfrm>
              <a:off x="9512301" y="3992563"/>
              <a:ext cx="57150" cy="41275"/>
            </a:xfrm>
            <a:custGeom>
              <a:gdLst>
                <a:gd name="T0" fmla="*/ 1 w 15"/>
                <a:gd name="T1" fmla="*/ 7 h 11"/>
                <a:gd name="T2" fmla="*/ 1 w 15"/>
                <a:gd name="T3" fmla="*/ 7 h 11"/>
                <a:gd name="T4" fmla="*/ 0 w 15"/>
                <a:gd name="T5" fmla="*/ 11 h 11"/>
                <a:gd name="T6" fmla="*/ 13 w 15"/>
                <a:gd name="T7" fmla="*/ 11 h 11"/>
                <a:gd name="T8" fmla="*/ 15 w 15"/>
                <a:gd name="T9" fmla="*/ 9 h 11"/>
                <a:gd name="T10" fmla="*/ 15 w 15"/>
                <a:gd name="T11" fmla="*/ 1 h 11"/>
                <a:gd name="T12" fmla="*/ 13 w 15"/>
                <a:gd name="T13" fmla="*/ 0 h 11"/>
                <a:gd name="T14" fmla="*/ 2 w 15"/>
                <a:gd name="T15" fmla="*/ 0 h 11"/>
                <a:gd name="T16" fmla="*/ 1 w 15"/>
                <a:gd name="T17"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1">
                  <a:moveTo>
                    <a:pt x="1" y="7"/>
                  </a:moveTo>
                  <a:cubicBezTo>
                    <a:pt x="1" y="7"/>
                    <a:pt x="1" y="7"/>
                    <a:pt x="1" y="7"/>
                  </a:cubicBezTo>
                  <a:cubicBezTo>
                    <a:pt x="0" y="8"/>
                    <a:pt x="0" y="10"/>
                    <a:pt x="0" y="11"/>
                  </a:cubicBezTo>
                  <a:cubicBezTo>
                    <a:pt x="13" y="11"/>
                    <a:pt x="13" y="11"/>
                    <a:pt x="13" y="11"/>
                  </a:cubicBezTo>
                  <a:cubicBezTo>
                    <a:pt x="14" y="11"/>
                    <a:pt x="15" y="10"/>
                    <a:pt x="15" y="9"/>
                  </a:cubicBezTo>
                  <a:cubicBezTo>
                    <a:pt x="15" y="1"/>
                    <a:pt x="15" y="1"/>
                    <a:pt x="15" y="1"/>
                  </a:cubicBezTo>
                  <a:cubicBezTo>
                    <a:pt x="15" y="0"/>
                    <a:pt x="14" y="0"/>
                    <a:pt x="13" y="0"/>
                  </a:cubicBezTo>
                  <a:cubicBezTo>
                    <a:pt x="2" y="0"/>
                    <a:pt x="2" y="0"/>
                    <a:pt x="2" y="0"/>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2" name="Group 33"/>
          <p:cNvGrpSpPr/>
          <p:nvPr/>
        </p:nvGrpSpPr>
        <p:grpSpPr>
          <a:xfrm>
            <a:off x="7038378" y="3081781"/>
            <a:ext cx="482686" cy="583920"/>
            <a:chOff x="9532938" y="3521075"/>
            <a:chExt cx="423862" cy="512763"/>
          </a:xfrm>
          <a:solidFill>
            <a:schemeClr val="bg1"/>
          </a:solidFill>
        </p:grpSpPr>
        <p:sp>
          <p:nvSpPr>
            <p:cNvPr id="33" name="Freeform 34"/>
            <p:cNvSpPr/>
            <p:nvPr/>
          </p:nvSpPr>
          <p:spPr bwMode="auto">
            <a:xfrm>
              <a:off x="9667875" y="3640138"/>
              <a:ext cx="150812" cy="30163"/>
            </a:xfrm>
            <a:custGeom>
              <a:gdLst>
                <a:gd name="T0" fmla="*/ 40 w 40"/>
                <a:gd name="T1" fmla="*/ 4 h 8"/>
                <a:gd name="T2" fmla="*/ 36 w 40"/>
                <a:gd name="T3" fmla="*/ 8 h 8"/>
                <a:gd name="T4" fmla="*/ 4 w 40"/>
                <a:gd name="T5" fmla="*/ 8 h 8"/>
                <a:gd name="T6" fmla="*/ 0 w 40"/>
                <a:gd name="T7" fmla="*/ 4 h 8"/>
                <a:gd name="T8" fmla="*/ 0 w 40"/>
                <a:gd name="T9" fmla="*/ 4 h 8"/>
                <a:gd name="T10" fmla="*/ 4 w 40"/>
                <a:gd name="T11" fmla="*/ 0 h 8"/>
                <a:gd name="T12" fmla="*/ 36 w 40"/>
                <a:gd name="T13" fmla="*/ 0 h 8"/>
                <a:gd name="T14" fmla="*/ 40 w 40"/>
                <a:gd name="T15" fmla="*/ 4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
                  <a:moveTo>
                    <a:pt x="40" y="4"/>
                  </a:moveTo>
                  <a:cubicBezTo>
                    <a:pt x="40" y="6"/>
                    <a:pt x="39" y="8"/>
                    <a:pt x="36" y="8"/>
                  </a:cubicBezTo>
                  <a:cubicBezTo>
                    <a:pt x="4" y="8"/>
                    <a:pt x="4" y="8"/>
                    <a:pt x="4" y="8"/>
                  </a:cubicBezTo>
                  <a:cubicBezTo>
                    <a:pt x="2" y="8"/>
                    <a:pt x="0" y="6"/>
                    <a:pt x="0" y="4"/>
                  </a:cubicBezTo>
                  <a:cubicBezTo>
                    <a:pt x="0" y="4"/>
                    <a:pt x="0" y="4"/>
                    <a:pt x="0" y="4"/>
                  </a:cubicBezTo>
                  <a:cubicBezTo>
                    <a:pt x="0" y="1"/>
                    <a:pt x="2" y="0"/>
                    <a:pt x="4" y="0"/>
                  </a:cubicBezTo>
                  <a:cubicBezTo>
                    <a:pt x="36" y="0"/>
                    <a:pt x="36" y="0"/>
                    <a:pt x="36" y="0"/>
                  </a:cubicBezTo>
                  <a:cubicBezTo>
                    <a:pt x="39" y="0"/>
                    <a:pt x="40" y="1"/>
                    <a:pt x="4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35"/>
            <p:cNvSpPr/>
            <p:nvPr/>
          </p:nvSpPr>
          <p:spPr bwMode="auto">
            <a:xfrm>
              <a:off x="9656763" y="3521075"/>
              <a:ext cx="173037" cy="100013"/>
            </a:xfrm>
            <a:custGeom>
              <a:gdLst>
                <a:gd name="T0" fmla="*/ 46 w 46"/>
                <a:gd name="T1" fmla="*/ 14 h 27"/>
                <a:gd name="T2" fmla="*/ 36 w 46"/>
                <a:gd name="T3" fmla="*/ 27 h 27"/>
                <a:gd name="T4" fmla="*/ 10 w 46"/>
                <a:gd name="T5" fmla="*/ 27 h 27"/>
                <a:gd name="T6" fmla="*/ 0 w 46"/>
                <a:gd name="T7" fmla="*/ 14 h 27"/>
                <a:gd name="T8" fmla="*/ 0 w 46"/>
                <a:gd name="T9" fmla="*/ 14 h 27"/>
                <a:gd name="T10" fmla="*/ 10 w 46"/>
                <a:gd name="T11" fmla="*/ 0 h 27"/>
                <a:gd name="T12" fmla="*/ 20 w 46"/>
                <a:gd name="T13" fmla="*/ 7 h 27"/>
                <a:gd name="T14" fmla="*/ 27 w 46"/>
                <a:gd name="T15" fmla="*/ 0 h 27"/>
                <a:gd name="T16" fmla="*/ 33 w 46"/>
                <a:gd name="T17" fmla="*/ 7 h 27"/>
                <a:gd name="T18" fmla="*/ 36 w 46"/>
                <a:gd name="T19" fmla="*/ 0 h 27"/>
                <a:gd name="T20" fmla="*/ 46 w 46"/>
                <a:gd name="T21" fmla="*/ 14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7">
                  <a:moveTo>
                    <a:pt x="46" y="14"/>
                  </a:moveTo>
                  <a:cubicBezTo>
                    <a:pt x="46" y="21"/>
                    <a:pt x="42" y="27"/>
                    <a:pt x="36" y="27"/>
                  </a:cubicBezTo>
                  <a:cubicBezTo>
                    <a:pt x="10" y="27"/>
                    <a:pt x="10" y="27"/>
                    <a:pt x="10" y="27"/>
                  </a:cubicBezTo>
                  <a:cubicBezTo>
                    <a:pt x="5" y="27"/>
                    <a:pt x="0" y="21"/>
                    <a:pt x="0" y="14"/>
                  </a:cubicBezTo>
                  <a:cubicBezTo>
                    <a:pt x="0" y="14"/>
                    <a:pt x="0" y="14"/>
                    <a:pt x="0" y="14"/>
                  </a:cubicBezTo>
                  <a:cubicBezTo>
                    <a:pt x="0" y="6"/>
                    <a:pt x="5" y="0"/>
                    <a:pt x="10" y="0"/>
                  </a:cubicBezTo>
                  <a:cubicBezTo>
                    <a:pt x="10" y="0"/>
                    <a:pt x="17" y="8"/>
                    <a:pt x="20" y="7"/>
                  </a:cubicBezTo>
                  <a:cubicBezTo>
                    <a:pt x="22" y="7"/>
                    <a:pt x="24" y="0"/>
                    <a:pt x="27" y="0"/>
                  </a:cubicBezTo>
                  <a:cubicBezTo>
                    <a:pt x="29" y="1"/>
                    <a:pt x="31" y="7"/>
                    <a:pt x="33" y="7"/>
                  </a:cubicBezTo>
                  <a:cubicBezTo>
                    <a:pt x="35" y="7"/>
                    <a:pt x="36" y="0"/>
                    <a:pt x="36" y="0"/>
                  </a:cubicBezTo>
                  <a:cubicBezTo>
                    <a:pt x="42" y="0"/>
                    <a:pt x="46" y="6"/>
                    <a:pt x="4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36"/>
            <p:cNvSpPr>
              <a:spLocks noEditPoints="1"/>
            </p:cNvSpPr>
            <p:nvPr/>
          </p:nvSpPr>
          <p:spPr bwMode="auto">
            <a:xfrm>
              <a:off x="9532938" y="3689350"/>
              <a:ext cx="423862" cy="344488"/>
            </a:xfrm>
            <a:custGeom>
              <a:gdLst>
                <a:gd name="T0" fmla="*/ 113 w 113"/>
                <a:gd name="T1" fmla="*/ 82 h 92"/>
                <a:gd name="T2" fmla="*/ 102 w 113"/>
                <a:gd name="T3" fmla="*/ 92 h 92"/>
                <a:gd name="T4" fmla="*/ 10 w 113"/>
                <a:gd name="T5" fmla="*/ 92 h 92"/>
                <a:gd name="T6" fmla="*/ 0 w 113"/>
                <a:gd name="T7" fmla="*/ 82 h 92"/>
                <a:gd name="T8" fmla="*/ 10 w 113"/>
                <a:gd name="T9" fmla="*/ 71 h 92"/>
                <a:gd name="T10" fmla="*/ 10 w 113"/>
                <a:gd name="T11" fmla="*/ 33 h 92"/>
                <a:gd name="T12" fmla="*/ 43 w 113"/>
                <a:gd name="T13" fmla="*/ 0 h 92"/>
                <a:gd name="T14" fmla="*/ 69 w 113"/>
                <a:gd name="T15" fmla="*/ 0 h 92"/>
                <a:gd name="T16" fmla="*/ 102 w 113"/>
                <a:gd name="T17" fmla="*/ 33 h 92"/>
                <a:gd name="T18" fmla="*/ 102 w 113"/>
                <a:gd name="T19" fmla="*/ 71 h 92"/>
                <a:gd name="T20" fmla="*/ 113 w 113"/>
                <a:gd name="T21" fmla="*/ 82 h 92"/>
                <a:gd name="T22" fmla="*/ 75 w 113"/>
                <a:gd name="T23" fmla="*/ 54 h 92"/>
                <a:gd name="T24" fmla="*/ 62 w 113"/>
                <a:gd name="T25" fmla="*/ 39 h 92"/>
                <a:gd name="T26" fmla="*/ 53 w 113"/>
                <a:gd name="T27" fmla="*/ 32 h 92"/>
                <a:gd name="T28" fmla="*/ 59 w 113"/>
                <a:gd name="T29" fmla="*/ 28 h 92"/>
                <a:gd name="T30" fmla="*/ 70 w 113"/>
                <a:gd name="T31" fmla="*/ 31 h 92"/>
                <a:gd name="T32" fmla="*/ 73 w 113"/>
                <a:gd name="T33" fmla="*/ 22 h 92"/>
                <a:gd name="T34" fmla="*/ 61 w 113"/>
                <a:gd name="T35" fmla="*/ 19 h 92"/>
                <a:gd name="T36" fmla="*/ 61 w 113"/>
                <a:gd name="T37" fmla="*/ 18 h 92"/>
                <a:gd name="T38" fmla="*/ 61 w 113"/>
                <a:gd name="T39" fmla="*/ 18 h 92"/>
                <a:gd name="T40" fmla="*/ 61 w 113"/>
                <a:gd name="T41" fmla="*/ 17 h 92"/>
                <a:gd name="T42" fmla="*/ 57 w 113"/>
                <a:gd name="T43" fmla="*/ 14 h 92"/>
                <a:gd name="T44" fmla="*/ 54 w 113"/>
                <a:gd name="T45" fmla="*/ 17 h 92"/>
                <a:gd name="T46" fmla="*/ 54 w 113"/>
                <a:gd name="T47" fmla="*/ 19 h 92"/>
                <a:gd name="T48" fmla="*/ 54 w 113"/>
                <a:gd name="T49" fmla="*/ 19 h 92"/>
                <a:gd name="T50" fmla="*/ 54 w 113"/>
                <a:gd name="T51" fmla="*/ 20 h 92"/>
                <a:gd name="T52" fmla="*/ 41 w 113"/>
                <a:gd name="T53" fmla="*/ 34 h 92"/>
                <a:gd name="T54" fmla="*/ 55 w 113"/>
                <a:gd name="T55" fmla="*/ 48 h 92"/>
                <a:gd name="T56" fmla="*/ 63 w 113"/>
                <a:gd name="T57" fmla="*/ 55 h 92"/>
                <a:gd name="T58" fmla="*/ 55 w 113"/>
                <a:gd name="T59" fmla="*/ 60 h 92"/>
                <a:gd name="T60" fmla="*/ 43 w 113"/>
                <a:gd name="T61" fmla="*/ 56 h 92"/>
                <a:gd name="T62" fmla="*/ 40 w 113"/>
                <a:gd name="T63" fmla="*/ 65 h 92"/>
                <a:gd name="T64" fmla="*/ 53 w 113"/>
                <a:gd name="T65" fmla="*/ 69 h 92"/>
                <a:gd name="T66" fmla="*/ 53 w 113"/>
                <a:gd name="T67" fmla="*/ 70 h 92"/>
                <a:gd name="T68" fmla="*/ 53 w 113"/>
                <a:gd name="T69" fmla="*/ 70 h 92"/>
                <a:gd name="T70" fmla="*/ 53 w 113"/>
                <a:gd name="T71" fmla="*/ 70 h 92"/>
                <a:gd name="T72" fmla="*/ 57 w 113"/>
                <a:gd name="T73" fmla="*/ 74 h 92"/>
                <a:gd name="T74" fmla="*/ 61 w 113"/>
                <a:gd name="T75" fmla="*/ 70 h 92"/>
                <a:gd name="T76" fmla="*/ 61 w 113"/>
                <a:gd name="T77" fmla="*/ 70 h 92"/>
                <a:gd name="T78" fmla="*/ 61 w 113"/>
                <a:gd name="T79" fmla="*/ 70 h 92"/>
                <a:gd name="T80" fmla="*/ 61 w 113"/>
                <a:gd name="T81" fmla="*/ 68 h 92"/>
                <a:gd name="T82" fmla="*/ 75 w 113"/>
                <a:gd name="T83" fmla="*/ 54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 h="92">
                  <a:moveTo>
                    <a:pt x="113" y="82"/>
                  </a:moveTo>
                  <a:cubicBezTo>
                    <a:pt x="113" y="87"/>
                    <a:pt x="108" y="92"/>
                    <a:pt x="102" y="92"/>
                  </a:cubicBezTo>
                  <a:cubicBezTo>
                    <a:pt x="10" y="92"/>
                    <a:pt x="10" y="92"/>
                    <a:pt x="10" y="92"/>
                  </a:cubicBezTo>
                  <a:cubicBezTo>
                    <a:pt x="5" y="92"/>
                    <a:pt x="0" y="87"/>
                    <a:pt x="0" y="82"/>
                  </a:cubicBezTo>
                  <a:cubicBezTo>
                    <a:pt x="0" y="76"/>
                    <a:pt x="5" y="71"/>
                    <a:pt x="10" y="71"/>
                  </a:cubicBezTo>
                  <a:cubicBezTo>
                    <a:pt x="10" y="33"/>
                    <a:pt x="10" y="33"/>
                    <a:pt x="10" y="33"/>
                  </a:cubicBezTo>
                  <a:cubicBezTo>
                    <a:pt x="10" y="15"/>
                    <a:pt x="25" y="0"/>
                    <a:pt x="43" y="0"/>
                  </a:cubicBezTo>
                  <a:cubicBezTo>
                    <a:pt x="69" y="0"/>
                    <a:pt x="69" y="0"/>
                    <a:pt x="69" y="0"/>
                  </a:cubicBezTo>
                  <a:cubicBezTo>
                    <a:pt x="87" y="0"/>
                    <a:pt x="102" y="15"/>
                    <a:pt x="102" y="33"/>
                  </a:cubicBezTo>
                  <a:cubicBezTo>
                    <a:pt x="102" y="71"/>
                    <a:pt x="102" y="71"/>
                    <a:pt x="102" y="71"/>
                  </a:cubicBezTo>
                  <a:cubicBezTo>
                    <a:pt x="108" y="71"/>
                    <a:pt x="113" y="76"/>
                    <a:pt x="113" y="82"/>
                  </a:cubicBezTo>
                  <a:close/>
                  <a:moveTo>
                    <a:pt x="75" y="54"/>
                  </a:moveTo>
                  <a:cubicBezTo>
                    <a:pt x="75" y="47"/>
                    <a:pt x="71" y="42"/>
                    <a:pt x="62" y="39"/>
                  </a:cubicBezTo>
                  <a:cubicBezTo>
                    <a:pt x="55" y="37"/>
                    <a:pt x="53" y="35"/>
                    <a:pt x="53" y="32"/>
                  </a:cubicBezTo>
                  <a:cubicBezTo>
                    <a:pt x="52" y="30"/>
                    <a:pt x="54" y="28"/>
                    <a:pt x="59" y="28"/>
                  </a:cubicBezTo>
                  <a:cubicBezTo>
                    <a:pt x="65" y="28"/>
                    <a:pt x="68" y="30"/>
                    <a:pt x="70" y="31"/>
                  </a:cubicBezTo>
                  <a:cubicBezTo>
                    <a:pt x="73" y="22"/>
                    <a:pt x="73" y="22"/>
                    <a:pt x="73" y="22"/>
                  </a:cubicBezTo>
                  <a:cubicBezTo>
                    <a:pt x="70" y="21"/>
                    <a:pt x="66" y="20"/>
                    <a:pt x="61" y="19"/>
                  </a:cubicBezTo>
                  <a:cubicBezTo>
                    <a:pt x="61" y="18"/>
                    <a:pt x="61" y="18"/>
                    <a:pt x="61" y="18"/>
                  </a:cubicBezTo>
                  <a:cubicBezTo>
                    <a:pt x="61" y="18"/>
                    <a:pt x="61" y="18"/>
                    <a:pt x="61" y="18"/>
                  </a:cubicBezTo>
                  <a:cubicBezTo>
                    <a:pt x="61" y="17"/>
                    <a:pt x="61" y="17"/>
                    <a:pt x="61" y="17"/>
                  </a:cubicBezTo>
                  <a:cubicBezTo>
                    <a:pt x="61" y="15"/>
                    <a:pt x="60" y="14"/>
                    <a:pt x="57" y="14"/>
                  </a:cubicBezTo>
                  <a:cubicBezTo>
                    <a:pt x="55" y="14"/>
                    <a:pt x="54" y="15"/>
                    <a:pt x="54" y="17"/>
                  </a:cubicBezTo>
                  <a:cubicBezTo>
                    <a:pt x="54" y="19"/>
                    <a:pt x="54" y="19"/>
                    <a:pt x="54" y="19"/>
                  </a:cubicBezTo>
                  <a:cubicBezTo>
                    <a:pt x="54" y="19"/>
                    <a:pt x="54" y="19"/>
                    <a:pt x="54" y="19"/>
                  </a:cubicBezTo>
                  <a:cubicBezTo>
                    <a:pt x="54" y="20"/>
                    <a:pt x="54" y="20"/>
                    <a:pt x="54" y="20"/>
                  </a:cubicBezTo>
                  <a:cubicBezTo>
                    <a:pt x="45" y="22"/>
                    <a:pt x="41" y="27"/>
                    <a:pt x="41" y="34"/>
                  </a:cubicBezTo>
                  <a:cubicBezTo>
                    <a:pt x="41" y="41"/>
                    <a:pt x="46" y="45"/>
                    <a:pt x="55" y="48"/>
                  </a:cubicBezTo>
                  <a:cubicBezTo>
                    <a:pt x="60" y="50"/>
                    <a:pt x="63" y="52"/>
                    <a:pt x="63" y="55"/>
                  </a:cubicBezTo>
                  <a:cubicBezTo>
                    <a:pt x="63" y="58"/>
                    <a:pt x="60" y="60"/>
                    <a:pt x="55" y="60"/>
                  </a:cubicBezTo>
                  <a:cubicBezTo>
                    <a:pt x="50" y="60"/>
                    <a:pt x="46" y="58"/>
                    <a:pt x="43" y="56"/>
                  </a:cubicBezTo>
                  <a:cubicBezTo>
                    <a:pt x="40" y="65"/>
                    <a:pt x="40" y="65"/>
                    <a:pt x="40" y="65"/>
                  </a:cubicBezTo>
                  <a:cubicBezTo>
                    <a:pt x="43" y="67"/>
                    <a:pt x="48" y="68"/>
                    <a:pt x="53" y="69"/>
                  </a:cubicBezTo>
                  <a:cubicBezTo>
                    <a:pt x="53" y="70"/>
                    <a:pt x="53" y="70"/>
                    <a:pt x="53" y="70"/>
                  </a:cubicBezTo>
                  <a:cubicBezTo>
                    <a:pt x="53" y="70"/>
                    <a:pt x="53" y="70"/>
                    <a:pt x="53" y="70"/>
                  </a:cubicBezTo>
                  <a:cubicBezTo>
                    <a:pt x="53" y="70"/>
                    <a:pt x="53" y="70"/>
                    <a:pt x="53" y="70"/>
                  </a:cubicBezTo>
                  <a:cubicBezTo>
                    <a:pt x="53" y="73"/>
                    <a:pt x="55" y="74"/>
                    <a:pt x="57" y="74"/>
                  </a:cubicBezTo>
                  <a:cubicBezTo>
                    <a:pt x="59" y="74"/>
                    <a:pt x="61" y="73"/>
                    <a:pt x="61" y="70"/>
                  </a:cubicBezTo>
                  <a:cubicBezTo>
                    <a:pt x="61" y="70"/>
                    <a:pt x="61" y="70"/>
                    <a:pt x="61" y="70"/>
                  </a:cubicBezTo>
                  <a:cubicBezTo>
                    <a:pt x="61" y="70"/>
                    <a:pt x="61" y="70"/>
                    <a:pt x="61" y="70"/>
                  </a:cubicBezTo>
                  <a:cubicBezTo>
                    <a:pt x="61" y="68"/>
                    <a:pt x="61" y="68"/>
                    <a:pt x="61" y="68"/>
                  </a:cubicBezTo>
                  <a:cubicBezTo>
                    <a:pt x="70" y="66"/>
                    <a:pt x="75" y="60"/>
                    <a:pt x="7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6" name="Group 37"/>
          <p:cNvGrpSpPr/>
          <p:nvPr/>
        </p:nvGrpSpPr>
        <p:grpSpPr>
          <a:xfrm>
            <a:off x="4688879" y="3914720"/>
            <a:ext cx="486533" cy="508947"/>
            <a:chOff x="8385175" y="3870325"/>
            <a:chExt cx="473075" cy="473075"/>
          </a:xfrm>
          <a:solidFill>
            <a:schemeClr val="bg1"/>
          </a:solidFill>
        </p:grpSpPr>
        <p:sp>
          <p:nvSpPr>
            <p:cNvPr id="37" name="Freeform 38"/>
            <p:cNvSpPr/>
            <p:nvPr/>
          </p:nvSpPr>
          <p:spPr bwMode="auto">
            <a:xfrm>
              <a:off x="8561388" y="3870325"/>
              <a:ext cx="288925" cy="241300"/>
            </a:xfrm>
            <a:custGeom>
              <a:gdLst>
                <a:gd name="T0" fmla="*/ 12 w 77"/>
                <a:gd name="T1" fmla="*/ 0 h 64"/>
                <a:gd name="T2" fmla="*/ 19 w 77"/>
                <a:gd name="T3" fmla="*/ 0 h 64"/>
                <a:gd name="T4" fmla="*/ 58 w 77"/>
                <a:gd name="T5" fmla="*/ 0 h 64"/>
                <a:gd name="T6" fmla="*/ 65 w 77"/>
                <a:gd name="T7" fmla="*/ 0 h 64"/>
                <a:gd name="T8" fmla="*/ 77 w 77"/>
                <a:gd name="T9" fmla="*/ 11 h 64"/>
                <a:gd name="T10" fmla="*/ 77 w 77"/>
                <a:gd name="T11" fmla="*/ 25 h 64"/>
                <a:gd name="T12" fmla="*/ 77 w 77"/>
                <a:gd name="T13" fmla="*/ 39 h 64"/>
                <a:gd name="T14" fmla="*/ 65 w 77"/>
                <a:gd name="T15" fmla="*/ 51 h 64"/>
                <a:gd name="T16" fmla="*/ 55 w 77"/>
                <a:gd name="T17" fmla="*/ 51 h 64"/>
                <a:gd name="T18" fmla="*/ 55 w 77"/>
                <a:gd name="T19" fmla="*/ 60 h 64"/>
                <a:gd name="T20" fmla="*/ 52 w 77"/>
                <a:gd name="T21" fmla="*/ 64 h 64"/>
                <a:gd name="T22" fmla="*/ 51 w 77"/>
                <a:gd name="T23" fmla="*/ 64 h 64"/>
                <a:gd name="T24" fmla="*/ 47 w 77"/>
                <a:gd name="T25" fmla="*/ 63 h 64"/>
                <a:gd name="T26" fmla="*/ 35 w 77"/>
                <a:gd name="T27" fmla="*/ 51 h 64"/>
                <a:gd name="T28" fmla="*/ 12 w 77"/>
                <a:gd name="T29" fmla="*/ 51 h 64"/>
                <a:gd name="T30" fmla="*/ 0 w 77"/>
                <a:gd name="T31" fmla="*/ 39 h 64"/>
                <a:gd name="T32" fmla="*/ 0 w 77"/>
                <a:gd name="T33" fmla="*/ 25 h 64"/>
                <a:gd name="T34" fmla="*/ 0 w 77"/>
                <a:gd name="T35" fmla="*/ 11 h 64"/>
                <a:gd name="T36" fmla="*/ 12 w 77"/>
                <a:gd name="T37" fmla="*/ 0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64">
                  <a:moveTo>
                    <a:pt x="12" y="0"/>
                  </a:moveTo>
                  <a:cubicBezTo>
                    <a:pt x="19" y="0"/>
                    <a:pt x="19" y="0"/>
                    <a:pt x="19" y="0"/>
                  </a:cubicBezTo>
                  <a:cubicBezTo>
                    <a:pt x="58" y="0"/>
                    <a:pt x="58" y="0"/>
                    <a:pt x="58" y="0"/>
                  </a:cubicBezTo>
                  <a:cubicBezTo>
                    <a:pt x="65" y="0"/>
                    <a:pt x="65" y="0"/>
                    <a:pt x="65" y="0"/>
                  </a:cubicBezTo>
                  <a:cubicBezTo>
                    <a:pt x="72" y="0"/>
                    <a:pt x="77" y="5"/>
                    <a:pt x="77" y="11"/>
                  </a:cubicBezTo>
                  <a:cubicBezTo>
                    <a:pt x="77" y="25"/>
                    <a:pt x="77" y="25"/>
                    <a:pt x="77" y="25"/>
                  </a:cubicBezTo>
                  <a:cubicBezTo>
                    <a:pt x="77" y="39"/>
                    <a:pt x="77" y="39"/>
                    <a:pt x="77" y="39"/>
                  </a:cubicBezTo>
                  <a:cubicBezTo>
                    <a:pt x="77" y="46"/>
                    <a:pt x="72" y="51"/>
                    <a:pt x="65" y="51"/>
                  </a:cubicBezTo>
                  <a:cubicBezTo>
                    <a:pt x="55" y="51"/>
                    <a:pt x="55" y="51"/>
                    <a:pt x="55" y="51"/>
                  </a:cubicBezTo>
                  <a:cubicBezTo>
                    <a:pt x="55" y="60"/>
                    <a:pt x="55" y="60"/>
                    <a:pt x="55" y="60"/>
                  </a:cubicBezTo>
                  <a:cubicBezTo>
                    <a:pt x="55" y="62"/>
                    <a:pt x="54" y="63"/>
                    <a:pt x="52" y="64"/>
                  </a:cubicBezTo>
                  <a:cubicBezTo>
                    <a:pt x="52" y="64"/>
                    <a:pt x="51" y="64"/>
                    <a:pt x="51" y="64"/>
                  </a:cubicBezTo>
                  <a:cubicBezTo>
                    <a:pt x="49" y="64"/>
                    <a:pt x="48" y="64"/>
                    <a:pt x="47" y="63"/>
                  </a:cubicBezTo>
                  <a:cubicBezTo>
                    <a:pt x="35" y="51"/>
                    <a:pt x="35" y="51"/>
                    <a:pt x="35" y="51"/>
                  </a:cubicBezTo>
                  <a:cubicBezTo>
                    <a:pt x="12" y="51"/>
                    <a:pt x="12" y="51"/>
                    <a:pt x="12" y="51"/>
                  </a:cubicBezTo>
                  <a:cubicBezTo>
                    <a:pt x="5" y="51"/>
                    <a:pt x="0" y="46"/>
                    <a:pt x="0" y="39"/>
                  </a:cubicBezTo>
                  <a:cubicBezTo>
                    <a:pt x="0" y="25"/>
                    <a:pt x="0" y="25"/>
                    <a:pt x="0" y="25"/>
                  </a:cubicBezTo>
                  <a:cubicBezTo>
                    <a:pt x="0" y="11"/>
                    <a:pt x="0" y="11"/>
                    <a:pt x="0" y="11"/>
                  </a:cubicBezTo>
                  <a:cubicBezTo>
                    <a:pt x="0" y="5"/>
                    <a:pt x="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39"/>
            <p:cNvSpPr/>
            <p:nvPr/>
          </p:nvSpPr>
          <p:spPr bwMode="auto">
            <a:xfrm>
              <a:off x="8385175" y="4010025"/>
              <a:ext cx="473075" cy="333375"/>
            </a:xfrm>
            <a:custGeom>
              <a:gdLst>
                <a:gd name="T0" fmla="*/ 107 w 126"/>
                <a:gd name="T1" fmla="*/ 25 h 89"/>
                <a:gd name="T2" fmla="*/ 107 w 126"/>
                <a:gd name="T3" fmla="*/ 35 h 89"/>
                <a:gd name="T4" fmla="*/ 104 w 126"/>
                <a:gd name="T5" fmla="*/ 40 h 89"/>
                <a:gd name="T6" fmla="*/ 102 w 126"/>
                <a:gd name="T7" fmla="*/ 41 h 89"/>
                <a:gd name="T8" fmla="*/ 97 w 126"/>
                <a:gd name="T9" fmla="*/ 39 h 89"/>
                <a:gd name="T10" fmla="*/ 82 w 126"/>
                <a:gd name="T11" fmla="*/ 25 h 89"/>
                <a:gd name="T12" fmla="*/ 47 w 126"/>
                <a:gd name="T13" fmla="*/ 25 h 89"/>
                <a:gd name="T14" fmla="*/ 33 w 126"/>
                <a:gd name="T15" fmla="*/ 11 h 89"/>
                <a:gd name="T16" fmla="*/ 33 w 126"/>
                <a:gd name="T17" fmla="*/ 0 h 89"/>
                <a:gd name="T18" fmla="*/ 25 w 126"/>
                <a:gd name="T19" fmla="*/ 0 h 89"/>
                <a:gd name="T20" fmla="*/ 16 w 126"/>
                <a:gd name="T21" fmla="*/ 0 h 89"/>
                <a:gd name="T22" fmla="*/ 0 w 126"/>
                <a:gd name="T23" fmla="*/ 16 h 89"/>
                <a:gd name="T24" fmla="*/ 0 w 126"/>
                <a:gd name="T25" fmla="*/ 34 h 89"/>
                <a:gd name="T26" fmla="*/ 0 w 126"/>
                <a:gd name="T27" fmla="*/ 55 h 89"/>
                <a:gd name="T28" fmla="*/ 16 w 126"/>
                <a:gd name="T29" fmla="*/ 71 h 89"/>
                <a:gd name="T30" fmla="*/ 28 w 126"/>
                <a:gd name="T31" fmla="*/ 71 h 89"/>
                <a:gd name="T32" fmla="*/ 28 w 126"/>
                <a:gd name="T33" fmla="*/ 82 h 89"/>
                <a:gd name="T34" fmla="*/ 32 w 126"/>
                <a:gd name="T35" fmla="*/ 88 h 89"/>
                <a:gd name="T36" fmla="*/ 35 w 126"/>
                <a:gd name="T37" fmla="*/ 89 h 89"/>
                <a:gd name="T38" fmla="*/ 39 w 126"/>
                <a:gd name="T39" fmla="*/ 87 h 89"/>
                <a:gd name="T40" fmla="*/ 56 w 126"/>
                <a:gd name="T41" fmla="*/ 71 h 89"/>
                <a:gd name="T42" fmla="*/ 110 w 126"/>
                <a:gd name="T43" fmla="*/ 71 h 89"/>
                <a:gd name="T44" fmla="*/ 126 w 126"/>
                <a:gd name="T45" fmla="*/ 55 h 89"/>
                <a:gd name="T46" fmla="*/ 126 w 126"/>
                <a:gd name="T47" fmla="*/ 34 h 89"/>
                <a:gd name="T48" fmla="*/ 126 w 126"/>
                <a:gd name="T49" fmla="*/ 23 h 89"/>
                <a:gd name="T50" fmla="*/ 119 w 126"/>
                <a:gd name="T51" fmla="*/ 25 h 89"/>
                <a:gd name="T52" fmla="*/ 107 w 126"/>
                <a:gd name="T53" fmla="*/ 25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 h="89">
                  <a:moveTo>
                    <a:pt x="107" y="25"/>
                  </a:moveTo>
                  <a:cubicBezTo>
                    <a:pt x="107" y="35"/>
                    <a:pt x="107" y="35"/>
                    <a:pt x="107" y="35"/>
                  </a:cubicBezTo>
                  <a:cubicBezTo>
                    <a:pt x="107" y="37"/>
                    <a:pt x="106" y="39"/>
                    <a:pt x="104" y="40"/>
                  </a:cubicBezTo>
                  <a:cubicBezTo>
                    <a:pt x="103" y="40"/>
                    <a:pt x="102" y="41"/>
                    <a:pt x="102" y="41"/>
                  </a:cubicBezTo>
                  <a:cubicBezTo>
                    <a:pt x="100" y="41"/>
                    <a:pt x="99" y="40"/>
                    <a:pt x="97" y="39"/>
                  </a:cubicBezTo>
                  <a:cubicBezTo>
                    <a:pt x="82" y="25"/>
                    <a:pt x="82" y="25"/>
                    <a:pt x="82" y="25"/>
                  </a:cubicBezTo>
                  <a:cubicBezTo>
                    <a:pt x="47" y="25"/>
                    <a:pt x="47" y="25"/>
                    <a:pt x="47" y="25"/>
                  </a:cubicBezTo>
                  <a:cubicBezTo>
                    <a:pt x="39" y="25"/>
                    <a:pt x="33" y="18"/>
                    <a:pt x="33" y="11"/>
                  </a:cubicBezTo>
                  <a:cubicBezTo>
                    <a:pt x="33" y="0"/>
                    <a:pt x="33" y="0"/>
                    <a:pt x="33" y="0"/>
                  </a:cubicBezTo>
                  <a:cubicBezTo>
                    <a:pt x="25" y="0"/>
                    <a:pt x="25" y="0"/>
                    <a:pt x="25" y="0"/>
                  </a:cubicBezTo>
                  <a:cubicBezTo>
                    <a:pt x="16" y="0"/>
                    <a:pt x="16" y="0"/>
                    <a:pt x="16" y="0"/>
                  </a:cubicBezTo>
                  <a:cubicBezTo>
                    <a:pt x="7" y="0"/>
                    <a:pt x="0" y="8"/>
                    <a:pt x="0" y="16"/>
                  </a:cubicBezTo>
                  <a:cubicBezTo>
                    <a:pt x="0" y="34"/>
                    <a:pt x="0" y="34"/>
                    <a:pt x="0" y="34"/>
                  </a:cubicBezTo>
                  <a:cubicBezTo>
                    <a:pt x="0" y="55"/>
                    <a:pt x="0" y="55"/>
                    <a:pt x="0" y="55"/>
                  </a:cubicBezTo>
                  <a:cubicBezTo>
                    <a:pt x="0" y="64"/>
                    <a:pt x="7" y="71"/>
                    <a:pt x="16" y="71"/>
                  </a:cubicBezTo>
                  <a:cubicBezTo>
                    <a:pt x="28" y="71"/>
                    <a:pt x="28" y="71"/>
                    <a:pt x="28" y="71"/>
                  </a:cubicBezTo>
                  <a:cubicBezTo>
                    <a:pt x="28" y="82"/>
                    <a:pt x="28" y="82"/>
                    <a:pt x="28" y="82"/>
                  </a:cubicBezTo>
                  <a:cubicBezTo>
                    <a:pt x="28" y="85"/>
                    <a:pt x="30" y="87"/>
                    <a:pt x="32" y="88"/>
                  </a:cubicBezTo>
                  <a:cubicBezTo>
                    <a:pt x="33" y="89"/>
                    <a:pt x="34" y="89"/>
                    <a:pt x="35" y="89"/>
                  </a:cubicBezTo>
                  <a:cubicBezTo>
                    <a:pt x="36" y="89"/>
                    <a:pt x="38" y="88"/>
                    <a:pt x="39" y="87"/>
                  </a:cubicBezTo>
                  <a:cubicBezTo>
                    <a:pt x="56" y="71"/>
                    <a:pt x="56" y="71"/>
                    <a:pt x="56" y="71"/>
                  </a:cubicBezTo>
                  <a:cubicBezTo>
                    <a:pt x="110" y="71"/>
                    <a:pt x="110" y="71"/>
                    <a:pt x="110" y="71"/>
                  </a:cubicBezTo>
                  <a:cubicBezTo>
                    <a:pt x="119" y="71"/>
                    <a:pt x="126" y="64"/>
                    <a:pt x="126" y="55"/>
                  </a:cubicBezTo>
                  <a:cubicBezTo>
                    <a:pt x="126" y="34"/>
                    <a:pt x="126" y="34"/>
                    <a:pt x="126" y="34"/>
                  </a:cubicBezTo>
                  <a:cubicBezTo>
                    <a:pt x="126" y="23"/>
                    <a:pt x="126" y="23"/>
                    <a:pt x="126" y="23"/>
                  </a:cubicBezTo>
                  <a:cubicBezTo>
                    <a:pt x="124" y="24"/>
                    <a:pt x="121" y="25"/>
                    <a:pt x="119" y="25"/>
                  </a:cubicBezTo>
                  <a:lnTo>
                    <a:pt x="10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9" name="TextBox 76"/>
          <p:cNvSpPr txBox="1"/>
          <p:nvPr/>
        </p:nvSpPr>
        <p:spPr>
          <a:xfrm>
            <a:off x="8153362" y="1486343"/>
            <a:ext cx="1416000" cy="369332"/>
          </a:xfrm>
          <a:prstGeom prst="rect">
            <a:avLst/>
          </a:prstGeom>
          <a:noFill/>
        </p:spPr>
        <p:txBody>
          <a:bodyPr wrap="square" rtlCol="0">
            <a:spAutoFit/>
          </a:bodyPr>
          <a:lstStyle/>
          <a:p>
            <a:pPr marL="285750" indent="-285750">
              <a:buFont typeface="Wingdings" panose="05000000000000000000" pitchFamily="2" charset="2"/>
              <a:buChar char="u"/>
            </a:pPr>
            <a:r>
              <a:rPr lang="zh-CN" altLang="en-US" b="1">
                <a:latin typeface="微软雅黑" panose="020b0503020204020204" pitchFamily="34" charset="-122"/>
                <a:ea typeface="微软雅黑" panose="020b0503020204020204" pitchFamily="34" charset="-122"/>
              </a:rPr>
              <a:t>添加标题</a:t>
            </a:r>
            <a:endParaRPr lang="zh-CN" altLang="en-US" b="1">
              <a:latin typeface="微软雅黑" panose="020b0503020204020204" pitchFamily="34" charset="-122"/>
              <a:ea typeface="微软雅黑" panose="020b0503020204020204" pitchFamily="34" charset="-122"/>
            </a:endParaRPr>
          </a:p>
        </p:txBody>
      </p:sp>
      <p:sp>
        <p:nvSpPr>
          <p:cNvPr id="40" name="文本框 39"/>
          <p:cNvSpPr txBox="1"/>
          <p:nvPr/>
        </p:nvSpPr>
        <p:spPr>
          <a:xfrm>
            <a:off x="8153362" y="1855675"/>
            <a:ext cx="3051344" cy="932563"/>
          </a:xfrm>
          <a:prstGeom prst="rect">
            <a:avLst/>
          </a:prstGeom>
          <a:noFill/>
        </p:spPr>
        <p:txBody>
          <a:bodyPr wrap="square" rtlCol="0">
            <a:spAutoFit/>
          </a:bodyPr>
          <a:lstStyle/>
          <a:p>
            <a:pPr algn="l">
              <a:lnSpc>
                <a:spcPct val="130000"/>
              </a:lnSpc>
            </a:pPr>
            <a:r>
              <a:rPr lang="zh-CN" sz="1400">
                <a:latin typeface="微软雅黑" panose="020b0503020204020204" pitchFamily="34" charset="-122"/>
                <a:ea typeface="微软雅黑" panose="020b0503020204020204" pitchFamily="34" charset="-122"/>
                <a:sym typeface="+mn-ea"/>
              </a:rPr>
              <a:t>请在此添加您的文字内容，请在此添加您的文字内容。请在此添加您的文字内容，请在此添加您的文字内容。</a:t>
            </a:r>
            <a:endParaRPr lang="zh-CN" altLang="zh-CN" sz="1400">
              <a:latin typeface="微软雅黑" panose="020b0503020204020204" pitchFamily="34" charset="-122"/>
              <a:ea typeface="微软雅黑" panose="020b0503020204020204" pitchFamily="34" charset="-122"/>
              <a:sym typeface="+mn-ea"/>
            </a:endParaRPr>
          </a:p>
        </p:txBody>
      </p:sp>
      <p:sp>
        <p:nvSpPr>
          <p:cNvPr id="41" name="TextBox 76"/>
          <p:cNvSpPr txBox="1"/>
          <p:nvPr/>
        </p:nvSpPr>
        <p:spPr>
          <a:xfrm>
            <a:off x="8153362" y="3758578"/>
            <a:ext cx="1416000" cy="369332"/>
          </a:xfrm>
          <a:prstGeom prst="rect">
            <a:avLst/>
          </a:prstGeom>
          <a:noFill/>
        </p:spPr>
        <p:txBody>
          <a:bodyPr wrap="square" rtlCol="0">
            <a:spAutoFit/>
          </a:bodyPr>
          <a:lstStyle/>
          <a:p>
            <a:pPr marL="285750" indent="-285750">
              <a:buFont typeface="Wingdings" panose="05000000000000000000" pitchFamily="2" charset="2"/>
              <a:buChar char="u"/>
            </a:pPr>
            <a:r>
              <a:rPr lang="zh-CN" altLang="en-US" b="1">
                <a:latin typeface="微软雅黑" panose="020b0503020204020204" pitchFamily="34" charset="-122"/>
                <a:ea typeface="微软雅黑" panose="020b0503020204020204" pitchFamily="34" charset="-122"/>
              </a:rPr>
              <a:t>添加标题</a:t>
            </a:r>
            <a:endParaRPr lang="zh-CN" altLang="en-US" b="1">
              <a:latin typeface="微软雅黑" panose="020b0503020204020204" pitchFamily="34" charset="-122"/>
              <a:ea typeface="微软雅黑" panose="020b0503020204020204" pitchFamily="34" charset="-122"/>
            </a:endParaRPr>
          </a:p>
        </p:txBody>
      </p:sp>
      <p:sp>
        <p:nvSpPr>
          <p:cNvPr id="42" name="文本框 41"/>
          <p:cNvSpPr txBox="1"/>
          <p:nvPr/>
        </p:nvSpPr>
        <p:spPr>
          <a:xfrm>
            <a:off x="8153362" y="4127910"/>
            <a:ext cx="3051344" cy="932563"/>
          </a:xfrm>
          <a:prstGeom prst="rect">
            <a:avLst/>
          </a:prstGeom>
          <a:noFill/>
        </p:spPr>
        <p:txBody>
          <a:bodyPr wrap="square" rtlCol="0">
            <a:spAutoFit/>
          </a:bodyPr>
          <a:lstStyle/>
          <a:p>
            <a:pPr algn="l">
              <a:lnSpc>
                <a:spcPct val="130000"/>
              </a:lnSpc>
            </a:pPr>
            <a:r>
              <a:rPr lang="zh-CN" sz="1400">
                <a:latin typeface="微软雅黑" panose="020b0503020204020204" pitchFamily="34" charset="-122"/>
                <a:ea typeface="微软雅黑" panose="020b0503020204020204" pitchFamily="34" charset="-122"/>
                <a:sym typeface="+mn-ea"/>
              </a:rPr>
              <a:t>请在此添加您的文字内容，请在此添加您的文字内容。请在此添加您的文字内容，请在此添加您的文字内容。</a:t>
            </a:r>
            <a:endParaRPr lang="zh-CN" altLang="zh-CN" sz="1400">
              <a:latin typeface="微软雅黑" panose="020b0503020204020204" pitchFamily="34" charset="-122"/>
              <a:ea typeface="微软雅黑" panose="020b0503020204020204" pitchFamily="34" charset="-122"/>
              <a:sym typeface="+mn-ea"/>
            </a:endParaRPr>
          </a:p>
        </p:txBody>
      </p:sp>
      <p:sp>
        <p:nvSpPr>
          <p:cNvPr id="43" name="TextBox 76"/>
          <p:cNvSpPr txBox="1"/>
          <p:nvPr/>
        </p:nvSpPr>
        <p:spPr>
          <a:xfrm>
            <a:off x="1045711" y="1486343"/>
            <a:ext cx="1416000" cy="369332"/>
          </a:xfrm>
          <a:prstGeom prst="rect">
            <a:avLst/>
          </a:prstGeom>
          <a:noFill/>
        </p:spPr>
        <p:txBody>
          <a:bodyPr wrap="square" rtlCol="0">
            <a:spAutoFit/>
          </a:bodyPr>
          <a:lstStyle/>
          <a:p>
            <a:pPr marL="285750" indent="-285750">
              <a:buFont typeface="Wingdings" panose="05000000000000000000" pitchFamily="2" charset="2"/>
              <a:buChar char="u"/>
            </a:pPr>
            <a:r>
              <a:rPr lang="zh-CN" altLang="en-US" b="1">
                <a:latin typeface="微软雅黑" panose="020b0503020204020204" pitchFamily="34" charset="-122"/>
                <a:ea typeface="微软雅黑" panose="020b0503020204020204" pitchFamily="34" charset="-122"/>
              </a:rPr>
              <a:t>添加标题</a:t>
            </a:r>
            <a:endParaRPr lang="zh-CN" altLang="en-US" b="1">
              <a:latin typeface="微软雅黑" panose="020b0503020204020204" pitchFamily="34" charset="-122"/>
              <a:ea typeface="微软雅黑" panose="020b0503020204020204" pitchFamily="34" charset="-122"/>
            </a:endParaRPr>
          </a:p>
        </p:txBody>
      </p:sp>
      <p:sp>
        <p:nvSpPr>
          <p:cNvPr id="44" name="文本框 43"/>
          <p:cNvSpPr txBox="1"/>
          <p:nvPr/>
        </p:nvSpPr>
        <p:spPr>
          <a:xfrm>
            <a:off x="1045711" y="1855675"/>
            <a:ext cx="3051344" cy="932563"/>
          </a:xfrm>
          <a:prstGeom prst="rect">
            <a:avLst/>
          </a:prstGeom>
          <a:noFill/>
        </p:spPr>
        <p:txBody>
          <a:bodyPr wrap="square" rtlCol="0">
            <a:spAutoFit/>
          </a:bodyPr>
          <a:lstStyle/>
          <a:p>
            <a:pPr algn="l">
              <a:lnSpc>
                <a:spcPct val="130000"/>
              </a:lnSpc>
            </a:pPr>
            <a:r>
              <a:rPr lang="zh-CN" sz="1400">
                <a:latin typeface="微软雅黑" panose="020b0503020204020204" pitchFamily="34" charset="-122"/>
                <a:ea typeface="微软雅黑" panose="020b0503020204020204" pitchFamily="34" charset="-122"/>
                <a:sym typeface="+mn-ea"/>
              </a:rPr>
              <a:t>请在此添加您的文字内容，请在此添加您的文字内容。请在此添加您的文字内容，请在此添加您的文字内容。</a:t>
            </a:r>
            <a:endParaRPr lang="zh-CN" altLang="zh-CN" sz="1400">
              <a:latin typeface="微软雅黑" panose="020b0503020204020204" pitchFamily="34" charset="-122"/>
              <a:ea typeface="微软雅黑" panose="020b0503020204020204" pitchFamily="34" charset="-122"/>
              <a:sym typeface="+mn-ea"/>
            </a:endParaRPr>
          </a:p>
        </p:txBody>
      </p:sp>
      <p:sp>
        <p:nvSpPr>
          <p:cNvPr id="45" name="TextBox 76"/>
          <p:cNvSpPr txBox="1"/>
          <p:nvPr/>
        </p:nvSpPr>
        <p:spPr>
          <a:xfrm>
            <a:off x="1045711" y="3758578"/>
            <a:ext cx="1416000" cy="369332"/>
          </a:xfrm>
          <a:prstGeom prst="rect">
            <a:avLst/>
          </a:prstGeom>
          <a:noFill/>
        </p:spPr>
        <p:txBody>
          <a:bodyPr wrap="square" rtlCol="0">
            <a:spAutoFit/>
          </a:bodyPr>
          <a:lstStyle/>
          <a:p>
            <a:pPr marL="285750" indent="-285750">
              <a:buFont typeface="Wingdings" panose="05000000000000000000" pitchFamily="2" charset="2"/>
              <a:buChar char="u"/>
            </a:pPr>
            <a:r>
              <a:rPr lang="zh-CN" altLang="en-US" b="1">
                <a:latin typeface="微软雅黑" panose="020b0503020204020204" pitchFamily="34" charset="-122"/>
                <a:ea typeface="微软雅黑" panose="020b0503020204020204" pitchFamily="34" charset="-122"/>
              </a:rPr>
              <a:t>添加标题</a:t>
            </a:r>
            <a:endParaRPr lang="zh-CN" altLang="en-US" b="1">
              <a:latin typeface="微软雅黑" panose="020b0503020204020204" pitchFamily="34" charset="-122"/>
              <a:ea typeface="微软雅黑" panose="020b0503020204020204" pitchFamily="34" charset="-122"/>
            </a:endParaRPr>
          </a:p>
        </p:txBody>
      </p:sp>
      <p:sp>
        <p:nvSpPr>
          <p:cNvPr id="46" name="文本框 45"/>
          <p:cNvSpPr txBox="1"/>
          <p:nvPr/>
        </p:nvSpPr>
        <p:spPr>
          <a:xfrm>
            <a:off x="1045711" y="4127910"/>
            <a:ext cx="3051344" cy="932563"/>
          </a:xfrm>
          <a:prstGeom prst="rect">
            <a:avLst/>
          </a:prstGeom>
          <a:noFill/>
        </p:spPr>
        <p:txBody>
          <a:bodyPr wrap="square" rtlCol="0">
            <a:spAutoFit/>
          </a:bodyPr>
          <a:lstStyle/>
          <a:p>
            <a:pPr algn="l">
              <a:lnSpc>
                <a:spcPct val="130000"/>
              </a:lnSpc>
            </a:pPr>
            <a:r>
              <a:rPr lang="zh-CN" sz="1400">
                <a:latin typeface="微软雅黑" panose="020b0503020204020204" pitchFamily="34" charset="-122"/>
                <a:ea typeface="微软雅黑" panose="020b0503020204020204" pitchFamily="34" charset="-122"/>
                <a:sym typeface="+mn-ea"/>
              </a:rPr>
              <a:t>请在此添加您的文字内容，请在此添加您的文字内容。请在此添加您的文字内容，请在此添加您的文字内容。</a:t>
            </a:r>
            <a:endParaRPr lang="zh-CN" altLang="zh-CN" sz="1400">
              <a:latin typeface="微软雅黑" panose="020b0503020204020204" pitchFamily="34" charset="-122"/>
              <a:ea typeface="微软雅黑" panose="020b0503020204020204" pitchFamily="34" charset="-122"/>
              <a:sym typeface="+mn-ea"/>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2" fill="hold" grpId="0" nodeType="with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par>
                          <p:cTn id="17" fill="hold" nodeType="afterGroup">
                            <p:stCondLst>
                              <p:cond delay="125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par>
                                <p:cTn id="28" presetID="53" presetClass="entr" presetSubtype="16"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par>
                                <p:cTn id="33" presetID="53" presetClass="entr" presetSubtype="16"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par>
                          <p:cTn id="38" fill="hold" nodeType="afterGroup">
                            <p:stCondLst>
                              <p:cond delay="1750"/>
                            </p:stCondLst>
                            <p:childTnLst>
                              <p:par>
                                <p:cTn id="39" presetID="2" presetClass="entr" presetSubtype="8"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0-#ppt_w/2"/>
                                          </p:val>
                                        </p:tav>
                                        <p:tav tm="100000">
                                          <p:val>
                                            <p:strVal val="#ppt_x"/>
                                          </p:val>
                                        </p:tav>
                                      </p:tavLst>
                                    </p:anim>
                                    <p:anim calcmode="lin" valueType="num">
                                      <p:cBhvr additive="base">
                                        <p:cTn id="42" dur="500" fill="hold"/>
                                        <p:tgtEl>
                                          <p:spTgt spid="4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1+#ppt_w/2"/>
                                          </p:val>
                                        </p:tav>
                                        <p:tav tm="100000">
                                          <p:val>
                                            <p:strVal val="#ppt_x"/>
                                          </p:val>
                                        </p:tav>
                                      </p:tavLst>
                                    </p:anim>
                                    <p:anim calcmode="lin" valueType="num">
                                      <p:cBhvr additive="base">
                                        <p:cTn id="46" dur="500" fill="hold"/>
                                        <p:tgtEl>
                                          <p:spTgt spid="3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0-#ppt_w/2"/>
                                          </p:val>
                                        </p:tav>
                                        <p:tav tm="100000">
                                          <p:val>
                                            <p:strVal val="#ppt_x"/>
                                          </p:val>
                                        </p:tav>
                                      </p:tavLst>
                                    </p:anim>
                                    <p:anim calcmode="lin" valueType="num">
                                      <p:cBhvr additive="base">
                                        <p:cTn id="50" dur="500" fill="hold"/>
                                        <p:tgtEl>
                                          <p:spTgt spid="4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1+#ppt_w/2"/>
                                          </p:val>
                                        </p:tav>
                                        <p:tav tm="100000">
                                          <p:val>
                                            <p:strVal val="#ppt_x"/>
                                          </p:val>
                                        </p:tav>
                                      </p:tavLst>
                                    </p:anim>
                                    <p:anim calcmode="lin" valueType="num">
                                      <p:cBhvr additive="base">
                                        <p:cTn id="54" dur="500" fill="hold"/>
                                        <p:tgtEl>
                                          <p:spTgt spid="41"/>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2250"/>
                            </p:stCondLst>
                            <p:childTnLst>
                              <p:par>
                                <p:cTn id="56" presetID="22" presetClass="entr" presetSubtype="1"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up)">
                                      <p:cBhvr>
                                        <p:cTn id="58" dur="500"/>
                                        <p:tgtEl>
                                          <p:spTgt spid="44"/>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up)">
                                      <p:cBhvr>
                                        <p:cTn id="61" dur="500"/>
                                        <p:tgtEl>
                                          <p:spTgt spid="40"/>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up)">
                                      <p:cBhvr>
                                        <p:cTn id="64" dur="500"/>
                                        <p:tgtEl>
                                          <p:spTgt spid="46"/>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up)">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5" grpId="0" animBg="1"/>
      <p:bldP spid="39" grpId="0"/>
      <p:bldP spid="40" grpId="0"/>
      <p:bldP spid="41" grpId="0"/>
      <p:bldP spid="42" grpId="0"/>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88" name="组合 187"/>
          <p:cNvGrpSpPr/>
          <p:nvPr/>
        </p:nvGrpSpPr>
        <p:grpSpPr>
          <a:xfrm>
            <a:off x="4250580" y="1752927"/>
            <a:ext cx="3552903" cy="4148573"/>
            <a:chOff x="3143150" y="1589878"/>
            <a:chExt cx="2665860" cy="3112810"/>
          </a:xfrm>
        </p:grpSpPr>
        <p:grpSp>
          <p:nvGrpSpPr>
            <p:cNvPr id="189" name="组合 188"/>
            <p:cNvGrpSpPr/>
            <p:nvPr/>
          </p:nvGrpSpPr>
          <p:grpSpPr>
            <a:xfrm>
              <a:off x="3143150" y="1589878"/>
              <a:ext cx="2665860" cy="3112810"/>
              <a:chOff x="3250939" y="1851011"/>
              <a:chExt cx="2448000" cy="2858424"/>
            </a:xfrm>
          </p:grpSpPr>
          <p:sp>
            <p:nvSpPr>
              <p:cNvPr id="196" name="等腰三角形 195"/>
              <p:cNvSpPr/>
              <p:nvPr/>
            </p:nvSpPr>
            <p:spPr>
              <a:xfrm flipV="1">
                <a:off x="3250939" y="2567435"/>
                <a:ext cx="2448000" cy="2142000"/>
              </a:xfrm>
              <a:prstGeom prst="triangle">
                <a:avLst/>
              </a:prstGeom>
              <a:solidFill>
                <a:schemeClr val="accent1"/>
              </a:solidFill>
              <a:ln w="12700" cap="flat" cmpd="sng" algn="ctr">
                <a:noFill/>
                <a:prstDash val="solid"/>
              </a:ln>
              <a:effectLst/>
            </p:spPr>
            <p:txBody>
              <a:bodyPr rtlCol="0" anchor="ctr"/>
              <a:lstStyle/>
              <a:p>
                <a:pPr defTabSz="1218565">
                  <a:defRPr/>
                </a:pPr>
                <a:endParaRPr lang="zh-CN" altLang="en-US" sz="2400" kern="0">
                  <a:solidFill>
                    <a:sysClr val="window" lastClr="FFFFFF"/>
                  </a:solidFill>
                  <a:latin typeface="Calibri"/>
                  <a:ea typeface="宋体" panose="02010600030101010101" pitchFamily="2" charset="-122"/>
                </a:endParaRPr>
              </a:p>
            </p:txBody>
          </p:sp>
          <p:sp>
            <p:nvSpPr>
              <p:cNvPr id="197" name="等腰三角形 196"/>
              <p:cNvSpPr/>
              <p:nvPr/>
            </p:nvSpPr>
            <p:spPr>
              <a:xfrm>
                <a:off x="3250939" y="1851011"/>
                <a:ext cx="2448000" cy="2142000"/>
              </a:xfrm>
              <a:prstGeom prst="triangle">
                <a:avLst/>
              </a:prstGeom>
              <a:solidFill>
                <a:schemeClr val="accent1"/>
              </a:solidFill>
              <a:ln w="12700" cap="flat" cmpd="sng" algn="ctr">
                <a:noFill/>
                <a:prstDash val="solid"/>
              </a:ln>
              <a:effectLst/>
            </p:spPr>
            <p:txBody>
              <a:bodyPr rtlCol="0" anchor="ctr"/>
              <a:lstStyle/>
              <a:p>
                <a:pPr defTabSz="1218565">
                  <a:defRPr/>
                </a:pPr>
                <a:endParaRPr lang="zh-CN" altLang="en-US" sz="2400" kern="0">
                  <a:solidFill>
                    <a:sysClr val="window" lastClr="FFFFFF"/>
                  </a:solidFill>
                  <a:latin typeface="Calibri"/>
                  <a:ea typeface="宋体" panose="02010600030101010101" pitchFamily="2" charset="-122"/>
                </a:endParaRPr>
              </a:p>
            </p:txBody>
          </p:sp>
        </p:grpSp>
        <p:sp>
          <p:nvSpPr>
            <p:cNvPr id="190" name="TextBox 189"/>
            <p:cNvSpPr txBox="1"/>
            <p:nvPr/>
          </p:nvSpPr>
          <p:spPr>
            <a:xfrm>
              <a:off x="4308447" y="1911755"/>
              <a:ext cx="335266" cy="307817"/>
            </a:xfrm>
            <a:prstGeom prst="rect">
              <a:avLst/>
            </a:prstGeom>
            <a:noFill/>
          </p:spPr>
          <p:txBody>
            <a:bodyPr wrap="square" lIns="0" tIns="0" rIns="0" bIns="0" rtlCol="0">
              <a:spAutoFit/>
            </a:bodyPr>
            <a:lstStyle/>
            <a:p>
              <a:pPr defTabSz="1218565">
                <a:defRPr/>
              </a:pPr>
              <a:r>
                <a:rPr lang="en-US" altLang="zh-CN" sz="2665" kern="0">
                  <a:solidFill>
                    <a:srgbClr val="669FB3">
                      <a:lumMod val="60000"/>
                      <a:lumOff val="40000"/>
                    </a:srgbClr>
                  </a:solidFill>
                  <a:latin typeface="微软雅黑" panose="020b0503020204020204" pitchFamily="34" charset="-122"/>
                  <a:ea typeface="微软雅黑" panose="020b0503020204020204" pitchFamily="34" charset="-122"/>
                </a:rPr>
                <a:t>1</a:t>
              </a:r>
              <a:endParaRPr lang="zh-CN" altLang="en-US" sz="2665" kern="0">
                <a:solidFill>
                  <a:srgbClr val="669FB3">
                    <a:lumMod val="60000"/>
                    <a:lumOff val="40000"/>
                  </a:srgbClr>
                </a:solidFill>
                <a:latin typeface="微软雅黑" panose="020b0503020204020204" pitchFamily="34" charset="-122"/>
                <a:ea typeface="微软雅黑" panose="020b0503020204020204" pitchFamily="34" charset="-122"/>
              </a:endParaRPr>
            </a:p>
          </p:txBody>
        </p:sp>
        <p:sp>
          <p:nvSpPr>
            <p:cNvPr id="191" name="TextBox 190"/>
            <p:cNvSpPr txBox="1"/>
            <p:nvPr/>
          </p:nvSpPr>
          <p:spPr>
            <a:xfrm>
              <a:off x="5231308" y="2412532"/>
              <a:ext cx="335266" cy="307817"/>
            </a:xfrm>
            <a:prstGeom prst="rect">
              <a:avLst/>
            </a:prstGeom>
            <a:noFill/>
          </p:spPr>
          <p:txBody>
            <a:bodyPr wrap="square" lIns="0" tIns="0" rIns="0" bIns="0" rtlCol="0">
              <a:spAutoFit/>
            </a:bodyPr>
            <a:lstStyle/>
            <a:p>
              <a:pPr defTabSz="1218565">
                <a:defRPr/>
              </a:pPr>
              <a:r>
                <a:rPr lang="en-US" altLang="zh-CN" sz="2665" kern="0">
                  <a:solidFill>
                    <a:srgbClr val="669FB3">
                      <a:lumMod val="60000"/>
                      <a:lumOff val="40000"/>
                    </a:srgbClr>
                  </a:solidFill>
                  <a:latin typeface="微软雅黑" panose="020b0503020204020204" pitchFamily="34" charset="-122"/>
                  <a:ea typeface="微软雅黑" panose="020b0503020204020204" pitchFamily="34" charset="-122"/>
                </a:rPr>
                <a:t>6</a:t>
              </a:r>
              <a:endParaRPr lang="zh-CN" altLang="en-US" sz="2665" kern="0">
                <a:solidFill>
                  <a:srgbClr val="669FB3">
                    <a:lumMod val="60000"/>
                    <a:lumOff val="40000"/>
                  </a:srgbClr>
                </a:solidFill>
                <a:latin typeface="微软雅黑" panose="020b0503020204020204" pitchFamily="34" charset="-122"/>
                <a:ea typeface="微软雅黑" panose="020b0503020204020204" pitchFamily="34" charset="-122"/>
              </a:endParaRPr>
            </a:p>
          </p:txBody>
        </p:sp>
        <p:sp>
          <p:nvSpPr>
            <p:cNvPr id="192" name="TextBox 191"/>
            <p:cNvSpPr txBox="1"/>
            <p:nvPr/>
          </p:nvSpPr>
          <p:spPr>
            <a:xfrm>
              <a:off x="5231308" y="3526948"/>
              <a:ext cx="335266" cy="307817"/>
            </a:xfrm>
            <a:prstGeom prst="rect">
              <a:avLst/>
            </a:prstGeom>
            <a:noFill/>
          </p:spPr>
          <p:txBody>
            <a:bodyPr wrap="square" lIns="0" tIns="0" rIns="0" bIns="0" rtlCol="0">
              <a:spAutoFit/>
            </a:bodyPr>
            <a:lstStyle/>
            <a:p>
              <a:pPr defTabSz="1218565">
                <a:defRPr/>
              </a:pPr>
              <a:r>
                <a:rPr lang="en-US" altLang="zh-CN" sz="2665" kern="0">
                  <a:solidFill>
                    <a:srgbClr val="669FB3">
                      <a:lumMod val="60000"/>
                      <a:lumOff val="40000"/>
                    </a:srgbClr>
                  </a:solidFill>
                  <a:latin typeface="微软雅黑" panose="020b0503020204020204" pitchFamily="34" charset="-122"/>
                  <a:ea typeface="微软雅黑" panose="020b0503020204020204" pitchFamily="34" charset="-122"/>
                </a:rPr>
                <a:t>5</a:t>
              </a:r>
              <a:endParaRPr lang="zh-CN" altLang="en-US" sz="2665" kern="0">
                <a:solidFill>
                  <a:srgbClr val="669FB3">
                    <a:lumMod val="60000"/>
                    <a:lumOff val="40000"/>
                  </a:srgbClr>
                </a:solidFill>
                <a:latin typeface="微软雅黑" panose="020b0503020204020204" pitchFamily="34" charset="-122"/>
                <a:ea typeface="微软雅黑" panose="020b0503020204020204" pitchFamily="34" charset="-122"/>
              </a:endParaRPr>
            </a:p>
          </p:txBody>
        </p:sp>
        <p:sp>
          <p:nvSpPr>
            <p:cNvPr id="193" name="TextBox 192"/>
            <p:cNvSpPr txBox="1"/>
            <p:nvPr/>
          </p:nvSpPr>
          <p:spPr>
            <a:xfrm>
              <a:off x="4308447" y="4088289"/>
              <a:ext cx="335266" cy="307817"/>
            </a:xfrm>
            <a:prstGeom prst="rect">
              <a:avLst/>
            </a:prstGeom>
            <a:noFill/>
          </p:spPr>
          <p:txBody>
            <a:bodyPr wrap="square" lIns="0" tIns="0" rIns="0" bIns="0" rtlCol="0">
              <a:spAutoFit/>
            </a:bodyPr>
            <a:lstStyle/>
            <a:p>
              <a:pPr defTabSz="1218565">
                <a:defRPr/>
              </a:pPr>
              <a:r>
                <a:rPr lang="en-US" altLang="zh-CN" sz="2665" kern="0">
                  <a:solidFill>
                    <a:srgbClr val="669FB3">
                      <a:lumMod val="60000"/>
                      <a:lumOff val="40000"/>
                    </a:srgbClr>
                  </a:solidFill>
                  <a:latin typeface="微软雅黑" panose="020b0503020204020204" pitchFamily="34" charset="-122"/>
                  <a:ea typeface="微软雅黑" panose="020b0503020204020204" pitchFamily="34" charset="-122"/>
                </a:rPr>
                <a:t>4</a:t>
              </a:r>
              <a:endParaRPr lang="zh-CN" altLang="en-US" sz="2665" kern="0">
                <a:solidFill>
                  <a:srgbClr val="669FB3">
                    <a:lumMod val="60000"/>
                    <a:lumOff val="40000"/>
                  </a:srgbClr>
                </a:solidFill>
                <a:latin typeface="微软雅黑" panose="020b0503020204020204" pitchFamily="34" charset="-122"/>
                <a:ea typeface="微软雅黑" panose="020b0503020204020204" pitchFamily="34" charset="-122"/>
              </a:endParaRPr>
            </a:p>
          </p:txBody>
        </p:sp>
        <p:sp>
          <p:nvSpPr>
            <p:cNvPr id="194" name="TextBox 193"/>
            <p:cNvSpPr txBox="1"/>
            <p:nvPr/>
          </p:nvSpPr>
          <p:spPr>
            <a:xfrm>
              <a:off x="3383720" y="3565383"/>
              <a:ext cx="335266" cy="307817"/>
            </a:xfrm>
            <a:prstGeom prst="rect">
              <a:avLst/>
            </a:prstGeom>
            <a:noFill/>
          </p:spPr>
          <p:txBody>
            <a:bodyPr wrap="square" lIns="0" tIns="0" rIns="0" bIns="0" rtlCol="0">
              <a:spAutoFit/>
            </a:bodyPr>
            <a:lstStyle/>
            <a:p>
              <a:pPr defTabSz="1218565">
                <a:defRPr/>
              </a:pPr>
              <a:r>
                <a:rPr lang="en-US" altLang="zh-CN" sz="2665" kern="0">
                  <a:solidFill>
                    <a:srgbClr val="669FB3">
                      <a:lumMod val="60000"/>
                      <a:lumOff val="40000"/>
                    </a:srgbClr>
                  </a:solidFill>
                  <a:latin typeface="微软雅黑" panose="020b0503020204020204" pitchFamily="34" charset="-122"/>
                  <a:ea typeface="微软雅黑" panose="020b0503020204020204" pitchFamily="34" charset="-122"/>
                </a:rPr>
                <a:t>3</a:t>
              </a:r>
              <a:endParaRPr lang="zh-CN" altLang="en-US" sz="2665" kern="0">
                <a:solidFill>
                  <a:srgbClr val="669FB3">
                    <a:lumMod val="60000"/>
                    <a:lumOff val="40000"/>
                  </a:srgbClr>
                </a:solidFill>
                <a:latin typeface="微软雅黑" panose="020b0503020204020204" pitchFamily="34" charset="-122"/>
                <a:ea typeface="微软雅黑" panose="020b0503020204020204" pitchFamily="34" charset="-122"/>
              </a:endParaRPr>
            </a:p>
          </p:txBody>
        </p:sp>
        <p:sp>
          <p:nvSpPr>
            <p:cNvPr id="195" name="TextBox 194"/>
            <p:cNvSpPr txBox="1"/>
            <p:nvPr/>
          </p:nvSpPr>
          <p:spPr>
            <a:xfrm>
              <a:off x="3383720" y="2458260"/>
              <a:ext cx="335266" cy="307817"/>
            </a:xfrm>
            <a:prstGeom prst="rect">
              <a:avLst/>
            </a:prstGeom>
            <a:noFill/>
          </p:spPr>
          <p:txBody>
            <a:bodyPr wrap="square" lIns="0" tIns="0" rIns="0" bIns="0" rtlCol="0">
              <a:spAutoFit/>
            </a:bodyPr>
            <a:lstStyle/>
            <a:p>
              <a:pPr defTabSz="1218565">
                <a:defRPr/>
              </a:pPr>
              <a:r>
                <a:rPr lang="en-US" altLang="zh-CN" sz="2665" kern="0">
                  <a:solidFill>
                    <a:srgbClr val="669FB3">
                      <a:lumMod val="60000"/>
                      <a:lumOff val="40000"/>
                    </a:srgbClr>
                  </a:solidFill>
                  <a:latin typeface="微软雅黑" panose="020b0503020204020204" pitchFamily="34" charset="-122"/>
                  <a:ea typeface="微软雅黑" panose="020b0503020204020204" pitchFamily="34" charset="-122"/>
                </a:rPr>
                <a:t>2</a:t>
              </a:r>
              <a:endParaRPr lang="zh-CN" altLang="en-US" sz="2665" kern="0">
                <a:solidFill>
                  <a:srgbClr val="669FB3">
                    <a:lumMod val="60000"/>
                    <a:lumOff val="40000"/>
                  </a:srgbClr>
                </a:solidFill>
                <a:latin typeface="微软雅黑" panose="020b0503020204020204" pitchFamily="34" charset="-122"/>
                <a:ea typeface="微软雅黑" panose="020b0503020204020204" pitchFamily="34" charset="-122"/>
              </a:endParaRPr>
            </a:p>
          </p:txBody>
        </p:sp>
      </p:grpSp>
      <p:sp>
        <p:nvSpPr>
          <p:cNvPr id="198" name="Freeform 5"/>
          <p:cNvSpPr/>
          <p:nvPr/>
        </p:nvSpPr>
        <p:spPr bwMode="auto">
          <a:xfrm>
            <a:off x="4842397" y="2792710"/>
            <a:ext cx="2369269" cy="2069008"/>
          </a:xfrm>
          <a:custGeom>
            <a:gdLst>
              <a:gd name="T0" fmla="*/ 2394 w 3192"/>
              <a:gd name="T1" fmla="*/ 0 h 2765"/>
              <a:gd name="T2" fmla="*/ 3192 w 3192"/>
              <a:gd name="T3" fmla="*/ 1382 h 2765"/>
              <a:gd name="T4" fmla="*/ 2394 w 3192"/>
              <a:gd name="T5" fmla="*/ 2765 h 2765"/>
              <a:gd name="T6" fmla="*/ 798 w 3192"/>
              <a:gd name="T7" fmla="*/ 2765 h 2765"/>
              <a:gd name="T8" fmla="*/ 0 w 3192"/>
              <a:gd name="T9" fmla="*/ 1382 h 2765"/>
              <a:gd name="T10" fmla="*/ 798 w 3192"/>
              <a:gd name="T11" fmla="*/ 0 h 2765"/>
              <a:gd name="T12" fmla="*/ 2394 w 3192"/>
              <a:gd name="T13" fmla="*/ 0 h 2765"/>
            </a:gdLst>
            <a:cxnLst>
              <a:cxn ang="0">
                <a:pos x="T0" y="T1"/>
              </a:cxn>
              <a:cxn ang="0">
                <a:pos x="T2" y="T3"/>
              </a:cxn>
              <a:cxn ang="0">
                <a:pos x="T4" y="T5"/>
              </a:cxn>
              <a:cxn ang="0">
                <a:pos x="T6" y="T7"/>
              </a:cxn>
              <a:cxn ang="0">
                <a:pos x="T8" y="T9"/>
              </a:cxn>
              <a:cxn ang="0">
                <a:pos x="T10" y="T11"/>
              </a:cxn>
              <a:cxn ang="0">
                <a:pos x="T12" y="T13"/>
              </a:cxn>
            </a:cxnLst>
            <a:rect l="0" t="0" r="r" b="b"/>
            <a:pathLst>
              <a:path w="3192" h="2765">
                <a:moveTo>
                  <a:pt x="2394" y="0"/>
                </a:moveTo>
                <a:lnTo>
                  <a:pt x="3192" y="1382"/>
                </a:lnTo>
                <a:lnTo>
                  <a:pt x="2394" y="2765"/>
                </a:lnTo>
                <a:lnTo>
                  <a:pt x="798" y="2765"/>
                </a:lnTo>
                <a:lnTo>
                  <a:pt x="0" y="1382"/>
                </a:lnTo>
                <a:lnTo>
                  <a:pt x="798" y="0"/>
                </a:lnTo>
                <a:lnTo>
                  <a:pt x="2394" y="0"/>
                </a:lnTo>
                <a:close/>
              </a:path>
            </a:pathLst>
          </a:custGeom>
          <a:solidFill>
            <a:schemeClr val="accent2"/>
          </a:solidFill>
          <a:ln w="6" cap="flat">
            <a:noFill/>
            <a:prstDash val="solid"/>
            <a:miter lim="800000"/>
          </a:ln>
        </p:spPr>
        <p:txBody>
          <a:bodyPr vert="horz" wrap="square" lIns="121865" tIns="60933" rIns="121865" bIns="60933" numCol="1" anchor="t" anchorCtr="0" compatLnSpc="1"/>
          <a:lstStyle/>
          <a:p>
            <a:pPr defTabSz="1218565">
              <a:defRPr/>
            </a:pPr>
            <a:endParaRPr lang="zh-CN" altLang="en-US" sz="2400" kern="0">
              <a:solidFill>
                <a:sysClr val="windowText" lastClr="000000"/>
              </a:solidFill>
              <a:ea typeface="微软雅黑" panose="020b0503020204020204" pitchFamily="34" charset="-122"/>
            </a:endParaRPr>
          </a:p>
        </p:txBody>
      </p:sp>
      <p:sp>
        <p:nvSpPr>
          <p:cNvPr id="199" name="TextBox 198"/>
          <p:cNvSpPr txBox="1"/>
          <p:nvPr/>
        </p:nvSpPr>
        <p:spPr>
          <a:xfrm>
            <a:off x="5283562" y="3376008"/>
            <a:ext cx="1573537" cy="73802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defTabSz="1218565">
              <a:defRPr/>
            </a:pPr>
            <a:r>
              <a:rPr lang="zh-CN" altLang="en-US" sz="2400" kern="0">
                <a:solidFill>
                  <a:sysClr val="window" lastClr="FFFFFF"/>
                </a:solidFill>
              </a:rPr>
              <a:t>改进方法</a:t>
            </a:r>
            <a:endParaRPr lang="en-US" altLang="zh-CN" sz="2400" kern="0">
              <a:solidFill>
                <a:sysClr val="window" lastClr="FFFFFF"/>
              </a:solidFill>
            </a:endParaRPr>
          </a:p>
          <a:p>
            <a:pPr defTabSz="1218565">
              <a:defRPr/>
            </a:pPr>
            <a:r>
              <a:rPr lang="zh-CN" altLang="en-US" sz="2400" kern="0">
                <a:solidFill>
                  <a:sysClr val="window" lastClr="FFFFFF"/>
                </a:solidFill>
              </a:rPr>
              <a:t>及措施</a:t>
            </a:r>
            <a:endParaRPr lang="zh-CN" altLang="en-US" sz="2400" kern="0">
              <a:solidFill>
                <a:sysClr val="window" lastClr="FFFFFF"/>
              </a:solidFill>
            </a:endParaRPr>
          </a:p>
        </p:txBody>
      </p:sp>
      <p:sp>
        <p:nvSpPr>
          <p:cNvPr id="200" name="TextBox 199"/>
          <p:cNvSpPr txBox="1"/>
          <p:nvPr/>
        </p:nvSpPr>
        <p:spPr>
          <a:xfrm>
            <a:off x="8458101" y="1578324"/>
            <a:ext cx="2833380" cy="287130"/>
          </a:xfrm>
          <a:prstGeom prst="rect">
            <a:avLst/>
          </a:prstGeom>
          <a:noFill/>
        </p:spPr>
        <p:txBody>
          <a:bodyPr wrap="square" lIns="0" tIns="0" rIns="0" bIns="0" rtlCol="0">
            <a:spAutoFit/>
          </a:bodyPr>
          <a:lstStyle/>
          <a:p>
            <a:pPr defTabSz="1218565">
              <a:defRPr/>
            </a:pPr>
            <a:r>
              <a:rPr lang="zh-CN" altLang="en-US" sz="1865" kern="0">
                <a:solidFill>
                  <a:schemeClr val="accent3">
                    <a:lumMod val="75000"/>
                  </a:schemeClr>
                </a:solidFill>
                <a:latin typeface="微软雅黑" panose="020b0503020204020204" pitchFamily="34" charset="-122"/>
                <a:ea typeface="微软雅黑" panose="020b0503020204020204" pitchFamily="34" charset="-122"/>
              </a:rPr>
              <a:t>概述性文字标题</a:t>
            </a:r>
            <a:endParaRPr lang="zh-CN" altLang="en-US" sz="1865" kern="0">
              <a:solidFill>
                <a:schemeClr val="accent3">
                  <a:lumMod val="75000"/>
                </a:schemeClr>
              </a:solidFill>
              <a:latin typeface="微软雅黑" panose="020b0503020204020204" pitchFamily="34" charset="-122"/>
              <a:ea typeface="微软雅黑" panose="020b0503020204020204" pitchFamily="34" charset="-122"/>
            </a:endParaRPr>
          </a:p>
        </p:txBody>
      </p:sp>
      <p:sp>
        <p:nvSpPr>
          <p:cNvPr id="201" name="TextBox 200"/>
          <p:cNvSpPr txBox="1"/>
          <p:nvPr/>
        </p:nvSpPr>
        <p:spPr>
          <a:xfrm>
            <a:off x="8458104" y="2033300"/>
            <a:ext cx="2783073" cy="820481"/>
          </a:xfrm>
          <a:prstGeom prst="rect">
            <a:avLst/>
          </a:prstGeom>
          <a:noFill/>
        </p:spPr>
        <p:txBody>
          <a:bodyPr wrap="square" lIns="0" tIns="0" rIns="0" bIns="0" rtlCol="0">
            <a:spAutoFit/>
          </a:bodyPr>
          <a:lstStyle/>
          <a:p>
            <a:pPr algn="just" defTabSz="1218565">
              <a:defRPr/>
            </a:pPr>
            <a:r>
              <a:rPr lang="zh-CN" altLang="en-US" sz="1335" kern="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a:solidFill>
                  <a:srgbClr val="000000">
                    <a:lumMod val="65000"/>
                    <a:lumOff val="35000"/>
                  </a:srgbClr>
                </a:solidFill>
                <a:latin typeface="微软雅黑" panose="020b0503020204020204" pitchFamily="34" charset="-122"/>
                <a:ea typeface="微软雅黑" panose="020b0503020204020204" pitchFamily="34" charset="-122"/>
              </a:rPr>
              <a:t>……</a:t>
            </a:r>
            <a:r>
              <a:rPr lang="zh-CN" altLang="en-US" sz="1335" kern="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202" name="TextBox 201"/>
          <p:cNvSpPr txBox="1"/>
          <p:nvPr/>
        </p:nvSpPr>
        <p:spPr>
          <a:xfrm>
            <a:off x="8458101" y="3152300"/>
            <a:ext cx="2833380" cy="287130"/>
          </a:xfrm>
          <a:prstGeom prst="rect">
            <a:avLst/>
          </a:prstGeom>
          <a:noFill/>
        </p:spPr>
        <p:txBody>
          <a:bodyPr wrap="square" lIns="0" tIns="0" rIns="0" bIns="0" rtlCol="0">
            <a:spAutoFit/>
          </a:bodyPr>
          <a:lstStyle/>
          <a:p>
            <a:pPr defTabSz="1218565">
              <a:defRPr/>
            </a:pPr>
            <a:r>
              <a:rPr lang="zh-CN" altLang="en-US" sz="1865" kern="0">
                <a:solidFill>
                  <a:schemeClr val="accent3">
                    <a:lumMod val="50000"/>
                  </a:schemeClr>
                </a:solidFill>
                <a:latin typeface="微软雅黑" panose="020b0503020204020204" pitchFamily="34" charset="-122"/>
                <a:ea typeface="微软雅黑" panose="020b0503020204020204" pitchFamily="34" charset="-122"/>
              </a:rPr>
              <a:t>概述性文字标题</a:t>
            </a:r>
            <a:endParaRPr lang="zh-CN" altLang="en-US" sz="1865" kern="0">
              <a:solidFill>
                <a:schemeClr val="accent3">
                  <a:lumMod val="50000"/>
                </a:schemeClr>
              </a:solidFill>
              <a:latin typeface="微软雅黑" panose="020b0503020204020204" pitchFamily="34" charset="-122"/>
              <a:ea typeface="微软雅黑" panose="020b0503020204020204" pitchFamily="34" charset="-122"/>
            </a:endParaRPr>
          </a:p>
        </p:txBody>
      </p:sp>
      <p:sp>
        <p:nvSpPr>
          <p:cNvPr id="203" name="TextBox 202"/>
          <p:cNvSpPr txBox="1"/>
          <p:nvPr/>
        </p:nvSpPr>
        <p:spPr>
          <a:xfrm>
            <a:off x="8458104" y="3607277"/>
            <a:ext cx="2783073" cy="820481"/>
          </a:xfrm>
          <a:prstGeom prst="rect">
            <a:avLst/>
          </a:prstGeom>
          <a:noFill/>
        </p:spPr>
        <p:txBody>
          <a:bodyPr wrap="square" lIns="0" tIns="0" rIns="0" bIns="0" rtlCol="0">
            <a:spAutoFit/>
          </a:bodyPr>
          <a:lstStyle/>
          <a:p>
            <a:pPr algn="just" defTabSz="1218565">
              <a:defRPr/>
            </a:pPr>
            <a:r>
              <a:rPr lang="zh-CN" altLang="en-US" sz="1335" kern="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a:solidFill>
                  <a:srgbClr val="000000">
                    <a:lumMod val="65000"/>
                    <a:lumOff val="35000"/>
                  </a:srgbClr>
                </a:solidFill>
                <a:latin typeface="微软雅黑" panose="020b0503020204020204" pitchFamily="34" charset="-122"/>
                <a:ea typeface="微软雅黑" panose="020b0503020204020204" pitchFamily="34" charset="-122"/>
              </a:rPr>
              <a:t>……</a:t>
            </a:r>
            <a:r>
              <a:rPr lang="zh-CN" altLang="en-US" sz="1335" kern="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204" name="TextBox 203"/>
          <p:cNvSpPr txBox="1"/>
          <p:nvPr/>
        </p:nvSpPr>
        <p:spPr>
          <a:xfrm>
            <a:off x="8458101" y="4794080"/>
            <a:ext cx="2833380" cy="287130"/>
          </a:xfrm>
          <a:prstGeom prst="rect">
            <a:avLst/>
          </a:prstGeom>
          <a:noFill/>
        </p:spPr>
        <p:txBody>
          <a:bodyPr wrap="square" lIns="0" tIns="0" rIns="0" bIns="0" rtlCol="0">
            <a:spAutoFit/>
          </a:bodyPr>
          <a:lstStyle/>
          <a:p>
            <a:pPr defTabSz="1218565">
              <a:defRPr/>
            </a:pPr>
            <a:r>
              <a:rPr lang="zh-CN" altLang="en-US" sz="1865" kern="0">
                <a:solidFill>
                  <a:schemeClr val="accent3">
                    <a:lumMod val="75000"/>
                  </a:schemeClr>
                </a:solidFill>
                <a:latin typeface="微软雅黑" panose="020b0503020204020204" pitchFamily="34" charset="-122"/>
                <a:ea typeface="微软雅黑" panose="020b0503020204020204" pitchFamily="34" charset="-122"/>
              </a:rPr>
              <a:t>概述性文字标题</a:t>
            </a:r>
            <a:endParaRPr lang="zh-CN" altLang="en-US" sz="1865" kern="0">
              <a:solidFill>
                <a:schemeClr val="accent3">
                  <a:lumMod val="75000"/>
                </a:schemeClr>
              </a:solidFill>
              <a:latin typeface="微软雅黑" panose="020b0503020204020204" pitchFamily="34" charset="-122"/>
              <a:ea typeface="微软雅黑" panose="020b0503020204020204" pitchFamily="34" charset="-122"/>
            </a:endParaRPr>
          </a:p>
        </p:txBody>
      </p:sp>
      <p:sp>
        <p:nvSpPr>
          <p:cNvPr id="205" name="TextBox 204"/>
          <p:cNvSpPr txBox="1"/>
          <p:nvPr/>
        </p:nvSpPr>
        <p:spPr>
          <a:xfrm>
            <a:off x="8458104" y="5249056"/>
            <a:ext cx="2783073" cy="820481"/>
          </a:xfrm>
          <a:prstGeom prst="rect">
            <a:avLst/>
          </a:prstGeom>
          <a:noFill/>
        </p:spPr>
        <p:txBody>
          <a:bodyPr wrap="square" lIns="0" tIns="0" rIns="0" bIns="0" rtlCol="0">
            <a:spAutoFit/>
          </a:bodyPr>
          <a:lstStyle/>
          <a:p>
            <a:pPr algn="just" defTabSz="1218565">
              <a:defRPr/>
            </a:pPr>
            <a:r>
              <a:rPr lang="zh-CN" altLang="en-US" sz="1335" kern="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a:solidFill>
                  <a:srgbClr val="000000">
                    <a:lumMod val="65000"/>
                    <a:lumOff val="35000"/>
                  </a:srgbClr>
                </a:solidFill>
                <a:latin typeface="微软雅黑" panose="020b0503020204020204" pitchFamily="34" charset="-122"/>
                <a:ea typeface="微软雅黑" panose="020b0503020204020204" pitchFamily="34" charset="-122"/>
              </a:rPr>
              <a:t>……</a:t>
            </a:r>
            <a:r>
              <a:rPr lang="zh-CN" altLang="en-US" sz="1335" kern="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206" name="TextBox 205"/>
          <p:cNvSpPr txBox="1"/>
          <p:nvPr/>
        </p:nvSpPr>
        <p:spPr>
          <a:xfrm>
            <a:off x="1018253" y="1578324"/>
            <a:ext cx="2833380" cy="287130"/>
          </a:xfrm>
          <a:prstGeom prst="rect">
            <a:avLst/>
          </a:prstGeom>
          <a:noFill/>
        </p:spPr>
        <p:txBody>
          <a:bodyPr wrap="square" lIns="0" tIns="0" rIns="0" bIns="0" rtlCol="0">
            <a:spAutoFit/>
          </a:bodyPr>
          <a:lstStyle/>
          <a:p>
            <a:pPr defTabSz="1218565">
              <a:defRPr/>
            </a:pPr>
            <a:r>
              <a:rPr lang="zh-CN" altLang="en-US" sz="1865" kern="0">
                <a:solidFill>
                  <a:schemeClr val="accent3">
                    <a:lumMod val="75000"/>
                  </a:schemeClr>
                </a:solidFill>
                <a:latin typeface="微软雅黑" panose="020b0503020204020204" pitchFamily="34" charset="-122"/>
                <a:ea typeface="微软雅黑" panose="020b0503020204020204" pitchFamily="34" charset="-122"/>
              </a:rPr>
              <a:t>概述性文字标题</a:t>
            </a:r>
            <a:endParaRPr lang="zh-CN" altLang="en-US" sz="1865" kern="0">
              <a:solidFill>
                <a:schemeClr val="accent3">
                  <a:lumMod val="75000"/>
                </a:schemeClr>
              </a:solidFill>
              <a:latin typeface="微软雅黑" panose="020b0503020204020204" pitchFamily="34" charset="-122"/>
              <a:ea typeface="微软雅黑" panose="020b0503020204020204" pitchFamily="34" charset="-122"/>
            </a:endParaRPr>
          </a:p>
        </p:txBody>
      </p:sp>
      <p:sp>
        <p:nvSpPr>
          <p:cNvPr id="207" name="TextBox 206"/>
          <p:cNvSpPr txBox="1"/>
          <p:nvPr/>
        </p:nvSpPr>
        <p:spPr>
          <a:xfrm>
            <a:off x="1018256" y="2033300"/>
            <a:ext cx="2783073" cy="820481"/>
          </a:xfrm>
          <a:prstGeom prst="rect">
            <a:avLst/>
          </a:prstGeom>
          <a:noFill/>
        </p:spPr>
        <p:txBody>
          <a:bodyPr wrap="square" lIns="0" tIns="0" rIns="0" bIns="0" rtlCol="0">
            <a:spAutoFit/>
          </a:bodyPr>
          <a:lstStyle/>
          <a:p>
            <a:pPr algn="just" defTabSz="1218565">
              <a:defRPr/>
            </a:pPr>
            <a:r>
              <a:rPr lang="zh-CN" altLang="en-US" sz="1335" kern="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a:solidFill>
                  <a:srgbClr val="000000">
                    <a:lumMod val="65000"/>
                    <a:lumOff val="35000"/>
                  </a:srgbClr>
                </a:solidFill>
                <a:latin typeface="微软雅黑" panose="020b0503020204020204" pitchFamily="34" charset="-122"/>
                <a:ea typeface="微软雅黑" panose="020b0503020204020204" pitchFamily="34" charset="-122"/>
              </a:rPr>
              <a:t>……</a:t>
            </a:r>
            <a:r>
              <a:rPr lang="zh-CN" altLang="en-US" sz="1335" kern="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208" name="TextBox 207"/>
          <p:cNvSpPr txBox="1"/>
          <p:nvPr/>
        </p:nvSpPr>
        <p:spPr>
          <a:xfrm>
            <a:off x="1018253" y="3152300"/>
            <a:ext cx="2833380" cy="287130"/>
          </a:xfrm>
          <a:prstGeom prst="rect">
            <a:avLst/>
          </a:prstGeom>
          <a:noFill/>
        </p:spPr>
        <p:txBody>
          <a:bodyPr wrap="square" lIns="0" tIns="0" rIns="0" bIns="0" rtlCol="0">
            <a:spAutoFit/>
          </a:bodyPr>
          <a:lstStyle/>
          <a:p>
            <a:pPr defTabSz="1218565">
              <a:defRPr/>
            </a:pPr>
            <a:r>
              <a:rPr lang="zh-CN" altLang="en-US" sz="1865" kern="0">
                <a:solidFill>
                  <a:schemeClr val="accent3">
                    <a:lumMod val="75000"/>
                  </a:schemeClr>
                </a:solidFill>
                <a:latin typeface="微软雅黑" panose="020b0503020204020204" pitchFamily="34" charset="-122"/>
                <a:ea typeface="微软雅黑" panose="020b0503020204020204" pitchFamily="34" charset="-122"/>
              </a:rPr>
              <a:t>概述性文字标题</a:t>
            </a:r>
            <a:endParaRPr lang="zh-CN" altLang="en-US" sz="1865" kern="0">
              <a:solidFill>
                <a:schemeClr val="accent3">
                  <a:lumMod val="75000"/>
                </a:schemeClr>
              </a:solidFill>
              <a:latin typeface="微软雅黑" panose="020b0503020204020204" pitchFamily="34" charset="-122"/>
              <a:ea typeface="微软雅黑" panose="020b0503020204020204" pitchFamily="34" charset="-122"/>
            </a:endParaRPr>
          </a:p>
        </p:txBody>
      </p:sp>
      <p:sp>
        <p:nvSpPr>
          <p:cNvPr id="209" name="TextBox 208"/>
          <p:cNvSpPr txBox="1"/>
          <p:nvPr/>
        </p:nvSpPr>
        <p:spPr>
          <a:xfrm>
            <a:off x="1018256" y="3607277"/>
            <a:ext cx="2783073" cy="820481"/>
          </a:xfrm>
          <a:prstGeom prst="rect">
            <a:avLst/>
          </a:prstGeom>
          <a:noFill/>
        </p:spPr>
        <p:txBody>
          <a:bodyPr wrap="square" lIns="0" tIns="0" rIns="0" bIns="0" rtlCol="0">
            <a:spAutoFit/>
          </a:bodyPr>
          <a:lstStyle/>
          <a:p>
            <a:pPr algn="just" defTabSz="1218565">
              <a:defRPr/>
            </a:pPr>
            <a:r>
              <a:rPr lang="zh-CN" altLang="en-US" sz="1335" kern="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a:solidFill>
                  <a:srgbClr val="000000">
                    <a:lumMod val="65000"/>
                    <a:lumOff val="35000"/>
                  </a:srgbClr>
                </a:solidFill>
                <a:latin typeface="微软雅黑" panose="020b0503020204020204" pitchFamily="34" charset="-122"/>
                <a:ea typeface="微软雅黑" panose="020b0503020204020204" pitchFamily="34" charset="-122"/>
              </a:rPr>
              <a:t>……</a:t>
            </a:r>
            <a:r>
              <a:rPr lang="zh-CN" altLang="en-US" sz="1335" kern="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210" name="TextBox 209"/>
          <p:cNvSpPr txBox="1"/>
          <p:nvPr/>
        </p:nvSpPr>
        <p:spPr>
          <a:xfrm>
            <a:off x="1018253" y="4794080"/>
            <a:ext cx="2833380" cy="287130"/>
          </a:xfrm>
          <a:prstGeom prst="rect">
            <a:avLst/>
          </a:prstGeom>
          <a:noFill/>
        </p:spPr>
        <p:txBody>
          <a:bodyPr wrap="square" lIns="0" tIns="0" rIns="0" bIns="0" rtlCol="0">
            <a:spAutoFit/>
          </a:bodyPr>
          <a:lstStyle/>
          <a:p>
            <a:pPr defTabSz="1218565">
              <a:defRPr/>
            </a:pPr>
            <a:r>
              <a:rPr lang="zh-CN" altLang="en-US" sz="1865" kern="0">
                <a:solidFill>
                  <a:schemeClr val="accent3">
                    <a:lumMod val="75000"/>
                  </a:schemeClr>
                </a:solidFill>
                <a:latin typeface="微软雅黑" panose="020b0503020204020204" pitchFamily="34" charset="-122"/>
                <a:ea typeface="微软雅黑" panose="020b0503020204020204" pitchFamily="34" charset="-122"/>
              </a:rPr>
              <a:t>概述性文字标题</a:t>
            </a:r>
            <a:endParaRPr lang="zh-CN" altLang="en-US" sz="1865" kern="0">
              <a:solidFill>
                <a:schemeClr val="accent3">
                  <a:lumMod val="75000"/>
                </a:schemeClr>
              </a:solidFill>
              <a:latin typeface="微软雅黑" panose="020b0503020204020204" pitchFamily="34" charset="-122"/>
              <a:ea typeface="微软雅黑" panose="020b0503020204020204" pitchFamily="34" charset="-122"/>
            </a:endParaRPr>
          </a:p>
        </p:txBody>
      </p:sp>
      <p:sp>
        <p:nvSpPr>
          <p:cNvPr id="211" name="TextBox 210"/>
          <p:cNvSpPr txBox="1"/>
          <p:nvPr/>
        </p:nvSpPr>
        <p:spPr>
          <a:xfrm>
            <a:off x="1018256" y="5249056"/>
            <a:ext cx="2783073" cy="820481"/>
          </a:xfrm>
          <a:prstGeom prst="rect">
            <a:avLst/>
          </a:prstGeom>
          <a:noFill/>
        </p:spPr>
        <p:txBody>
          <a:bodyPr wrap="square" lIns="0" tIns="0" rIns="0" bIns="0" rtlCol="0">
            <a:spAutoFit/>
          </a:bodyPr>
          <a:lstStyle/>
          <a:p>
            <a:pPr algn="just" defTabSz="1218565">
              <a:defRPr/>
            </a:pPr>
            <a:r>
              <a:rPr lang="zh-CN" altLang="en-US" sz="1335" kern="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a:solidFill>
                  <a:srgbClr val="000000">
                    <a:lumMod val="65000"/>
                    <a:lumOff val="35000"/>
                  </a:srgbClr>
                </a:solidFill>
                <a:latin typeface="微软雅黑" panose="020b0503020204020204" pitchFamily="34" charset="-122"/>
                <a:ea typeface="微软雅黑" panose="020b0503020204020204" pitchFamily="34" charset="-122"/>
              </a:rPr>
              <a:t>……</a:t>
            </a:r>
            <a:r>
              <a:rPr lang="zh-CN" altLang="en-US" sz="1335" kern="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a:solidFill>
                <a:srgbClr val="000000">
                  <a:lumMod val="65000"/>
                  <a:lumOff val="35000"/>
                </a:srgbClr>
              </a:solidFill>
              <a:latin typeface="微软雅黑" panose="020b0503020204020204" pitchFamily="34" charset="-122"/>
              <a:ea typeface="微软雅黑" panose="020b0503020204020204" pitchFamily="34" charset="-122"/>
            </a:endParaRPr>
          </a:p>
        </p:txBody>
      </p:sp>
      <p:grpSp>
        <p:nvGrpSpPr>
          <p:cNvPr id="212" name="组合 211"/>
          <p:cNvGrpSpPr/>
          <p:nvPr/>
        </p:nvGrpSpPr>
        <p:grpSpPr>
          <a:xfrm>
            <a:off x="6027032" y="4940457"/>
            <a:ext cx="2353743" cy="718787"/>
            <a:chOff x="4476081" y="3981586"/>
            <a:chExt cx="1766090" cy="539330"/>
          </a:xfrm>
        </p:grpSpPr>
        <p:cxnSp>
          <p:nvCxnSpPr>
            <p:cNvPr id="213" name="直接连接符 212"/>
            <p:cNvCxnSpPr/>
            <p:nvPr/>
          </p:nvCxnSpPr>
          <p:spPr>
            <a:xfrm flipV="1">
              <a:off x="4476081" y="4520915"/>
              <a:ext cx="1464071" cy="1"/>
            </a:xfrm>
            <a:prstGeom prst="line">
              <a:avLst/>
            </a:prstGeom>
            <a:noFill/>
            <a:ln w="6350" cap="flat" cmpd="sng" algn="ctr">
              <a:solidFill>
                <a:srgbClr val="1E445B"/>
              </a:solidFill>
              <a:prstDash val="dash"/>
              <a:headEnd type="oval" w="sm" len="sm"/>
            </a:ln>
            <a:effectLst/>
          </p:spPr>
        </p:cxnSp>
        <p:cxnSp>
          <p:nvCxnSpPr>
            <p:cNvPr id="214" name="直接连接符 213"/>
            <p:cNvCxnSpPr/>
            <p:nvPr/>
          </p:nvCxnSpPr>
          <p:spPr>
            <a:xfrm>
              <a:off x="5940152" y="3981586"/>
              <a:ext cx="302019" cy="0"/>
            </a:xfrm>
            <a:prstGeom prst="line">
              <a:avLst/>
            </a:prstGeom>
            <a:noFill/>
            <a:ln w="6350" cap="flat" cmpd="sng" algn="ctr">
              <a:solidFill>
                <a:srgbClr val="1E445B"/>
              </a:solidFill>
              <a:prstDash val="dash"/>
              <a:tailEnd type="oval" w="sm" len="sm"/>
            </a:ln>
            <a:effectLst/>
          </p:spPr>
        </p:cxnSp>
        <p:cxnSp>
          <p:nvCxnSpPr>
            <p:cNvPr id="215" name="直接连接符 214"/>
            <p:cNvCxnSpPr/>
            <p:nvPr/>
          </p:nvCxnSpPr>
          <p:spPr>
            <a:xfrm flipH="1">
              <a:off x="5940152" y="3981586"/>
              <a:ext cx="0" cy="539328"/>
            </a:xfrm>
            <a:prstGeom prst="line">
              <a:avLst/>
            </a:prstGeom>
            <a:noFill/>
            <a:ln w="6350" cap="flat" cmpd="sng" algn="ctr">
              <a:solidFill>
                <a:srgbClr val="1E445B"/>
              </a:solidFill>
              <a:prstDash val="dash"/>
              <a:tailEnd type="none" w="sm" len="sm"/>
            </a:ln>
            <a:effectLst/>
          </p:spPr>
        </p:cxnSp>
      </p:grpSp>
      <p:grpSp>
        <p:nvGrpSpPr>
          <p:cNvPr id="216" name="组合 215"/>
          <p:cNvGrpSpPr/>
          <p:nvPr/>
        </p:nvGrpSpPr>
        <p:grpSpPr>
          <a:xfrm>
            <a:off x="7594390" y="1739743"/>
            <a:ext cx="786385" cy="1170513"/>
            <a:chOff x="5652120" y="1579986"/>
            <a:chExt cx="590051" cy="878275"/>
          </a:xfrm>
        </p:grpSpPr>
        <p:cxnSp>
          <p:nvCxnSpPr>
            <p:cNvPr id="217" name="直接连接符 216"/>
            <p:cNvCxnSpPr/>
            <p:nvPr/>
          </p:nvCxnSpPr>
          <p:spPr>
            <a:xfrm>
              <a:off x="5940152" y="1579986"/>
              <a:ext cx="302019" cy="0"/>
            </a:xfrm>
            <a:prstGeom prst="line">
              <a:avLst/>
            </a:prstGeom>
            <a:noFill/>
            <a:ln w="6350" cap="flat" cmpd="sng" algn="ctr">
              <a:solidFill>
                <a:srgbClr val="1E445B"/>
              </a:solidFill>
              <a:prstDash val="dash"/>
              <a:tailEnd type="oval" w="sm" len="sm"/>
            </a:ln>
            <a:effectLst/>
          </p:spPr>
        </p:cxnSp>
        <p:cxnSp>
          <p:nvCxnSpPr>
            <p:cNvPr id="218" name="直接连接符 217"/>
            <p:cNvCxnSpPr/>
            <p:nvPr/>
          </p:nvCxnSpPr>
          <p:spPr>
            <a:xfrm flipV="1">
              <a:off x="5652120" y="2458260"/>
              <a:ext cx="288032" cy="1"/>
            </a:xfrm>
            <a:prstGeom prst="line">
              <a:avLst/>
            </a:prstGeom>
            <a:noFill/>
            <a:ln w="6350" cap="flat" cmpd="sng" algn="ctr">
              <a:solidFill>
                <a:srgbClr val="1E445B"/>
              </a:solidFill>
              <a:prstDash val="dash"/>
              <a:headEnd type="oval" w="sm" len="sm"/>
            </a:ln>
            <a:effectLst/>
          </p:spPr>
        </p:cxnSp>
        <p:cxnSp>
          <p:nvCxnSpPr>
            <p:cNvPr id="219" name="直接连接符 218"/>
            <p:cNvCxnSpPr/>
            <p:nvPr/>
          </p:nvCxnSpPr>
          <p:spPr>
            <a:xfrm flipH="1">
              <a:off x="5940152" y="1579986"/>
              <a:ext cx="0" cy="878275"/>
            </a:xfrm>
            <a:prstGeom prst="line">
              <a:avLst/>
            </a:prstGeom>
            <a:noFill/>
            <a:ln w="6350" cap="flat" cmpd="sng" algn="ctr">
              <a:solidFill>
                <a:srgbClr val="1E445B"/>
              </a:solidFill>
              <a:prstDash val="dash"/>
              <a:tailEnd type="none" w="sm" len="sm"/>
            </a:ln>
            <a:effectLst/>
          </p:spPr>
        </p:cxnSp>
      </p:grpSp>
      <p:grpSp>
        <p:nvGrpSpPr>
          <p:cNvPr id="220" name="组合 219"/>
          <p:cNvGrpSpPr/>
          <p:nvPr/>
        </p:nvGrpSpPr>
        <p:grpSpPr>
          <a:xfrm>
            <a:off x="3467763" y="1721891"/>
            <a:ext cx="2559270" cy="280375"/>
            <a:chOff x="2555777" y="1566590"/>
            <a:chExt cx="1920304" cy="210375"/>
          </a:xfrm>
        </p:grpSpPr>
        <p:cxnSp>
          <p:nvCxnSpPr>
            <p:cNvPr id="221" name="直接连接符 220"/>
            <p:cNvCxnSpPr/>
            <p:nvPr/>
          </p:nvCxnSpPr>
          <p:spPr>
            <a:xfrm flipH="1" flipV="1">
              <a:off x="2987824" y="1776964"/>
              <a:ext cx="1488257" cy="1"/>
            </a:xfrm>
            <a:prstGeom prst="line">
              <a:avLst/>
            </a:prstGeom>
            <a:noFill/>
            <a:ln w="6350" cap="flat" cmpd="sng" algn="ctr">
              <a:solidFill>
                <a:srgbClr val="1E445B"/>
              </a:solidFill>
              <a:prstDash val="dash"/>
              <a:headEnd type="oval" w="sm" len="sm"/>
            </a:ln>
            <a:effectLst/>
          </p:spPr>
        </p:cxnSp>
        <p:cxnSp>
          <p:nvCxnSpPr>
            <p:cNvPr id="222" name="直接连接符 221"/>
            <p:cNvCxnSpPr/>
            <p:nvPr/>
          </p:nvCxnSpPr>
          <p:spPr>
            <a:xfrm flipH="1">
              <a:off x="2555777" y="1566590"/>
              <a:ext cx="432048" cy="0"/>
            </a:xfrm>
            <a:prstGeom prst="line">
              <a:avLst/>
            </a:prstGeom>
            <a:noFill/>
            <a:ln w="6350" cap="flat" cmpd="sng" algn="ctr">
              <a:solidFill>
                <a:srgbClr val="1E445B"/>
              </a:solidFill>
              <a:prstDash val="dash"/>
              <a:tailEnd type="oval" w="sm" len="sm"/>
            </a:ln>
            <a:effectLst/>
          </p:spPr>
        </p:cxnSp>
        <p:cxnSp>
          <p:nvCxnSpPr>
            <p:cNvPr id="223" name="直接连接符 222"/>
            <p:cNvCxnSpPr/>
            <p:nvPr/>
          </p:nvCxnSpPr>
          <p:spPr>
            <a:xfrm flipH="1">
              <a:off x="2987824" y="1579986"/>
              <a:ext cx="0" cy="196978"/>
            </a:xfrm>
            <a:prstGeom prst="line">
              <a:avLst/>
            </a:prstGeom>
            <a:noFill/>
            <a:ln w="6350" cap="flat" cmpd="sng" algn="ctr">
              <a:solidFill>
                <a:srgbClr val="1E445B"/>
              </a:solidFill>
              <a:prstDash val="dash"/>
              <a:tailEnd type="none" w="sm" len="sm"/>
            </a:ln>
            <a:effectLst/>
          </p:spPr>
        </p:cxnSp>
      </p:grpSp>
      <p:grpSp>
        <p:nvGrpSpPr>
          <p:cNvPr id="224" name="组合 223"/>
          <p:cNvGrpSpPr/>
          <p:nvPr/>
        </p:nvGrpSpPr>
        <p:grpSpPr>
          <a:xfrm>
            <a:off x="3467764" y="2910257"/>
            <a:ext cx="991733" cy="385610"/>
            <a:chOff x="2555777" y="2458260"/>
            <a:chExt cx="744129" cy="289336"/>
          </a:xfrm>
        </p:grpSpPr>
        <p:cxnSp>
          <p:nvCxnSpPr>
            <p:cNvPr id="225" name="直接连接符 224"/>
            <p:cNvCxnSpPr/>
            <p:nvPr/>
          </p:nvCxnSpPr>
          <p:spPr>
            <a:xfrm flipH="1">
              <a:off x="2987824" y="2458260"/>
              <a:ext cx="312082" cy="0"/>
            </a:xfrm>
            <a:prstGeom prst="line">
              <a:avLst/>
            </a:prstGeom>
            <a:noFill/>
            <a:ln w="6350" cap="flat" cmpd="sng" algn="ctr">
              <a:solidFill>
                <a:srgbClr val="1E445B"/>
              </a:solidFill>
              <a:prstDash val="dash"/>
              <a:headEnd type="oval" w="sm" len="sm"/>
            </a:ln>
            <a:effectLst/>
          </p:spPr>
        </p:cxnSp>
        <p:cxnSp>
          <p:nvCxnSpPr>
            <p:cNvPr id="226" name="直接连接符 225"/>
            <p:cNvCxnSpPr/>
            <p:nvPr/>
          </p:nvCxnSpPr>
          <p:spPr>
            <a:xfrm flipH="1">
              <a:off x="2555777" y="2747596"/>
              <a:ext cx="432048" cy="0"/>
            </a:xfrm>
            <a:prstGeom prst="line">
              <a:avLst/>
            </a:prstGeom>
            <a:noFill/>
            <a:ln w="6350" cap="flat" cmpd="sng" algn="ctr">
              <a:solidFill>
                <a:srgbClr val="1E445B"/>
              </a:solidFill>
              <a:prstDash val="dash"/>
              <a:tailEnd type="oval" w="sm" len="sm"/>
            </a:ln>
            <a:effectLst/>
          </p:spPr>
        </p:cxnSp>
        <p:cxnSp>
          <p:nvCxnSpPr>
            <p:cNvPr id="227" name="直接连接符 226"/>
            <p:cNvCxnSpPr/>
            <p:nvPr/>
          </p:nvCxnSpPr>
          <p:spPr>
            <a:xfrm flipH="1">
              <a:off x="2987824" y="2458260"/>
              <a:ext cx="0" cy="289336"/>
            </a:xfrm>
            <a:prstGeom prst="line">
              <a:avLst/>
            </a:prstGeom>
            <a:noFill/>
            <a:ln w="6350" cap="flat" cmpd="sng" algn="ctr">
              <a:solidFill>
                <a:srgbClr val="1E445B"/>
              </a:solidFill>
              <a:prstDash val="dash"/>
              <a:tailEnd type="none" w="sm" len="sm"/>
            </a:ln>
            <a:effectLst/>
          </p:spPr>
        </p:cxnSp>
      </p:grpSp>
      <p:grpSp>
        <p:nvGrpSpPr>
          <p:cNvPr id="228" name="组合 227"/>
          <p:cNvGrpSpPr/>
          <p:nvPr/>
        </p:nvGrpSpPr>
        <p:grpSpPr>
          <a:xfrm>
            <a:off x="3467764" y="4756162"/>
            <a:ext cx="991733" cy="184295"/>
            <a:chOff x="2555777" y="3843303"/>
            <a:chExt cx="744129" cy="138283"/>
          </a:xfrm>
        </p:grpSpPr>
        <p:cxnSp>
          <p:nvCxnSpPr>
            <p:cNvPr id="229" name="直接连接符 228"/>
            <p:cNvCxnSpPr/>
            <p:nvPr/>
          </p:nvCxnSpPr>
          <p:spPr>
            <a:xfrm flipH="1">
              <a:off x="2987824" y="3843303"/>
              <a:ext cx="312082" cy="0"/>
            </a:xfrm>
            <a:prstGeom prst="line">
              <a:avLst/>
            </a:prstGeom>
            <a:noFill/>
            <a:ln w="6350" cap="flat" cmpd="sng" algn="ctr">
              <a:solidFill>
                <a:srgbClr val="1E445B"/>
              </a:solidFill>
              <a:prstDash val="dash"/>
              <a:headEnd type="oval" w="sm" len="sm"/>
            </a:ln>
            <a:effectLst/>
          </p:spPr>
        </p:cxnSp>
        <p:cxnSp>
          <p:nvCxnSpPr>
            <p:cNvPr id="230" name="直接连接符 229"/>
            <p:cNvCxnSpPr/>
            <p:nvPr/>
          </p:nvCxnSpPr>
          <p:spPr>
            <a:xfrm flipH="1">
              <a:off x="2555777" y="3979477"/>
              <a:ext cx="432048" cy="0"/>
            </a:xfrm>
            <a:prstGeom prst="line">
              <a:avLst/>
            </a:prstGeom>
            <a:noFill/>
            <a:ln w="6350" cap="flat" cmpd="sng" algn="ctr">
              <a:solidFill>
                <a:srgbClr val="1E445B"/>
              </a:solidFill>
              <a:prstDash val="dash"/>
              <a:tailEnd type="oval" w="sm" len="sm"/>
            </a:ln>
            <a:effectLst/>
          </p:spPr>
        </p:cxnSp>
        <p:cxnSp>
          <p:nvCxnSpPr>
            <p:cNvPr id="231" name="直接连接符 230"/>
            <p:cNvCxnSpPr/>
            <p:nvPr/>
          </p:nvCxnSpPr>
          <p:spPr>
            <a:xfrm flipH="1">
              <a:off x="2987824" y="3843303"/>
              <a:ext cx="0" cy="138283"/>
            </a:xfrm>
            <a:prstGeom prst="line">
              <a:avLst/>
            </a:prstGeom>
            <a:noFill/>
            <a:ln w="6350" cap="flat" cmpd="sng" algn="ctr">
              <a:solidFill>
                <a:srgbClr val="1E445B"/>
              </a:solidFill>
              <a:prstDash val="dash"/>
              <a:tailEnd type="none" w="sm" len="sm"/>
            </a:ln>
            <a:effectLst/>
          </p:spPr>
        </p:cxnSp>
      </p:grpSp>
      <p:sp>
        <p:nvSpPr>
          <p:cNvPr id="232" name="TextBox 231"/>
          <p:cNvSpPr txBox="1"/>
          <p:nvPr/>
        </p:nvSpPr>
        <p:spPr>
          <a:xfrm>
            <a:off x="8458827" y="3152300"/>
            <a:ext cx="2833380" cy="287130"/>
          </a:xfrm>
          <a:prstGeom prst="rect">
            <a:avLst/>
          </a:prstGeom>
          <a:noFill/>
        </p:spPr>
        <p:txBody>
          <a:bodyPr wrap="square" lIns="0" tIns="0" rIns="0" bIns="0" rtlCol="0">
            <a:spAutoFit/>
          </a:bodyPr>
          <a:lstStyle>
            <a:defPPr>
              <a:defRPr lang="en-US"/>
            </a:defPPr>
            <a:lvl1pPr marL="0" marR="0" lvl="0" indent="0" defTabSz="914400" eaLnBrk="1" fontAlgn="auto" latinLnBrk="0" hangingPunct="1">
              <a:lnSpc>
                <a:spcPct val="100000"/>
              </a:lnSpc>
              <a:spcBef>
                <a:spcPct val="0"/>
              </a:spcBef>
              <a:spcAft>
                <a:spcPct val="0"/>
              </a:spcAft>
              <a:buClrTx/>
              <a:buSzTx/>
              <a:buFontTx/>
              <a:buNone/>
              <a:defRPr kumimoji="0" sz="1400" i="0" u="none" strike="noStrike" kern="0" cap="none" spc="0" normalizeH="0" baseline="0">
                <a:ln>
                  <a:noFill/>
                </a:ln>
                <a:solidFill>
                  <a:schemeClr val="accent3">
                    <a:lumMod val="50000"/>
                  </a:schemeClr>
                </a:solidFill>
                <a:effectLst/>
                <a:uLnTx/>
                <a:uFillTx/>
                <a:latin typeface="微软雅黑" panose="020b0503020204020204" pitchFamily="34" charset="-122"/>
                <a:ea typeface="微软雅黑" panose="020b0503020204020204" pitchFamily="34" charset="-122"/>
              </a:defRPr>
            </a:lvl1pPr>
          </a:lstStyle>
          <a:p>
            <a:r>
              <a:rPr lang="zh-CN" altLang="en-US" sz="1865">
                <a:solidFill>
                  <a:schemeClr val="accent3">
                    <a:lumMod val="75000"/>
                  </a:schemeClr>
                </a:solidFill>
              </a:rPr>
              <a:t>概述性文字标题</a:t>
            </a:r>
            <a:endParaRPr lang="zh-CN" altLang="en-US" sz="1865">
              <a:solidFill>
                <a:schemeClr val="accent3">
                  <a:lumMod val="75000"/>
                </a:schemeClr>
              </a:solidFill>
            </a:endParaRPr>
          </a:p>
        </p:txBody>
      </p:sp>
      <p:grpSp>
        <p:nvGrpSpPr>
          <p:cNvPr id="233" name="组合 232"/>
          <p:cNvGrpSpPr/>
          <p:nvPr/>
        </p:nvGrpSpPr>
        <p:grpSpPr>
          <a:xfrm>
            <a:off x="7595117" y="3295866"/>
            <a:ext cx="786385" cy="1460296"/>
            <a:chOff x="5652665" y="2747596"/>
            <a:chExt cx="590051" cy="1095708"/>
          </a:xfrm>
        </p:grpSpPr>
        <p:cxnSp>
          <p:nvCxnSpPr>
            <p:cNvPr id="234" name="直接连接符 233"/>
            <p:cNvCxnSpPr/>
            <p:nvPr/>
          </p:nvCxnSpPr>
          <p:spPr>
            <a:xfrm>
              <a:off x="5940697" y="2747596"/>
              <a:ext cx="302019" cy="0"/>
            </a:xfrm>
            <a:prstGeom prst="line">
              <a:avLst/>
            </a:prstGeom>
            <a:noFill/>
            <a:ln w="6350" cap="flat" cmpd="sng" algn="ctr">
              <a:solidFill>
                <a:srgbClr val="1E445B"/>
              </a:solidFill>
              <a:prstDash val="dash"/>
              <a:tailEnd type="oval" w="sm" len="sm"/>
            </a:ln>
            <a:effectLst/>
          </p:spPr>
        </p:cxnSp>
        <p:cxnSp>
          <p:nvCxnSpPr>
            <p:cNvPr id="235" name="直接连接符 234"/>
            <p:cNvCxnSpPr/>
            <p:nvPr/>
          </p:nvCxnSpPr>
          <p:spPr>
            <a:xfrm flipV="1">
              <a:off x="5652665" y="3843303"/>
              <a:ext cx="288032" cy="1"/>
            </a:xfrm>
            <a:prstGeom prst="line">
              <a:avLst/>
            </a:prstGeom>
            <a:noFill/>
            <a:ln w="6350" cap="flat" cmpd="sng" algn="ctr">
              <a:solidFill>
                <a:srgbClr val="1E445B"/>
              </a:solidFill>
              <a:prstDash val="dash"/>
              <a:headEnd type="oval" w="sm" len="sm"/>
            </a:ln>
            <a:effectLst/>
          </p:spPr>
        </p:cxnSp>
        <p:cxnSp>
          <p:nvCxnSpPr>
            <p:cNvPr id="236" name="直接连接符 235"/>
            <p:cNvCxnSpPr/>
            <p:nvPr/>
          </p:nvCxnSpPr>
          <p:spPr>
            <a:xfrm flipH="1">
              <a:off x="5940697" y="2747596"/>
              <a:ext cx="0" cy="1095708"/>
            </a:xfrm>
            <a:prstGeom prst="line">
              <a:avLst/>
            </a:prstGeom>
            <a:noFill/>
            <a:ln w="6350" cap="flat" cmpd="sng" algn="ctr">
              <a:solidFill>
                <a:srgbClr val="1E445B"/>
              </a:solidFill>
              <a:prstDash val="dash"/>
              <a:tailEnd type="none" w="sm" len="sm"/>
            </a:ln>
            <a:effectLst/>
          </p:spPr>
        </p:cxnSp>
      </p:grpSp>
      <p:sp>
        <p:nvSpPr>
          <p:cNvPr id="60" name="矩形 28"/>
          <p:cNvSpPr>
            <a:spLocks noChangeArrowheads="1"/>
          </p:cNvSpPr>
          <p:nvPr/>
        </p:nvSpPr>
        <p:spPr bwMode="auto">
          <a:xfrm>
            <a:off x="1646" y="6678759"/>
            <a:ext cx="12188710" cy="203109"/>
          </a:xfrm>
          <a:prstGeom prst="rect">
            <a:avLst/>
          </a:prstGeom>
          <a:solidFill>
            <a:schemeClr val="accent1"/>
          </a:solidFill>
          <a:ln>
            <a:noFill/>
          </a:ln>
        </p:spPr>
        <p:txBody>
          <a:bodyPr vert="horz" wrap="square" lIns="121856" tIns="60928" rIns="121856" bIns="60928" numCol="1" anchor="ctr" anchorCtr="0" compatLnSpc="1"/>
          <a:lstStyle/>
          <a:p>
            <a:pPr defTabSz="1218565"/>
            <a:endParaRPr lang="zh-CN" altLang="zh-CN" sz="2400">
              <a:ea typeface="宋体" panose="02010600030101010101" pitchFamily="2" charset="-122"/>
              <a:cs typeface="宋体" panose="02010600030101010101" pitchFamily="2" charset="-122"/>
            </a:endParaRPr>
          </a:p>
        </p:txBody>
      </p:sp>
      <p:sp>
        <p:nvSpPr>
          <p:cNvPr id="69" name="文本框 68"/>
          <p:cNvSpPr txBox="1"/>
          <p:nvPr/>
        </p:nvSpPr>
        <p:spPr>
          <a:xfrm>
            <a:off x="2653675" y="392836"/>
            <a:ext cx="1826141" cy="338426"/>
          </a:xfrm>
          <a:prstGeom prst="rect">
            <a:avLst/>
          </a:prstGeom>
          <a:noFill/>
        </p:spPr>
        <p:txBody>
          <a:bodyPr wrap="none" rtlCol="0">
            <a:spAutoFit/>
          </a:bodyPr>
          <a:lstStyle/>
          <a:p>
            <a:r>
              <a:rPr lang="zh-CN" altLang="en-US" sz="1600">
                <a:solidFill>
                  <a:schemeClr val="bg1"/>
                </a:solidFill>
                <a:latin typeface="+mn-ea"/>
              </a:rPr>
              <a:t>点击添加主要内容</a:t>
            </a:r>
            <a:endParaRPr lang="zh-CN" altLang="en-US" sz="1600">
              <a:solidFill>
                <a:schemeClr val="bg1"/>
              </a:solidFill>
              <a:latin typeface="+mn-ea"/>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1+#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par>
                          <p:cTn id="12" fill="hold" nodeType="afterGroup">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99"/>
                                        </p:tgtEl>
                                        <p:attrNameLst>
                                          <p:attrName>style.visibility</p:attrName>
                                        </p:attrNameLst>
                                      </p:cBhvr>
                                      <p:to>
                                        <p:strVal val="visible"/>
                                      </p:to>
                                    </p:set>
                                    <p:anim calcmode="lin" valueType="num">
                                      <p:cBhvr>
                                        <p:cTn id="15" dur="500" fill="hold"/>
                                        <p:tgtEl>
                                          <p:spTgt spid="199"/>
                                        </p:tgtEl>
                                        <p:attrNameLst>
                                          <p:attrName>ppt_w</p:attrName>
                                        </p:attrNameLst>
                                      </p:cBhvr>
                                      <p:tavLst>
                                        <p:tav tm="0">
                                          <p:val>
                                            <p:fltVal val="0"/>
                                          </p:val>
                                        </p:tav>
                                        <p:tav tm="100000">
                                          <p:val>
                                            <p:strVal val="#ppt_w"/>
                                          </p:val>
                                        </p:tav>
                                      </p:tavLst>
                                    </p:anim>
                                    <p:anim calcmode="lin" valueType="num">
                                      <p:cBhvr>
                                        <p:cTn id="16" dur="500" fill="hold"/>
                                        <p:tgtEl>
                                          <p:spTgt spid="199"/>
                                        </p:tgtEl>
                                        <p:attrNameLst>
                                          <p:attrName>ppt_h</p:attrName>
                                        </p:attrNameLst>
                                      </p:cBhvr>
                                      <p:tavLst>
                                        <p:tav tm="0">
                                          <p:val>
                                            <p:fltVal val="0"/>
                                          </p:val>
                                        </p:tav>
                                        <p:tav tm="100000">
                                          <p:val>
                                            <p:strVal val="#ppt_h"/>
                                          </p:val>
                                        </p:tav>
                                      </p:tavLst>
                                    </p:anim>
                                    <p:animEffect transition="in" filter="fade">
                                      <p:cBhvr>
                                        <p:cTn id="17" dur="500"/>
                                        <p:tgtEl>
                                          <p:spTgt spid="19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98"/>
                                        </p:tgtEl>
                                        <p:attrNameLst>
                                          <p:attrName>style.visibility</p:attrName>
                                        </p:attrNameLst>
                                      </p:cBhvr>
                                      <p:to>
                                        <p:strVal val="visible"/>
                                      </p:to>
                                    </p:set>
                                    <p:anim calcmode="lin" valueType="num">
                                      <p:cBhvr>
                                        <p:cTn id="20" dur="500" fill="hold"/>
                                        <p:tgtEl>
                                          <p:spTgt spid="198"/>
                                        </p:tgtEl>
                                        <p:attrNameLst>
                                          <p:attrName>ppt_w</p:attrName>
                                        </p:attrNameLst>
                                      </p:cBhvr>
                                      <p:tavLst>
                                        <p:tav tm="0">
                                          <p:val>
                                            <p:fltVal val="0"/>
                                          </p:val>
                                        </p:tav>
                                        <p:tav tm="100000">
                                          <p:val>
                                            <p:strVal val="#ppt_w"/>
                                          </p:val>
                                        </p:tav>
                                      </p:tavLst>
                                    </p:anim>
                                    <p:anim calcmode="lin" valueType="num">
                                      <p:cBhvr>
                                        <p:cTn id="21" dur="500" fill="hold"/>
                                        <p:tgtEl>
                                          <p:spTgt spid="198"/>
                                        </p:tgtEl>
                                        <p:attrNameLst>
                                          <p:attrName>ppt_h</p:attrName>
                                        </p:attrNameLst>
                                      </p:cBhvr>
                                      <p:tavLst>
                                        <p:tav tm="0">
                                          <p:val>
                                            <p:fltVal val="0"/>
                                          </p:val>
                                        </p:tav>
                                        <p:tav tm="100000">
                                          <p:val>
                                            <p:strVal val="#ppt_h"/>
                                          </p:val>
                                        </p:tav>
                                      </p:tavLst>
                                    </p:anim>
                                    <p:animEffect transition="in" filter="fade">
                                      <p:cBhvr>
                                        <p:cTn id="22" dur="500"/>
                                        <p:tgtEl>
                                          <p:spTgt spid="198"/>
                                        </p:tgtEl>
                                      </p:cBhvr>
                                    </p:animEffect>
                                  </p:childTnLst>
                                </p:cTn>
                              </p:par>
                            </p:childTnLst>
                          </p:cTn>
                        </p:par>
                        <p:par>
                          <p:cTn id="23" fill="hold" nodeType="afterGroup">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88"/>
                                        </p:tgtEl>
                                        <p:attrNameLst>
                                          <p:attrName>style.visibility</p:attrName>
                                        </p:attrNameLst>
                                      </p:cBhvr>
                                      <p:to>
                                        <p:strVal val="visible"/>
                                      </p:to>
                                    </p:set>
                                    <p:anim calcmode="lin" valueType="num">
                                      <p:cBhvr>
                                        <p:cTn id="26" dur="1000" fill="hold"/>
                                        <p:tgtEl>
                                          <p:spTgt spid="188"/>
                                        </p:tgtEl>
                                        <p:attrNameLst>
                                          <p:attrName>ppt_w</p:attrName>
                                        </p:attrNameLst>
                                      </p:cBhvr>
                                      <p:tavLst>
                                        <p:tav tm="0">
                                          <p:val>
                                            <p:fltVal val="0"/>
                                          </p:val>
                                        </p:tav>
                                        <p:tav tm="100000">
                                          <p:val>
                                            <p:strVal val="#ppt_w"/>
                                          </p:val>
                                        </p:tav>
                                      </p:tavLst>
                                    </p:anim>
                                    <p:anim calcmode="lin" valueType="num">
                                      <p:cBhvr>
                                        <p:cTn id="27" dur="1000" fill="hold"/>
                                        <p:tgtEl>
                                          <p:spTgt spid="188"/>
                                        </p:tgtEl>
                                        <p:attrNameLst>
                                          <p:attrName>ppt_h</p:attrName>
                                        </p:attrNameLst>
                                      </p:cBhvr>
                                      <p:tavLst>
                                        <p:tav tm="0">
                                          <p:val>
                                            <p:fltVal val="0"/>
                                          </p:val>
                                        </p:tav>
                                        <p:tav tm="100000">
                                          <p:val>
                                            <p:strVal val="#ppt_h"/>
                                          </p:val>
                                        </p:tav>
                                      </p:tavLst>
                                    </p:anim>
                                    <p:animEffect transition="in" filter="fade">
                                      <p:cBhvr>
                                        <p:cTn id="28" dur="1000"/>
                                        <p:tgtEl>
                                          <p:spTgt spid="188"/>
                                        </p:tgtEl>
                                      </p:cBhvr>
                                    </p:animEffect>
                                  </p:childTnLst>
                                </p:cTn>
                              </p:par>
                              <p:par>
                                <p:cTn id="29" presetID="8" presetClass="emph" presetSubtype="0" fill="hold" nodeType="withEffect">
                                  <p:stCondLst>
                                    <p:cond delay="0"/>
                                  </p:stCondLst>
                                  <p:childTnLst>
                                    <p:animRot by="21600000">
                                      <p:cBhvr>
                                        <p:cTn id="30" dur="1500" fill="hold"/>
                                        <p:tgtEl>
                                          <p:spTgt spid="188"/>
                                        </p:tgtEl>
                                        <p:attrNameLst>
                                          <p:attrName>r</p:attrName>
                                        </p:attrNameLst>
                                      </p:cBhvr>
                                    </p:animRot>
                                  </p:childTnLst>
                                </p:cTn>
                              </p:par>
                            </p:childTnLst>
                          </p:cTn>
                        </p:par>
                        <p:par>
                          <p:cTn id="31" fill="hold" nodeType="afterGroup">
                            <p:stCondLst>
                              <p:cond delay="2500"/>
                            </p:stCondLst>
                            <p:childTnLst>
                              <p:par>
                                <p:cTn id="32" presetID="22" presetClass="entr" presetSubtype="2" fill="hold" nodeType="afterEffect">
                                  <p:stCondLst>
                                    <p:cond delay="0"/>
                                  </p:stCondLst>
                                  <p:childTnLst>
                                    <p:set>
                                      <p:cBhvr>
                                        <p:cTn id="33" dur="1" fill="hold">
                                          <p:stCondLst>
                                            <p:cond delay="0"/>
                                          </p:stCondLst>
                                        </p:cTn>
                                        <p:tgtEl>
                                          <p:spTgt spid="220"/>
                                        </p:tgtEl>
                                        <p:attrNameLst>
                                          <p:attrName>style.visibility</p:attrName>
                                        </p:attrNameLst>
                                      </p:cBhvr>
                                      <p:to>
                                        <p:strVal val="visible"/>
                                      </p:to>
                                    </p:set>
                                    <p:animEffect transition="in" filter="wipe(right)">
                                      <p:cBhvr>
                                        <p:cTn id="34" dur="500"/>
                                        <p:tgtEl>
                                          <p:spTgt spid="220"/>
                                        </p:tgtEl>
                                      </p:cBhvr>
                                    </p:animEffect>
                                  </p:childTnLst>
                                </p:cTn>
                              </p:par>
                              <p:par>
                                <p:cTn id="35" presetID="22" presetClass="entr" presetSubtype="2" fill="hold" nodeType="with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wipe(right)">
                                      <p:cBhvr>
                                        <p:cTn id="37" dur="500"/>
                                        <p:tgtEl>
                                          <p:spTgt spid="224"/>
                                        </p:tgtEl>
                                      </p:cBhvr>
                                    </p:animEffect>
                                  </p:childTnLst>
                                </p:cTn>
                              </p:par>
                              <p:par>
                                <p:cTn id="38" presetID="22" presetClass="entr" presetSubtype="2" fill="hold" nodeType="withEffect">
                                  <p:stCondLst>
                                    <p:cond delay="0"/>
                                  </p:stCondLst>
                                  <p:childTnLst>
                                    <p:set>
                                      <p:cBhvr>
                                        <p:cTn id="39" dur="1" fill="hold">
                                          <p:stCondLst>
                                            <p:cond delay="0"/>
                                          </p:stCondLst>
                                        </p:cTn>
                                        <p:tgtEl>
                                          <p:spTgt spid="228"/>
                                        </p:tgtEl>
                                        <p:attrNameLst>
                                          <p:attrName>style.visibility</p:attrName>
                                        </p:attrNameLst>
                                      </p:cBhvr>
                                      <p:to>
                                        <p:strVal val="visible"/>
                                      </p:to>
                                    </p:set>
                                    <p:animEffect transition="in" filter="wipe(right)">
                                      <p:cBhvr>
                                        <p:cTn id="40" dur="500"/>
                                        <p:tgtEl>
                                          <p:spTgt spid="228"/>
                                        </p:tgtEl>
                                      </p:cBhvr>
                                    </p:animEffect>
                                  </p:childTnLst>
                                </p:cTn>
                              </p:par>
                              <p:par>
                                <p:cTn id="41" presetID="22" presetClass="entr" presetSubtype="8" fill="hold" nodeType="withEffect">
                                  <p:stCondLst>
                                    <p:cond delay="0"/>
                                  </p:stCondLst>
                                  <p:childTnLst>
                                    <p:set>
                                      <p:cBhvr>
                                        <p:cTn id="42" dur="1" fill="hold">
                                          <p:stCondLst>
                                            <p:cond delay="0"/>
                                          </p:stCondLst>
                                        </p:cTn>
                                        <p:tgtEl>
                                          <p:spTgt spid="212"/>
                                        </p:tgtEl>
                                        <p:attrNameLst>
                                          <p:attrName>style.visibility</p:attrName>
                                        </p:attrNameLst>
                                      </p:cBhvr>
                                      <p:to>
                                        <p:strVal val="visible"/>
                                      </p:to>
                                    </p:set>
                                    <p:animEffect transition="in" filter="wipe(left)">
                                      <p:cBhvr>
                                        <p:cTn id="43" dur="500"/>
                                        <p:tgtEl>
                                          <p:spTgt spid="212"/>
                                        </p:tgtEl>
                                      </p:cBhvr>
                                    </p:animEffect>
                                  </p:childTnLst>
                                </p:cTn>
                              </p:par>
                              <p:par>
                                <p:cTn id="44" presetID="22" presetClass="entr" presetSubtype="8" fill="hold" nodeType="withEffect">
                                  <p:stCondLst>
                                    <p:cond delay="0"/>
                                  </p:stCondLst>
                                  <p:childTnLst>
                                    <p:set>
                                      <p:cBhvr>
                                        <p:cTn id="45" dur="1" fill="hold">
                                          <p:stCondLst>
                                            <p:cond delay="0"/>
                                          </p:stCondLst>
                                        </p:cTn>
                                        <p:tgtEl>
                                          <p:spTgt spid="233"/>
                                        </p:tgtEl>
                                        <p:attrNameLst>
                                          <p:attrName>style.visibility</p:attrName>
                                        </p:attrNameLst>
                                      </p:cBhvr>
                                      <p:to>
                                        <p:strVal val="visible"/>
                                      </p:to>
                                    </p:set>
                                    <p:animEffect transition="in" filter="wipe(left)">
                                      <p:cBhvr>
                                        <p:cTn id="46" dur="500"/>
                                        <p:tgtEl>
                                          <p:spTgt spid="233"/>
                                        </p:tgtEl>
                                      </p:cBhvr>
                                    </p:animEffect>
                                  </p:childTnLst>
                                </p:cTn>
                              </p:par>
                              <p:par>
                                <p:cTn id="47" presetID="22" presetClass="entr" presetSubtype="8" fill="hold" nodeType="withEffect">
                                  <p:stCondLst>
                                    <p:cond delay="0"/>
                                  </p:stCondLst>
                                  <p:childTnLst>
                                    <p:set>
                                      <p:cBhvr>
                                        <p:cTn id="48" dur="1" fill="hold">
                                          <p:stCondLst>
                                            <p:cond delay="0"/>
                                          </p:stCondLst>
                                        </p:cTn>
                                        <p:tgtEl>
                                          <p:spTgt spid="216"/>
                                        </p:tgtEl>
                                        <p:attrNameLst>
                                          <p:attrName>style.visibility</p:attrName>
                                        </p:attrNameLst>
                                      </p:cBhvr>
                                      <p:to>
                                        <p:strVal val="visible"/>
                                      </p:to>
                                    </p:set>
                                    <p:animEffect transition="in" filter="wipe(left)">
                                      <p:cBhvr>
                                        <p:cTn id="49" dur="500"/>
                                        <p:tgtEl>
                                          <p:spTgt spid="216"/>
                                        </p:tgtEl>
                                      </p:cBhvr>
                                    </p:animEffect>
                                  </p:childTnLst>
                                </p:cTn>
                              </p:par>
                            </p:childTnLst>
                          </p:cTn>
                        </p:par>
                        <p:par>
                          <p:cTn id="50" fill="hold" nodeType="afterGroup">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00"/>
                                        </p:tgtEl>
                                        <p:attrNameLst>
                                          <p:attrName>style.visibility</p:attrName>
                                        </p:attrNameLst>
                                      </p:cBhvr>
                                      <p:to>
                                        <p:strVal val="visible"/>
                                      </p:to>
                                    </p:set>
                                    <p:animEffect transition="in" filter="wipe(left)">
                                      <p:cBhvr>
                                        <p:cTn id="53" dur="500"/>
                                        <p:tgtEl>
                                          <p:spTgt spid="20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01"/>
                                        </p:tgtEl>
                                        <p:attrNameLst>
                                          <p:attrName>style.visibility</p:attrName>
                                        </p:attrNameLst>
                                      </p:cBhvr>
                                      <p:to>
                                        <p:strVal val="visible"/>
                                      </p:to>
                                    </p:set>
                                    <p:animEffect transition="in" filter="wipe(left)">
                                      <p:cBhvr>
                                        <p:cTn id="56" dur="500"/>
                                        <p:tgtEl>
                                          <p:spTgt spid="20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02"/>
                                        </p:tgtEl>
                                        <p:attrNameLst>
                                          <p:attrName>style.visibility</p:attrName>
                                        </p:attrNameLst>
                                      </p:cBhvr>
                                      <p:to>
                                        <p:strVal val="visible"/>
                                      </p:to>
                                    </p:set>
                                    <p:animEffect transition="in" filter="wipe(left)">
                                      <p:cBhvr>
                                        <p:cTn id="59" dur="500"/>
                                        <p:tgtEl>
                                          <p:spTgt spid="20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03"/>
                                        </p:tgtEl>
                                        <p:attrNameLst>
                                          <p:attrName>style.visibility</p:attrName>
                                        </p:attrNameLst>
                                      </p:cBhvr>
                                      <p:to>
                                        <p:strVal val="visible"/>
                                      </p:to>
                                    </p:set>
                                    <p:animEffect transition="in" filter="wipe(left)">
                                      <p:cBhvr>
                                        <p:cTn id="62" dur="500"/>
                                        <p:tgtEl>
                                          <p:spTgt spid="203"/>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04"/>
                                        </p:tgtEl>
                                        <p:attrNameLst>
                                          <p:attrName>style.visibility</p:attrName>
                                        </p:attrNameLst>
                                      </p:cBhvr>
                                      <p:to>
                                        <p:strVal val="visible"/>
                                      </p:to>
                                    </p:set>
                                    <p:animEffect transition="in" filter="wipe(left)">
                                      <p:cBhvr>
                                        <p:cTn id="65" dur="500"/>
                                        <p:tgtEl>
                                          <p:spTgt spid="20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05"/>
                                        </p:tgtEl>
                                        <p:attrNameLst>
                                          <p:attrName>style.visibility</p:attrName>
                                        </p:attrNameLst>
                                      </p:cBhvr>
                                      <p:to>
                                        <p:strVal val="visible"/>
                                      </p:to>
                                    </p:set>
                                    <p:animEffect transition="in" filter="wipe(left)">
                                      <p:cBhvr>
                                        <p:cTn id="68" dur="500"/>
                                        <p:tgtEl>
                                          <p:spTgt spid="205"/>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206"/>
                                        </p:tgtEl>
                                        <p:attrNameLst>
                                          <p:attrName>style.visibility</p:attrName>
                                        </p:attrNameLst>
                                      </p:cBhvr>
                                      <p:to>
                                        <p:strVal val="visible"/>
                                      </p:to>
                                    </p:set>
                                    <p:animEffect transition="in" filter="wipe(right)">
                                      <p:cBhvr>
                                        <p:cTn id="71" dur="500"/>
                                        <p:tgtEl>
                                          <p:spTgt spid="206"/>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207"/>
                                        </p:tgtEl>
                                        <p:attrNameLst>
                                          <p:attrName>style.visibility</p:attrName>
                                        </p:attrNameLst>
                                      </p:cBhvr>
                                      <p:to>
                                        <p:strVal val="visible"/>
                                      </p:to>
                                    </p:set>
                                    <p:animEffect transition="in" filter="wipe(right)">
                                      <p:cBhvr>
                                        <p:cTn id="74" dur="500"/>
                                        <p:tgtEl>
                                          <p:spTgt spid="207"/>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208"/>
                                        </p:tgtEl>
                                        <p:attrNameLst>
                                          <p:attrName>style.visibility</p:attrName>
                                        </p:attrNameLst>
                                      </p:cBhvr>
                                      <p:to>
                                        <p:strVal val="visible"/>
                                      </p:to>
                                    </p:set>
                                    <p:animEffect transition="in" filter="wipe(right)">
                                      <p:cBhvr>
                                        <p:cTn id="77" dur="500"/>
                                        <p:tgtEl>
                                          <p:spTgt spid="208"/>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209"/>
                                        </p:tgtEl>
                                        <p:attrNameLst>
                                          <p:attrName>style.visibility</p:attrName>
                                        </p:attrNameLst>
                                      </p:cBhvr>
                                      <p:to>
                                        <p:strVal val="visible"/>
                                      </p:to>
                                    </p:set>
                                    <p:animEffect transition="in" filter="wipe(right)">
                                      <p:cBhvr>
                                        <p:cTn id="80" dur="500"/>
                                        <p:tgtEl>
                                          <p:spTgt spid="209"/>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210"/>
                                        </p:tgtEl>
                                        <p:attrNameLst>
                                          <p:attrName>style.visibility</p:attrName>
                                        </p:attrNameLst>
                                      </p:cBhvr>
                                      <p:to>
                                        <p:strVal val="visible"/>
                                      </p:to>
                                    </p:set>
                                    <p:animEffect transition="in" filter="wipe(right)">
                                      <p:cBhvr>
                                        <p:cTn id="83" dur="500"/>
                                        <p:tgtEl>
                                          <p:spTgt spid="210"/>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211"/>
                                        </p:tgtEl>
                                        <p:attrNameLst>
                                          <p:attrName>style.visibility</p:attrName>
                                        </p:attrNameLst>
                                      </p:cBhvr>
                                      <p:to>
                                        <p:strVal val="visible"/>
                                      </p:to>
                                    </p:set>
                                    <p:animEffect transition="in" filter="wipe(right)">
                                      <p:cBhvr>
                                        <p:cTn id="86" dur="500"/>
                                        <p:tgtEl>
                                          <p:spTgt spid="21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32"/>
                                        </p:tgtEl>
                                        <p:attrNameLst>
                                          <p:attrName>style.visibility</p:attrName>
                                        </p:attrNameLst>
                                      </p:cBhvr>
                                      <p:to>
                                        <p:strVal val="visible"/>
                                      </p:to>
                                    </p:set>
                                    <p:animEffect transition="in" filter="wipe(left)">
                                      <p:cBhvr>
                                        <p:cTn id="89"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9" grpId="0"/>
      <p:bldP spid="200" grpId="0"/>
      <p:bldP spid="201" grpId="0"/>
      <p:bldP spid="202" grpId="0"/>
      <p:bldP spid="203" grpId="0"/>
      <p:bldP spid="204" grpId="0"/>
      <p:bldP spid="205" grpId="0"/>
      <p:bldP spid="206" grpId="0"/>
      <p:bldP spid="207" grpId="0"/>
      <p:bldP spid="208" grpId="0"/>
      <p:bldP spid="209" grpId="0"/>
      <p:bldP spid="210" grpId="0"/>
      <p:bldP spid="211" grpId="0"/>
      <p:bldP spid="232" grpId="0"/>
      <p:bldP spid="60" grpId="0" animBg="1"/>
      <p:bldP spid="6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7" name="组合 16"/>
          <p:cNvGrpSpPr/>
          <p:nvPr/>
        </p:nvGrpSpPr>
        <p:grpSpPr>
          <a:xfrm>
            <a:off x="892366" y="1002933"/>
            <a:ext cx="10388906" cy="4883910"/>
            <a:chOff x="1323190" y="959902"/>
            <a:chExt cx="9563549" cy="4883910"/>
          </a:xfrm>
        </p:grpSpPr>
        <p:sp>
          <p:nvSpPr>
            <p:cNvPr id="16" name="矩形 15"/>
            <p:cNvSpPr/>
            <p:nvPr/>
          </p:nvSpPr>
          <p:spPr>
            <a:xfrm>
              <a:off x="1333948" y="970660"/>
              <a:ext cx="9552791" cy="4873152"/>
            </a:xfrm>
            <a:prstGeom prst="rect">
              <a:avLst/>
            </a:prstGeom>
            <a:solidFill>
              <a:schemeClr val="bg1">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L 形 12"/>
            <p:cNvSpPr/>
            <p:nvPr/>
          </p:nvSpPr>
          <p:spPr>
            <a:xfrm flipV="1">
              <a:off x="1323190" y="959902"/>
              <a:ext cx="914400" cy="914400"/>
            </a:xfrm>
            <a:prstGeom prst="corner">
              <a:avLst>
                <a:gd name="adj1" fmla="val 20588"/>
                <a:gd name="adj2" fmla="val 19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L 形 13"/>
            <p:cNvSpPr/>
            <p:nvPr/>
          </p:nvSpPr>
          <p:spPr>
            <a:xfrm flipH="1">
              <a:off x="9972339" y="4929412"/>
              <a:ext cx="914400" cy="914400"/>
            </a:xfrm>
            <a:prstGeom prst="corner">
              <a:avLst>
                <a:gd name="adj1" fmla="val 20588"/>
                <a:gd name="adj2" fmla="val 194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820943" y="1456536"/>
            <a:ext cx="2292601" cy="2659416"/>
            <a:chOff x="3631594" y="681954"/>
            <a:chExt cx="4990466" cy="5788940"/>
          </a:xfrm>
        </p:grpSpPr>
        <p:sp>
          <p:nvSpPr>
            <p:cNvPr id="3" name="六边形 2"/>
            <p:cNvSpPr/>
            <p:nvPr/>
          </p:nvSpPr>
          <p:spPr>
            <a:xfrm rot="16200000">
              <a:off x="3232357" y="1081191"/>
              <a:ext cx="5788940" cy="499046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rot="16200000">
              <a:off x="3646898" y="1441720"/>
              <a:ext cx="4952512" cy="426940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040766" y="1778399"/>
              <a:ext cx="4171414" cy="359604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695477" y="2041378"/>
              <a:ext cx="2886406" cy="2880824"/>
            </a:xfrm>
            <a:prstGeom prst="rect">
              <a:avLst/>
            </a:prstGeom>
            <a:noFill/>
          </p:spPr>
          <p:txBody>
            <a:bodyPr wrap="none" rtlCol="0">
              <a:spAutoFit/>
            </a:bodyPr>
            <a:lstStyle/>
            <a:p>
              <a:r>
                <a:rPr lang="en-US" altLang="zh-CN" sz="8000" b="1">
                  <a:solidFill>
                    <a:schemeClr val="accent1"/>
                  </a:solidFill>
                </a:rPr>
                <a:t>02</a:t>
              </a:r>
              <a:endParaRPr lang="zh-CN" altLang="en-US" sz="8000" b="1">
                <a:solidFill>
                  <a:schemeClr val="accent1"/>
                </a:solidFill>
              </a:endParaRPr>
            </a:p>
          </p:txBody>
        </p:sp>
      </p:grpSp>
      <p:sp>
        <p:nvSpPr>
          <p:cNvPr id="11" name="文本框 12"/>
          <p:cNvSpPr txBox="1">
            <a:spLocks noChangeArrowheads="1"/>
          </p:cNvSpPr>
          <p:nvPr/>
        </p:nvSpPr>
        <p:spPr bwMode="auto">
          <a:xfrm>
            <a:off x="4248301" y="4368926"/>
            <a:ext cx="38049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4400" b="1">
                <a:latin typeface="微软雅黑" panose="020b0503020204020204" pitchFamily="34" charset="-122"/>
                <a:ea typeface="微软雅黑" panose="020b0503020204020204" pitchFamily="34" charset="-122"/>
              </a:rPr>
              <a:t>点击添加内容</a:t>
            </a:r>
            <a:endParaRPr lang="zh-CN" altLang="en-US" sz="4400" b="1">
              <a:latin typeface="微软雅黑" panose="020b0503020204020204" pitchFamily="34" charset="-122"/>
              <a:ea typeface="微软雅黑" panose="020b0503020204020204" pitchFamily="34" charset="-122"/>
            </a:endParaRPr>
          </a:p>
        </p:txBody>
      </p:sp>
      <p:sp>
        <p:nvSpPr>
          <p:cNvPr id="12" name="矩形 16"/>
          <p:cNvSpPr>
            <a:spLocks noChangeArrowheads="1"/>
          </p:cNvSpPr>
          <p:nvPr/>
        </p:nvSpPr>
        <p:spPr bwMode="auto">
          <a:xfrm>
            <a:off x="3608084" y="5019358"/>
            <a:ext cx="5085343"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1216025" fontAlgn="base">
              <a:lnSpc>
                <a:spcPct val="120000"/>
              </a:lnSpc>
              <a:spcBef>
                <a:spcPct val="20000"/>
              </a:spcBef>
              <a:spcAft>
                <a:spcPct val="0"/>
              </a:spcAft>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4000" p14:dur="15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iterate type="lt">
                                    <p:tmPct val="55556"/>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600" fill="hold"/>
                                        <p:tgtEl>
                                          <p:spTgt spid="11"/>
                                        </p:tgtEl>
                                        <p:attrNameLst>
                                          <p:attrName>ppt_x</p:attrName>
                                        </p:attrNameLst>
                                      </p:cBhvr>
                                      <p:tavLst>
                                        <p:tav tm="0">
                                          <p:val>
                                            <p:strVal val="1+#ppt_w/2"/>
                                          </p:val>
                                        </p:tav>
                                        <p:tav tm="100000">
                                          <p:val>
                                            <p:strVal val="#ppt_x"/>
                                          </p:val>
                                        </p:tav>
                                      </p:tavLst>
                                    </p:anim>
                                    <p:anim calcmode="lin" valueType="num">
                                      <p:cBhvr additive="base">
                                        <p:cTn id="13" dur="600" fill="hold"/>
                                        <p:tgtEl>
                                          <p:spTgt spid="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4.0.0"/>
</p:tagLst>
</file>

<file path=ppt/tags/tag62.xml><?xml version="1.0" encoding="utf-8"?>
<p:tagLst xmlns:p="http://schemas.openxmlformats.org/presentationml/2006/main">
  <p:tag name="PA" val="v4.0.0"/>
</p:tagLst>
</file>

<file path=ppt/tags/tag63.xml><?xml version="1.0" encoding="utf-8"?>
<p:tagLst xmlns:p="http://schemas.openxmlformats.org/presentationml/2006/main">
  <p:tag name="PA" val="v4.0.0"/>
</p:tagLst>
</file>

<file path=ppt/tags/tag64.xml><?xml version="1.0" encoding="utf-8"?>
<p:tagLst xmlns:p="http://schemas.openxmlformats.org/presentationml/2006/main">
  <p:tag name="PA" val="v4.0.0"/>
</p:tagLst>
</file>

<file path=ppt/tags/tag65.xml><?xml version="1.0" encoding="utf-8"?>
<p:tagLst xmlns:p="http://schemas.openxmlformats.org/presentationml/2006/main">
  <p:tag name="PA" val="v4.0.0"/>
</p:tagLst>
</file>

<file path=ppt/tags/tag66.xml><?xml version="1.0" encoding="utf-8"?>
<p:tagLst xmlns:p="http://schemas.openxmlformats.org/presentationml/2006/main">
  <p:tag name="PA" val="v4.0.0"/>
</p:tagLst>
</file>

<file path=ppt/tags/tag67.xml><?xml version="1.0" encoding="utf-8"?>
<p:tagLst xmlns:p="http://schemas.openxmlformats.org/presentationml/2006/main">
  <p:tag name="PA" val="v4.0.0"/>
</p:tagLst>
</file>

<file path=ppt/tags/tag68.xml><?xml version="1.0" encoding="utf-8"?>
<p:tagLst xmlns:p="http://schemas.openxmlformats.org/presentationml/2006/main">
  <p:tag name="MH" val="20170721151347"/>
  <p:tag name="MH_LIBRARY" val="GRAPHIC"/>
  <p:tag name="MH_ORDER" val="1"/>
  <p:tag name="MH_TYPE" val="Other"/>
</p:tagLst>
</file>

<file path=ppt/tags/tag69.xml><?xml version="1.0" encoding="utf-8"?>
<p:tagLst xmlns:p="http://schemas.openxmlformats.org/presentationml/2006/main">
  <p:tag name="MH" val="20170721151347"/>
  <p:tag name="MH_LIBRARY" val="GRAPHIC"/>
  <p:tag name="MH_ORDER" val="2"/>
  <p:tag name="MH_TYPE" val="Other"/>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70721151347"/>
  <p:tag name="MH_LIBRARY" val="GRAPHIC"/>
  <p:tag name="MH_ORDER" val="3"/>
  <p:tag name="MH_TYPE" val="Other"/>
</p:tagLst>
</file>

<file path=ppt/tags/tag71.xml><?xml version="1.0" encoding="utf-8"?>
<p:tagLst xmlns:p="http://schemas.openxmlformats.org/presentationml/2006/main">
  <p:tag name="MH" val="20170721151347"/>
  <p:tag name="MH_LIBRARY" val="GRAPHIC"/>
  <p:tag name="MH_ORDER" val="4"/>
  <p:tag name="MH_TYPE" val="Other"/>
</p:tagLst>
</file>

<file path=ppt/tags/tag72.xml><?xml version="1.0" encoding="utf-8"?>
<p:tagLst xmlns:p="http://schemas.openxmlformats.org/presentationml/2006/main">
  <p:tag name="MH" val="20170721151347"/>
  <p:tag name="MH_LIBRARY" val="GRAPHIC"/>
  <p:tag name="MH_ORDER" val="5"/>
  <p:tag name="MH_TYPE" val="Other"/>
</p:tagLst>
</file>

<file path=ppt/tags/tag73.xml><?xml version="1.0" encoding="utf-8"?>
<p:tagLst xmlns:p="http://schemas.openxmlformats.org/presentationml/2006/main">
  <p:tag name="MH" val="20170721151347"/>
  <p:tag name="MH_LIBRARY" val="GRAPHIC"/>
  <p:tag name="MH_ORDER" val="6"/>
  <p:tag name="MH_TYPE" val="Other"/>
</p:tagLst>
</file>

<file path=ppt/tags/tag74.xml><?xml version="1.0" encoding="utf-8"?>
<p:tagLst xmlns:p="http://schemas.openxmlformats.org/presentationml/2006/main">
  <p:tag name="MH" val="20170721151347"/>
  <p:tag name="MH_LIBRARY" val="GRAPHIC"/>
  <p:tag name="MH_ORDER" val="7"/>
  <p:tag name="MH_TYPE" val="Other"/>
</p:tagLst>
</file>

<file path=ppt/tags/tag75.xml><?xml version="1.0" encoding="utf-8"?>
<p:tagLst xmlns:p="http://schemas.openxmlformats.org/presentationml/2006/main">
  <p:tag name="MH" val="20170721151347"/>
  <p:tag name="MH_LIBRARY" val="GRAPHIC"/>
  <p:tag name="MH_ORDER" val="8"/>
  <p:tag name="MH_TYPE" val="Other"/>
</p:tagLst>
</file>

<file path=ppt/tags/tag76.xml><?xml version="1.0" encoding="utf-8"?>
<p:tagLst xmlns:p="http://schemas.openxmlformats.org/presentationml/2006/main">
  <p:tag name="MH" val="20170721151347"/>
  <p:tag name="MH_LIBRARY" val="GRAPHIC"/>
  <p:tag name="MH_ORDER" val="9"/>
  <p:tag name="MH_TYPE" val="Other"/>
</p:tagLst>
</file>

<file path=ppt/tags/tag77.xml><?xml version="1.0" encoding="utf-8"?>
<p:tagLst xmlns:p="http://schemas.openxmlformats.org/presentationml/2006/main">
  <p:tag name="MH" val="20170721151347"/>
  <p:tag name="MH_LIBRARY" val="GRAPHIC"/>
  <p:tag name="MH_ORDER" val="10"/>
  <p:tag name="MH_TYPE" val="Other"/>
</p:tagLst>
</file>

<file path=ppt/tags/tag78.xml><?xml version="1.0" encoding="utf-8"?>
<p:tagLst xmlns:p="http://schemas.openxmlformats.org/presentationml/2006/main">
  <p:tag name="MH" val="20170721151347"/>
  <p:tag name="MH_LIBRARY" val="GRAPHIC"/>
  <p:tag name="MH_ORDER" val="11"/>
  <p:tag name="MH_TYPE" val="Other"/>
</p:tagLst>
</file>

<file path=ppt/tags/tag79.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LAYERS_CUSTOMIZATION" val="UEsDBBQAAgAIAE+IQ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PiEN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E+IQ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T4hD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T4hD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T4hD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T4hD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PiENK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BPiENKKoo35ocRAADwYQAAFwAAAHVuaXZlcnNhbC91bml2ZXJzYWwucG5n7d35V5LZ/wBwSzMnZ6LNzCxtmrTFBdQaMxdabNKRcp3UUtHUbDM1MxRZUqexRSV1yl2aXNolbdLcwCUl1KAJldKUCoUQlRCRHT70nZrPjH7mD/ie83AOeLj3Oc+9r/vc1R/eXPI6sO+bRasXaWlpfePu5uqjpaUD09LSjtPT1aSodlvu0/yZF++zb7dWFXUNV/NFJ2rX/l1aWtU4fUXYAs33r2LdAuO1tBa3f3rPI8fcjtDSCrvg7rrLLzFkYgh+5UGkkixQ5qO0nM8f0Aa15X60fJr1I2TTj67Oesvn2yyZeAYp/+i6/kXaMv35e3QueXkqtFOQlYEUmWhtk2JIfu5BPZ926NFRwjYm45f99RxaaX0Vo6c0iU/rIT4uUEim6Z72/GbxMLsEMVwvkbKLYmTcr1eFnp+n+/ePtz+sXqUsO+S2LZuLO8yCukjephlLu6643DTU/hrSovX3j/s2XtERiid65qZYRXXAzZW2/8yGtOxM1u5zGyM/oEHVTcqw+3dgJvsyI2aVdyM95YRZ3RjvbFAiTh9Bmyz4Z/b5lEjtvh9PK5V8rCEMVjWnuudTwN/4WdRXWFrlmUWNZMzO/xC5E+K9xMBVd3ZGvtESWJN3Ytmc+81rLWf8/CyiB203S3PV+CHEe+lPc2/1EEK5l7OM0zO37JY2171+S41ml9HSVu6/1HfnkP3sFq2fp7/cwHtvxJw66ec2bdkcR82YbQ/RtYT5uRpkz75ek4w0sFnQCyAABIAAEAACQAAIAAEgAASAABAAAkAACAABIAAEgAAQAAJAAAgAASAABIAAEAACQAAIAAEgAASAABAAAkAACAABIAAEgAAQAAJAAAgAASAABIAAEAACQAAIAAEgAASAABAAAkAACAABIAAEgAAQAAJAAAgAASAABIAAEADi/xEiRdo28ojmMij5H9ECz6eo7WO7wxLT5sbR0z1tvy4/4FXAKpvZYQFbes6Hvs9sM14wJ6KgnvnRg0cPzk6FxP57+/5b8jXY5sg5dX12HkyZZz6/bOfdF7PKWKspOvVSaJvW7Cr5C5xhLtKR3Oce4Obfk6YoG+1xTlPP2CkLTbbX40Vn+rr9wVHNTWvH8hjeo/8s0NoeokTNrIDmBctt+ziNImEdSRk97RDTrBJtZXEZKswtSSJZVQwNyUdJ3qUXmaol5I2GbtaNTcgk3uhMVrupyT9jKcK1+UT5JEVVof52100XzgNGNOWcM7Ue7UJiB52AVLNF8B14aTsrdOpNPK3kJ0uj9MNgBHL7SRP1BcOQV720bTh5u6kqVkh15KMm4uBoUd9zMEZw5Qqe5iIfv8t5zBYLt3djlzQJOo3hJUo+Vi0fpGKQYFFiI/XR5Kk3TKhaShs0ATczgn+oei8OQAaaoKf/eB5J4PxWWoUsOLq3dlz+wlE4Tc3/8vRzUmQe077KRZe2eYdy40qT2AUdNDNe3PVSWr1L0+TM3fRlcRAHxuqfwOKfSNWMjdWIoQRGx8buk6XiZvGw/DH53isfUgi+mEGLwQiLDNWNbGlScbta694jgpdPlKqZj+a/VzPqD0pWIbxBjfLJRkRnFbIBWYwcQDbFgUdvrn+qBxap8yZPFWULatZOJQfN1PTyDhH2BLpcbw4H0+8/W4w9HFDDffdXhamvdypHh1g4KCY8vPXiGg/E2SqbiInuYATqGjPnu8XmJ+EvfFFNZk6Udt7yHtnIExViP+ROJKXWM/+kN0S5IeG+Vk5eB2tSnM7Q+5alOBHsnV2uStb5RfDwcniCv4hpUN9ZkvnW1oTglNHhveAi9/2IMVPS2f/BtvRcXjYai0Ou7bzJrcmrCOG8kwa0juy4fpx8KDtJPsCf6K53sP/cr7abaYuarTwF8b33MAXXqYq7WJIvCpPA8OA8nHmXSillfpWE4rYNtHjjY2mkkfBBs8D8IKapJas7qFLsFfabKtmkZsuGDNG+C4Sle7ekwvCYxNteNvArGWZ/VNlTg3+YUTqPiS1ueYC7L27xADMHEFsGTfifahKQvXZqR/IAL/nwuX5q4ZcObufFHHy/AloN7ez+fbo2NoMp7C3lDPA5NWcPimJbI2ihtosR0ZA7pFY8FntFuqBvIze84yF7yokahoWcamxcCmMLQlfDahdcr0+PxpFWbDhnZASmE0nkgbxI7qjj08GE5uXOI5HTv6c3OztAOeTPY+HWsRtEJ5Y5lpkjJb/2QMQGm+YxucxbxK1RXMt+pyBIfWVozUSyb4b+3as+IEOPKjGowFffvDFDz5ynfj21jT/tRBURSxxiOM8/3xDxsmW/yvzW4M2nLwOZ3KtxJSSskk7x4FRPx7aOrE51R2+mVvHjfarLiYZdhTF6DWcLTEqVYX7wg3aZfnR+mA/JRcnAVTLbI5BUkZkfHSs9hgLlyh4LlF6dLPiMM8za7swHfvVMZDWEokhMjg/5axo8bpw48ZgxgNqcFSNrUIID4VilKO0mZa2+edFr3PHjDeNh6SvuhDftOSw0c8hTxj8QXUpakCsgjPSqT8tvpeMENQhsaQLVwKZTXFaAcffryGnIW3TouxOZ522VlQT6rTscu8z1BjsqPe1Am+hCuK1t24GpZBiJyyvMG+1NpZiqPqY/wLb0ydOD+QsbimZk+JmF0ZNk5ecpF62bpSRsNZlK4trgz1Fe2WD5vqjhdNXJwlRKin6u7OfEBtdXumcZeYcywB130j2x1s6kCvv5ILg66wm1gThSgcnaaUslrO9IDLDa10nw1BR7cTNLUImwf/+D8/3dXZHq+c9f5p3q676uMmEVEfu7m9mR9ZYDa05sSeIE8nuHMfKJK6cbJrg6uSIiqNnek3//80L2NuibNVOeegz4m+dY1Zg/STYWTpc9SZJ9NISj4oS9vp7RGJUQz5wR8Go5vqQZhZAGR11olaiFuCReUl/7GDYXV8aLy5u0QGNEEpFmTtiOHhDY9vO8SSEEehWjziSE4w/Cl4Yrkc5MmUi2JpRB5yevZI06j8gL9MwX6uaaXTWZBBnpuhxWZhGHBRgZ9xY8s4fd/UgW0/p08Ne6zX8F0rXVjFWLma+0WcfZcAFEleyaJstPYODsmSjhPWYyg9ULX9zP3+YyWaK+ksMnqVUduVmrspusPWKMKcJCPHnrW7+nt01ZjE544unkEp7UD3bXVLQDx6h7765cxakWeqnF54N5wscEGpFJc4Usha20GHlpXJIu1z5JaYnkP7NOJm/Kf/g4orvdKOzz+ncnpW4YybsRYKtKPY1aBj24hO45vg9SgFkGj2NpJj6i1VkY/ugguR2r5MHBJtiG4dscX+iWwvuZ8+jkw8jkV5ykLByDJzL2JFnkB80oyPReXvAfETplSatWcxyb09Ahk1L6r5kVwgJokKY+R7ZutsXxQdV7UikBv/aoEYPCiMxtf4X9rUu5J/GPq72QVS27jdtVtyBXJoKqBLi6B9bXNdcHw1huHbkyb/j7Gs8NAVMkmrBYtYBz0VWukytrJjtk7e2qHX1Wner+OmCHaavrukvZ5bedMHxoee0QKbTtZ7H+X2MsYdWrjXo9+KOWTmPLxTKH3W5W6ytby124pkxEuGp7+J2a6P3OmTrh12yJaoreIiGYHihHWpUIBjh2cCSDdwh8uKRVorIQNVih3akoM9v13s4TZ6ttlcosA9iY+FPhG/TMNSs39HuSYhQM3gnD9hP62l+2z0hUVz+c2AkJI91DE+zlf1YniJCCTm2pDa2xOpsRE7DD5TfT6jKTut270eocbl5eBpxwDKJ0CMZlvPBROxLX3CJGRDIZ4ZRBFxrCMrKTF0zgVF2gKBIeME7Kkg+QVkQx8t7omcMxrM7NbUmtA6KHaOtEp+fLSgUfL397QaSS85lOM6/CizaWJr6vxYOgio/sRqZysoOlt5EhXxw7sRbZRG8wbB35fbJ9MF3+ZYdUdOJt9j6T147fZ+ACOfq5UtJBO3VO8VIQOy6U63FmTFyEsesVjG4XYt3NpWsSuSG5nG3OuKX2neJgI7iPHTzf0ll92So82FatsmIdxxnAujpfSgPyLS1hLrIPZc/FJLVy/97s1AYeh+4JRQu2i56ItnJbk1FYtwTbWDdIAbHMhN4ZTCPQC5DBzaCwL1sp4um31/xD6nNCz7y2XzOkmVI78172qK8Vb2M+Odvg91oUucXj2yMTbqETwtczZg6ik/QLz2rBlPpxKaPmqGv58U2F6vge8iLzyO/QRYL98Kh5Ff0bQC6StxXVEau9x+J4x1+miSWq87yI0AlHtjeH3HZKlXUIIjhH50508roc/1wl5EaJmt0f6LK5R/fVYPWPVMmqc/etz2l6hdPNjEh3ZxWqomaG9YG3yFwkz8AuTjwMKcC6H1AiFmTLxjJkNRUCZ68xaQYjWQWev/a7/F8voYdLdXLdIUmsTHtrYi+7RrORSB+KpzkXaZ4RooiknIjBlL42UrDtSfWSlxZQBH5Xc9ogp6R7+ngOYlq0+IxiefhgadWwzeH8cXFr+2/iD9ySzxX9ujgtxVOzZT3yVTbq6x3oN7IN6ppYb1NTBqtHbVa0SItl3NovHFwJ6iTsx5Iuf8VicNRPT8t2WA55yhSdPBsoTvayeOmesbixd40hzB0E2ZU/kJJpvFfVLWNalCzSjYUCZe5jJVjpRx7hnqp1DoIUaIbk0SqRswfbu9xa7ImV0TtoMrUwHTr9Yk8RXjGy8QiloCNn6ZOnOaOhv9Mc89BplHzZRCF4kbmLl2Nv2a2oi5+7XszbB3XDA47548sNDowev34K39WdVAIm8wgkor/lnUdN4ZpdEejYhBNXsw1ulERlV+4qX/QK5eBD+h5dXChGyQeZK2E6ucaNfoFIcuP0Rx4yGY50cFKwsbEjWUM2nxvna21w87RP47GaEXWDizX0GpNTzykddLyuZ/6IDz/DbxZjop1reN2n2Ba5MWjeYc2ZYH3+uKSyiyFaHM8F6YHE81Z82ZK/6G7RTJrDWwotpcQqXLfnO/EdrEEUE9xhxDkWZivV8YRwpc4BKHcqV9NLiPzQPNX5jx9DTNfVx4i/bD1MMZJ3u5i0CCbOg99Ltyog+YIZJRI0Ey0eSus3W2n+iPQN81OP1jSuRa5UbCMwc+CsPaSTy1qYu4fI7R9AVImSLZXz3r1zOXbky2CRGd3mh1XPhHfFY5vMmByV7AFaCk+eeGwhfdPSFrFs/xh+4fDMfjgcIx0l3HRXqqOZ049VSWGaLp30y/LWEUlrOfFc7IRjHdqU/4LgGSRr72iXo2NHqUMOf9bZntySgHJq4JOr/aVnPY4SpsQ7+jgJ1/CGTzXPR1UpWbWQxI7BqxUcKBwFujyNN1BREcRHUhEBa5Vf/E4MkXbDVWfCSfxnP124Yap4u3Ah43W457e8iUYMrgK6TvO8UC9Y1kNmn1u5XHfMQjtLUM++40STla71iPLBxW8B821CshpYFXZuJiYLc+Ot4k9a0HGY6bLn7SBo047CXlY/fUP6ZFxzPF+zV/zl4yqsW5+w6TLBczxxY0gU/8qXJSg3JVxtNmwzf+eUEwNFTa7C0wgO6eEKsxNrYNSlgWdiPwXLryTmUT71aY8yyn+nrJLhPxKDla1dfz8oco7dUN2cCCKdeF9z7OFM/HC8AoWJtnTohN/sbC0f3pQlsu84uXg9uhitmqmf74aG5sp8fpYxpXkfFONR0EaJbRYyP+A96HK8Iq2tu8fqv8c+f23OtHS8kIal05IaSapL8uZU9ynjYiGLONVlUbTPFH3WV/3m43SU8pDzeDHcHtwIXTf7yP8qeiekQElve5iY3jrngKvp4Uc2t89JttNk2C+KWTHnLA4BmatlDNKay/Zf68798QCP/wvWL2eqz60b3vRvwfpFHYbw7Uv+x71bWvJ07157M6Dgp1+7xFfxHHfazbkiyjCzHBOkmXMEmj62z91n+Zx/cNx4kHLiOxbZv7Uc806z4PDZQho0JhnyY2Fh1+zfJ4Bq9+2+ewmGVZgWEHuaf1PrQrU0L/e9B1yrdoem/gdQSwMEFAACAAgAT4hDSpXukX5LAAAAawAAABsAAAB1bml2ZXJzYWwvdW5pdmVyc2FsLnBuZy54bWyzsa/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IQ0oqlg9n/gIAAJcLAAAmAAAAAAAAAAEAAAAAAAYLAAB1bml2ZXJzYWwvaHRtbF9wdWJsaXNoaW5nX3NldHRpbmdzLnhtbFBLAQIAABQAAgAIAE+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
  <p:tag name="ISPRING_PRESENTATION_TITLE" val="1"/>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4D638B10-0D8C-4E54-84E2-D9033D1B4BB2"/>
  <p:tag name="ISPRINGCLOUDFOLDERID" val="0"/>
  <p:tag name="ISPRINGCLOUDFOLDERPATH" val="Repository"/>
  <p:tag name="ISPRINGONLINEFOLDERID" val="0"/>
  <p:tag name="ISPRINGONLINEFOLDERPATH" val="Content List"/>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501">
      <a:dk1>
        <a:srgbClr val="000000"/>
      </a:dk1>
      <a:lt1>
        <a:srgbClr val="FFFFFF"/>
      </a:lt1>
      <a:dk2>
        <a:srgbClr val="000000"/>
      </a:dk2>
      <a:lt2>
        <a:srgbClr val="FFFFFF"/>
      </a:lt2>
      <a:accent1>
        <a:srgbClr val="1BC4DF"/>
      </a:accent1>
      <a:accent2>
        <a:srgbClr val="EFA602"/>
      </a:accent2>
      <a:accent3>
        <a:srgbClr val="1BC4DF"/>
      </a:accent3>
      <a:accent4>
        <a:srgbClr val="EFA602"/>
      </a:accent4>
      <a:accent5>
        <a:srgbClr val="1BC4DF"/>
      </a:accent5>
      <a:accent6>
        <a:srgbClr val="EFA602"/>
      </a:accent6>
      <a:hlink>
        <a:srgbClr val="1BC4DF"/>
      </a:hlink>
      <a:folHlink>
        <a:srgbClr val="EFA602"/>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310</Paragraphs>
  <Slides>32</Slides>
  <Notes>32</Notes>
  <TotalTime>0</TotalTime>
  <HiddenSlides>0</HiddenSlides>
  <MMClips>1</MMClips>
  <ScaleCrop>0</ScaleCrop>
  <HeadingPairs>
    <vt:vector baseType="variant" size="6">
      <vt:variant>
        <vt:lpstr>Fonts used</vt:lpstr>
      </vt:variant>
      <vt:variant>
        <vt:i4>22</vt:i4>
      </vt:variant>
      <vt:variant>
        <vt:lpstr>Theme</vt:lpstr>
      </vt:variant>
      <vt:variant>
        <vt:i4>1</vt:i4>
      </vt:variant>
      <vt:variant>
        <vt:lpstr>Slide Titles</vt:lpstr>
      </vt:variant>
      <vt:variant>
        <vt:i4>32</vt:i4>
      </vt:variant>
    </vt:vector>
  </HeadingPairs>
  <TitlesOfParts>
    <vt:vector baseType="lpstr" size="55">
      <vt:lpstr>Arial</vt:lpstr>
      <vt:lpstr>Arial Black</vt:lpstr>
      <vt:lpstr>微软雅黑</vt:lpstr>
      <vt:lpstr>Calibri Light</vt:lpstr>
      <vt:lpstr>Calibri</vt:lpstr>
      <vt:lpstr>宋体</vt:lpstr>
      <vt:lpstr>Helvetica Neue Light</vt:lpstr>
      <vt:lpstr>Wingdings</vt:lpstr>
      <vt:lpstr>方正正大黑简体</vt:lpstr>
      <vt:lpstr>方正兰亭粗黑_GBK</vt:lpstr>
      <vt:lpstr>Gill Sans</vt:lpstr>
      <vt:lpstr>Lato Light</vt:lpstr>
      <vt:lpstr>新宋体</vt:lpstr>
      <vt:lpstr>华文黑体</vt:lpstr>
      <vt:lpstr>华文细黑</vt:lpstr>
      <vt:lpstr>方正兰亭黑_GBK</vt:lpstr>
      <vt:lpstr>Open Sans Extrabold</vt:lpstr>
      <vt:lpstr>Open Sans Condensed</vt:lpstr>
      <vt:lpstr>Lato Regular</vt:lpstr>
      <vt:lpstr>微软雅黑 Light</vt:lpstr>
      <vt:lpstr>锐字工房云字库细圆GBK</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2017-12-24T01:02:00Z</dcterms:created>
  <dcterms:modified xsi:type="dcterms:W3CDTF">2023-05-08T06:39:31Z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