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2" r:id="rId2"/>
  </p:sldMasterIdLst>
  <p:notesMasterIdLst>
    <p:notesMasterId r:id="rId3"/>
  </p:notesMasterIdLst>
  <p:sldIdLst>
    <p:sldId id="256" r:id="rId4"/>
    <p:sldId id="257" r:id="rId5"/>
    <p:sldId id="258" r:id="rId6"/>
    <p:sldId id="259" r:id="rId7"/>
    <p:sldId id="260" r:id="rId8"/>
    <p:sldId id="261" r:id="rId9"/>
    <p:sldId id="263" r:id="rId10"/>
    <p:sldId id="265" r:id="rId11"/>
    <p:sldId id="266" r:id="rId12"/>
    <p:sldId id="262" r:id="rId13"/>
    <p:sldId id="267" r:id="rId14"/>
    <p:sldId id="269" r:id="rId15"/>
    <p:sldId id="282" r:id="rId16"/>
  </p:sldIdLst>
  <p:sldSz cx="12192000" cy="6858000"/>
  <p:notesSz cx="7103745" cy="10234295"/>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5" d="100"/>
          <a:sy n="45" d="100"/>
        </p:scale>
        <p:origin x="48" y="24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6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slideMaster" Target="slideMasters/slideMaster2.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13</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500">
        <p14:window dir="vert"/>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slideLayout" Target="../slideLayouts/slideLayout12.xml" /><Relationship Id="rId11" Type="http://schemas.openxmlformats.org/officeDocument/2006/relationships/slideLayout" Target="../slideLayouts/slideLayout1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4.xml" /><Relationship Id="rId3" Type="http://schemas.openxmlformats.org/officeDocument/2006/relationships/slideLayout" Target="../slideLayouts/slideLayout5.xml" /><Relationship Id="rId4" Type="http://schemas.openxmlformats.org/officeDocument/2006/relationships/slideLayout" Target="../slideLayouts/slideLayout6.xml" /><Relationship Id="rId5" Type="http://schemas.openxmlformats.org/officeDocument/2006/relationships/slideLayout" Target="../slideLayouts/slideLayout7.xml" /><Relationship Id="rId6" Type="http://schemas.openxmlformats.org/officeDocument/2006/relationships/slideLayout" Target="../slideLayouts/slideLayout8.xml" /><Relationship Id="rId7" Type="http://schemas.openxmlformats.org/officeDocument/2006/relationships/slideLayout" Target="../slideLayouts/slideLayout9.xml" /><Relationship Id="rId8" Type="http://schemas.openxmlformats.org/officeDocument/2006/relationships/slideLayout" Target="../slideLayouts/slideLayout10.xml" /><Relationship Id="rId9" Type="http://schemas.openxmlformats.org/officeDocument/2006/relationships/slideLayout" Target="../slideLayouts/slideLayout1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72CAF2"/>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Click="0" advTm="0">
    <p:cover/>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media" Target="../media/media1.mp3" /><Relationship Id="rId11" Type="http://schemas.microsoft.com/office/2007/relationships/media" Target="../media/media1.mp3" TargetMode="Interna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image" Target="../media/image2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6.png" /><Relationship Id="rId6" Type="http://schemas.openxmlformats.org/officeDocument/2006/relationships/image" Target="../media/image8.jpeg" /><Relationship Id="rId7" Type="http://schemas.openxmlformats.org/officeDocument/2006/relationships/image" Target="../media/image9.jpeg" /><Relationship Id="rId8" Type="http://schemas.openxmlformats.org/officeDocument/2006/relationships/image" Target="../media/image10.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1.png" /><Relationship Id="rId4" Type="http://schemas.openxmlformats.org/officeDocument/2006/relationships/image" Target="../media/image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1.png" /><Relationship Id="rId4"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6.png" /><Relationship Id="rId6" Type="http://schemas.openxmlformats.org/officeDocument/2006/relationships/image" Target="../media/image12.jpeg" /><Relationship Id="rId7" Type="http://schemas.openxmlformats.org/officeDocument/2006/relationships/image" Target="../media/image13.jpeg" /><Relationship Id="rId8" Type="http://schemas.openxmlformats.org/officeDocument/2006/relationships/image" Target="../media/image1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6.png" /><Relationship Id="rId6" Type="http://schemas.openxmlformats.org/officeDocument/2006/relationships/image" Target="../media/image15.png" /><Relationship Id="rId7" Type="http://schemas.openxmlformats.org/officeDocument/2006/relationships/image" Target="../media/image1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1.jpeg" /><Relationship Id="rId11" Type="http://schemas.openxmlformats.org/officeDocument/2006/relationships/image" Target="../media/image22.jpeg" /><Relationship Id="rId12" Type="http://schemas.openxmlformats.org/officeDocument/2006/relationships/image" Target="../media/image23.jpeg" /><Relationship Id="rId2" Type="http://schemas.openxmlformats.org/officeDocument/2006/relationships/notesSlide" Target="../notesSlides/notesSlide8.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6.png" /><Relationship Id="rId6" Type="http://schemas.openxmlformats.org/officeDocument/2006/relationships/image" Target="../media/image17.png" /><Relationship Id="rId7" Type="http://schemas.openxmlformats.org/officeDocument/2006/relationships/image" Target="../media/image18.jpeg" /><Relationship Id="rId8" Type="http://schemas.openxmlformats.org/officeDocument/2006/relationships/image" Target="../media/image19.jpeg" /><Relationship Id="rId9" Type="http://schemas.openxmlformats.org/officeDocument/2006/relationships/image" Target="../media/image2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6.png" /><Relationship Id="rId6" Type="http://schemas.openxmlformats.org/officeDocument/2006/relationships/image" Target="../media/image14.jpeg" /><Relationship Id="rId7"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射线"/>
          <p:cNvPicPr>
            <a:picLocks noChangeAspect="1"/>
          </p:cNvPicPr>
          <p:nvPr/>
        </p:nvPicPr>
        <p:blipFill>
          <a:blip r:embed="rId3"/>
          <a:stretch>
            <a:fillRect/>
          </a:stretch>
        </p:blipFill>
        <p:spPr>
          <a:xfrm>
            <a:off x="-11430" y="-6985"/>
            <a:ext cx="12214860" cy="6872605"/>
          </a:xfrm>
          <a:prstGeom prst="rect">
            <a:avLst/>
          </a:prstGeom>
        </p:spPr>
      </p:pic>
      <p:pic>
        <p:nvPicPr>
          <p:cNvPr id="6" name="图片 5" descr="灯火"/>
          <p:cNvPicPr>
            <a:picLocks noChangeAspect="1"/>
          </p:cNvPicPr>
          <p:nvPr/>
        </p:nvPicPr>
        <p:blipFill>
          <a:blip r:embed="rId4"/>
          <a:stretch>
            <a:fillRect/>
          </a:stretch>
        </p:blipFill>
        <p:spPr>
          <a:xfrm>
            <a:off x="1159510" y="4828540"/>
            <a:ext cx="10115550" cy="1674495"/>
          </a:xfrm>
          <a:prstGeom prst="rect">
            <a:avLst/>
          </a:prstGeom>
        </p:spPr>
      </p:pic>
      <p:pic>
        <p:nvPicPr>
          <p:cNvPr id="5" name="图片 4" descr="马路"/>
          <p:cNvPicPr>
            <a:picLocks noChangeAspect="1"/>
          </p:cNvPicPr>
          <p:nvPr/>
        </p:nvPicPr>
        <p:blipFill>
          <a:blip r:embed="rId5"/>
          <a:stretch>
            <a:fillRect/>
          </a:stretch>
        </p:blipFill>
        <p:spPr>
          <a:xfrm>
            <a:off x="-11430" y="5511165"/>
            <a:ext cx="12203430" cy="1354455"/>
          </a:xfrm>
          <a:prstGeom prst="rect">
            <a:avLst/>
          </a:prstGeom>
        </p:spPr>
      </p:pic>
      <p:pic>
        <p:nvPicPr>
          <p:cNvPr id="7" name="图片 6" descr="热气球"/>
          <p:cNvPicPr>
            <a:picLocks noChangeAspect="1"/>
          </p:cNvPicPr>
          <p:nvPr/>
        </p:nvPicPr>
        <p:blipFill>
          <a:blip r:embed="rId6"/>
          <a:stretch>
            <a:fillRect/>
          </a:stretch>
        </p:blipFill>
        <p:spPr>
          <a:xfrm>
            <a:off x="2505075" y="591820"/>
            <a:ext cx="7170420" cy="5194935"/>
          </a:xfrm>
          <a:prstGeom prst="rect">
            <a:avLst/>
          </a:prstGeom>
        </p:spPr>
      </p:pic>
      <p:pic>
        <p:nvPicPr>
          <p:cNvPr id="8" name="图片 7" descr="飞机"/>
          <p:cNvPicPr>
            <a:picLocks noChangeAspect="1"/>
          </p:cNvPicPr>
          <p:nvPr/>
        </p:nvPicPr>
        <p:blipFill>
          <a:blip r:embed="rId7"/>
          <a:stretch>
            <a:fillRect/>
          </a:stretch>
        </p:blipFill>
        <p:spPr>
          <a:xfrm>
            <a:off x="596900" y="2889885"/>
            <a:ext cx="1609090" cy="1078865"/>
          </a:xfrm>
          <a:prstGeom prst="rect">
            <a:avLst/>
          </a:prstGeom>
        </p:spPr>
      </p:pic>
      <p:pic>
        <p:nvPicPr>
          <p:cNvPr id="9" name="图片 8" descr="白云"/>
          <p:cNvPicPr>
            <a:picLocks noChangeAspect="1"/>
          </p:cNvPicPr>
          <p:nvPr/>
        </p:nvPicPr>
        <p:blipFill>
          <a:blip r:embed="rId8"/>
          <a:stretch>
            <a:fillRect/>
          </a:stretch>
        </p:blipFill>
        <p:spPr>
          <a:xfrm>
            <a:off x="1738630" y="518795"/>
            <a:ext cx="1139190" cy="679450"/>
          </a:xfrm>
          <a:prstGeom prst="rect">
            <a:avLst/>
          </a:prstGeom>
        </p:spPr>
      </p:pic>
      <p:pic>
        <p:nvPicPr>
          <p:cNvPr id="10" name="图片 9" descr="白云"/>
          <p:cNvPicPr>
            <a:picLocks noChangeAspect="1"/>
          </p:cNvPicPr>
          <p:nvPr/>
        </p:nvPicPr>
        <p:blipFill>
          <a:blip r:embed="rId8"/>
          <a:stretch>
            <a:fillRect/>
          </a:stretch>
        </p:blipFill>
        <p:spPr>
          <a:xfrm>
            <a:off x="10114280" y="3998595"/>
            <a:ext cx="1139190" cy="679450"/>
          </a:xfrm>
          <a:prstGeom prst="rect">
            <a:avLst/>
          </a:prstGeom>
        </p:spPr>
      </p:pic>
      <p:sp>
        <p:nvSpPr>
          <p:cNvPr id="12" name="矩形 11"/>
          <p:cNvSpPr/>
          <p:nvPr/>
        </p:nvSpPr>
        <p:spPr>
          <a:xfrm>
            <a:off x="2680335" y="2806700"/>
            <a:ext cx="6831965" cy="817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zh-CN" altLang="en-US" sz="6000">
                <a:latin typeface="汉仪菱心体简" panose="02010400000101010101" charset="-122"/>
                <a:ea typeface="汉仪菱心体简" panose="02010400000101010101" charset="-122"/>
              </a:rPr>
              <a:t>班干部竞选自我介绍</a:t>
            </a:r>
            <a:endParaRPr lang="zh-CN" altLang="en-US" sz="6000">
              <a:latin typeface="汉仪菱心体简" panose="02010400000101010101" charset="-122"/>
              <a:ea typeface="汉仪菱心体简" panose="02010400000101010101" charset="-122"/>
            </a:endParaRPr>
          </a:p>
        </p:txBody>
      </p:sp>
      <p:sp>
        <p:nvSpPr>
          <p:cNvPr id="13" name="矩形 12"/>
          <p:cNvSpPr/>
          <p:nvPr/>
        </p:nvSpPr>
        <p:spPr>
          <a:xfrm>
            <a:off x="2680335" y="3695065"/>
            <a:ext cx="6831965" cy="817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zh-CN" altLang="en-US" sz="3600">
                <a:latin typeface="汉仪菱心体简" panose="02010400000101010101" charset="-122"/>
                <a:ea typeface="汉仪菱心体简" panose="02010400000101010101" charset="-122"/>
              </a:rPr>
              <a:t>三年二班 </a:t>
            </a:r>
            <a:r>
              <a:rPr lang="en-US" altLang="zh-CN" sz="3600">
                <a:latin typeface="汉仪菱心体简" panose="02010400000101010101" charset="-122"/>
                <a:ea typeface="汉仪菱心体简" panose="02010400000101010101" charset="-122"/>
              </a:rPr>
              <a:t>PPT</a:t>
            </a:r>
            <a:r>
              <a:rPr lang="zh-CN" altLang="en-US" sz="3600">
                <a:latin typeface="汉仪菱心体简" panose="02010400000101010101" charset="-122"/>
                <a:ea typeface="汉仪菱心体简" panose="02010400000101010101" charset="-122"/>
              </a:rPr>
              <a:t>汇</a:t>
            </a:r>
            <a:endParaRPr lang="zh-CN" altLang="en-US" sz="3600">
              <a:latin typeface="汉仪菱心体简" panose="02010400000101010101" charset="-122"/>
              <a:ea typeface="汉仪菱心体简" panose="02010400000101010101" charset="-122"/>
            </a:endParaRPr>
          </a:p>
        </p:txBody>
      </p:sp>
      <p:sp>
        <p:nvSpPr>
          <p:cNvPr id="14" name="矩形 13"/>
          <p:cNvSpPr/>
          <p:nvPr/>
        </p:nvSpPr>
        <p:spPr>
          <a:xfrm>
            <a:off x="3773170" y="4617085"/>
            <a:ext cx="4645660" cy="101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gd name="adj" fmla="val 10783741"/>
              </a:avLst>
            </a:prstTxWarp>
          </a:bodyPr>
          <a:lstStyle/>
          <a:p>
            <a:pPr algn="ctr"/>
            <a:r>
              <a:rPr lang="en-US" altLang="zh-CN" sz="2400" b="1">
                <a:latin typeface="微软雅黑" panose="020b0503020204020204" charset="-122"/>
                <a:ea typeface="微软雅黑" panose="020b0503020204020204" charset="-122"/>
              </a:rPr>
              <a:t>20XX</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XX</a:t>
            </a:r>
            <a:r>
              <a:rPr lang="zh-CN" altLang="en-US" sz="2400" b="1">
                <a:latin typeface="微软雅黑" panose="020b0503020204020204" charset="-122"/>
                <a:ea typeface="微软雅黑" panose="020b0503020204020204" charset="-122"/>
              </a:rPr>
              <a:t>月</a:t>
            </a:r>
            <a:r>
              <a:rPr lang="en-US" altLang="zh-CN" sz="2400" b="1">
                <a:latin typeface="微软雅黑" panose="020b0503020204020204" charset="-122"/>
                <a:ea typeface="微软雅黑" panose="020b0503020204020204" charset="-122"/>
              </a:rPr>
              <a:t>XX</a:t>
            </a:r>
            <a:r>
              <a:rPr lang="zh-CN" altLang="en-US" sz="2400" b="1">
                <a:latin typeface="微软雅黑" panose="020b0503020204020204" charset="-122"/>
                <a:ea typeface="微软雅黑" panose="020b0503020204020204" charset="-122"/>
              </a:rPr>
              <a:t>日</a:t>
            </a:r>
            <a:endParaRPr lang="zh-CN" altLang="en-US" sz="2400" b="1">
              <a:latin typeface="微软雅黑" panose="020b0503020204020204" charset="-122"/>
              <a:ea typeface="微软雅黑" panose="020b0503020204020204" charset="-122"/>
            </a:endParaRPr>
          </a:p>
        </p:txBody>
      </p:sp>
      <p:pic>
        <p:nvPicPr>
          <p:cNvPr id="2" name="Joy Gruttmann-Schnappi">
            <a:hlinkClick action="ppaction://media"/>
          </p:cNvPr>
          <p:cNvPicPr>
            <a:picLocks noChangeAspect="1"/>
          </p:cNvPicPr>
          <p:nvPr>
            <a:audioFile r:link="rId10"/>
            <p:extLst>
              <p:ext uri="{DAA4B4D4-6D71-4841-9C94-3DE7FCFB9230}">
                <p14:media xmlns:p14="http://schemas.microsoft.com/office/powerpoint/2010/main" r:embed="rId11">
                  <p14:fade in="750.000000"/>
                </p14:media>
              </p:ext>
            </p:extLst>
          </p:nvPr>
        </p:nvPicPr>
        <p:blipFill>
          <a:blip r:embed="rId9"/>
          <a:stretch>
            <a:fillRect/>
          </a:stretch>
        </p:blipFill>
        <p:spPr>
          <a:xfrm>
            <a:off x="-699452" y="73352"/>
            <a:ext cx="609600" cy="609600"/>
          </a:xfrm>
          <a:prstGeom prst="rect">
            <a:avLst/>
          </a:prstGeom>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1"/>
                            </p:stCondLst>
                            <p:childTnLst>
                              <p:par>
                                <p:cTn id="14" presetID="1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up)">
                                      <p:cBhvr>
                                        <p:cTn id="17" dur="500"/>
                                        <p:tgtEl>
                                          <p:spTgt spid="6"/>
                                        </p:tgtEl>
                                      </p:cBhvr>
                                    </p:animEffect>
                                  </p:childTnLst>
                                </p:cTn>
                              </p:par>
                            </p:childTnLst>
                          </p:cTn>
                        </p:par>
                        <p:par>
                          <p:cTn id="18" fill="hold" nodeType="afterGroup">
                            <p:stCondLst>
                              <p:cond delay="1001"/>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1"/>
                            </p:stCondLst>
                            <p:childTnLst>
                              <p:par>
                                <p:cTn id="24" presetID="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1"/>
                            </p:stCondLst>
                            <p:childTnLst>
                              <p:par>
                                <p:cTn id="29" presetID="14" presetClass="entr" presetSubtype="1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par>
                          <p:cTn id="35" fill="hold" nodeType="afterGroup">
                            <p:stCondLst>
                              <p:cond delay="3001"/>
                            </p:stCondLst>
                            <p:childTnLst>
                              <p:par>
                                <p:cTn id="36" presetID="41" presetClass="entr" presetSubtype="0" fill="hold" grpId="1" nodeType="after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2"/>
                                        </p:tgtEl>
                                        <p:attrNameLst>
                                          <p:attrName>ppt_y</p:attrName>
                                        </p:attrNameLst>
                                      </p:cBhvr>
                                      <p:tavLst>
                                        <p:tav tm="0">
                                          <p:val>
                                            <p:strVal val="#ppt_y"/>
                                          </p:val>
                                        </p:tav>
                                        <p:tav tm="100000">
                                          <p:val>
                                            <p:strVal val="#ppt_y"/>
                                          </p:val>
                                        </p:tav>
                                      </p:tavLst>
                                    </p:anim>
                                    <p:anim calcmode="lin" valueType="num">
                                      <p:cBhvr>
                                        <p:cTn id="4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2"/>
                                        </p:tgtEl>
                                      </p:cBhvr>
                                    </p:animEffect>
                                  </p:childTnLst>
                                </p:cTn>
                              </p:par>
                            </p:childTnLst>
                          </p:cTn>
                        </p:par>
                        <p:par>
                          <p:cTn id="43" fill="hold" nodeType="afterGroup">
                            <p:stCondLst>
                              <p:cond delay="3501"/>
                            </p:stCondLst>
                            <p:childTnLst>
                              <p:par>
                                <p:cTn id="44" presetID="29"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2"/>
                                          </p:val>
                                        </p:tav>
                                        <p:tav tm="100000">
                                          <p:val>
                                            <p:strVal val="#ppt_x"/>
                                          </p:val>
                                        </p:tav>
                                      </p:tavLst>
                                    </p:anim>
                                    <p:anim calcmode="lin" valueType="num">
                                      <p:cBhvr>
                                        <p:cTn id="47"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8" dur="500"/>
                                        <p:tgtEl>
                                          <p:spTgt spid="13"/>
                                        </p:tgtEl>
                                      </p:cBhvr>
                                    </p:animEffect>
                                  </p:childTnLst>
                                </p:cTn>
                              </p:par>
                            </p:childTnLst>
                          </p:cTn>
                        </p:par>
                        <p:par>
                          <p:cTn id="49" fill="hold" nodeType="afterGroup">
                            <p:stCondLst>
                              <p:cond delay="4001"/>
                            </p:stCondLst>
                            <p:childTnLst>
                              <p:par>
                                <p:cTn id="50" presetID="29"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ppt_x</p:attrName>
                                        </p:attrNameLst>
                                      </p:cBhvr>
                                      <p:tavLst>
                                        <p:tav tm="0">
                                          <p:val>
                                            <p:strVal val="#ppt_x-.2"/>
                                          </p:val>
                                        </p:tav>
                                        <p:tav tm="100000">
                                          <p:val>
                                            <p:strVal val="#ppt_x"/>
                                          </p:val>
                                        </p:tav>
                                      </p:tavLst>
                                    </p:anim>
                                    <p:anim calcmode="lin" valueType="num">
                                      <p:cBhvr>
                                        <p:cTn id="53"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12" grpId="1" animBg="1"/>
      <p:bldP spid="13" grpId="0" animBg="1"/>
      <p:bldP spid="14"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descr="灯火"/>
          <p:cNvPicPr>
            <a:picLocks noChangeAspect="1"/>
          </p:cNvPicPr>
          <p:nvPr/>
        </p:nvPicPr>
        <p:blipFill>
          <a:blip r:embed="rId3"/>
          <a:stretch>
            <a:fillRect/>
          </a:stretch>
        </p:blipFill>
        <p:spPr>
          <a:xfrm>
            <a:off x="1159510" y="4881880"/>
            <a:ext cx="10115550" cy="1674495"/>
          </a:xfrm>
          <a:prstGeom prst="rect">
            <a:avLst/>
          </a:prstGeom>
        </p:spPr>
      </p:pic>
      <p:pic>
        <p:nvPicPr>
          <p:cNvPr id="2" name="图片 1" descr="马路"/>
          <p:cNvPicPr>
            <a:picLocks noChangeAspect="1"/>
          </p:cNvPicPr>
          <p:nvPr/>
        </p:nvPicPr>
        <p:blipFill>
          <a:blip r:embed="rId4"/>
          <a:stretch>
            <a:fillRect/>
          </a:stretch>
        </p:blipFill>
        <p:spPr>
          <a:xfrm>
            <a:off x="-11430" y="5564505"/>
            <a:ext cx="12203430" cy="1354455"/>
          </a:xfrm>
          <a:prstGeom prst="rect">
            <a:avLst/>
          </a:prstGeom>
        </p:spPr>
      </p:pic>
      <p:grpSp>
        <p:nvGrpSpPr>
          <p:cNvPr id="4" name="组合 3"/>
          <p:cNvGrpSpPr/>
          <p:nvPr/>
        </p:nvGrpSpPr>
        <p:grpSpPr>
          <a:xfrm>
            <a:off x="4314190" y="347345"/>
            <a:ext cx="827405" cy="521970"/>
            <a:chOff x="1090" y="581"/>
            <a:chExt cx="1303" cy="822"/>
          </a:xfrm>
        </p:grpSpPr>
        <p:pic>
          <p:nvPicPr>
            <p:cNvPr id="9" name="图片 8" descr="白云"/>
            <p:cNvPicPr>
              <a:picLocks noChangeAspect="1"/>
            </p:cNvPicPr>
            <p:nvPr/>
          </p:nvPicPr>
          <p:blipFill>
            <a:blip r:embed="rId5"/>
            <a:stretch>
              <a:fillRect/>
            </a:stretch>
          </p:blipFill>
          <p:spPr>
            <a:xfrm>
              <a:off x="1090" y="581"/>
              <a:ext cx="1303" cy="778"/>
            </a:xfrm>
            <a:prstGeom prst="rect">
              <a:avLst/>
            </a:prstGeom>
          </p:spPr>
        </p:pic>
        <p:sp>
          <p:nvSpPr>
            <p:cNvPr id="3" name="文本框 2"/>
            <p:cNvSpPr txBox="1"/>
            <p:nvPr/>
          </p:nvSpPr>
          <p:spPr>
            <a:xfrm>
              <a:off x="1177" y="581"/>
              <a:ext cx="1129" cy="822"/>
            </a:xfrm>
            <a:prstGeom prst="rect">
              <a:avLst/>
            </a:prstGeom>
            <a:noFill/>
          </p:spPr>
          <p:txBody>
            <a:bodyPr wrap="square" rtlCol="0">
              <a:spAutoFit/>
            </a:bodyPr>
            <a:lstStyle/>
            <a:p>
              <a:pPr algn="ctr"/>
              <a:r>
                <a:rPr lang="zh-CN" altLang="en-US" sz="2800">
                  <a:solidFill>
                    <a:srgbClr val="F94D39"/>
                  </a:solidFill>
                  <a:latin typeface="汉仪菱心体简" panose="02010400000101010101" charset="-122"/>
                  <a:ea typeface="汉仪菱心体简" panose="02010400000101010101" charset="-122"/>
                </a:rPr>
                <a:t>竞</a:t>
              </a:r>
              <a:endParaRPr lang="zh-CN" altLang="en-US" sz="2800">
                <a:solidFill>
                  <a:srgbClr val="F94D39"/>
                </a:solidFill>
                <a:latin typeface="汉仪菱心体简" panose="02010400000101010101" charset="-122"/>
                <a:ea typeface="汉仪菱心体简" panose="02010400000101010101" charset="-122"/>
              </a:endParaRPr>
            </a:p>
          </p:txBody>
        </p:sp>
      </p:grpSp>
      <p:grpSp>
        <p:nvGrpSpPr>
          <p:cNvPr id="8" name="组合 7"/>
          <p:cNvGrpSpPr/>
          <p:nvPr/>
        </p:nvGrpSpPr>
        <p:grpSpPr>
          <a:xfrm>
            <a:off x="5236845" y="347345"/>
            <a:ext cx="827405" cy="521970"/>
            <a:chOff x="1090" y="581"/>
            <a:chExt cx="1303" cy="822"/>
          </a:xfrm>
        </p:grpSpPr>
        <p:pic>
          <p:nvPicPr>
            <p:cNvPr id="10" name="图片 9" descr="白云"/>
            <p:cNvPicPr>
              <a:picLocks noChangeAspect="1"/>
            </p:cNvPicPr>
            <p:nvPr/>
          </p:nvPicPr>
          <p:blipFill>
            <a:blip r:embed="rId5"/>
            <a:stretch>
              <a:fillRect/>
            </a:stretch>
          </p:blipFill>
          <p:spPr>
            <a:xfrm>
              <a:off x="1090" y="581"/>
              <a:ext cx="1303" cy="778"/>
            </a:xfrm>
            <a:prstGeom prst="rect">
              <a:avLst/>
            </a:prstGeom>
          </p:spPr>
        </p:pic>
        <p:sp>
          <p:nvSpPr>
            <p:cNvPr id="11" name="文本框 10"/>
            <p:cNvSpPr txBox="1"/>
            <p:nvPr/>
          </p:nvSpPr>
          <p:spPr>
            <a:xfrm>
              <a:off x="1177" y="581"/>
              <a:ext cx="1129" cy="822"/>
            </a:xfrm>
            <a:prstGeom prst="rect">
              <a:avLst/>
            </a:prstGeom>
            <a:noFill/>
          </p:spPr>
          <p:txBody>
            <a:bodyPr wrap="square" rtlCol="0">
              <a:spAutoFit/>
            </a:bodyPr>
            <a:lstStyle/>
            <a:p>
              <a:pPr algn="ctr"/>
              <a:r>
                <a:rPr lang="zh-CN" altLang="en-US" sz="2800">
                  <a:solidFill>
                    <a:srgbClr val="C57DE3"/>
                  </a:solidFill>
                  <a:latin typeface="汉仪菱心体简" panose="02010400000101010101" charset="-122"/>
                  <a:ea typeface="汉仪菱心体简" panose="02010400000101010101" charset="-122"/>
                </a:rPr>
                <a:t>选</a:t>
              </a:r>
              <a:endParaRPr lang="zh-CN" altLang="en-US" sz="2800">
                <a:solidFill>
                  <a:srgbClr val="C57DE3"/>
                </a:solidFill>
                <a:latin typeface="汉仪菱心体简" panose="02010400000101010101" charset="-122"/>
                <a:ea typeface="汉仪菱心体简" panose="02010400000101010101" charset="-122"/>
              </a:endParaRPr>
            </a:p>
          </p:txBody>
        </p:sp>
      </p:grpSp>
      <p:grpSp>
        <p:nvGrpSpPr>
          <p:cNvPr id="12" name="组合 11"/>
          <p:cNvGrpSpPr/>
          <p:nvPr/>
        </p:nvGrpSpPr>
        <p:grpSpPr>
          <a:xfrm>
            <a:off x="6157595" y="347345"/>
            <a:ext cx="827405" cy="521970"/>
            <a:chOff x="1090" y="581"/>
            <a:chExt cx="1303" cy="822"/>
          </a:xfrm>
        </p:grpSpPr>
        <p:pic>
          <p:nvPicPr>
            <p:cNvPr id="13" name="图片 12" descr="白云"/>
            <p:cNvPicPr>
              <a:picLocks noChangeAspect="1"/>
            </p:cNvPicPr>
            <p:nvPr/>
          </p:nvPicPr>
          <p:blipFill>
            <a:blip r:embed="rId5"/>
            <a:stretch>
              <a:fillRect/>
            </a:stretch>
          </p:blipFill>
          <p:spPr>
            <a:xfrm>
              <a:off x="1090" y="581"/>
              <a:ext cx="1303" cy="778"/>
            </a:xfrm>
            <a:prstGeom prst="rect">
              <a:avLst/>
            </a:prstGeom>
          </p:spPr>
        </p:pic>
        <p:sp>
          <p:nvSpPr>
            <p:cNvPr id="14" name="文本框 13"/>
            <p:cNvSpPr txBox="1"/>
            <p:nvPr/>
          </p:nvSpPr>
          <p:spPr>
            <a:xfrm>
              <a:off x="1177" y="581"/>
              <a:ext cx="1129" cy="822"/>
            </a:xfrm>
            <a:prstGeom prst="rect">
              <a:avLst/>
            </a:prstGeom>
            <a:noFill/>
          </p:spPr>
          <p:txBody>
            <a:bodyPr wrap="square" rtlCol="0">
              <a:spAutoFit/>
            </a:bodyPr>
            <a:lstStyle/>
            <a:p>
              <a:pPr algn="ctr"/>
              <a:r>
                <a:rPr lang="zh-CN" altLang="en-US" sz="2800">
                  <a:solidFill>
                    <a:srgbClr val="F8DC0E"/>
                  </a:solidFill>
                  <a:latin typeface="汉仪菱心体简" panose="02010400000101010101" charset="-122"/>
                  <a:ea typeface="汉仪菱心体简" panose="02010400000101010101" charset="-122"/>
                </a:rPr>
                <a:t>宣</a:t>
              </a:r>
              <a:endParaRPr lang="zh-CN" altLang="en-US" sz="2800">
                <a:solidFill>
                  <a:srgbClr val="F8DC0E"/>
                </a:solidFill>
                <a:latin typeface="汉仪菱心体简" panose="02010400000101010101" charset="-122"/>
                <a:ea typeface="汉仪菱心体简" panose="02010400000101010101" charset="-122"/>
              </a:endParaRPr>
            </a:p>
          </p:txBody>
        </p:sp>
      </p:grpSp>
      <p:grpSp>
        <p:nvGrpSpPr>
          <p:cNvPr id="15" name="组合 14"/>
          <p:cNvGrpSpPr/>
          <p:nvPr/>
        </p:nvGrpSpPr>
        <p:grpSpPr>
          <a:xfrm>
            <a:off x="7071360" y="347345"/>
            <a:ext cx="827405" cy="521970"/>
            <a:chOff x="1090" y="581"/>
            <a:chExt cx="1303" cy="822"/>
          </a:xfrm>
        </p:grpSpPr>
        <p:pic>
          <p:nvPicPr>
            <p:cNvPr id="16" name="图片 15" descr="白云"/>
            <p:cNvPicPr>
              <a:picLocks noChangeAspect="1"/>
            </p:cNvPicPr>
            <p:nvPr/>
          </p:nvPicPr>
          <p:blipFill>
            <a:blip r:embed="rId5"/>
            <a:stretch>
              <a:fillRect/>
            </a:stretch>
          </p:blipFill>
          <p:spPr>
            <a:xfrm>
              <a:off x="1090" y="581"/>
              <a:ext cx="1303" cy="778"/>
            </a:xfrm>
            <a:prstGeom prst="rect">
              <a:avLst/>
            </a:prstGeom>
          </p:spPr>
        </p:pic>
        <p:sp>
          <p:nvSpPr>
            <p:cNvPr id="17" name="文本框 16"/>
            <p:cNvSpPr txBox="1"/>
            <p:nvPr/>
          </p:nvSpPr>
          <p:spPr>
            <a:xfrm>
              <a:off x="1177" y="581"/>
              <a:ext cx="1129" cy="822"/>
            </a:xfrm>
            <a:prstGeom prst="rect">
              <a:avLst/>
            </a:prstGeom>
            <a:noFill/>
          </p:spPr>
          <p:txBody>
            <a:bodyPr wrap="square" rtlCol="0">
              <a:spAutoFit/>
            </a:bodyPr>
            <a:lstStyle/>
            <a:p>
              <a:pPr algn="ctr"/>
              <a:r>
                <a:rPr lang="zh-CN" altLang="en-US" sz="2800">
                  <a:solidFill>
                    <a:srgbClr val="3076CC"/>
                  </a:solidFill>
                  <a:latin typeface="汉仪菱心体简" panose="02010400000101010101" charset="-122"/>
                  <a:ea typeface="汉仪菱心体简" panose="02010400000101010101" charset="-122"/>
                </a:rPr>
                <a:t>言</a:t>
              </a:r>
              <a:endParaRPr lang="zh-CN" altLang="en-US" sz="2800">
                <a:solidFill>
                  <a:srgbClr val="3076CC"/>
                </a:solidFill>
                <a:latin typeface="汉仪菱心体简" panose="02010400000101010101" charset="-122"/>
                <a:ea typeface="汉仪菱心体简" panose="02010400000101010101" charset="-122"/>
              </a:endParaRPr>
            </a:p>
          </p:txBody>
        </p:sp>
      </p:grpSp>
      <p:sp>
        <p:nvSpPr>
          <p:cNvPr id="5" name="文本框 4"/>
          <p:cNvSpPr txBox="1"/>
          <p:nvPr/>
        </p:nvSpPr>
        <p:spPr>
          <a:xfrm>
            <a:off x="2479675" y="1599565"/>
            <a:ext cx="7233285" cy="2553335"/>
          </a:xfrm>
          <a:prstGeom prst="rect">
            <a:avLst/>
          </a:prstGeom>
          <a:noFill/>
        </p:spPr>
        <p:txBody>
          <a:bodyPr wrap="square" rtlCol="0">
            <a:spAutoFit/>
          </a:bodyPr>
          <a:lstStyle/>
          <a:p>
            <a:pPr algn="l" fontAlgn="auto">
              <a:lnSpc>
                <a:spcPct val="200000"/>
              </a:lnSpc>
              <a:buFont typeface="Wingdings" panose="05000000000000000000" charset="0"/>
            </a:pPr>
            <a:r>
              <a:rPr lang="zh-CN" altLang="en-US" sz="1600">
                <a:solidFill>
                  <a:schemeClr val="bg1"/>
                </a:solidFill>
                <a:latin typeface="汉仪菱心体简" panose="02010400000101010101" charset="-122"/>
                <a:ea typeface="汉仪菱心体简" panose="02010400000101010101" charset="-122"/>
                <a:sym typeface="+mn-ea"/>
              </a:rPr>
              <a:t>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a:t>
            </a:r>
            <a:endParaRPr lang="zh-CN" altLang="en-US" sz="1600">
              <a:solidFill>
                <a:schemeClr val="bg1"/>
              </a:solidFill>
              <a:latin typeface="汉仪菱心体简" panose="02010400000101010101" charset="-122"/>
              <a:ea typeface="汉仪菱心体简" panose="02010400000101010101" charset="-122"/>
              <a:sym typeface="+mn-ea"/>
            </a:endParaRPr>
          </a:p>
        </p:txBody>
      </p:sp>
      <p:sp>
        <p:nvSpPr>
          <p:cNvPr id="7" name="圆角矩形 6"/>
          <p:cNvSpPr/>
          <p:nvPr/>
        </p:nvSpPr>
        <p:spPr>
          <a:xfrm>
            <a:off x="2271395" y="1331595"/>
            <a:ext cx="7649210" cy="308864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1500"/>
                            </p:stCondLst>
                            <p:childTnLst>
                              <p:par>
                                <p:cTn id="36" presetID="2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edge">
                                      <p:cBhvr>
                                        <p:cTn id="38" dur="500"/>
                                        <p:tgtEl>
                                          <p:spTgt spid="7"/>
                                        </p:tgtEl>
                                      </p:cBhvr>
                                    </p:animEffect>
                                  </p:childTnLst>
                                </p:cTn>
                              </p:par>
                            </p:childTnLst>
                          </p:cTn>
                        </p:par>
                        <p:par>
                          <p:cTn id="39" fill="hold" nodeType="afterGroup">
                            <p:stCondLst>
                              <p:cond delay="2000"/>
                            </p:stCondLst>
                            <p:childTnLst>
                              <p:par>
                                <p:cTn id="40" presetID="41" presetClass="entr" presetSubtype="0" fill="hold" grpId="1" nodeType="afterEffect">
                                  <p:stCondLst>
                                    <p:cond delay="0"/>
                                  </p:stCondLst>
                                  <p:iterate type="lt">
                                    <p:tmPct val="10000"/>
                                  </p:iterate>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
                                        </p:tgtEl>
                                        <p:attrNameLst>
                                          <p:attrName>ppt_y</p:attrName>
                                        </p:attrNameLst>
                                      </p:cBhvr>
                                      <p:tavLst>
                                        <p:tav tm="0">
                                          <p:val>
                                            <p:strVal val="#ppt_y"/>
                                          </p:val>
                                        </p:tav>
                                        <p:tav tm="100000">
                                          <p:val>
                                            <p:strVal val="#ppt_y"/>
                                          </p:val>
                                        </p:tav>
                                      </p:tavLst>
                                    </p:anim>
                                    <p:anim calcmode="lin" valueType="num">
                                      <p:cBhvr>
                                        <p:cTn id="4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射线"/>
          <p:cNvPicPr>
            <a:picLocks noChangeAspect="1"/>
          </p:cNvPicPr>
          <p:nvPr/>
        </p:nvPicPr>
        <p:blipFill>
          <a:blip r:embed="rId3"/>
          <a:stretch>
            <a:fillRect/>
          </a:stretch>
        </p:blipFill>
        <p:spPr>
          <a:xfrm>
            <a:off x="-11430" y="-6985"/>
            <a:ext cx="12214860" cy="6872605"/>
          </a:xfrm>
          <a:prstGeom prst="rect">
            <a:avLst/>
          </a:prstGeom>
        </p:spPr>
      </p:pic>
      <p:pic>
        <p:nvPicPr>
          <p:cNvPr id="6" name="图片 5" descr="灯火"/>
          <p:cNvPicPr>
            <a:picLocks noChangeAspect="1"/>
          </p:cNvPicPr>
          <p:nvPr/>
        </p:nvPicPr>
        <p:blipFill>
          <a:blip r:embed="rId4"/>
          <a:stretch>
            <a:fillRect/>
          </a:stretch>
        </p:blipFill>
        <p:spPr>
          <a:xfrm>
            <a:off x="1159510" y="4828540"/>
            <a:ext cx="10115550" cy="1674495"/>
          </a:xfrm>
          <a:prstGeom prst="rect">
            <a:avLst/>
          </a:prstGeom>
        </p:spPr>
      </p:pic>
      <p:pic>
        <p:nvPicPr>
          <p:cNvPr id="5" name="图片 4" descr="马路"/>
          <p:cNvPicPr>
            <a:picLocks noChangeAspect="1"/>
          </p:cNvPicPr>
          <p:nvPr/>
        </p:nvPicPr>
        <p:blipFill>
          <a:blip r:embed="rId5"/>
          <a:stretch>
            <a:fillRect/>
          </a:stretch>
        </p:blipFill>
        <p:spPr>
          <a:xfrm>
            <a:off x="-11430" y="5511165"/>
            <a:ext cx="12203430" cy="1354455"/>
          </a:xfrm>
          <a:prstGeom prst="rect">
            <a:avLst/>
          </a:prstGeom>
        </p:spPr>
      </p:pic>
      <p:pic>
        <p:nvPicPr>
          <p:cNvPr id="7" name="图片 6" descr="热气球"/>
          <p:cNvPicPr>
            <a:picLocks noChangeAspect="1"/>
          </p:cNvPicPr>
          <p:nvPr/>
        </p:nvPicPr>
        <p:blipFill>
          <a:blip r:embed="rId6"/>
          <a:stretch>
            <a:fillRect/>
          </a:stretch>
        </p:blipFill>
        <p:spPr>
          <a:xfrm>
            <a:off x="2505075" y="591820"/>
            <a:ext cx="7170420" cy="5194935"/>
          </a:xfrm>
          <a:prstGeom prst="rect">
            <a:avLst/>
          </a:prstGeom>
        </p:spPr>
      </p:pic>
      <p:pic>
        <p:nvPicPr>
          <p:cNvPr id="8" name="图片 7" descr="飞机"/>
          <p:cNvPicPr>
            <a:picLocks noChangeAspect="1"/>
          </p:cNvPicPr>
          <p:nvPr/>
        </p:nvPicPr>
        <p:blipFill>
          <a:blip r:embed="rId7"/>
          <a:stretch>
            <a:fillRect/>
          </a:stretch>
        </p:blipFill>
        <p:spPr>
          <a:xfrm>
            <a:off x="596900" y="2889885"/>
            <a:ext cx="1609090" cy="1078865"/>
          </a:xfrm>
          <a:prstGeom prst="rect">
            <a:avLst/>
          </a:prstGeom>
        </p:spPr>
      </p:pic>
      <p:pic>
        <p:nvPicPr>
          <p:cNvPr id="9" name="图片 8" descr="白云"/>
          <p:cNvPicPr>
            <a:picLocks noChangeAspect="1"/>
          </p:cNvPicPr>
          <p:nvPr/>
        </p:nvPicPr>
        <p:blipFill>
          <a:blip r:embed="rId8"/>
          <a:stretch>
            <a:fillRect/>
          </a:stretch>
        </p:blipFill>
        <p:spPr>
          <a:xfrm>
            <a:off x="1738630" y="518795"/>
            <a:ext cx="1139190" cy="679450"/>
          </a:xfrm>
          <a:prstGeom prst="rect">
            <a:avLst/>
          </a:prstGeom>
        </p:spPr>
      </p:pic>
      <p:pic>
        <p:nvPicPr>
          <p:cNvPr id="10" name="图片 9" descr="白云"/>
          <p:cNvPicPr>
            <a:picLocks noChangeAspect="1"/>
          </p:cNvPicPr>
          <p:nvPr/>
        </p:nvPicPr>
        <p:blipFill>
          <a:blip r:embed="rId8"/>
          <a:stretch>
            <a:fillRect/>
          </a:stretch>
        </p:blipFill>
        <p:spPr>
          <a:xfrm>
            <a:off x="10114280" y="3998595"/>
            <a:ext cx="1139190" cy="679450"/>
          </a:xfrm>
          <a:prstGeom prst="rect">
            <a:avLst/>
          </a:prstGeom>
        </p:spPr>
      </p:pic>
      <p:sp>
        <p:nvSpPr>
          <p:cNvPr id="12" name="矩形 11"/>
          <p:cNvSpPr/>
          <p:nvPr/>
        </p:nvSpPr>
        <p:spPr>
          <a:xfrm>
            <a:off x="2680335" y="2806700"/>
            <a:ext cx="6831965" cy="817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zh-CN" altLang="en-US" sz="6600">
                <a:latin typeface="汉仪菱心体简" panose="02010400000101010101" charset="-122"/>
                <a:ea typeface="汉仪菱心体简" panose="02010400000101010101" charset="-122"/>
              </a:rPr>
              <a:t>请大家投我一票哦</a:t>
            </a:r>
            <a:endParaRPr lang="zh-CN" altLang="en-US" sz="6600">
              <a:latin typeface="汉仪菱心体简" panose="02010400000101010101" charset="-122"/>
              <a:ea typeface="汉仪菱心体简" panose="02010400000101010101" charset="-122"/>
            </a:endParaRPr>
          </a:p>
        </p:txBody>
      </p:sp>
      <p:sp>
        <p:nvSpPr>
          <p:cNvPr id="13" name="矩形 12"/>
          <p:cNvSpPr/>
          <p:nvPr/>
        </p:nvSpPr>
        <p:spPr>
          <a:xfrm>
            <a:off x="2680335" y="3695065"/>
            <a:ext cx="6831965" cy="817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zh-CN" altLang="en-US" sz="4400">
                <a:latin typeface="汉仪菱心体简" panose="02010400000101010101" charset="-122"/>
                <a:ea typeface="汉仪菱心体简" panose="02010400000101010101" charset="-122"/>
              </a:rPr>
              <a:t>谢谢大家</a:t>
            </a:r>
            <a:endParaRPr lang="zh-CN" altLang="en-US" sz="4400">
              <a:latin typeface="汉仪菱心体简" panose="02010400000101010101" charset="-122"/>
              <a:ea typeface="汉仪菱心体简" panose="02010400000101010101"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14" presetClass="entr" presetSubtype="1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par>
                          <p:cTn id="31" fill="hold" nodeType="afterGroup">
                            <p:stCondLst>
                              <p:cond delay="3000"/>
                            </p:stCondLst>
                            <p:childTnLst>
                              <p:par>
                                <p:cTn id="32" presetID="41" presetClass="entr" presetSubtype="0" fill="hold" grpId="1" nodeType="afterEffect">
                                  <p:stCondLst>
                                    <p:cond delay="0"/>
                                  </p:stCondLst>
                                  <p:iterate type="lt">
                                    <p:tmPct val="10000"/>
                                  </p:iterate>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2"/>
                                        </p:tgtEl>
                                        <p:attrNameLst>
                                          <p:attrName>ppt_y</p:attrName>
                                        </p:attrNameLst>
                                      </p:cBhvr>
                                      <p:tavLst>
                                        <p:tav tm="0">
                                          <p:val>
                                            <p:strVal val="#ppt_y"/>
                                          </p:val>
                                        </p:tav>
                                        <p:tav tm="100000">
                                          <p:val>
                                            <p:strVal val="#ppt_y"/>
                                          </p:val>
                                        </p:tav>
                                      </p:tavLst>
                                    </p:anim>
                                    <p:anim calcmode="lin" valueType="num">
                                      <p:cBhvr>
                                        <p:cTn id="3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2"/>
                                        </p:tgtEl>
                                      </p:cBhvr>
                                    </p:animEffect>
                                  </p:childTnLst>
                                </p:cTn>
                              </p:par>
                            </p:childTnLst>
                          </p:cTn>
                        </p:par>
                        <p:par>
                          <p:cTn id="39" fill="hold" nodeType="afterGroup">
                            <p:stCondLst>
                              <p:cond delay="3500"/>
                            </p:stCondLst>
                            <p:childTnLst>
                              <p:par>
                                <p:cTn id="40" presetID="29"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2"/>
                                          </p:val>
                                        </p:tav>
                                        <p:tav tm="100000">
                                          <p:val>
                                            <p:strVal val="#ppt_x"/>
                                          </p:val>
                                        </p:tav>
                                      </p:tavLst>
                                    </p:anim>
                                    <p:anim calcmode="lin" valueType="num">
                                      <p:cBhvr>
                                        <p:cTn id="43"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3"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descr="灯火"/>
          <p:cNvPicPr>
            <a:picLocks noChangeAspect="1"/>
          </p:cNvPicPr>
          <p:nvPr/>
        </p:nvPicPr>
        <p:blipFill>
          <a:blip r:embed="rId3"/>
          <a:stretch>
            <a:fillRect/>
          </a:stretch>
        </p:blipFill>
        <p:spPr>
          <a:xfrm>
            <a:off x="1159510" y="4881880"/>
            <a:ext cx="10115550" cy="1674495"/>
          </a:xfrm>
          <a:prstGeom prst="rect">
            <a:avLst/>
          </a:prstGeom>
        </p:spPr>
      </p:pic>
      <p:pic>
        <p:nvPicPr>
          <p:cNvPr id="2" name="图片 1" descr="马路"/>
          <p:cNvPicPr>
            <a:picLocks noChangeAspect="1"/>
          </p:cNvPicPr>
          <p:nvPr/>
        </p:nvPicPr>
        <p:blipFill>
          <a:blip r:embed="rId4"/>
          <a:stretch>
            <a:fillRect/>
          </a:stretch>
        </p:blipFill>
        <p:spPr>
          <a:xfrm>
            <a:off x="-11430" y="5564505"/>
            <a:ext cx="12203430" cy="1354455"/>
          </a:xfrm>
          <a:prstGeom prst="rect">
            <a:avLst/>
          </a:prstGeom>
        </p:spPr>
      </p:pic>
      <p:grpSp>
        <p:nvGrpSpPr>
          <p:cNvPr id="4" name="组合 3"/>
          <p:cNvGrpSpPr/>
          <p:nvPr/>
        </p:nvGrpSpPr>
        <p:grpSpPr>
          <a:xfrm>
            <a:off x="758825" y="415290"/>
            <a:ext cx="827405" cy="521970"/>
            <a:chOff x="1090" y="581"/>
            <a:chExt cx="1303" cy="822"/>
          </a:xfrm>
        </p:grpSpPr>
        <p:pic>
          <p:nvPicPr>
            <p:cNvPr id="9" name="图片 8" descr="白云"/>
            <p:cNvPicPr>
              <a:picLocks noChangeAspect="1"/>
            </p:cNvPicPr>
            <p:nvPr/>
          </p:nvPicPr>
          <p:blipFill>
            <a:blip r:embed="rId5"/>
            <a:stretch>
              <a:fillRect/>
            </a:stretch>
          </p:blipFill>
          <p:spPr>
            <a:xfrm>
              <a:off x="1090" y="581"/>
              <a:ext cx="1303" cy="778"/>
            </a:xfrm>
            <a:prstGeom prst="rect">
              <a:avLst/>
            </a:prstGeom>
          </p:spPr>
        </p:pic>
        <p:sp>
          <p:nvSpPr>
            <p:cNvPr id="3" name="文本框 2"/>
            <p:cNvSpPr txBox="1"/>
            <p:nvPr/>
          </p:nvSpPr>
          <p:spPr>
            <a:xfrm>
              <a:off x="1177" y="581"/>
              <a:ext cx="1129" cy="822"/>
            </a:xfrm>
            <a:prstGeom prst="rect">
              <a:avLst/>
            </a:prstGeom>
            <a:noFill/>
          </p:spPr>
          <p:txBody>
            <a:bodyPr wrap="square" rtlCol="0">
              <a:spAutoFit/>
            </a:bodyPr>
            <a:lstStyle/>
            <a:p>
              <a:pPr algn="ctr"/>
              <a:r>
                <a:rPr lang="zh-CN" altLang="en-US" sz="2800">
                  <a:solidFill>
                    <a:srgbClr val="F94D39"/>
                  </a:solidFill>
                  <a:latin typeface="汉仪菱心体简" panose="02010400000101010101" charset="-122"/>
                  <a:ea typeface="汉仪菱心体简" panose="02010400000101010101" charset="-122"/>
                </a:rPr>
                <a:t>自</a:t>
              </a:r>
              <a:endParaRPr lang="zh-CN" altLang="en-US" sz="2800">
                <a:solidFill>
                  <a:srgbClr val="F94D39"/>
                </a:solidFill>
                <a:latin typeface="汉仪菱心体简" panose="02010400000101010101" charset="-122"/>
                <a:ea typeface="汉仪菱心体简" panose="02010400000101010101" charset="-122"/>
              </a:endParaRPr>
            </a:p>
          </p:txBody>
        </p:sp>
      </p:grpSp>
      <p:grpSp>
        <p:nvGrpSpPr>
          <p:cNvPr id="8" name="组合 7"/>
          <p:cNvGrpSpPr/>
          <p:nvPr/>
        </p:nvGrpSpPr>
        <p:grpSpPr>
          <a:xfrm>
            <a:off x="1417955" y="721995"/>
            <a:ext cx="827405" cy="521970"/>
            <a:chOff x="1090" y="581"/>
            <a:chExt cx="1303" cy="822"/>
          </a:xfrm>
        </p:grpSpPr>
        <p:pic>
          <p:nvPicPr>
            <p:cNvPr id="10" name="图片 9" descr="白云"/>
            <p:cNvPicPr>
              <a:picLocks noChangeAspect="1"/>
            </p:cNvPicPr>
            <p:nvPr/>
          </p:nvPicPr>
          <p:blipFill>
            <a:blip r:embed="rId5"/>
            <a:stretch>
              <a:fillRect/>
            </a:stretch>
          </p:blipFill>
          <p:spPr>
            <a:xfrm>
              <a:off x="1090" y="581"/>
              <a:ext cx="1303" cy="778"/>
            </a:xfrm>
            <a:prstGeom prst="rect">
              <a:avLst/>
            </a:prstGeom>
          </p:spPr>
        </p:pic>
        <p:sp>
          <p:nvSpPr>
            <p:cNvPr id="11" name="文本框 10"/>
            <p:cNvSpPr txBox="1"/>
            <p:nvPr/>
          </p:nvSpPr>
          <p:spPr>
            <a:xfrm>
              <a:off x="1177" y="581"/>
              <a:ext cx="1129" cy="822"/>
            </a:xfrm>
            <a:prstGeom prst="rect">
              <a:avLst/>
            </a:prstGeom>
            <a:noFill/>
          </p:spPr>
          <p:txBody>
            <a:bodyPr wrap="square" rtlCol="0">
              <a:spAutoFit/>
            </a:bodyPr>
            <a:lstStyle/>
            <a:p>
              <a:pPr algn="ctr"/>
              <a:r>
                <a:rPr lang="zh-CN" altLang="en-US" sz="2800">
                  <a:solidFill>
                    <a:srgbClr val="C57DE3"/>
                  </a:solidFill>
                  <a:latin typeface="汉仪菱心体简" panose="02010400000101010101" charset="-122"/>
                  <a:ea typeface="汉仪菱心体简" panose="02010400000101010101" charset="-122"/>
                </a:rPr>
                <a:t>我</a:t>
              </a:r>
              <a:endParaRPr lang="zh-CN" altLang="en-US" sz="2800">
                <a:solidFill>
                  <a:srgbClr val="C57DE3"/>
                </a:solidFill>
                <a:latin typeface="汉仪菱心体简" panose="02010400000101010101" charset="-122"/>
                <a:ea typeface="汉仪菱心体简" panose="02010400000101010101" charset="-122"/>
              </a:endParaRPr>
            </a:p>
          </p:txBody>
        </p:sp>
      </p:grpSp>
      <p:grpSp>
        <p:nvGrpSpPr>
          <p:cNvPr id="12" name="组合 11"/>
          <p:cNvGrpSpPr/>
          <p:nvPr/>
        </p:nvGrpSpPr>
        <p:grpSpPr>
          <a:xfrm>
            <a:off x="2134870" y="415290"/>
            <a:ext cx="827405" cy="521970"/>
            <a:chOff x="1090" y="581"/>
            <a:chExt cx="1303" cy="822"/>
          </a:xfrm>
        </p:grpSpPr>
        <p:pic>
          <p:nvPicPr>
            <p:cNvPr id="13" name="图片 12" descr="白云"/>
            <p:cNvPicPr>
              <a:picLocks noChangeAspect="1"/>
            </p:cNvPicPr>
            <p:nvPr/>
          </p:nvPicPr>
          <p:blipFill>
            <a:blip r:embed="rId5"/>
            <a:stretch>
              <a:fillRect/>
            </a:stretch>
          </p:blipFill>
          <p:spPr>
            <a:xfrm>
              <a:off x="1090" y="581"/>
              <a:ext cx="1303" cy="778"/>
            </a:xfrm>
            <a:prstGeom prst="rect">
              <a:avLst/>
            </a:prstGeom>
          </p:spPr>
        </p:pic>
        <p:sp>
          <p:nvSpPr>
            <p:cNvPr id="14" name="文本框 13"/>
            <p:cNvSpPr txBox="1"/>
            <p:nvPr/>
          </p:nvSpPr>
          <p:spPr>
            <a:xfrm>
              <a:off x="1177" y="581"/>
              <a:ext cx="1129" cy="822"/>
            </a:xfrm>
            <a:prstGeom prst="rect">
              <a:avLst/>
            </a:prstGeom>
            <a:noFill/>
          </p:spPr>
          <p:txBody>
            <a:bodyPr wrap="square" rtlCol="0">
              <a:spAutoFit/>
            </a:bodyPr>
            <a:lstStyle/>
            <a:p>
              <a:pPr algn="ctr"/>
              <a:r>
                <a:rPr lang="zh-CN" altLang="en-US" sz="2800">
                  <a:solidFill>
                    <a:srgbClr val="F8DC0E"/>
                  </a:solidFill>
                  <a:latin typeface="汉仪菱心体简" panose="02010400000101010101" charset="-122"/>
                  <a:ea typeface="汉仪菱心体简" panose="02010400000101010101" charset="-122"/>
                </a:rPr>
                <a:t>介</a:t>
              </a:r>
              <a:endParaRPr lang="zh-CN" altLang="en-US" sz="2800">
                <a:solidFill>
                  <a:srgbClr val="F8DC0E"/>
                </a:solidFill>
                <a:latin typeface="汉仪菱心体简" panose="02010400000101010101" charset="-122"/>
                <a:ea typeface="汉仪菱心体简" panose="02010400000101010101" charset="-122"/>
              </a:endParaRPr>
            </a:p>
          </p:txBody>
        </p:sp>
      </p:grpSp>
      <p:grpSp>
        <p:nvGrpSpPr>
          <p:cNvPr id="15" name="组合 14"/>
          <p:cNvGrpSpPr/>
          <p:nvPr/>
        </p:nvGrpSpPr>
        <p:grpSpPr>
          <a:xfrm>
            <a:off x="2851785" y="694055"/>
            <a:ext cx="827405" cy="521970"/>
            <a:chOff x="1090" y="581"/>
            <a:chExt cx="1303" cy="822"/>
          </a:xfrm>
        </p:grpSpPr>
        <p:pic>
          <p:nvPicPr>
            <p:cNvPr id="16" name="图片 15" descr="白云"/>
            <p:cNvPicPr>
              <a:picLocks noChangeAspect="1"/>
            </p:cNvPicPr>
            <p:nvPr/>
          </p:nvPicPr>
          <p:blipFill>
            <a:blip r:embed="rId5"/>
            <a:stretch>
              <a:fillRect/>
            </a:stretch>
          </p:blipFill>
          <p:spPr>
            <a:xfrm>
              <a:off x="1090" y="581"/>
              <a:ext cx="1303" cy="778"/>
            </a:xfrm>
            <a:prstGeom prst="rect">
              <a:avLst/>
            </a:prstGeom>
          </p:spPr>
        </p:pic>
        <p:sp>
          <p:nvSpPr>
            <p:cNvPr id="17" name="文本框 16"/>
            <p:cNvSpPr txBox="1"/>
            <p:nvPr/>
          </p:nvSpPr>
          <p:spPr>
            <a:xfrm>
              <a:off x="1177" y="581"/>
              <a:ext cx="1129" cy="822"/>
            </a:xfrm>
            <a:prstGeom prst="rect">
              <a:avLst/>
            </a:prstGeom>
            <a:noFill/>
          </p:spPr>
          <p:txBody>
            <a:bodyPr wrap="square" rtlCol="0">
              <a:spAutoFit/>
            </a:bodyPr>
            <a:lstStyle/>
            <a:p>
              <a:pPr algn="ctr"/>
              <a:r>
                <a:rPr lang="zh-CN" altLang="en-US" sz="2800">
                  <a:solidFill>
                    <a:srgbClr val="3076CC"/>
                  </a:solidFill>
                  <a:latin typeface="汉仪菱心体简" panose="02010400000101010101" charset="-122"/>
                  <a:ea typeface="汉仪菱心体简" panose="02010400000101010101" charset="-122"/>
                </a:rPr>
                <a:t>绍</a:t>
              </a:r>
              <a:endParaRPr lang="zh-CN" altLang="en-US" sz="2800">
                <a:solidFill>
                  <a:srgbClr val="3076CC"/>
                </a:solidFill>
                <a:latin typeface="汉仪菱心体简" panose="02010400000101010101" charset="-122"/>
                <a:ea typeface="汉仪菱心体简" panose="02010400000101010101" charset="-122"/>
              </a:endParaRPr>
            </a:p>
          </p:txBody>
        </p:sp>
      </p:grpSp>
      <p:sp>
        <p:nvSpPr>
          <p:cNvPr id="20" name="文本框 19"/>
          <p:cNvSpPr txBox="1"/>
          <p:nvPr/>
        </p:nvSpPr>
        <p:spPr>
          <a:xfrm>
            <a:off x="814070" y="1617345"/>
            <a:ext cx="4852035" cy="2584450"/>
          </a:xfrm>
          <a:prstGeom prst="rect">
            <a:avLst/>
          </a:prstGeom>
          <a:noFill/>
        </p:spPr>
        <p:txBody>
          <a:bodyPr wrap="square" rtlCol="0">
            <a:spAutoFit/>
          </a:bodyPr>
          <a:lstStyle/>
          <a:p>
            <a:pPr marL="342900" indent="-342900" fontAlgn="auto">
              <a:lnSpc>
                <a:spcPct val="150000"/>
              </a:lnSpc>
              <a:buFont typeface="Wingdings" panose="05000000000000000000" charset="0"/>
              <a:buChar char=""/>
            </a:pPr>
            <a:r>
              <a:rPr b="1" err="1">
                <a:solidFill>
                  <a:schemeClr val="bg1"/>
                </a:solidFill>
                <a:effectLst/>
                <a:latin typeface="汉仪菱心体简" panose="02010400000101010101" charset="-122"/>
                <a:ea typeface="汉仪菱心体简" panose="02010400000101010101" charset="-122"/>
              </a:rPr>
              <a:t>姓名</a:t>
            </a:r>
            <a:r>
              <a:rPr b="1" err="1" smtClean="0">
                <a:solidFill>
                  <a:schemeClr val="bg1"/>
                </a:solidFill>
                <a:effectLst/>
                <a:latin typeface="汉仪菱心体简" panose="02010400000101010101" charset="-122"/>
                <a:ea typeface="汉仪菱心体简" panose="02010400000101010101" charset="-122"/>
              </a:rPr>
              <a:t>：</a:t>
            </a:r>
            <a:r>
              <a:rPr lang="en-US" err="1" smtClean="0">
                <a:solidFill>
                  <a:schemeClr val="bg1"/>
                </a:solidFill>
                <a:effectLst/>
                <a:latin typeface="汉仪菱心体简" panose="02010400000101010101" charset="-122"/>
                <a:ea typeface="汉仪菱心体简" panose="02010400000101010101" charset="-122"/>
              </a:rPr>
              <a:t>XXX</a:t>
            </a:r>
            <a:endParaRPr>
              <a:solidFill>
                <a:schemeClr val="bg1"/>
              </a:solidFill>
              <a:effectLst/>
              <a:latin typeface="汉仪菱心体简" panose="02010400000101010101" charset="-122"/>
              <a:ea typeface="汉仪菱心体简" panose="02010400000101010101" charset="-122"/>
            </a:endParaRPr>
          </a:p>
          <a:p>
            <a:pPr marL="342900" indent="-342900" fontAlgn="auto">
              <a:lnSpc>
                <a:spcPct val="150000"/>
              </a:lnSpc>
              <a:buFont typeface="Wingdings" panose="05000000000000000000" charset="0"/>
              <a:buChar char=""/>
            </a:pPr>
            <a:r>
              <a:rPr b="1" err="1">
                <a:solidFill>
                  <a:schemeClr val="bg1"/>
                </a:solidFill>
                <a:effectLst/>
                <a:latin typeface="汉仪菱心体简" panose="02010400000101010101" charset="-122"/>
                <a:ea typeface="汉仪菱心体简" panose="02010400000101010101" charset="-122"/>
              </a:rPr>
              <a:t>班级：</a:t>
            </a:r>
            <a:r>
              <a:rPr err="1">
                <a:solidFill>
                  <a:schemeClr val="bg1"/>
                </a:solidFill>
                <a:effectLst/>
                <a:latin typeface="汉仪菱心体简" panose="02010400000101010101" charset="-122"/>
                <a:ea typeface="汉仪菱心体简" panose="02010400000101010101" charset="-122"/>
              </a:rPr>
              <a:t>三年二班</a:t>
            </a:r>
            <a:endParaRPr>
              <a:solidFill>
                <a:schemeClr val="bg1"/>
              </a:solidFill>
              <a:effectLst/>
              <a:latin typeface="汉仪菱心体简" panose="02010400000101010101" charset="-122"/>
              <a:ea typeface="汉仪菱心体简" panose="02010400000101010101" charset="-122"/>
            </a:endParaRPr>
          </a:p>
          <a:p>
            <a:pPr marL="342900" indent="-342900" fontAlgn="auto">
              <a:lnSpc>
                <a:spcPct val="150000"/>
              </a:lnSpc>
              <a:buFont typeface="Wingdings" panose="05000000000000000000" charset="0"/>
              <a:buChar char=""/>
            </a:pPr>
            <a:r>
              <a:rPr b="1">
                <a:solidFill>
                  <a:schemeClr val="bg1"/>
                </a:solidFill>
                <a:effectLst/>
                <a:latin typeface="汉仪菱心体简" panose="02010400000101010101" charset="-122"/>
                <a:ea typeface="汉仪菱心体简" panose="02010400000101010101" charset="-122"/>
              </a:rPr>
              <a:t>年龄：</a:t>
            </a:r>
            <a:r>
              <a:rPr>
                <a:solidFill>
                  <a:schemeClr val="bg1"/>
                </a:solidFill>
                <a:effectLst/>
                <a:latin typeface="汉仪菱心体简" panose="02010400000101010101" charset="-122"/>
                <a:ea typeface="汉仪菱心体简" panose="02010400000101010101" charset="-122"/>
              </a:rPr>
              <a:t>10岁</a:t>
            </a:r>
            <a:endParaRPr>
              <a:solidFill>
                <a:schemeClr val="bg1"/>
              </a:solidFill>
              <a:effectLst/>
              <a:latin typeface="汉仪菱心体简" panose="02010400000101010101" charset="-122"/>
              <a:ea typeface="汉仪菱心体简" panose="02010400000101010101" charset="-122"/>
            </a:endParaRPr>
          </a:p>
          <a:p>
            <a:pPr marL="342900" indent="-342900" fontAlgn="auto">
              <a:lnSpc>
                <a:spcPct val="150000"/>
              </a:lnSpc>
              <a:buFont typeface="Wingdings" panose="05000000000000000000" charset="0"/>
              <a:buChar char=""/>
            </a:pPr>
            <a:r>
              <a:rPr b="1" err="1">
                <a:solidFill>
                  <a:schemeClr val="bg1"/>
                </a:solidFill>
                <a:effectLst/>
                <a:latin typeface="汉仪菱心体简" panose="02010400000101010101" charset="-122"/>
                <a:ea typeface="汉仪菱心体简" panose="02010400000101010101" charset="-122"/>
              </a:rPr>
              <a:t>性别：</a:t>
            </a:r>
            <a:r>
              <a:rPr err="1">
                <a:solidFill>
                  <a:schemeClr val="bg1"/>
                </a:solidFill>
                <a:effectLst/>
                <a:latin typeface="汉仪菱心体简" panose="02010400000101010101" charset="-122"/>
                <a:ea typeface="汉仪菱心体简" panose="02010400000101010101" charset="-122"/>
              </a:rPr>
              <a:t>女</a:t>
            </a:r>
            <a:endParaRPr>
              <a:solidFill>
                <a:schemeClr val="bg1"/>
              </a:solidFill>
              <a:effectLst/>
              <a:latin typeface="汉仪菱心体简" panose="02010400000101010101" charset="-122"/>
              <a:ea typeface="汉仪菱心体简" panose="02010400000101010101" charset="-122"/>
            </a:endParaRPr>
          </a:p>
          <a:p>
            <a:pPr marL="342900" indent="-342900" fontAlgn="auto">
              <a:lnSpc>
                <a:spcPct val="150000"/>
              </a:lnSpc>
              <a:buFont typeface="Wingdings" panose="05000000000000000000" charset="0"/>
              <a:buChar char=""/>
            </a:pPr>
            <a:r>
              <a:rPr b="1">
                <a:solidFill>
                  <a:schemeClr val="bg1"/>
                </a:solidFill>
                <a:effectLst/>
                <a:latin typeface="汉仪菱心体简" panose="02010400000101010101" charset="-122"/>
                <a:ea typeface="汉仪菱心体简" panose="02010400000101010101" charset="-122"/>
              </a:rPr>
              <a:t>生日：</a:t>
            </a:r>
            <a:r>
              <a:rPr>
                <a:solidFill>
                  <a:schemeClr val="bg1"/>
                </a:solidFill>
                <a:effectLst/>
                <a:latin typeface="汉仪菱心体简" panose="02010400000101010101" charset="-122"/>
                <a:ea typeface="汉仪菱心体简" panose="02010400000101010101" charset="-122"/>
              </a:rPr>
              <a:t>20XX年XX月XX</a:t>
            </a:r>
            <a:endParaRPr>
              <a:solidFill>
                <a:schemeClr val="bg1"/>
              </a:solidFill>
              <a:effectLst/>
              <a:latin typeface="汉仪菱心体简" panose="02010400000101010101" charset="-122"/>
              <a:ea typeface="汉仪菱心体简" panose="02010400000101010101" charset="-122"/>
            </a:endParaRPr>
          </a:p>
          <a:p>
            <a:pPr marL="342900" indent="-342900" fontAlgn="auto">
              <a:lnSpc>
                <a:spcPct val="150000"/>
              </a:lnSpc>
              <a:buFont typeface="Wingdings" panose="05000000000000000000" charset="0"/>
              <a:buChar char=""/>
            </a:pPr>
            <a:r>
              <a:rPr b="1" err="1">
                <a:solidFill>
                  <a:schemeClr val="bg1"/>
                </a:solidFill>
                <a:effectLst/>
                <a:latin typeface="汉仪菱心体简" panose="02010400000101010101" charset="-122"/>
                <a:ea typeface="汉仪菱心体简" panose="02010400000101010101" charset="-122"/>
              </a:rPr>
              <a:t>座右铭：</a:t>
            </a:r>
            <a:r>
              <a:rPr err="1">
                <a:solidFill>
                  <a:schemeClr val="bg1"/>
                </a:solidFill>
                <a:effectLst/>
                <a:latin typeface="汉仪菱心体简" panose="02010400000101010101" charset="-122"/>
                <a:ea typeface="汉仪菱心体简" panose="02010400000101010101" charset="-122"/>
              </a:rPr>
              <a:t>莫等闲，白了少年头，空悲切。</a:t>
            </a:r>
            <a:endParaRPr>
              <a:solidFill>
                <a:schemeClr val="bg1"/>
              </a:solidFill>
              <a:effectLst/>
              <a:latin typeface="汉仪菱心体简" panose="02010400000101010101" charset="-122"/>
              <a:ea typeface="汉仪菱心体简" panose="02010400000101010101" charset="-122"/>
            </a:endParaRPr>
          </a:p>
        </p:txBody>
      </p:sp>
      <p:sp>
        <p:nvSpPr>
          <p:cNvPr id="18" name="云形 17"/>
          <p:cNvSpPr/>
          <p:nvPr/>
        </p:nvSpPr>
        <p:spPr>
          <a:xfrm>
            <a:off x="6949440" y="2950210"/>
            <a:ext cx="2388235" cy="1629410"/>
          </a:xfrm>
          <a:prstGeom prst="cloud">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云形 18"/>
          <p:cNvSpPr/>
          <p:nvPr/>
        </p:nvSpPr>
        <p:spPr>
          <a:xfrm>
            <a:off x="8825865" y="1049020"/>
            <a:ext cx="2787015" cy="1901190"/>
          </a:xfrm>
          <a:prstGeom prst="cloud">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云形 20"/>
          <p:cNvSpPr/>
          <p:nvPr/>
        </p:nvSpPr>
        <p:spPr>
          <a:xfrm>
            <a:off x="5349240" y="497840"/>
            <a:ext cx="3167380" cy="2160905"/>
          </a:xfrm>
          <a:prstGeom prst="cloud">
            <a:avLst/>
          </a:prstGeom>
          <a:blipFill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1500"/>
                            </p:stCondLst>
                            <p:childTnLst>
                              <p:par>
                                <p:cTn id="36" presetID="41" presetClass="entr" presetSubtype="0" fill="hold" grpId="1" nodeType="after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0"/>
                                        </p:tgtEl>
                                        <p:attrNameLst>
                                          <p:attrName>ppt_y</p:attrName>
                                        </p:attrNameLst>
                                      </p:cBhvr>
                                      <p:tavLst>
                                        <p:tav tm="0">
                                          <p:val>
                                            <p:strVal val="#ppt_y"/>
                                          </p:val>
                                        </p:tav>
                                        <p:tav tm="100000">
                                          <p:val>
                                            <p:strVal val="#ppt_y"/>
                                          </p:val>
                                        </p:tav>
                                      </p:tavLst>
                                    </p:anim>
                                    <p:anim calcmode="lin" valueType="num">
                                      <p:cBhvr>
                                        <p:cTn id="4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0"/>
                                        </p:tgtEl>
                                      </p:cBhvr>
                                    </p:animEffect>
                                  </p:childTnLst>
                                </p:cTn>
                              </p:par>
                            </p:childTnLst>
                          </p:cTn>
                        </p:par>
                        <p:par>
                          <p:cTn id="43" fill="hold" nodeType="afterGroup">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2500"/>
                            </p:stCondLst>
                            <p:childTnLst>
                              <p:par>
                                <p:cTn id="49" presetID="17"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3000"/>
                            </p:stCondLst>
                            <p:childTnLst>
                              <p:par>
                                <p:cTn id="54" presetID="2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edg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P spid="18" grpId="0" animBg="1"/>
      <p:bldP spid="19" grpId="0" animBg="1"/>
      <p:bldP spid="21"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descr="灯火"/>
          <p:cNvPicPr>
            <a:picLocks noChangeAspect="1"/>
          </p:cNvPicPr>
          <p:nvPr/>
        </p:nvPicPr>
        <p:blipFill>
          <a:blip r:embed="rId3"/>
          <a:stretch>
            <a:fillRect/>
          </a:stretch>
        </p:blipFill>
        <p:spPr>
          <a:xfrm>
            <a:off x="1159510" y="4881880"/>
            <a:ext cx="10115550" cy="1674495"/>
          </a:xfrm>
          <a:prstGeom prst="rect">
            <a:avLst/>
          </a:prstGeom>
        </p:spPr>
      </p:pic>
      <p:pic>
        <p:nvPicPr>
          <p:cNvPr id="2" name="图片 1" descr="马路"/>
          <p:cNvPicPr>
            <a:picLocks noChangeAspect="1"/>
          </p:cNvPicPr>
          <p:nvPr/>
        </p:nvPicPr>
        <p:blipFill>
          <a:blip r:embed="rId4"/>
          <a:stretch>
            <a:fillRect/>
          </a:stretch>
        </p:blipFill>
        <p:spPr>
          <a:xfrm>
            <a:off x="-11430" y="5564505"/>
            <a:ext cx="12203430" cy="1354455"/>
          </a:xfrm>
          <a:prstGeom prst="rect">
            <a:avLst/>
          </a:prstGeom>
        </p:spPr>
      </p:pic>
      <p:grpSp>
        <p:nvGrpSpPr>
          <p:cNvPr id="4" name="组合 3"/>
          <p:cNvGrpSpPr/>
          <p:nvPr/>
        </p:nvGrpSpPr>
        <p:grpSpPr>
          <a:xfrm>
            <a:off x="4314190" y="347345"/>
            <a:ext cx="827405" cy="521970"/>
            <a:chOff x="1090" y="581"/>
            <a:chExt cx="1303" cy="822"/>
          </a:xfrm>
        </p:grpSpPr>
        <p:pic>
          <p:nvPicPr>
            <p:cNvPr id="9" name="图片 8" descr="白云"/>
            <p:cNvPicPr>
              <a:picLocks noChangeAspect="1"/>
            </p:cNvPicPr>
            <p:nvPr/>
          </p:nvPicPr>
          <p:blipFill>
            <a:blip r:embed="rId5"/>
            <a:stretch>
              <a:fillRect/>
            </a:stretch>
          </p:blipFill>
          <p:spPr>
            <a:xfrm>
              <a:off x="1090" y="581"/>
              <a:ext cx="1303" cy="778"/>
            </a:xfrm>
            <a:prstGeom prst="rect">
              <a:avLst/>
            </a:prstGeom>
          </p:spPr>
        </p:pic>
        <p:sp>
          <p:nvSpPr>
            <p:cNvPr id="3" name="文本框 2"/>
            <p:cNvSpPr txBox="1"/>
            <p:nvPr/>
          </p:nvSpPr>
          <p:spPr>
            <a:xfrm>
              <a:off x="1177" y="581"/>
              <a:ext cx="1129" cy="822"/>
            </a:xfrm>
            <a:prstGeom prst="rect">
              <a:avLst/>
            </a:prstGeom>
            <a:noFill/>
          </p:spPr>
          <p:txBody>
            <a:bodyPr wrap="square" rtlCol="0">
              <a:spAutoFit/>
            </a:bodyPr>
            <a:lstStyle/>
            <a:p>
              <a:pPr algn="ctr"/>
              <a:r>
                <a:rPr lang="zh-CN" altLang="en-US" sz="2800">
                  <a:solidFill>
                    <a:srgbClr val="F94D39"/>
                  </a:solidFill>
                  <a:latin typeface="汉仪菱心体简" panose="02010400000101010101" charset="-122"/>
                  <a:ea typeface="汉仪菱心体简" panose="02010400000101010101" charset="-122"/>
                </a:rPr>
                <a:t>自</a:t>
              </a:r>
              <a:endParaRPr lang="zh-CN" altLang="en-US" sz="2800">
                <a:solidFill>
                  <a:srgbClr val="F94D39"/>
                </a:solidFill>
                <a:latin typeface="汉仪菱心体简" panose="02010400000101010101" charset="-122"/>
                <a:ea typeface="汉仪菱心体简" panose="02010400000101010101" charset="-122"/>
              </a:endParaRPr>
            </a:p>
          </p:txBody>
        </p:sp>
      </p:grpSp>
      <p:grpSp>
        <p:nvGrpSpPr>
          <p:cNvPr id="8" name="组合 7"/>
          <p:cNvGrpSpPr/>
          <p:nvPr/>
        </p:nvGrpSpPr>
        <p:grpSpPr>
          <a:xfrm>
            <a:off x="5236845" y="347345"/>
            <a:ext cx="827405" cy="521970"/>
            <a:chOff x="1090" y="581"/>
            <a:chExt cx="1303" cy="822"/>
          </a:xfrm>
        </p:grpSpPr>
        <p:pic>
          <p:nvPicPr>
            <p:cNvPr id="10" name="图片 9" descr="白云"/>
            <p:cNvPicPr>
              <a:picLocks noChangeAspect="1"/>
            </p:cNvPicPr>
            <p:nvPr/>
          </p:nvPicPr>
          <p:blipFill>
            <a:blip r:embed="rId5"/>
            <a:stretch>
              <a:fillRect/>
            </a:stretch>
          </p:blipFill>
          <p:spPr>
            <a:xfrm>
              <a:off x="1090" y="581"/>
              <a:ext cx="1303" cy="778"/>
            </a:xfrm>
            <a:prstGeom prst="rect">
              <a:avLst/>
            </a:prstGeom>
          </p:spPr>
        </p:pic>
        <p:sp>
          <p:nvSpPr>
            <p:cNvPr id="11" name="文本框 10"/>
            <p:cNvSpPr txBox="1"/>
            <p:nvPr/>
          </p:nvSpPr>
          <p:spPr>
            <a:xfrm>
              <a:off x="1177" y="581"/>
              <a:ext cx="1129" cy="822"/>
            </a:xfrm>
            <a:prstGeom prst="rect">
              <a:avLst/>
            </a:prstGeom>
            <a:noFill/>
          </p:spPr>
          <p:txBody>
            <a:bodyPr wrap="square" rtlCol="0">
              <a:spAutoFit/>
            </a:bodyPr>
            <a:lstStyle/>
            <a:p>
              <a:pPr algn="ctr"/>
              <a:r>
                <a:rPr lang="zh-CN" altLang="en-US" sz="2800">
                  <a:solidFill>
                    <a:srgbClr val="C57DE3"/>
                  </a:solidFill>
                  <a:latin typeface="汉仪菱心体简" panose="02010400000101010101" charset="-122"/>
                  <a:ea typeface="汉仪菱心体简" panose="02010400000101010101" charset="-122"/>
                </a:rPr>
                <a:t>我</a:t>
              </a:r>
              <a:endParaRPr lang="zh-CN" altLang="en-US" sz="2800">
                <a:solidFill>
                  <a:srgbClr val="C57DE3"/>
                </a:solidFill>
                <a:latin typeface="汉仪菱心体简" panose="02010400000101010101" charset="-122"/>
                <a:ea typeface="汉仪菱心体简" panose="02010400000101010101" charset="-122"/>
              </a:endParaRPr>
            </a:p>
          </p:txBody>
        </p:sp>
      </p:grpSp>
      <p:grpSp>
        <p:nvGrpSpPr>
          <p:cNvPr id="12" name="组合 11"/>
          <p:cNvGrpSpPr/>
          <p:nvPr/>
        </p:nvGrpSpPr>
        <p:grpSpPr>
          <a:xfrm>
            <a:off x="6157595" y="347345"/>
            <a:ext cx="827405" cy="521970"/>
            <a:chOff x="1090" y="581"/>
            <a:chExt cx="1303" cy="822"/>
          </a:xfrm>
        </p:grpSpPr>
        <p:pic>
          <p:nvPicPr>
            <p:cNvPr id="13" name="图片 12" descr="白云"/>
            <p:cNvPicPr>
              <a:picLocks noChangeAspect="1"/>
            </p:cNvPicPr>
            <p:nvPr/>
          </p:nvPicPr>
          <p:blipFill>
            <a:blip r:embed="rId5"/>
            <a:stretch>
              <a:fillRect/>
            </a:stretch>
          </p:blipFill>
          <p:spPr>
            <a:xfrm>
              <a:off x="1090" y="581"/>
              <a:ext cx="1303" cy="778"/>
            </a:xfrm>
            <a:prstGeom prst="rect">
              <a:avLst/>
            </a:prstGeom>
          </p:spPr>
        </p:pic>
        <p:sp>
          <p:nvSpPr>
            <p:cNvPr id="14" name="文本框 13"/>
            <p:cNvSpPr txBox="1"/>
            <p:nvPr/>
          </p:nvSpPr>
          <p:spPr>
            <a:xfrm>
              <a:off x="1177" y="581"/>
              <a:ext cx="1129" cy="822"/>
            </a:xfrm>
            <a:prstGeom prst="rect">
              <a:avLst/>
            </a:prstGeom>
            <a:noFill/>
          </p:spPr>
          <p:txBody>
            <a:bodyPr wrap="square" rtlCol="0">
              <a:spAutoFit/>
            </a:bodyPr>
            <a:lstStyle/>
            <a:p>
              <a:pPr algn="ctr"/>
              <a:r>
                <a:rPr lang="zh-CN" altLang="en-US" sz="2800">
                  <a:solidFill>
                    <a:srgbClr val="F8DC0E"/>
                  </a:solidFill>
                  <a:latin typeface="汉仪菱心体简" panose="02010400000101010101" charset="-122"/>
                  <a:ea typeface="汉仪菱心体简" panose="02010400000101010101" charset="-122"/>
                </a:rPr>
                <a:t>推</a:t>
              </a:r>
              <a:endParaRPr lang="zh-CN" altLang="en-US" sz="2800">
                <a:solidFill>
                  <a:srgbClr val="F8DC0E"/>
                </a:solidFill>
                <a:latin typeface="汉仪菱心体简" panose="02010400000101010101" charset="-122"/>
                <a:ea typeface="汉仪菱心体简" panose="02010400000101010101" charset="-122"/>
              </a:endParaRPr>
            </a:p>
          </p:txBody>
        </p:sp>
      </p:grpSp>
      <p:grpSp>
        <p:nvGrpSpPr>
          <p:cNvPr id="15" name="组合 14"/>
          <p:cNvGrpSpPr/>
          <p:nvPr/>
        </p:nvGrpSpPr>
        <p:grpSpPr>
          <a:xfrm>
            <a:off x="7071360" y="347345"/>
            <a:ext cx="827405" cy="521970"/>
            <a:chOff x="1090" y="581"/>
            <a:chExt cx="1303" cy="822"/>
          </a:xfrm>
        </p:grpSpPr>
        <p:pic>
          <p:nvPicPr>
            <p:cNvPr id="16" name="图片 15" descr="白云"/>
            <p:cNvPicPr>
              <a:picLocks noChangeAspect="1"/>
            </p:cNvPicPr>
            <p:nvPr/>
          </p:nvPicPr>
          <p:blipFill>
            <a:blip r:embed="rId5"/>
            <a:stretch>
              <a:fillRect/>
            </a:stretch>
          </p:blipFill>
          <p:spPr>
            <a:xfrm>
              <a:off x="1090" y="581"/>
              <a:ext cx="1303" cy="778"/>
            </a:xfrm>
            <a:prstGeom prst="rect">
              <a:avLst/>
            </a:prstGeom>
          </p:spPr>
        </p:pic>
        <p:sp>
          <p:nvSpPr>
            <p:cNvPr id="17" name="文本框 16"/>
            <p:cNvSpPr txBox="1"/>
            <p:nvPr/>
          </p:nvSpPr>
          <p:spPr>
            <a:xfrm>
              <a:off x="1177" y="581"/>
              <a:ext cx="1129" cy="822"/>
            </a:xfrm>
            <a:prstGeom prst="rect">
              <a:avLst/>
            </a:prstGeom>
            <a:noFill/>
          </p:spPr>
          <p:txBody>
            <a:bodyPr wrap="square" rtlCol="0">
              <a:spAutoFit/>
            </a:bodyPr>
            <a:lstStyle/>
            <a:p>
              <a:pPr algn="ctr"/>
              <a:r>
                <a:rPr lang="zh-CN" altLang="en-US" sz="2800">
                  <a:solidFill>
                    <a:srgbClr val="3076CC"/>
                  </a:solidFill>
                  <a:latin typeface="汉仪菱心体简" panose="02010400000101010101" charset="-122"/>
                  <a:ea typeface="汉仪菱心体简" panose="02010400000101010101" charset="-122"/>
                </a:rPr>
                <a:t>荐</a:t>
              </a:r>
              <a:endParaRPr lang="zh-CN" altLang="en-US" sz="2800">
                <a:solidFill>
                  <a:srgbClr val="3076CC"/>
                </a:solidFill>
                <a:latin typeface="汉仪菱心体简" panose="02010400000101010101" charset="-122"/>
                <a:ea typeface="汉仪菱心体简" panose="02010400000101010101" charset="-122"/>
              </a:endParaRPr>
            </a:p>
          </p:txBody>
        </p:sp>
      </p:grpSp>
      <p:sp>
        <p:nvSpPr>
          <p:cNvPr id="5" name="文本框 4"/>
          <p:cNvSpPr txBox="1"/>
          <p:nvPr/>
        </p:nvSpPr>
        <p:spPr>
          <a:xfrm>
            <a:off x="2479675" y="1599565"/>
            <a:ext cx="7233285" cy="2553335"/>
          </a:xfrm>
          <a:prstGeom prst="rect">
            <a:avLst/>
          </a:prstGeom>
          <a:noFill/>
        </p:spPr>
        <p:txBody>
          <a:bodyPr wrap="square" rtlCol="0">
            <a:spAutoFit/>
          </a:bodyPr>
          <a:lstStyle/>
          <a:p>
            <a:pPr algn="l" fontAlgn="auto">
              <a:lnSpc>
                <a:spcPct val="200000"/>
              </a:lnSpc>
              <a:buFont typeface="Wingdings" panose="05000000000000000000" charset="0"/>
            </a:pPr>
            <a:r>
              <a:rPr lang="zh-CN" altLang="en-US" sz="1600">
                <a:solidFill>
                  <a:schemeClr val="bg1"/>
                </a:solidFill>
                <a:latin typeface="汉仪菱心体简" panose="02010400000101010101" charset="-122"/>
                <a:ea typeface="汉仪菱心体简" panose="02010400000101010101" charset="-122"/>
                <a:sym typeface="+mn-ea"/>
              </a:rPr>
              <a:t>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a:t>
            </a:r>
            <a:endParaRPr lang="zh-CN" altLang="en-US" sz="1600">
              <a:solidFill>
                <a:schemeClr val="bg1"/>
              </a:solidFill>
              <a:latin typeface="汉仪菱心体简" panose="02010400000101010101" charset="-122"/>
              <a:ea typeface="汉仪菱心体简" panose="02010400000101010101" charset="-122"/>
              <a:sym typeface="+mn-ea"/>
            </a:endParaRPr>
          </a:p>
        </p:txBody>
      </p:sp>
      <p:sp>
        <p:nvSpPr>
          <p:cNvPr id="7" name="圆角矩形 6"/>
          <p:cNvSpPr/>
          <p:nvPr/>
        </p:nvSpPr>
        <p:spPr>
          <a:xfrm>
            <a:off x="2271395" y="1331595"/>
            <a:ext cx="7649210" cy="308864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1500"/>
                            </p:stCondLst>
                            <p:childTnLst>
                              <p:par>
                                <p:cTn id="36" presetID="2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edge">
                                      <p:cBhvr>
                                        <p:cTn id="38" dur="500"/>
                                        <p:tgtEl>
                                          <p:spTgt spid="7"/>
                                        </p:tgtEl>
                                      </p:cBhvr>
                                    </p:animEffect>
                                  </p:childTnLst>
                                </p:cTn>
                              </p:par>
                            </p:childTnLst>
                          </p:cTn>
                        </p:par>
                        <p:par>
                          <p:cTn id="39" fill="hold" nodeType="afterGroup">
                            <p:stCondLst>
                              <p:cond delay="2000"/>
                            </p:stCondLst>
                            <p:childTnLst>
                              <p:par>
                                <p:cTn id="40" presetID="41" presetClass="entr" presetSubtype="0" fill="hold" grpId="1" nodeType="afterEffect">
                                  <p:stCondLst>
                                    <p:cond delay="0"/>
                                  </p:stCondLst>
                                  <p:iterate type="lt">
                                    <p:tmPct val="10000"/>
                                  </p:iterate>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
                                        </p:tgtEl>
                                        <p:attrNameLst>
                                          <p:attrName>ppt_y</p:attrName>
                                        </p:attrNameLst>
                                      </p:cBhvr>
                                      <p:tavLst>
                                        <p:tav tm="0">
                                          <p:val>
                                            <p:strVal val="#ppt_y"/>
                                          </p:val>
                                        </p:tav>
                                        <p:tav tm="100000">
                                          <p:val>
                                            <p:strVal val="#ppt_y"/>
                                          </p:val>
                                        </p:tav>
                                      </p:tavLst>
                                    </p:anim>
                                    <p:anim calcmode="lin" valueType="num">
                                      <p:cBhvr>
                                        <p:cTn id="4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68cbd78e3e6cccb0e34c25b0a2a96e23"/>
          <p:cNvPicPr>
            <a:picLocks noChangeAspect="1"/>
          </p:cNvPicPr>
          <p:nvPr/>
        </p:nvPicPr>
        <p:blipFill>
          <a:blip r:embed="rId3"/>
          <a:stretch>
            <a:fillRect/>
          </a:stretch>
        </p:blipFill>
        <p:spPr>
          <a:xfrm>
            <a:off x="568960" y="300990"/>
            <a:ext cx="11054715" cy="6710680"/>
          </a:xfrm>
          <a:prstGeom prst="rect">
            <a:avLst/>
          </a:prstGeom>
        </p:spPr>
      </p:pic>
      <p:grpSp>
        <p:nvGrpSpPr>
          <p:cNvPr id="4" name="组合 3"/>
          <p:cNvGrpSpPr/>
          <p:nvPr/>
        </p:nvGrpSpPr>
        <p:grpSpPr>
          <a:xfrm>
            <a:off x="1899285" y="5010150"/>
            <a:ext cx="1312545" cy="783717"/>
            <a:chOff x="1090" y="581"/>
            <a:chExt cx="1303" cy="778"/>
          </a:xfrm>
        </p:grpSpPr>
        <p:pic>
          <p:nvPicPr>
            <p:cNvPr id="9" name="图片 8" descr="白云"/>
            <p:cNvPicPr>
              <a:picLocks noChangeAspect="1"/>
            </p:cNvPicPr>
            <p:nvPr/>
          </p:nvPicPr>
          <p:blipFill>
            <a:blip r:embed="rId4"/>
            <a:stretch>
              <a:fillRect/>
            </a:stretch>
          </p:blipFill>
          <p:spPr>
            <a:xfrm>
              <a:off x="1090" y="581"/>
              <a:ext cx="1303" cy="778"/>
            </a:xfrm>
            <a:prstGeom prst="rect">
              <a:avLst/>
            </a:prstGeom>
          </p:spPr>
        </p:pic>
        <p:sp>
          <p:nvSpPr>
            <p:cNvPr id="3" name="文本框 2"/>
            <p:cNvSpPr txBox="1"/>
            <p:nvPr/>
          </p:nvSpPr>
          <p:spPr>
            <a:xfrm>
              <a:off x="1177" y="619"/>
              <a:ext cx="1129" cy="702"/>
            </a:xfrm>
            <a:prstGeom prst="rect">
              <a:avLst/>
            </a:prstGeom>
            <a:noFill/>
          </p:spPr>
          <p:txBody>
            <a:bodyPr wrap="square" rtlCol="0">
              <a:spAutoFit/>
            </a:bodyPr>
            <a:lstStyle/>
            <a:p>
              <a:pPr algn="ctr"/>
              <a:r>
                <a:rPr lang="zh-CN" altLang="en-US" sz="4000">
                  <a:solidFill>
                    <a:srgbClr val="F94D39"/>
                  </a:solidFill>
                  <a:latin typeface="汉仪菱心体简" panose="02010400000101010101" charset="-122"/>
                  <a:ea typeface="汉仪菱心体简" panose="02010400000101010101" charset="-122"/>
                </a:rPr>
                <a:t>我</a:t>
              </a:r>
              <a:endParaRPr lang="zh-CN" altLang="en-US" sz="4000">
                <a:solidFill>
                  <a:srgbClr val="F94D39"/>
                </a:solidFill>
                <a:latin typeface="汉仪菱心体简" panose="02010400000101010101" charset="-122"/>
                <a:ea typeface="汉仪菱心体简" panose="02010400000101010101" charset="-122"/>
              </a:endParaRPr>
            </a:p>
          </p:txBody>
        </p:sp>
      </p:grpSp>
      <p:grpSp>
        <p:nvGrpSpPr>
          <p:cNvPr id="8" name="组合 7"/>
          <p:cNvGrpSpPr/>
          <p:nvPr/>
        </p:nvGrpSpPr>
        <p:grpSpPr>
          <a:xfrm>
            <a:off x="3124200" y="5514975"/>
            <a:ext cx="1312545" cy="783717"/>
            <a:chOff x="1090" y="581"/>
            <a:chExt cx="1303" cy="778"/>
          </a:xfrm>
        </p:grpSpPr>
        <p:pic>
          <p:nvPicPr>
            <p:cNvPr id="10" name="图片 9" descr="白云"/>
            <p:cNvPicPr>
              <a:picLocks noChangeAspect="1"/>
            </p:cNvPicPr>
            <p:nvPr/>
          </p:nvPicPr>
          <p:blipFill>
            <a:blip r:embed="rId4"/>
            <a:stretch>
              <a:fillRect/>
            </a:stretch>
          </p:blipFill>
          <p:spPr>
            <a:xfrm>
              <a:off x="1090" y="581"/>
              <a:ext cx="1303" cy="778"/>
            </a:xfrm>
            <a:prstGeom prst="rect">
              <a:avLst/>
            </a:prstGeom>
          </p:spPr>
        </p:pic>
        <p:sp>
          <p:nvSpPr>
            <p:cNvPr id="11" name="文本框 10"/>
            <p:cNvSpPr txBox="1"/>
            <p:nvPr/>
          </p:nvSpPr>
          <p:spPr>
            <a:xfrm>
              <a:off x="1177" y="619"/>
              <a:ext cx="1129" cy="702"/>
            </a:xfrm>
            <a:prstGeom prst="rect">
              <a:avLst/>
            </a:prstGeom>
            <a:noFill/>
          </p:spPr>
          <p:txBody>
            <a:bodyPr wrap="square" rtlCol="0">
              <a:spAutoFit/>
            </a:bodyPr>
            <a:lstStyle/>
            <a:p>
              <a:pPr algn="ctr"/>
              <a:r>
                <a:rPr lang="zh-CN" altLang="en-US" sz="4000">
                  <a:solidFill>
                    <a:srgbClr val="C57DE3"/>
                  </a:solidFill>
                  <a:latin typeface="汉仪菱心体简" panose="02010400000101010101" charset="-122"/>
                  <a:ea typeface="汉仪菱心体简" panose="02010400000101010101" charset="-122"/>
                </a:rPr>
                <a:t>的</a:t>
              </a:r>
              <a:endParaRPr lang="zh-CN" altLang="en-US" sz="4000">
                <a:solidFill>
                  <a:srgbClr val="C57DE3"/>
                </a:solidFill>
                <a:latin typeface="汉仪菱心体简" panose="02010400000101010101" charset="-122"/>
                <a:ea typeface="汉仪菱心体简" panose="02010400000101010101" charset="-122"/>
              </a:endParaRPr>
            </a:p>
          </p:txBody>
        </p:sp>
      </p:grpSp>
      <p:grpSp>
        <p:nvGrpSpPr>
          <p:cNvPr id="12" name="组合 11"/>
          <p:cNvGrpSpPr/>
          <p:nvPr/>
        </p:nvGrpSpPr>
        <p:grpSpPr>
          <a:xfrm>
            <a:off x="4159885" y="4862195"/>
            <a:ext cx="1312545" cy="783717"/>
            <a:chOff x="1090" y="581"/>
            <a:chExt cx="1303" cy="778"/>
          </a:xfrm>
        </p:grpSpPr>
        <p:pic>
          <p:nvPicPr>
            <p:cNvPr id="13" name="图片 12" descr="白云"/>
            <p:cNvPicPr>
              <a:picLocks noChangeAspect="1"/>
            </p:cNvPicPr>
            <p:nvPr/>
          </p:nvPicPr>
          <p:blipFill>
            <a:blip r:embed="rId4"/>
            <a:stretch>
              <a:fillRect/>
            </a:stretch>
          </p:blipFill>
          <p:spPr>
            <a:xfrm>
              <a:off x="1090" y="581"/>
              <a:ext cx="1303" cy="778"/>
            </a:xfrm>
            <a:prstGeom prst="rect">
              <a:avLst/>
            </a:prstGeom>
          </p:spPr>
        </p:pic>
        <p:sp>
          <p:nvSpPr>
            <p:cNvPr id="14" name="文本框 13"/>
            <p:cNvSpPr txBox="1"/>
            <p:nvPr/>
          </p:nvSpPr>
          <p:spPr>
            <a:xfrm>
              <a:off x="1177" y="619"/>
              <a:ext cx="1129" cy="702"/>
            </a:xfrm>
            <a:prstGeom prst="rect">
              <a:avLst/>
            </a:prstGeom>
            <a:noFill/>
          </p:spPr>
          <p:txBody>
            <a:bodyPr wrap="square" rtlCol="0">
              <a:spAutoFit/>
            </a:bodyPr>
            <a:lstStyle/>
            <a:p>
              <a:pPr algn="ctr"/>
              <a:r>
                <a:rPr lang="zh-CN" altLang="en-US" sz="4000">
                  <a:solidFill>
                    <a:srgbClr val="F8DC0E"/>
                  </a:solidFill>
                  <a:latin typeface="汉仪菱心体简" panose="02010400000101010101" charset="-122"/>
                  <a:ea typeface="汉仪菱心体简" panose="02010400000101010101" charset="-122"/>
                </a:rPr>
                <a:t>优</a:t>
              </a:r>
              <a:endParaRPr lang="zh-CN" altLang="en-US" sz="4000">
                <a:solidFill>
                  <a:srgbClr val="F8DC0E"/>
                </a:solidFill>
                <a:latin typeface="汉仪菱心体简" panose="02010400000101010101" charset="-122"/>
                <a:ea typeface="汉仪菱心体简" panose="02010400000101010101" charset="-122"/>
              </a:endParaRPr>
            </a:p>
          </p:txBody>
        </p:sp>
      </p:grpSp>
      <p:grpSp>
        <p:nvGrpSpPr>
          <p:cNvPr id="15" name="组合 14"/>
          <p:cNvGrpSpPr/>
          <p:nvPr/>
        </p:nvGrpSpPr>
        <p:grpSpPr>
          <a:xfrm>
            <a:off x="5106670" y="5607685"/>
            <a:ext cx="1312545" cy="783717"/>
            <a:chOff x="1090" y="581"/>
            <a:chExt cx="1303" cy="778"/>
          </a:xfrm>
        </p:grpSpPr>
        <p:pic>
          <p:nvPicPr>
            <p:cNvPr id="16" name="图片 15" descr="白云"/>
            <p:cNvPicPr>
              <a:picLocks noChangeAspect="1"/>
            </p:cNvPicPr>
            <p:nvPr/>
          </p:nvPicPr>
          <p:blipFill>
            <a:blip r:embed="rId4"/>
            <a:stretch>
              <a:fillRect/>
            </a:stretch>
          </p:blipFill>
          <p:spPr>
            <a:xfrm>
              <a:off x="1090" y="581"/>
              <a:ext cx="1303" cy="778"/>
            </a:xfrm>
            <a:prstGeom prst="rect">
              <a:avLst/>
            </a:prstGeom>
          </p:spPr>
        </p:pic>
        <p:sp>
          <p:nvSpPr>
            <p:cNvPr id="17" name="文本框 16"/>
            <p:cNvSpPr txBox="1"/>
            <p:nvPr/>
          </p:nvSpPr>
          <p:spPr>
            <a:xfrm>
              <a:off x="1177" y="619"/>
              <a:ext cx="1129" cy="702"/>
            </a:xfrm>
            <a:prstGeom prst="rect">
              <a:avLst/>
            </a:prstGeom>
            <a:noFill/>
          </p:spPr>
          <p:txBody>
            <a:bodyPr wrap="square" rtlCol="0">
              <a:spAutoFit/>
            </a:bodyPr>
            <a:lstStyle/>
            <a:p>
              <a:pPr algn="ctr"/>
              <a:r>
                <a:rPr lang="zh-CN" altLang="en-US" sz="4000">
                  <a:solidFill>
                    <a:srgbClr val="3076CC"/>
                  </a:solidFill>
                  <a:latin typeface="汉仪菱心体简" panose="02010400000101010101" charset="-122"/>
                  <a:ea typeface="汉仪菱心体简" panose="02010400000101010101" charset="-122"/>
                </a:rPr>
                <a:t>点</a:t>
              </a:r>
              <a:endParaRPr lang="zh-CN" altLang="en-US" sz="4000">
                <a:solidFill>
                  <a:srgbClr val="3076CC"/>
                </a:solidFill>
                <a:latin typeface="汉仪菱心体简" panose="02010400000101010101" charset="-122"/>
                <a:ea typeface="汉仪菱心体简" panose="02010400000101010101" charset="-122"/>
              </a:endParaRPr>
            </a:p>
          </p:txBody>
        </p:sp>
      </p:grpSp>
      <p:sp>
        <p:nvSpPr>
          <p:cNvPr id="7" name="文本框 6"/>
          <p:cNvSpPr txBox="1"/>
          <p:nvPr/>
        </p:nvSpPr>
        <p:spPr>
          <a:xfrm>
            <a:off x="2231390" y="1270000"/>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热情</a:t>
            </a:r>
            <a:endParaRPr lang="zh-CN" altLang="en-US" sz="2800">
              <a:solidFill>
                <a:schemeClr val="bg1"/>
              </a:solidFill>
              <a:latin typeface="汉仪菱心体简" panose="02010400000101010101" charset="-122"/>
              <a:ea typeface="汉仪菱心体简" panose="02010400000101010101" charset="-122"/>
            </a:endParaRPr>
          </a:p>
        </p:txBody>
      </p:sp>
      <p:sp>
        <p:nvSpPr>
          <p:cNvPr id="22" name="文本框 21"/>
          <p:cNvSpPr txBox="1"/>
          <p:nvPr/>
        </p:nvSpPr>
        <p:spPr>
          <a:xfrm>
            <a:off x="3594735" y="1146175"/>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乐观</a:t>
            </a:r>
            <a:endParaRPr lang="zh-CN" altLang="en-US" sz="2800">
              <a:solidFill>
                <a:schemeClr val="bg1"/>
              </a:solidFill>
              <a:latin typeface="汉仪菱心体简" panose="02010400000101010101" charset="-122"/>
              <a:ea typeface="汉仪菱心体简" panose="02010400000101010101" charset="-122"/>
            </a:endParaRPr>
          </a:p>
        </p:txBody>
      </p:sp>
      <p:sp>
        <p:nvSpPr>
          <p:cNvPr id="23" name="文本框 22"/>
          <p:cNvSpPr txBox="1"/>
          <p:nvPr/>
        </p:nvSpPr>
        <p:spPr>
          <a:xfrm>
            <a:off x="4927600" y="1479550"/>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积极</a:t>
            </a:r>
            <a:endParaRPr lang="zh-CN" altLang="en-US" sz="2800">
              <a:solidFill>
                <a:schemeClr val="bg1"/>
              </a:solidFill>
              <a:latin typeface="汉仪菱心体简" panose="02010400000101010101" charset="-122"/>
              <a:ea typeface="汉仪菱心体简" panose="02010400000101010101" charset="-122"/>
            </a:endParaRPr>
          </a:p>
        </p:txBody>
      </p:sp>
      <p:sp>
        <p:nvSpPr>
          <p:cNvPr id="24" name="文本框 23"/>
          <p:cNvSpPr txBox="1"/>
          <p:nvPr/>
        </p:nvSpPr>
        <p:spPr>
          <a:xfrm>
            <a:off x="6196330" y="1270000"/>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活泼</a:t>
            </a:r>
            <a:endParaRPr lang="zh-CN" altLang="en-US" sz="2800">
              <a:solidFill>
                <a:schemeClr val="bg1"/>
              </a:solidFill>
              <a:latin typeface="汉仪菱心体简" panose="02010400000101010101" charset="-122"/>
              <a:ea typeface="汉仪菱心体简" panose="02010400000101010101" charset="-122"/>
            </a:endParaRPr>
          </a:p>
        </p:txBody>
      </p:sp>
      <p:sp>
        <p:nvSpPr>
          <p:cNvPr id="25" name="文本框 24"/>
          <p:cNvSpPr txBox="1"/>
          <p:nvPr/>
        </p:nvSpPr>
        <p:spPr>
          <a:xfrm>
            <a:off x="2231390" y="2129155"/>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开朗</a:t>
            </a:r>
            <a:endParaRPr lang="zh-CN" altLang="en-US" sz="2800">
              <a:solidFill>
                <a:schemeClr val="bg1"/>
              </a:solidFill>
              <a:latin typeface="汉仪菱心体简" panose="02010400000101010101" charset="-122"/>
              <a:ea typeface="汉仪菱心体简" panose="02010400000101010101" charset="-122"/>
            </a:endParaRPr>
          </a:p>
        </p:txBody>
      </p:sp>
      <p:sp>
        <p:nvSpPr>
          <p:cNvPr id="26" name="文本框 25"/>
          <p:cNvSpPr txBox="1"/>
          <p:nvPr/>
        </p:nvSpPr>
        <p:spPr>
          <a:xfrm>
            <a:off x="4927600" y="2435225"/>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善良</a:t>
            </a:r>
            <a:endParaRPr lang="zh-CN" altLang="en-US" sz="2800">
              <a:solidFill>
                <a:schemeClr val="bg1"/>
              </a:solidFill>
              <a:latin typeface="汉仪菱心体简" panose="02010400000101010101" charset="-122"/>
              <a:ea typeface="汉仪菱心体简" panose="02010400000101010101" charset="-122"/>
            </a:endParaRPr>
          </a:p>
        </p:txBody>
      </p:sp>
      <p:sp>
        <p:nvSpPr>
          <p:cNvPr id="27" name="文本框 26"/>
          <p:cNvSpPr txBox="1"/>
          <p:nvPr/>
        </p:nvSpPr>
        <p:spPr>
          <a:xfrm>
            <a:off x="3594735" y="2219960"/>
            <a:ext cx="980440" cy="953135"/>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乐于助人</a:t>
            </a:r>
            <a:endParaRPr lang="zh-CN" altLang="en-US" sz="2800">
              <a:solidFill>
                <a:schemeClr val="bg1"/>
              </a:solidFill>
              <a:latin typeface="汉仪菱心体简" panose="02010400000101010101" charset="-122"/>
              <a:ea typeface="汉仪菱心体简" panose="02010400000101010101" charset="-122"/>
            </a:endParaRPr>
          </a:p>
        </p:txBody>
      </p:sp>
      <p:sp>
        <p:nvSpPr>
          <p:cNvPr id="28" name="文本框 27"/>
          <p:cNvSpPr txBox="1"/>
          <p:nvPr/>
        </p:nvSpPr>
        <p:spPr>
          <a:xfrm>
            <a:off x="6331585" y="2129155"/>
            <a:ext cx="980440" cy="953135"/>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多才多艺</a:t>
            </a:r>
            <a:endParaRPr lang="zh-CN" altLang="en-US" sz="2800">
              <a:solidFill>
                <a:schemeClr val="bg1"/>
              </a:solidFill>
              <a:latin typeface="汉仪菱心体简" panose="02010400000101010101" charset="-122"/>
              <a:ea typeface="汉仪菱心体简" panose="02010400000101010101" charset="-122"/>
            </a:endParaRPr>
          </a:p>
        </p:txBody>
      </p:sp>
      <p:sp>
        <p:nvSpPr>
          <p:cNvPr id="29" name="文本框 28"/>
          <p:cNvSpPr txBox="1"/>
          <p:nvPr/>
        </p:nvSpPr>
        <p:spPr>
          <a:xfrm>
            <a:off x="7660005" y="1574165"/>
            <a:ext cx="980440" cy="953135"/>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号召力强</a:t>
            </a:r>
            <a:endParaRPr lang="zh-CN" altLang="en-US" sz="2800">
              <a:solidFill>
                <a:schemeClr val="bg1"/>
              </a:solidFill>
              <a:latin typeface="汉仪菱心体简" panose="02010400000101010101" charset="-122"/>
              <a:ea typeface="汉仪菱心体简" panose="02010400000101010101" charset="-122"/>
            </a:endParaRPr>
          </a:p>
        </p:txBody>
      </p:sp>
      <p:sp>
        <p:nvSpPr>
          <p:cNvPr id="30" name="文本框 29"/>
          <p:cNvSpPr txBox="1"/>
          <p:nvPr/>
        </p:nvSpPr>
        <p:spPr>
          <a:xfrm>
            <a:off x="8947150" y="1393825"/>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勇敢</a:t>
            </a:r>
            <a:endParaRPr lang="zh-CN" altLang="en-US" sz="2800">
              <a:solidFill>
                <a:schemeClr val="bg1"/>
              </a:solidFill>
              <a:latin typeface="汉仪菱心体简" panose="02010400000101010101" charset="-122"/>
              <a:ea typeface="汉仪菱心体简" panose="02010400000101010101"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nodeType="afterGroup">
                            <p:stCondLst>
                              <p:cond delay="500"/>
                            </p:stCondLst>
                            <p:childTnLst>
                              <p:par>
                                <p:cTn id="26" presetID="15"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nodeType="afterGroup">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nodeType="afterGroup">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nodeType="afterGroup">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childTnLst>
                          </p:cTn>
                        </p:par>
                        <p:par>
                          <p:cTn id="66" fill="hold" nodeType="afterGroup">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nodeType="afterGroup">
                            <p:stCondLst>
                              <p:cond delay="4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nodeType="afterGroup">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ppt_w</p:attrName>
                                        </p:attrNameLst>
                                      </p:cBhvr>
                                      <p:tavLst>
                                        <p:tav tm="0">
                                          <p:val>
                                            <p:fltVal val="0"/>
                                          </p:val>
                                        </p:tav>
                                        <p:tav tm="100000">
                                          <p:val>
                                            <p:strVal val="#ppt_w"/>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Effect transition="in" filter="fade">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4"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68cbd78e3e6cccb0e34c25b0a2a96e23"/>
          <p:cNvPicPr>
            <a:picLocks noChangeAspect="1"/>
          </p:cNvPicPr>
          <p:nvPr/>
        </p:nvPicPr>
        <p:blipFill>
          <a:blip r:embed="rId3"/>
          <a:stretch>
            <a:fillRect/>
          </a:stretch>
        </p:blipFill>
        <p:spPr>
          <a:xfrm>
            <a:off x="568960" y="300990"/>
            <a:ext cx="11054715" cy="6710680"/>
          </a:xfrm>
          <a:prstGeom prst="rect">
            <a:avLst/>
          </a:prstGeom>
        </p:spPr>
      </p:pic>
      <p:grpSp>
        <p:nvGrpSpPr>
          <p:cNvPr id="4" name="组合 3"/>
          <p:cNvGrpSpPr/>
          <p:nvPr/>
        </p:nvGrpSpPr>
        <p:grpSpPr>
          <a:xfrm>
            <a:off x="1899285" y="5010150"/>
            <a:ext cx="1312545" cy="783717"/>
            <a:chOff x="1090" y="581"/>
            <a:chExt cx="1303" cy="778"/>
          </a:xfrm>
        </p:grpSpPr>
        <p:pic>
          <p:nvPicPr>
            <p:cNvPr id="9" name="图片 8" descr="白云"/>
            <p:cNvPicPr>
              <a:picLocks noChangeAspect="1"/>
            </p:cNvPicPr>
            <p:nvPr/>
          </p:nvPicPr>
          <p:blipFill>
            <a:blip r:embed="rId4"/>
            <a:stretch>
              <a:fillRect/>
            </a:stretch>
          </p:blipFill>
          <p:spPr>
            <a:xfrm>
              <a:off x="1090" y="581"/>
              <a:ext cx="1303" cy="778"/>
            </a:xfrm>
            <a:prstGeom prst="rect">
              <a:avLst/>
            </a:prstGeom>
          </p:spPr>
        </p:pic>
        <p:sp>
          <p:nvSpPr>
            <p:cNvPr id="3" name="文本框 2"/>
            <p:cNvSpPr txBox="1"/>
            <p:nvPr/>
          </p:nvSpPr>
          <p:spPr>
            <a:xfrm>
              <a:off x="1177" y="619"/>
              <a:ext cx="1129" cy="702"/>
            </a:xfrm>
            <a:prstGeom prst="rect">
              <a:avLst/>
            </a:prstGeom>
            <a:noFill/>
          </p:spPr>
          <p:txBody>
            <a:bodyPr wrap="square" rtlCol="0">
              <a:spAutoFit/>
            </a:bodyPr>
            <a:lstStyle/>
            <a:p>
              <a:pPr algn="ctr"/>
              <a:r>
                <a:rPr lang="zh-CN" altLang="en-US" sz="4000">
                  <a:solidFill>
                    <a:srgbClr val="F94D39"/>
                  </a:solidFill>
                  <a:latin typeface="汉仪菱心体简" panose="02010400000101010101" charset="-122"/>
                  <a:ea typeface="汉仪菱心体简" panose="02010400000101010101" charset="-122"/>
                </a:rPr>
                <a:t>我</a:t>
              </a:r>
              <a:endParaRPr lang="zh-CN" altLang="en-US" sz="4000">
                <a:solidFill>
                  <a:srgbClr val="F94D39"/>
                </a:solidFill>
                <a:latin typeface="汉仪菱心体简" panose="02010400000101010101" charset="-122"/>
                <a:ea typeface="汉仪菱心体简" panose="02010400000101010101" charset="-122"/>
              </a:endParaRPr>
            </a:p>
          </p:txBody>
        </p:sp>
      </p:grpSp>
      <p:grpSp>
        <p:nvGrpSpPr>
          <p:cNvPr id="8" name="组合 7"/>
          <p:cNvGrpSpPr/>
          <p:nvPr/>
        </p:nvGrpSpPr>
        <p:grpSpPr>
          <a:xfrm>
            <a:off x="3124200" y="5514975"/>
            <a:ext cx="1312545" cy="783717"/>
            <a:chOff x="1090" y="581"/>
            <a:chExt cx="1303" cy="778"/>
          </a:xfrm>
        </p:grpSpPr>
        <p:pic>
          <p:nvPicPr>
            <p:cNvPr id="10" name="图片 9" descr="白云"/>
            <p:cNvPicPr>
              <a:picLocks noChangeAspect="1"/>
            </p:cNvPicPr>
            <p:nvPr/>
          </p:nvPicPr>
          <p:blipFill>
            <a:blip r:embed="rId4"/>
            <a:stretch>
              <a:fillRect/>
            </a:stretch>
          </p:blipFill>
          <p:spPr>
            <a:xfrm>
              <a:off x="1090" y="581"/>
              <a:ext cx="1303" cy="778"/>
            </a:xfrm>
            <a:prstGeom prst="rect">
              <a:avLst/>
            </a:prstGeom>
          </p:spPr>
        </p:pic>
        <p:sp>
          <p:nvSpPr>
            <p:cNvPr id="11" name="文本框 10"/>
            <p:cNvSpPr txBox="1"/>
            <p:nvPr/>
          </p:nvSpPr>
          <p:spPr>
            <a:xfrm>
              <a:off x="1177" y="619"/>
              <a:ext cx="1129" cy="702"/>
            </a:xfrm>
            <a:prstGeom prst="rect">
              <a:avLst/>
            </a:prstGeom>
            <a:noFill/>
          </p:spPr>
          <p:txBody>
            <a:bodyPr wrap="square" rtlCol="0">
              <a:spAutoFit/>
            </a:bodyPr>
            <a:lstStyle/>
            <a:p>
              <a:pPr algn="ctr"/>
              <a:r>
                <a:rPr lang="zh-CN" altLang="en-US" sz="4000">
                  <a:solidFill>
                    <a:srgbClr val="C57DE3"/>
                  </a:solidFill>
                  <a:latin typeface="汉仪菱心体简" panose="02010400000101010101" charset="-122"/>
                  <a:ea typeface="汉仪菱心体简" panose="02010400000101010101" charset="-122"/>
                </a:rPr>
                <a:t>的</a:t>
              </a:r>
              <a:endParaRPr lang="zh-CN" altLang="en-US" sz="4000">
                <a:solidFill>
                  <a:srgbClr val="C57DE3"/>
                </a:solidFill>
                <a:latin typeface="汉仪菱心体简" panose="02010400000101010101" charset="-122"/>
                <a:ea typeface="汉仪菱心体简" panose="02010400000101010101" charset="-122"/>
              </a:endParaRPr>
            </a:p>
          </p:txBody>
        </p:sp>
      </p:grpSp>
      <p:grpSp>
        <p:nvGrpSpPr>
          <p:cNvPr id="12" name="组合 11"/>
          <p:cNvGrpSpPr/>
          <p:nvPr/>
        </p:nvGrpSpPr>
        <p:grpSpPr>
          <a:xfrm>
            <a:off x="4159885" y="4862195"/>
            <a:ext cx="1312545" cy="783717"/>
            <a:chOff x="1090" y="581"/>
            <a:chExt cx="1303" cy="778"/>
          </a:xfrm>
        </p:grpSpPr>
        <p:pic>
          <p:nvPicPr>
            <p:cNvPr id="13" name="图片 12" descr="白云"/>
            <p:cNvPicPr>
              <a:picLocks noChangeAspect="1"/>
            </p:cNvPicPr>
            <p:nvPr/>
          </p:nvPicPr>
          <p:blipFill>
            <a:blip r:embed="rId4"/>
            <a:stretch>
              <a:fillRect/>
            </a:stretch>
          </p:blipFill>
          <p:spPr>
            <a:xfrm>
              <a:off x="1090" y="581"/>
              <a:ext cx="1303" cy="778"/>
            </a:xfrm>
            <a:prstGeom prst="rect">
              <a:avLst/>
            </a:prstGeom>
          </p:spPr>
        </p:pic>
        <p:sp>
          <p:nvSpPr>
            <p:cNvPr id="14" name="文本框 13"/>
            <p:cNvSpPr txBox="1"/>
            <p:nvPr/>
          </p:nvSpPr>
          <p:spPr>
            <a:xfrm>
              <a:off x="1177" y="619"/>
              <a:ext cx="1129" cy="702"/>
            </a:xfrm>
            <a:prstGeom prst="rect">
              <a:avLst/>
            </a:prstGeom>
            <a:noFill/>
          </p:spPr>
          <p:txBody>
            <a:bodyPr wrap="square" rtlCol="0">
              <a:spAutoFit/>
            </a:bodyPr>
            <a:lstStyle/>
            <a:p>
              <a:pPr algn="ctr"/>
              <a:r>
                <a:rPr lang="zh-CN" altLang="en-US" sz="4000">
                  <a:solidFill>
                    <a:srgbClr val="F8DC0E"/>
                  </a:solidFill>
                  <a:latin typeface="汉仪菱心体简" panose="02010400000101010101" charset="-122"/>
                  <a:ea typeface="汉仪菱心体简" panose="02010400000101010101" charset="-122"/>
                </a:rPr>
                <a:t>兴</a:t>
              </a:r>
              <a:endParaRPr lang="zh-CN" altLang="en-US" sz="4000">
                <a:solidFill>
                  <a:srgbClr val="F8DC0E"/>
                </a:solidFill>
                <a:latin typeface="汉仪菱心体简" panose="02010400000101010101" charset="-122"/>
                <a:ea typeface="汉仪菱心体简" panose="02010400000101010101" charset="-122"/>
              </a:endParaRPr>
            </a:p>
          </p:txBody>
        </p:sp>
      </p:grpSp>
      <p:grpSp>
        <p:nvGrpSpPr>
          <p:cNvPr id="15" name="组合 14"/>
          <p:cNvGrpSpPr/>
          <p:nvPr/>
        </p:nvGrpSpPr>
        <p:grpSpPr>
          <a:xfrm>
            <a:off x="5106670" y="5607685"/>
            <a:ext cx="1312545" cy="783717"/>
            <a:chOff x="1090" y="581"/>
            <a:chExt cx="1303" cy="778"/>
          </a:xfrm>
        </p:grpSpPr>
        <p:pic>
          <p:nvPicPr>
            <p:cNvPr id="16" name="图片 15" descr="白云"/>
            <p:cNvPicPr>
              <a:picLocks noChangeAspect="1"/>
            </p:cNvPicPr>
            <p:nvPr/>
          </p:nvPicPr>
          <p:blipFill>
            <a:blip r:embed="rId4"/>
            <a:stretch>
              <a:fillRect/>
            </a:stretch>
          </p:blipFill>
          <p:spPr>
            <a:xfrm>
              <a:off x="1090" y="581"/>
              <a:ext cx="1303" cy="778"/>
            </a:xfrm>
            <a:prstGeom prst="rect">
              <a:avLst/>
            </a:prstGeom>
          </p:spPr>
        </p:pic>
        <p:sp>
          <p:nvSpPr>
            <p:cNvPr id="17" name="文本框 16"/>
            <p:cNvSpPr txBox="1"/>
            <p:nvPr/>
          </p:nvSpPr>
          <p:spPr>
            <a:xfrm>
              <a:off x="1177" y="619"/>
              <a:ext cx="1129" cy="702"/>
            </a:xfrm>
            <a:prstGeom prst="rect">
              <a:avLst/>
            </a:prstGeom>
            <a:noFill/>
          </p:spPr>
          <p:txBody>
            <a:bodyPr wrap="square" rtlCol="0">
              <a:spAutoFit/>
            </a:bodyPr>
            <a:lstStyle/>
            <a:p>
              <a:pPr algn="ctr"/>
              <a:r>
                <a:rPr lang="zh-CN" altLang="en-US" sz="4000">
                  <a:solidFill>
                    <a:srgbClr val="3076CC"/>
                  </a:solidFill>
                  <a:latin typeface="汉仪菱心体简" panose="02010400000101010101" charset="-122"/>
                  <a:ea typeface="汉仪菱心体简" panose="02010400000101010101" charset="-122"/>
                </a:rPr>
                <a:t>趣</a:t>
              </a:r>
              <a:endParaRPr lang="zh-CN" altLang="en-US" sz="4000">
                <a:solidFill>
                  <a:srgbClr val="3076CC"/>
                </a:solidFill>
                <a:latin typeface="汉仪菱心体简" panose="02010400000101010101" charset="-122"/>
                <a:ea typeface="汉仪菱心体简" panose="02010400000101010101" charset="-122"/>
              </a:endParaRPr>
            </a:p>
          </p:txBody>
        </p:sp>
      </p:grpSp>
      <p:sp>
        <p:nvSpPr>
          <p:cNvPr id="7" name="文本框 6"/>
          <p:cNvSpPr txBox="1"/>
          <p:nvPr/>
        </p:nvSpPr>
        <p:spPr>
          <a:xfrm>
            <a:off x="2231390" y="1270000"/>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唱歌</a:t>
            </a:r>
            <a:endParaRPr lang="zh-CN" altLang="en-US" sz="2800">
              <a:solidFill>
                <a:schemeClr val="bg1"/>
              </a:solidFill>
              <a:latin typeface="汉仪菱心体简" panose="02010400000101010101" charset="-122"/>
              <a:ea typeface="汉仪菱心体简" panose="02010400000101010101" charset="-122"/>
            </a:endParaRPr>
          </a:p>
        </p:txBody>
      </p:sp>
      <p:sp>
        <p:nvSpPr>
          <p:cNvPr id="22" name="文本框 21"/>
          <p:cNvSpPr txBox="1"/>
          <p:nvPr/>
        </p:nvSpPr>
        <p:spPr>
          <a:xfrm>
            <a:off x="3594735" y="1146175"/>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画画</a:t>
            </a:r>
            <a:endParaRPr lang="zh-CN" altLang="en-US" sz="2800">
              <a:solidFill>
                <a:schemeClr val="bg1"/>
              </a:solidFill>
              <a:latin typeface="汉仪菱心体简" panose="02010400000101010101" charset="-122"/>
              <a:ea typeface="汉仪菱心体简" panose="02010400000101010101" charset="-122"/>
            </a:endParaRPr>
          </a:p>
        </p:txBody>
      </p:sp>
      <p:sp>
        <p:nvSpPr>
          <p:cNvPr id="23" name="文本框 22"/>
          <p:cNvSpPr txBox="1"/>
          <p:nvPr/>
        </p:nvSpPr>
        <p:spPr>
          <a:xfrm>
            <a:off x="4927600" y="1479550"/>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书法</a:t>
            </a:r>
            <a:endParaRPr lang="zh-CN" altLang="en-US" sz="2800">
              <a:solidFill>
                <a:schemeClr val="bg1"/>
              </a:solidFill>
              <a:latin typeface="汉仪菱心体简" panose="02010400000101010101" charset="-122"/>
              <a:ea typeface="汉仪菱心体简" panose="02010400000101010101" charset="-122"/>
            </a:endParaRPr>
          </a:p>
        </p:txBody>
      </p:sp>
      <p:sp>
        <p:nvSpPr>
          <p:cNvPr id="24" name="文本框 23"/>
          <p:cNvSpPr txBox="1"/>
          <p:nvPr/>
        </p:nvSpPr>
        <p:spPr>
          <a:xfrm>
            <a:off x="6196330" y="1270000"/>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下棋</a:t>
            </a:r>
            <a:endParaRPr lang="zh-CN" altLang="en-US" sz="2800">
              <a:solidFill>
                <a:schemeClr val="bg1"/>
              </a:solidFill>
              <a:latin typeface="汉仪菱心体简" panose="02010400000101010101" charset="-122"/>
              <a:ea typeface="汉仪菱心体简" panose="02010400000101010101" charset="-122"/>
            </a:endParaRPr>
          </a:p>
        </p:txBody>
      </p:sp>
      <p:sp>
        <p:nvSpPr>
          <p:cNvPr id="25" name="文本框 24"/>
          <p:cNvSpPr txBox="1"/>
          <p:nvPr/>
        </p:nvSpPr>
        <p:spPr>
          <a:xfrm>
            <a:off x="2231390" y="2129155"/>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跳舞</a:t>
            </a:r>
            <a:endParaRPr lang="zh-CN" altLang="en-US" sz="2800">
              <a:solidFill>
                <a:schemeClr val="bg1"/>
              </a:solidFill>
              <a:latin typeface="汉仪菱心体简" panose="02010400000101010101" charset="-122"/>
              <a:ea typeface="汉仪菱心体简" panose="02010400000101010101" charset="-122"/>
            </a:endParaRPr>
          </a:p>
        </p:txBody>
      </p:sp>
      <p:sp>
        <p:nvSpPr>
          <p:cNvPr id="26" name="文本框 25"/>
          <p:cNvSpPr txBox="1"/>
          <p:nvPr/>
        </p:nvSpPr>
        <p:spPr>
          <a:xfrm>
            <a:off x="4927600" y="2435225"/>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阅读</a:t>
            </a:r>
            <a:endParaRPr lang="zh-CN" altLang="en-US" sz="2800">
              <a:solidFill>
                <a:schemeClr val="bg1"/>
              </a:solidFill>
              <a:latin typeface="汉仪菱心体简" panose="02010400000101010101" charset="-122"/>
              <a:ea typeface="汉仪菱心体简" panose="02010400000101010101" charset="-122"/>
            </a:endParaRPr>
          </a:p>
        </p:txBody>
      </p:sp>
      <p:sp>
        <p:nvSpPr>
          <p:cNvPr id="27" name="文本框 26"/>
          <p:cNvSpPr txBox="1"/>
          <p:nvPr/>
        </p:nvSpPr>
        <p:spPr>
          <a:xfrm>
            <a:off x="3594735" y="2219960"/>
            <a:ext cx="980440" cy="953135"/>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打羽毛球</a:t>
            </a:r>
            <a:endParaRPr lang="zh-CN" altLang="en-US" sz="2800">
              <a:solidFill>
                <a:schemeClr val="bg1"/>
              </a:solidFill>
              <a:latin typeface="汉仪菱心体简" panose="02010400000101010101" charset="-122"/>
              <a:ea typeface="汉仪菱心体简" panose="02010400000101010101" charset="-122"/>
            </a:endParaRPr>
          </a:p>
        </p:txBody>
      </p:sp>
      <p:sp>
        <p:nvSpPr>
          <p:cNvPr id="28" name="文本框 27"/>
          <p:cNvSpPr txBox="1"/>
          <p:nvPr/>
        </p:nvSpPr>
        <p:spPr>
          <a:xfrm>
            <a:off x="6331585" y="2129155"/>
            <a:ext cx="980440" cy="953135"/>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弹钢琴</a:t>
            </a:r>
            <a:endParaRPr lang="zh-CN" altLang="en-US" sz="2800">
              <a:solidFill>
                <a:schemeClr val="bg1"/>
              </a:solidFill>
              <a:latin typeface="汉仪菱心体简" panose="02010400000101010101" charset="-122"/>
              <a:ea typeface="汉仪菱心体简" panose="02010400000101010101" charset="-122"/>
            </a:endParaRPr>
          </a:p>
        </p:txBody>
      </p:sp>
      <p:sp>
        <p:nvSpPr>
          <p:cNvPr id="29" name="文本框 28"/>
          <p:cNvSpPr txBox="1"/>
          <p:nvPr/>
        </p:nvSpPr>
        <p:spPr>
          <a:xfrm>
            <a:off x="7660005" y="1574165"/>
            <a:ext cx="980440" cy="953135"/>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做手工</a:t>
            </a:r>
            <a:endParaRPr lang="zh-CN" altLang="en-US" sz="2800">
              <a:solidFill>
                <a:schemeClr val="bg1"/>
              </a:solidFill>
              <a:latin typeface="汉仪菱心体简" panose="02010400000101010101" charset="-122"/>
              <a:ea typeface="汉仪菱心体简" panose="02010400000101010101" charset="-122"/>
            </a:endParaRPr>
          </a:p>
        </p:txBody>
      </p:sp>
      <p:sp>
        <p:nvSpPr>
          <p:cNvPr id="30" name="文本框 29"/>
          <p:cNvSpPr txBox="1"/>
          <p:nvPr/>
        </p:nvSpPr>
        <p:spPr>
          <a:xfrm>
            <a:off x="8947150" y="1393825"/>
            <a:ext cx="98044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rPr>
              <a:t>跑步</a:t>
            </a:r>
            <a:endParaRPr lang="zh-CN" altLang="en-US" sz="2800">
              <a:solidFill>
                <a:schemeClr val="bg1"/>
              </a:solidFill>
              <a:latin typeface="汉仪菱心体简" panose="02010400000101010101" charset="-122"/>
              <a:ea typeface="汉仪菱心体简" panose="02010400000101010101"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nodeType="afterGroup">
                            <p:stCondLst>
                              <p:cond delay="500"/>
                            </p:stCondLst>
                            <p:childTnLst>
                              <p:par>
                                <p:cTn id="26" presetID="15"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nodeType="afterGroup">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nodeType="afterGroup">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nodeType="afterGroup">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childTnLst>
                          </p:cTn>
                        </p:par>
                        <p:par>
                          <p:cTn id="66" fill="hold" nodeType="afterGroup">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nodeType="afterGroup">
                            <p:stCondLst>
                              <p:cond delay="4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nodeType="afterGroup">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ppt_w</p:attrName>
                                        </p:attrNameLst>
                                      </p:cBhvr>
                                      <p:tavLst>
                                        <p:tav tm="0">
                                          <p:val>
                                            <p:fltVal val="0"/>
                                          </p:val>
                                        </p:tav>
                                        <p:tav tm="100000">
                                          <p:val>
                                            <p:strVal val="#ppt_w"/>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Effect transition="in" filter="fade">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4" grpId="0"/>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descr="灯火"/>
          <p:cNvPicPr>
            <a:picLocks noChangeAspect="1"/>
          </p:cNvPicPr>
          <p:nvPr/>
        </p:nvPicPr>
        <p:blipFill>
          <a:blip r:embed="rId3"/>
          <a:stretch>
            <a:fillRect/>
          </a:stretch>
        </p:blipFill>
        <p:spPr>
          <a:xfrm>
            <a:off x="1159510" y="4881880"/>
            <a:ext cx="10115550" cy="1674495"/>
          </a:xfrm>
          <a:prstGeom prst="rect">
            <a:avLst/>
          </a:prstGeom>
        </p:spPr>
      </p:pic>
      <p:pic>
        <p:nvPicPr>
          <p:cNvPr id="2" name="图片 1" descr="马路"/>
          <p:cNvPicPr>
            <a:picLocks noChangeAspect="1"/>
          </p:cNvPicPr>
          <p:nvPr/>
        </p:nvPicPr>
        <p:blipFill>
          <a:blip r:embed="rId4"/>
          <a:stretch>
            <a:fillRect/>
          </a:stretch>
        </p:blipFill>
        <p:spPr>
          <a:xfrm>
            <a:off x="-11430" y="5564505"/>
            <a:ext cx="12203430" cy="1354455"/>
          </a:xfrm>
          <a:prstGeom prst="rect">
            <a:avLst/>
          </a:prstGeom>
        </p:spPr>
      </p:pic>
      <p:grpSp>
        <p:nvGrpSpPr>
          <p:cNvPr id="4" name="组合 3"/>
          <p:cNvGrpSpPr/>
          <p:nvPr/>
        </p:nvGrpSpPr>
        <p:grpSpPr>
          <a:xfrm>
            <a:off x="758825" y="415290"/>
            <a:ext cx="827405" cy="521970"/>
            <a:chOff x="1090" y="581"/>
            <a:chExt cx="1303" cy="822"/>
          </a:xfrm>
        </p:grpSpPr>
        <p:pic>
          <p:nvPicPr>
            <p:cNvPr id="9" name="图片 8" descr="白云"/>
            <p:cNvPicPr>
              <a:picLocks noChangeAspect="1"/>
            </p:cNvPicPr>
            <p:nvPr/>
          </p:nvPicPr>
          <p:blipFill>
            <a:blip r:embed="rId5"/>
            <a:stretch>
              <a:fillRect/>
            </a:stretch>
          </p:blipFill>
          <p:spPr>
            <a:xfrm>
              <a:off x="1090" y="581"/>
              <a:ext cx="1303" cy="778"/>
            </a:xfrm>
            <a:prstGeom prst="rect">
              <a:avLst/>
            </a:prstGeom>
          </p:spPr>
        </p:pic>
        <p:sp>
          <p:nvSpPr>
            <p:cNvPr id="3" name="文本框 2"/>
            <p:cNvSpPr txBox="1"/>
            <p:nvPr/>
          </p:nvSpPr>
          <p:spPr>
            <a:xfrm>
              <a:off x="1177" y="581"/>
              <a:ext cx="1129" cy="822"/>
            </a:xfrm>
            <a:prstGeom prst="rect">
              <a:avLst/>
            </a:prstGeom>
            <a:noFill/>
          </p:spPr>
          <p:txBody>
            <a:bodyPr wrap="square" rtlCol="0">
              <a:spAutoFit/>
            </a:bodyPr>
            <a:lstStyle/>
            <a:p>
              <a:pPr algn="ctr"/>
              <a:r>
                <a:rPr lang="zh-CN" altLang="en-US" sz="2800">
                  <a:solidFill>
                    <a:srgbClr val="F94D39"/>
                  </a:solidFill>
                  <a:latin typeface="汉仪菱心体简" panose="02010400000101010101" charset="-122"/>
                  <a:ea typeface="汉仪菱心体简" panose="02010400000101010101" charset="-122"/>
                </a:rPr>
                <a:t>我</a:t>
              </a:r>
              <a:endParaRPr lang="zh-CN" altLang="en-US" sz="2800">
                <a:solidFill>
                  <a:srgbClr val="F94D39"/>
                </a:solidFill>
                <a:latin typeface="汉仪菱心体简" panose="02010400000101010101" charset="-122"/>
                <a:ea typeface="汉仪菱心体简" panose="02010400000101010101" charset="-122"/>
              </a:endParaRPr>
            </a:p>
          </p:txBody>
        </p:sp>
      </p:grpSp>
      <p:grpSp>
        <p:nvGrpSpPr>
          <p:cNvPr id="8" name="组合 7"/>
          <p:cNvGrpSpPr/>
          <p:nvPr/>
        </p:nvGrpSpPr>
        <p:grpSpPr>
          <a:xfrm>
            <a:off x="1417955" y="721995"/>
            <a:ext cx="827405" cy="521970"/>
            <a:chOff x="1090" y="581"/>
            <a:chExt cx="1303" cy="822"/>
          </a:xfrm>
        </p:grpSpPr>
        <p:pic>
          <p:nvPicPr>
            <p:cNvPr id="10" name="图片 9" descr="白云"/>
            <p:cNvPicPr>
              <a:picLocks noChangeAspect="1"/>
            </p:cNvPicPr>
            <p:nvPr/>
          </p:nvPicPr>
          <p:blipFill>
            <a:blip r:embed="rId5"/>
            <a:stretch>
              <a:fillRect/>
            </a:stretch>
          </p:blipFill>
          <p:spPr>
            <a:xfrm>
              <a:off x="1090" y="581"/>
              <a:ext cx="1303" cy="778"/>
            </a:xfrm>
            <a:prstGeom prst="rect">
              <a:avLst/>
            </a:prstGeom>
          </p:spPr>
        </p:pic>
        <p:sp>
          <p:nvSpPr>
            <p:cNvPr id="11" name="文本框 10"/>
            <p:cNvSpPr txBox="1"/>
            <p:nvPr/>
          </p:nvSpPr>
          <p:spPr>
            <a:xfrm>
              <a:off x="1177" y="581"/>
              <a:ext cx="1129" cy="822"/>
            </a:xfrm>
            <a:prstGeom prst="rect">
              <a:avLst/>
            </a:prstGeom>
            <a:noFill/>
          </p:spPr>
          <p:txBody>
            <a:bodyPr wrap="square" rtlCol="0">
              <a:spAutoFit/>
            </a:bodyPr>
            <a:lstStyle/>
            <a:p>
              <a:pPr algn="ctr"/>
              <a:r>
                <a:rPr lang="zh-CN" altLang="en-US" sz="2800">
                  <a:solidFill>
                    <a:srgbClr val="C57DE3"/>
                  </a:solidFill>
                  <a:latin typeface="汉仪菱心体简" panose="02010400000101010101" charset="-122"/>
                  <a:ea typeface="汉仪菱心体简" panose="02010400000101010101" charset="-122"/>
                </a:rPr>
                <a:t>的</a:t>
              </a:r>
              <a:endParaRPr lang="zh-CN" altLang="en-US" sz="2800">
                <a:solidFill>
                  <a:srgbClr val="C57DE3"/>
                </a:solidFill>
                <a:latin typeface="汉仪菱心体简" panose="02010400000101010101" charset="-122"/>
                <a:ea typeface="汉仪菱心体简" panose="02010400000101010101" charset="-122"/>
              </a:endParaRPr>
            </a:p>
          </p:txBody>
        </p:sp>
      </p:grpSp>
      <p:grpSp>
        <p:nvGrpSpPr>
          <p:cNvPr id="12" name="组合 11"/>
          <p:cNvGrpSpPr/>
          <p:nvPr/>
        </p:nvGrpSpPr>
        <p:grpSpPr>
          <a:xfrm>
            <a:off x="2134870" y="415290"/>
            <a:ext cx="827405" cy="521970"/>
            <a:chOff x="1090" y="581"/>
            <a:chExt cx="1303" cy="822"/>
          </a:xfrm>
        </p:grpSpPr>
        <p:pic>
          <p:nvPicPr>
            <p:cNvPr id="13" name="图片 12" descr="白云"/>
            <p:cNvPicPr>
              <a:picLocks noChangeAspect="1"/>
            </p:cNvPicPr>
            <p:nvPr/>
          </p:nvPicPr>
          <p:blipFill>
            <a:blip r:embed="rId5"/>
            <a:stretch>
              <a:fillRect/>
            </a:stretch>
          </p:blipFill>
          <p:spPr>
            <a:xfrm>
              <a:off x="1090" y="581"/>
              <a:ext cx="1303" cy="778"/>
            </a:xfrm>
            <a:prstGeom prst="rect">
              <a:avLst/>
            </a:prstGeom>
          </p:spPr>
        </p:pic>
        <p:sp>
          <p:nvSpPr>
            <p:cNvPr id="14" name="文本框 13"/>
            <p:cNvSpPr txBox="1"/>
            <p:nvPr/>
          </p:nvSpPr>
          <p:spPr>
            <a:xfrm>
              <a:off x="1177" y="581"/>
              <a:ext cx="1129" cy="822"/>
            </a:xfrm>
            <a:prstGeom prst="rect">
              <a:avLst/>
            </a:prstGeom>
            <a:noFill/>
          </p:spPr>
          <p:txBody>
            <a:bodyPr wrap="square" rtlCol="0">
              <a:spAutoFit/>
            </a:bodyPr>
            <a:lstStyle/>
            <a:p>
              <a:pPr algn="ctr"/>
              <a:r>
                <a:rPr lang="zh-CN" altLang="en-US" sz="2800">
                  <a:solidFill>
                    <a:srgbClr val="F8DC0E"/>
                  </a:solidFill>
                  <a:latin typeface="汉仪菱心体简" panose="02010400000101010101" charset="-122"/>
                  <a:ea typeface="汉仪菱心体简" panose="02010400000101010101" charset="-122"/>
                </a:rPr>
                <a:t>理</a:t>
              </a:r>
              <a:endParaRPr lang="zh-CN" altLang="en-US" sz="2800">
                <a:solidFill>
                  <a:srgbClr val="F8DC0E"/>
                </a:solidFill>
                <a:latin typeface="汉仪菱心体简" panose="02010400000101010101" charset="-122"/>
                <a:ea typeface="汉仪菱心体简" panose="02010400000101010101" charset="-122"/>
              </a:endParaRPr>
            </a:p>
          </p:txBody>
        </p:sp>
      </p:grpSp>
      <p:grpSp>
        <p:nvGrpSpPr>
          <p:cNvPr id="15" name="组合 14"/>
          <p:cNvGrpSpPr/>
          <p:nvPr/>
        </p:nvGrpSpPr>
        <p:grpSpPr>
          <a:xfrm>
            <a:off x="2851785" y="694055"/>
            <a:ext cx="827405" cy="521970"/>
            <a:chOff x="1090" y="581"/>
            <a:chExt cx="1303" cy="822"/>
          </a:xfrm>
        </p:grpSpPr>
        <p:pic>
          <p:nvPicPr>
            <p:cNvPr id="16" name="图片 15" descr="白云"/>
            <p:cNvPicPr>
              <a:picLocks noChangeAspect="1"/>
            </p:cNvPicPr>
            <p:nvPr/>
          </p:nvPicPr>
          <p:blipFill>
            <a:blip r:embed="rId5"/>
            <a:stretch>
              <a:fillRect/>
            </a:stretch>
          </p:blipFill>
          <p:spPr>
            <a:xfrm>
              <a:off x="1090" y="581"/>
              <a:ext cx="1303" cy="778"/>
            </a:xfrm>
            <a:prstGeom prst="rect">
              <a:avLst/>
            </a:prstGeom>
          </p:spPr>
        </p:pic>
        <p:sp>
          <p:nvSpPr>
            <p:cNvPr id="17" name="文本框 16"/>
            <p:cNvSpPr txBox="1"/>
            <p:nvPr/>
          </p:nvSpPr>
          <p:spPr>
            <a:xfrm>
              <a:off x="1177" y="581"/>
              <a:ext cx="1129" cy="822"/>
            </a:xfrm>
            <a:prstGeom prst="rect">
              <a:avLst/>
            </a:prstGeom>
            <a:noFill/>
          </p:spPr>
          <p:txBody>
            <a:bodyPr wrap="square" rtlCol="0">
              <a:spAutoFit/>
            </a:bodyPr>
            <a:lstStyle/>
            <a:p>
              <a:pPr algn="ctr"/>
              <a:r>
                <a:rPr lang="zh-CN" altLang="en-US" sz="2800">
                  <a:solidFill>
                    <a:srgbClr val="3076CC"/>
                  </a:solidFill>
                  <a:latin typeface="汉仪菱心体简" panose="02010400000101010101" charset="-122"/>
                  <a:ea typeface="汉仪菱心体简" panose="02010400000101010101" charset="-122"/>
                </a:rPr>
                <a:t>想</a:t>
              </a:r>
              <a:endParaRPr lang="zh-CN" altLang="en-US" sz="2800">
                <a:solidFill>
                  <a:srgbClr val="3076CC"/>
                </a:solidFill>
                <a:latin typeface="汉仪菱心体简" panose="02010400000101010101" charset="-122"/>
                <a:ea typeface="汉仪菱心体简" panose="02010400000101010101" charset="-122"/>
              </a:endParaRPr>
            </a:p>
          </p:txBody>
        </p:sp>
      </p:grpSp>
      <p:sp>
        <p:nvSpPr>
          <p:cNvPr id="20" name="文本框 19"/>
          <p:cNvSpPr txBox="1"/>
          <p:nvPr/>
        </p:nvSpPr>
        <p:spPr>
          <a:xfrm>
            <a:off x="758825" y="1536065"/>
            <a:ext cx="4225290" cy="2861310"/>
          </a:xfrm>
          <a:prstGeom prst="rect">
            <a:avLst/>
          </a:prstGeom>
          <a:noFill/>
        </p:spPr>
        <p:txBody>
          <a:bodyPr wrap="square" rtlCol="0">
            <a:spAutoFit/>
          </a:bodyPr>
          <a:lstStyle/>
          <a:p>
            <a:pPr indent="0" fontAlgn="auto">
              <a:lnSpc>
                <a:spcPct val="200000"/>
              </a:lnSpc>
              <a:buFont typeface="Wingdings" panose="05000000000000000000" charset="0"/>
              <a:buNone/>
            </a:pPr>
            <a:r>
              <a:rPr>
                <a:solidFill>
                  <a:schemeClr val="bg1"/>
                </a:solidFill>
                <a:effectLst/>
                <a:latin typeface="汉仪菱心体简" panose="02010400000101010101" charset="-122"/>
                <a:ea typeface="汉仪菱心体简" panose="02010400000101010101" charset="-122"/>
              </a:rPr>
              <a:t>请在此处输入详细介绍文本请在此处输入详细介绍文本请在此处输入详细介绍文本请在此处输入详细介绍文本请在此处输入详细介绍文本请在此处输入详细介绍文本</a:t>
            </a:r>
            <a:endParaRPr>
              <a:solidFill>
                <a:schemeClr val="bg1"/>
              </a:solidFill>
              <a:effectLst/>
              <a:latin typeface="汉仪菱心体简" panose="02010400000101010101" charset="-122"/>
              <a:ea typeface="汉仪菱心体简" panose="02010400000101010101" charset="-122"/>
            </a:endParaRPr>
          </a:p>
        </p:txBody>
      </p:sp>
      <p:sp>
        <p:nvSpPr>
          <p:cNvPr id="18" name="云形 17"/>
          <p:cNvSpPr/>
          <p:nvPr/>
        </p:nvSpPr>
        <p:spPr>
          <a:xfrm>
            <a:off x="6949440" y="2950210"/>
            <a:ext cx="2388235" cy="1629410"/>
          </a:xfrm>
          <a:prstGeom prst="cloud">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云形 18"/>
          <p:cNvSpPr/>
          <p:nvPr/>
        </p:nvSpPr>
        <p:spPr>
          <a:xfrm>
            <a:off x="8825865" y="1049020"/>
            <a:ext cx="2787015" cy="1901190"/>
          </a:xfrm>
          <a:prstGeom prst="cloud">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云形 20"/>
          <p:cNvSpPr/>
          <p:nvPr/>
        </p:nvSpPr>
        <p:spPr>
          <a:xfrm>
            <a:off x="5349240" y="497840"/>
            <a:ext cx="3167380" cy="2160905"/>
          </a:xfrm>
          <a:prstGeom prst="cloud">
            <a:avLst/>
          </a:prstGeom>
          <a:blipFill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1500"/>
                            </p:stCondLst>
                            <p:childTnLst>
                              <p:par>
                                <p:cTn id="36" presetID="41" presetClass="entr" presetSubtype="0" fill="hold" grpId="1" nodeType="after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0"/>
                                        </p:tgtEl>
                                        <p:attrNameLst>
                                          <p:attrName>ppt_y</p:attrName>
                                        </p:attrNameLst>
                                      </p:cBhvr>
                                      <p:tavLst>
                                        <p:tav tm="0">
                                          <p:val>
                                            <p:strVal val="#ppt_y"/>
                                          </p:val>
                                        </p:tav>
                                        <p:tav tm="100000">
                                          <p:val>
                                            <p:strVal val="#ppt_y"/>
                                          </p:val>
                                        </p:tav>
                                      </p:tavLst>
                                    </p:anim>
                                    <p:anim calcmode="lin" valueType="num">
                                      <p:cBhvr>
                                        <p:cTn id="4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0"/>
                                        </p:tgtEl>
                                      </p:cBhvr>
                                    </p:animEffect>
                                  </p:childTnLst>
                                </p:cTn>
                              </p:par>
                            </p:childTnLst>
                          </p:cTn>
                        </p:par>
                        <p:par>
                          <p:cTn id="43" fill="hold" nodeType="afterGroup">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2500"/>
                            </p:stCondLst>
                            <p:childTnLst>
                              <p:par>
                                <p:cTn id="49" presetID="17"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3000"/>
                            </p:stCondLst>
                            <p:childTnLst>
                              <p:par>
                                <p:cTn id="54" presetID="2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edg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P spid="18"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descr="灯火"/>
          <p:cNvPicPr>
            <a:picLocks noChangeAspect="1"/>
          </p:cNvPicPr>
          <p:nvPr/>
        </p:nvPicPr>
        <p:blipFill>
          <a:blip r:embed="rId3"/>
          <a:stretch>
            <a:fillRect/>
          </a:stretch>
        </p:blipFill>
        <p:spPr>
          <a:xfrm>
            <a:off x="1159510" y="4881880"/>
            <a:ext cx="10115550" cy="1674495"/>
          </a:xfrm>
          <a:prstGeom prst="rect">
            <a:avLst/>
          </a:prstGeom>
        </p:spPr>
      </p:pic>
      <p:pic>
        <p:nvPicPr>
          <p:cNvPr id="2" name="图片 1" descr="马路"/>
          <p:cNvPicPr>
            <a:picLocks noChangeAspect="1"/>
          </p:cNvPicPr>
          <p:nvPr/>
        </p:nvPicPr>
        <p:blipFill>
          <a:blip r:embed="rId4"/>
          <a:stretch>
            <a:fillRect/>
          </a:stretch>
        </p:blipFill>
        <p:spPr>
          <a:xfrm>
            <a:off x="-11430" y="5564505"/>
            <a:ext cx="12203430" cy="1354455"/>
          </a:xfrm>
          <a:prstGeom prst="rect">
            <a:avLst/>
          </a:prstGeom>
        </p:spPr>
      </p:pic>
      <p:grpSp>
        <p:nvGrpSpPr>
          <p:cNvPr id="4" name="组合 3"/>
          <p:cNvGrpSpPr/>
          <p:nvPr/>
        </p:nvGrpSpPr>
        <p:grpSpPr>
          <a:xfrm>
            <a:off x="4314190" y="347345"/>
            <a:ext cx="827405" cy="521970"/>
            <a:chOff x="1090" y="581"/>
            <a:chExt cx="1303" cy="822"/>
          </a:xfrm>
        </p:grpSpPr>
        <p:pic>
          <p:nvPicPr>
            <p:cNvPr id="9" name="图片 8" descr="白云"/>
            <p:cNvPicPr>
              <a:picLocks noChangeAspect="1"/>
            </p:cNvPicPr>
            <p:nvPr/>
          </p:nvPicPr>
          <p:blipFill>
            <a:blip r:embed="rId5"/>
            <a:stretch>
              <a:fillRect/>
            </a:stretch>
          </p:blipFill>
          <p:spPr>
            <a:xfrm>
              <a:off x="1090" y="581"/>
              <a:ext cx="1303" cy="778"/>
            </a:xfrm>
            <a:prstGeom prst="rect">
              <a:avLst/>
            </a:prstGeom>
          </p:spPr>
        </p:pic>
        <p:sp>
          <p:nvSpPr>
            <p:cNvPr id="3" name="文本框 2"/>
            <p:cNvSpPr txBox="1"/>
            <p:nvPr/>
          </p:nvSpPr>
          <p:spPr>
            <a:xfrm>
              <a:off x="1177" y="581"/>
              <a:ext cx="1129" cy="822"/>
            </a:xfrm>
            <a:prstGeom prst="rect">
              <a:avLst/>
            </a:prstGeom>
            <a:noFill/>
          </p:spPr>
          <p:txBody>
            <a:bodyPr wrap="square" rtlCol="0">
              <a:spAutoFit/>
            </a:bodyPr>
            <a:lstStyle/>
            <a:p>
              <a:pPr algn="ctr"/>
              <a:r>
                <a:rPr lang="zh-CN" altLang="en-US" sz="2800">
                  <a:solidFill>
                    <a:srgbClr val="F94D39"/>
                  </a:solidFill>
                  <a:latin typeface="汉仪菱心体简" panose="02010400000101010101" charset="-122"/>
                  <a:ea typeface="汉仪菱心体简" panose="02010400000101010101" charset="-122"/>
                </a:rPr>
                <a:t>我</a:t>
              </a:r>
              <a:endParaRPr lang="zh-CN" altLang="en-US" sz="2800">
                <a:solidFill>
                  <a:srgbClr val="F94D39"/>
                </a:solidFill>
                <a:latin typeface="汉仪菱心体简" panose="02010400000101010101" charset="-122"/>
                <a:ea typeface="汉仪菱心体简" panose="02010400000101010101" charset="-122"/>
              </a:endParaRPr>
            </a:p>
          </p:txBody>
        </p:sp>
      </p:grpSp>
      <p:grpSp>
        <p:nvGrpSpPr>
          <p:cNvPr id="8" name="组合 7"/>
          <p:cNvGrpSpPr/>
          <p:nvPr/>
        </p:nvGrpSpPr>
        <p:grpSpPr>
          <a:xfrm>
            <a:off x="5236845" y="347345"/>
            <a:ext cx="827405" cy="521970"/>
            <a:chOff x="1090" y="581"/>
            <a:chExt cx="1303" cy="822"/>
          </a:xfrm>
        </p:grpSpPr>
        <p:pic>
          <p:nvPicPr>
            <p:cNvPr id="10" name="图片 9" descr="白云"/>
            <p:cNvPicPr>
              <a:picLocks noChangeAspect="1"/>
            </p:cNvPicPr>
            <p:nvPr/>
          </p:nvPicPr>
          <p:blipFill>
            <a:blip r:embed="rId5"/>
            <a:stretch>
              <a:fillRect/>
            </a:stretch>
          </p:blipFill>
          <p:spPr>
            <a:xfrm>
              <a:off x="1090" y="581"/>
              <a:ext cx="1303" cy="778"/>
            </a:xfrm>
            <a:prstGeom prst="rect">
              <a:avLst/>
            </a:prstGeom>
          </p:spPr>
        </p:pic>
        <p:sp>
          <p:nvSpPr>
            <p:cNvPr id="11" name="文本框 10"/>
            <p:cNvSpPr txBox="1"/>
            <p:nvPr/>
          </p:nvSpPr>
          <p:spPr>
            <a:xfrm>
              <a:off x="1177" y="581"/>
              <a:ext cx="1129" cy="822"/>
            </a:xfrm>
            <a:prstGeom prst="rect">
              <a:avLst/>
            </a:prstGeom>
            <a:noFill/>
          </p:spPr>
          <p:txBody>
            <a:bodyPr wrap="square" rtlCol="0">
              <a:spAutoFit/>
            </a:bodyPr>
            <a:lstStyle/>
            <a:p>
              <a:pPr algn="ctr"/>
              <a:r>
                <a:rPr lang="zh-CN" altLang="en-US" sz="2800">
                  <a:solidFill>
                    <a:srgbClr val="C57DE3"/>
                  </a:solidFill>
                  <a:latin typeface="汉仪菱心体简" panose="02010400000101010101" charset="-122"/>
                  <a:ea typeface="汉仪菱心体简" panose="02010400000101010101" charset="-122"/>
                </a:rPr>
                <a:t>的</a:t>
              </a:r>
              <a:endParaRPr lang="zh-CN" altLang="en-US" sz="2800">
                <a:solidFill>
                  <a:srgbClr val="C57DE3"/>
                </a:solidFill>
                <a:latin typeface="汉仪菱心体简" panose="02010400000101010101" charset="-122"/>
                <a:ea typeface="汉仪菱心体简" panose="02010400000101010101" charset="-122"/>
              </a:endParaRPr>
            </a:p>
          </p:txBody>
        </p:sp>
      </p:grpSp>
      <p:grpSp>
        <p:nvGrpSpPr>
          <p:cNvPr id="12" name="组合 11"/>
          <p:cNvGrpSpPr/>
          <p:nvPr/>
        </p:nvGrpSpPr>
        <p:grpSpPr>
          <a:xfrm>
            <a:off x="6157595" y="347345"/>
            <a:ext cx="827405" cy="521970"/>
            <a:chOff x="1090" y="581"/>
            <a:chExt cx="1303" cy="822"/>
          </a:xfrm>
        </p:grpSpPr>
        <p:pic>
          <p:nvPicPr>
            <p:cNvPr id="13" name="图片 12" descr="白云"/>
            <p:cNvPicPr>
              <a:picLocks noChangeAspect="1"/>
            </p:cNvPicPr>
            <p:nvPr/>
          </p:nvPicPr>
          <p:blipFill>
            <a:blip r:embed="rId5"/>
            <a:stretch>
              <a:fillRect/>
            </a:stretch>
          </p:blipFill>
          <p:spPr>
            <a:xfrm>
              <a:off x="1090" y="581"/>
              <a:ext cx="1303" cy="778"/>
            </a:xfrm>
            <a:prstGeom prst="rect">
              <a:avLst/>
            </a:prstGeom>
          </p:spPr>
        </p:pic>
        <p:sp>
          <p:nvSpPr>
            <p:cNvPr id="14" name="文本框 13"/>
            <p:cNvSpPr txBox="1"/>
            <p:nvPr/>
          </p:nvSpPr>
          <p:spPr>
            <a:xfrm>
              <a:off x="1177" y="581"/>
              <a:ext cx="1129" cy="822"/>
            </a:xfrm>
            <a:prstGeom prst="rect">
              <a:avLst/>
            </a:prstGeom>
            <a:noFill/>
          </p:spPr>
          <p:txBody>
            <a:bodyPr wrap="square" rtlCol="0">
              <a:spAutoFit/>
            </a:bodyPr>
            <a:lstStyle/>
            <a:p>
              <a:pPr algn="ctr"/>
              <a:r>
                <a:rPr lang="zh-CN" altLang="en-US" sz="2800">
                  <a:solidFill>
                    <a:srgbClr val="F8DC0E"/>
                  </a:solidFill>
                  <a:latin typeface="汉仪菱心体简" panose="02010400000101010101" charset="-122"/>
                  <a:ea typeface="汉仪菱心体简" panose="02010400000101010101" charset="-122"/>
                </a:rPr>
                <a:t>荣</a:t>
              </a:r>
              <a:endParaRPr lang="zh-CN" altLang="en-US" sz="2800">
                <a:solidFill>
                  <a:srgbClr val="F8DC0E"/>
                </a:solidFill>
                <a:latin typeface="汉仪菱心体简" panose="02010400000101010101" charset="-122"/>
                <a:ea typeface="汉仪菱心体简" panose="02010400000101010101" charset="-122"/>
              </a:endParaRPr>
            </a:p>
          </p:txBody>
        </p:sp>
      </p:grpSp>
      <p:grpSp>
        <p:nvGrpSpPr>
          <p:cNvPr id="15" name="组合 14"/>
          <p:cNvGrpSpPr/>
          <p:nvPr/>
        </p:nvGrpSpPr>
        <p:grpSpPr>
          <a:xfrm>
            <a:off x="7071360" y="347345"/>
            <a:ext cx="827405" cy="521970"/>
            <a:chOff x="1090" y="581"/>
            <a:chExt cx="1303" cy="822"/>
          </a:xfrm>
        </p:grpSpPr>
        <p:pic>
          <p:nvPicPr>
            <p:cNvPr id="16" name="图片 15" descr="白云"/>
            <p:cNvPicPr>
              <a:picLocks noChangeAspect="1"/>
            </p:cNvPicPr>
            <p:nvPr/>
          </p:nvPicPr>
          <p:blipFill>
            <a:blip r:embed="rId5"/>
            <a:stretch>
              <a:fillRect/>
            </a:stretch>
          </p:blipFill>
          <p:spPr>
            <a:xfrm>
              <a:off x="1090" y="581"/>
              <a:ext cx="1303" cy="778"/>
            </a:xfrm>
            <a:prstGeom prst="rect">
              <a:avLst/>
            </a:prstGeom>
          </p:spPr>
        </p:pic>
        <p:sp>
          <p:nvSpPr>
            <p:cNvPr id="17" name="文本框 16"/>
            <p:cNvSpPr txBox="1"/>
            <p:nvPr/>
          </p:nvSpPr>
          <p:spPr>
            <a:xfrm>
              <a:off x="1177" y="581"/>
              <a:ext cx="1129" cy="822"/>
            </a:xfrm>
            <a:prstGeom prst="rect">
              <a:avLst/>
            </a:prstGeom>
            <a:noFill/>
          </p:spPr>
          <p:txBody>
            <a:bodyPr wrap="square" rtlCol="0">
              <a:spAutoFit/>
            </a:bodyPr>
            <a:lstStyle/>
            <a:p>
              <a:pPr algn="ctr"/>
              <a:r>
                <a:rPr lang="zh-CN" altLang="en-US" sz="2800">
                  <a:solidFill>
                    <a:srgbClr val="3076CC"/>
                  </a:solidFill>
                  <a:latin typeface="汉仪菱心体简" panose="02010400000101010101" charset="-122"/>
                  <a:ea typeface="汉仪菱心体简" panose="02010400000101010101" charset="-122"/>
                </a:rPr>
                <a:t>誉</a:t>
              </a:r>
              <a:endParaRPr lang="zh-CN" altLang="en-US" sz="2800">
                <a:solidFill>
                  <a:srgbClr val="3076CC"/>
                </a:solidFill>
                <a:latin typeface="汉仪菱心体简" panose="02010400000101010101" charset="-122"/>
                <a:ea typeface="汉仪菱心体简" panose="02010400000101010101" charset="-122"/>
              </a:endParaRPr>
            </a:p>
          </p:txBody>
        </p:sp>
      </p:grpSp>
      <p:grpSp>
        <p:nvGrpSpPr>
          <p:cNvPr id="19" name="组合 18"/>
          <p:cNvGrpSpPr/>
          <p:nvPr/>
        </p:nvGrpSpPr>
        <p:grpSpPr>
          <a:xfrm>
            <a:off x="4651375" y="1265555"/>
            <a:ext cx="2900045" cy="1786255"/>
            <a:chOff x="7112" y="2046"/>
            <a:chExt cx="4977" cy="3065"/>
          </a:xfrm>
        </p:grpSpPr>
        <p:pic>
          <p:nvPicPr>
            <p:cNvPr id="18" name="图片 17" descr="cc512b2920a717a1d9603e903facafb8"/>
            <p:cNvPicPr>
              <a:picLocks noChangeAspect="1"/>
            </p:cNvPicPr>
            <p:nvPr/>
          </p:nvPicPr>
          <p:blipFill>
            <a:blip r:embed="rId6"/>
            <a:stretch>
              <a:fillRect/>
            </a:stretch>
          </p:blipFill>
          <p:spPr>
            <a:xfrm>
              <a:off x="7112" y="2046"/>
              <a:ext cx="4977" cy="3065"/>
            </a:xfrm>
            <a:prstGeom prst="rect">
              <a:avLst/>
            </a:prstGeom>
          </p:spPr>
        </p:pic>
        <p:sp>
          <p:nvSpPr>
            <p:cNvPr id="38" name="矩形 37"/>
            <p:cNvSpPr/>
            <p:nvPr/>
          </p:nvSpPr>
          <p:spPr>
            <a:xfrm>
              <a:off x="7409" y="2296"/>
              <a:ext cx="4364" cy="2565"/>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7851140" y="1265555"/>
            <a:ext cx="2900045" cy="1786255"/>
            <a:chOff x="7112" y="2046"/>
            <a:chExt cx="4977" cy="3065"/>
          </a:xfrm>
        </p:grpSpPr>
        <p:pic>
          <p:nvPicPr>
            <p:cNvPr id="21" name="图片 20" descr="cc512b2920a717a1d9603e903facafb8"/>
            <p:cNvPicPr>
              <a:picLocks noChangeAspect="1"/>
            </p:cNvPicPr>
            <p:nvPr/>
          </p:nvPicPr>
          <p:blipFill>
            <a:blip r:embed="rId6"/>
            <a:stretch>
              <a:fillRect/>
            </a:stretch>
          </p:blipFill>
          <p:spPr>
            <a:xfrm>
              <a:off x="7112" y="2046"/>
              <a:ext cx="4977" cy="3065"/>
            </a:xfrm>
            <a:prstGeom prst="rect">
              <a:avLst/>
            </a:prstGeom>
          </p:spPr>
        </p:pic>
        <p:sp>
          <p:nvSpPr>
            <p:cNvPr id="22" name="矩形 21"/>
            <p:cNvSpPr/>
            <p:nvPr/>
          </p:nvSpPr>
          <p:spPr>
            <a:xfrm>
              <a:off x="7409" y="2296"/>
              <a:ext cx="4364" cy="2565"/>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453515" y="1266190"/>
            <a:ext cx="2900045" cy="1786255"/>
            <a:chOff x="7112" y="2046"/>
            <a:chExt cx="4977" cy="3065"/>
          </a:xfrm>
        </p:grpSpPr>
        <p:pic>
          <p:nvPicPr>
            <p:cNvPr id="24" name="图片 23" descr="cc512b2920a717a1d9603e903facafb8"/>
            <p:cNvPicPr>
              <a:picLocks noChangeAspect="1"/>
            </p:cNvPicPr>
            <p:nvPr/>
          </p:nvPicPr>
          <p:blipFill>
            <a:blip r:embed="rId6"/>
            <a:stretch>
              <a:fillRect/>
            </a:stretch>
          </p:blipFill>
          <p:spPr>
            <a:xfrm>
              <a:off x="7112" y="2046"/>
              <a:ext cx="4977" cy="3065"/>
            </a:xfrm>
            <a:prstGeom prst="rect">
              <a:avLst/>
            </a:prstGeom>
          </p:spPr>
        </p:pic>
        <p:sp>
          <p:nvSpPr>
            <p:cNvPr id="25" name="矩形 24"/>
            <p:cNvSpPr/>
            <p:nvPr/>
          </p:nvSpPr>
          <p:spPr>
            <a:xfrm>
              <a:off x="7409" y="2296"/>
              <a:ext cx="4364" cy="2565"/>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459230" y="3242310"/>
            <a:ext cx="2900045" cy="1786255"/>
            <a:chOff x="7112" y="2046"/>
            <a:chExt cx="4977" cy="3065"/>
          </a:xfrm>
        </p:grpSpPr>
        <p:pic>
          <p:nvPicPr>
            <p:cNvPr id="27" name="图片 26" descr="cc512b2920a717a1d9603e903facafb8"/>
            <p:cNvPicPr>
              <a:picLocks noChangeAspect="1"/>
            </p:cNvPicPr>
            <p:nvPr/>
          </p:nvPicPr>
          <p:blipFill>
            <a:blip r:embed="rId6"/>
            <a:stretch>
              <a:fillRect/>
            </a:stretch>
          </p:blipFill>
          <p:spPr>
            <a:xfrm>
              <a:off x="7112" y="2046"/>
              <a:ext cx="4977" cy="3065"/>
            </a:xfrm>
            <a:prstGeom prst="rect">
              <a:avLst/>
            </a:prstGeom>
          </p:spPr>
        </p:pic>
        <p:sp>
          <p:nvSpPr>
            <p:cNvPr id="28" name="矩形 27"/>
            <p:cNvSpPr/>
            <p:nvPr/>
          </p:nvSpPr>
          <p:spPr>
            <a:xfrm>
              <a:off x="7409" y="2296"/>
              <a:ext cx="4364" cy="2565"/>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4657090" y="3241675"/>
            <a:ext cx="2900045" cy="1786255"/>
            <a:chOff x="7112" y="2046"/>
            <a:chExt cx="4977" cy="3065"/>
          </a:xfrm>
        </p:grpSpPr>
        <p:pic>
          <p:nvPicPr>
            <p:cNvPr id="30" name="图片 29" descr="cc512b2920a717a1d9603e903facafb8"/>
            <p:cNvPicPr>
              <a:picLocks noChangeAspect="1"/>
            </p:cNvPicPr>
            <p:nvPr/>
          </p:nvPicPr>
          <p:blipFill>
            <a:blip r:embed="rId6"/>
            <a:stretch>
              <a:fillRect/>
            </a:stretch>
          </p:blipFill>
          <p:spPr>
            <a:xfrm>
              <a:off x="7112" y="2046"/>
              <a:ext cx="4977" cy="3065"/>
            </a:xfrm>
            <a:prstGeom prst="rect">
              <a:avLst/>
            </a:prstGeom>
          </p:spPr>
        </p:pic>
        <p:sp>
          <p:nvSpPr>
            <p:cNvPr id="31" name="矩形 30"/>
            <p:cNvSpPr/>
            <p:nvPr/>
          </p:nvSpPr>
          <p:spPr>
            <a:xfrm>
              <a:off x="7409" y="2296"/>
              <a:ext cx="4364" cy="2565"/>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7856855" y="3241675"/>
            <a:ext cx="2900045" cy="1786255"/>
            <a:chOff x="7112" y="2046"/>
            <a:chExt cx="4977" cy="3065"/>
          </a:xfrm>
        </p:grpSpPr>
        <p:pic>
          <p:nvPicPr>
            <p:cNvPr id="33" name="图片 32" descr="cc512b2920a717a1d9603e903facafb8"/>
            <p:cNvPicPr>
              <a:picLocks noChangeAspect="1"/>
            </p:cNvPicPr>
            <p:nvPr/>
          </p:nvPicPr>
          <p:blipFill>
            <a:blip r:embed="rId6"/>
            <a:stretch>
              <a:fillRect/>
            </a:stretch>
          </p:blipFill>
          <p:spPr>
            <a:xfrm>
              <a:off x="7112" y="2046"/>
              <a:ext cx="4977" cy="3065"/>
            </a:xfrm>
            <a:prstGeom prst="rect">
              <a:avLst/>
            </a:prstGeom>
          </p:spPr>
        </p:pic>
        <p:sp>
          <p:nvSpPr>
            <p:cNvPr id="34" name="矩形 33"/>
            <p:cNvSpPr/>
            <p:nvPr/>
          </p:nvSpPr>
          <p:spPr>
            <a:xfrm>
              <a:off x="7409" y="2296"/>
              <a:ext cx="4364" cy="2565"/>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15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nodeType="afterGroup">
                            <p:stCondLst>
                              <p:cond delay="2000"/>
                            </p:stCondLst>
                            <p:childTnLst>
                              <p:par>
                                <p:cTn id="42" presetID="15"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 calcmode="lin" valueType="num">
                                      <p:cBhvr>
                                        <p:cTn id="46"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2500"/>
                            </p:stCondLst>
                            <p:childTnLst>
                              <p:par>
                                <p:cTn id="49" presetID="14" presetClass="entr" presetSubtype="5"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vertical)">
                                      <p:cBhvr>
                                        <p:cTn id="51" dur="500"/>
                                        <p:tgtEl>
                                          <p:spTgt spid="20"/>
                                        </p:tgtEl>
                                      </p:cBhvr>
                                    </p:animEffect>
                                  </p:childTnLst>
                                </p:cTn>
                              </p:par>
                            </p:childTnLst>
                          </p:cTn>
                        </p:par>
                        <p:par>
                          <p:cTn id="52" fill="hold" nodeType="afterGroup">
                            <p:stCondLst>
                              <p:cond delay="3000"/>
                            </p:stCondLst>
                            <p:childTnLst>
                              <p:par>
                                <p:cTn id="53" presetID="17" presetClass="entr" presetSubtype="1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3500"/>
                            </p:stCondLst>
                            <p:childTnLst>
                              <p:par>
                                <p:cTn id="58" presetID="52"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Scale>
                                      <p:cBhvr>
                                        <p:cTn id="60" dur="5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1" dur="500" decel="50000" fill="hold">
                                          <p:stCondLst>
                                            <p:cond delay="0"/>
                                          </p:stCondLst>
                                        </p:cTn>
                                        <p:tgtEl>
                                          <p:spTgt spid="29"/>
                                        </p:tgtEl>
                                        <p:attrNameLst>
                                          <p:attrName>ppt_x</p:attrName>
                                          <p:attrName>ppt_y</p:attrName>
                                        </p:attrNameLst>
                                      </p:cBhvr>
                                    </p:animMotion>
                                    <p:animEffect transition="in" filter="fade">
                                      <p:cBhvr>
                                        <p:cTn id="62" dur="500"/>
                                        <p:tgtEl>
                                          <p:spTgt spid="29"/>
                                        </p:tgtEl>
                                      </p:cBhvr>
                                    </p:animEffect>
                                  </p:childTnLst>
                                </p:cTn>
                              </p:par>
                            </p:childTnLst>
                          </p:cTn>
                        </p:par>
                        <p:par>
                          <p:cTn id="63" fill="hold" nodeType="afterGroup">
                            <p:stCondLst>
                              <p:cond delay="4000"/>
                            </p:stCondLst>
                            <p:childTnLst>
                              <p:par>
                                <p:cTn id="64" presetID="37" presetClass="entr" presetSubtype="0"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strVal val="#ppt_x"/>
                                          </p:val>
                                        </p:tav>
                                        <p:tav tm="100000">
                                          <p:val>
                                            <p:strVal val="#ppt_x"/>
                                          </p:val>
                                        </p:tav>
                                      </p:tavLst>
                                    </p:anim>
                                    <p:anim calcmode="lin" valueType="num">
                                      <p:cBhvr>
                                        <p:cTn id="68" dur="450" decel="100000" fill="hold"/>
                                        <p:tgtEl>
                                          <p:spTgt spid="32"/>
                                        </p:tgtEl>
                                        <p:attrNameLst>
                                          <p:attrName>ppt_y</p:attrName>
                                        </p:attrNameLst>
                                      </p:cBhvr>
                                      <p:tavLst>
                                        <p:tav tm="0">
                                          <p:val>
                                            <p:strVal val="#ppt_y+1"/>
                                          </p:val>
                                        </p:tav>
                                        <p:tav tm="100000">
                                          <p:val>
                                            <p:strVal val="#ppt_y-.03"/>
                                          </p:val>
                                        </p:tav>
                                      </p:tavLst>
                                    </p:anim>
                                    <p:anim calcmode="lin" valueType="num">
                                      <p:cBhvr>
                                        <p:cTn id="69"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descr="灯火"/>
          <p:cNvPicPr>
            <a:picLocks noChangeAspect="1"/>
          </p:cNvPicPr>
          <p:nvPr/>
        </p:nvPicPr>
        <p:blipFill>
          <a:blip r:embed="rId3"/>
          <a:stretch>
            <a:fillRect/>
          </a:stretch>
        </p:blipFill>
        <p:spPr>
          <a:xfrm>
            <a:off x="1159510" y="4881880"/>
            <a:ext cx="10115550" cy="1674495"/>
          </a:xfrm>
          <a:prstGeom prst="rect">
            <a:avLst/>
          </a:prstGeom>
        </p:spPr>
      </p:pic>
      <p:pic>
        <p:nvPicPr>
          <p:cNvPr id="2" name="图片 1" descr="马路"/>
          <p:cNvPicPr>
            <a:picLocks noChangeAspect="1"/>
          </p:cNvPicPr>
          <p:nvPr/>
        </p:nvPicPr>
        <p:blipFill>
          <a:blip r:embed="rId4"/>
          <a:stretch>
            <a:fillRect/>
          </a:stretch>
        </p:blipFill>
        <p:spPr>
          <a:xfrm>
            <a:off x="-11430" y="5564505"/>
            <a:ext cx="12203430" cy="1354455"/>
          </a:xfrm>
          <a:prstGeom prst="rect">
            <a:avLst/>
          </a:prstGeom>
        </p:spPr>
      </p:pic>
      <p:grpSp>
        <p:nvGrpSpPr>
          <p:cNvPr id="4" name="组合 3"/>
          <p:cNvGrpSpPr/>
          <p:nvPr/>
        </p:nvGrpSpPr>
        <p:grpSpPr>
          <a:xfrm>
            <a:off x="758825" y="596265"/>
            <a:ext cx="827405" cy="521970"/>
            <a:chOff x="1090" y="581"/>
            <a:chExt cx="1303" cy="822"/>
          </a:xfrm>
        </p:grpSpPr>
        <p:pic>
          <p:nvPicPr>
            <p:cNvPr id="9" name="图片 8" descr="白云"/>
            <p:cNvPicPr>
              <a:picLocks noChangeAspect="1"/>
            </p:cNvPicPr>
            <p:nvPr/>
          </p:nvPicPr>
          <p:blipFill>
            <a:blip r:embed="rId5"/>
            <a:stretch>
              <a:fillRect/>
            </a:stretch>
          </p:blipFill>
          <p:spPr>
            <a:xfrm>
              <a:off x="1090" y="581"/>
              <a:ext cx="1303" cy="778"/>
            </a:xfrm>
            <a:prstGeom prst="rect">
              <a:avLst/>
            </a:prstGeom>
          </p:spPr>
        </p:pic>
        <p:sp>
          <p:nvSpPr>
            <p:cNvPr id="3" name="文本框 2"/>
            <p:cNvSpPr txBox="1"/>
            <p:nvPr/>
          </p:nvSpPr>
          <p:spPr>
            <a:xfrm>
              <a:off x="1177" y="581"/>
              <a:ext cx="1129" cy="822"/>
            </a:xfrm>
            <a:prstGeom prst="rect">
              <a:avLst/>
            </a:prstGeom>
            <a:noFill/>
          </p:spPr>
          <p:txBody>
            <a:bodyPr wrap="square" rtlCol="0">
              <a:spAutoFit/>
            </a:bodyPr>
            <a:lstStyle/>
            <a:p>
              <a:pPr algn="ctr"/>
              <a:r>
                <a:rPr lang="zh-CN" altLang="en-US" sz="2800">
                  <a:solidFill>
                    <a:srgbClr val="F94D39"/>
                  </a:solidFill>
                  <a:latin typeface="汉仪菱心体简" panose="02010400000101010101" charset="-122"/>
                  <a:ea typeface="汉仪菱心体简" panose="02010400000101010101" charset="-122"/>
                </a:rPr>
                <a:t>我</a:t>
              </a:r>
              <a:endParaRPr lang="zh-CN" altLang="en-US" sz="2800">
                <a:solidFill>
                  <a:srgbClr val="F94D39"/>
                </a:solidFill>
                <a:latin typeface="汉仪菱心体简" panose="02010400000101010101" charset="-122"/>
                <a:ea typeface="汉仪菱心体简" panose="02010400000101010101" charset="-122"/>
              </a:endParaRPr>
            </a:p>
          </p:txBody>
        </p:sp>
      </p:grpSp>
      <p:grpSp>
        <p:nvGrpSpPr>
          <p:cNvPr id="8" name="组合 7"/>
          <p:cNvGrpSpPr/>
          <p:nvPr/>
        </p:nvGrpSpPr>
        <p:grpSpPr>
          <a:xfrm>
            <a:off x="1417955" y="902970"/>
            <a:ext cx="827405" cy="521970"/>
            <a:chOff x="1090" y="581"/>
            <a:chExt cx="1303" cy="822"/>
          </a:xfrm>
        </p:grpSpPr>
        <p:pic>
          <p:nvPicPr>
            <p:cNvPr id="10" name="图片 9" descr="白云"/>
            <p:cNvPicPr>
              <a:picLocks noChangeAspect="1"/>
            </p:cNvPicPr>
            <p:nvPr/>
          </p:nvPicPr>
          <p:blipFill>
            <a:blip r:embed="rId5"/>
            <a:stretch>
              <a:fillRect/>
            </a:stretch>
          </p:blipFill>
          <p:spPr>
            <a:xfrm>
              <a:off x="1090" y="581"/>
              <a:ext cx="1303" cy="778"/>
            </a:xfrm>
            <a:prstGeom prst="rect">
              <a:avLst/>
            </a:prstGeom>
          </p:spPr>
        </p:pic>
        <p:sp>
          <p:nvSpPr>
            <p:cNvPr id="11" name="文本框 10"/>
            <p:cNvSpPr txBox="1"/>
            <p:nvPr/>
          </p:nvSpPr>
          <p:spPr>
            <a:xfrm>
              <a:off x="1177" y="581"/>
              <a:ext cx="1129" cy="822"/>
            </a:xfrm>
            <a:prstGeom prst="rect">
              <a:avLst/>
            </a:prstGeom>
            <a:noFill/>
          </p:spPr>
          <p:txBody>
            <a:bodyPr wrap="square" rtlCol="0">
              <a:spAutoFit/>
            </a:bodyPr>
            <a:lstStyle/>
            <a:p>
              <a:pPr algn="ctr"/>
              <a:r>
                <a:rPr lang="zh-CN" altLang="en-US" sz="2800">
                  <a:solidFill>
                    <a:srgbClr val="C57DE3"/>
                  </a:solidFill>
                  <a:latin typeface="汉仪菱心体简" panose="02010400000101010101" charset="-122"/>
                  <a:ea typeface="汉仪菱心体简" panose="02010400000101010101" charset="-122"/>
                </a:rPr>
                <a:t>的</a:t>
              </a:r>
              <a:endParaRPr lang="zh-CN" altLang="en-US" sz="2800">
                <a:solidFill>
                  <a:srgbClr val="C57DE3"/>
                </a:solidFill>
                <a:latin typeface="汉仪菱心体简" panose="02010400000101010101" charset="-122"/>
                <a:ea typeface="汉仪菱心体简" panose="02010400000101010101" charset="-122"/>
              </a:endParaRPr>
            </a:p>
          </p:txBody>
        </p:sp>
      </p:grpSp>
      <p:grpSp>
        <p:nvGrpSpPr>
          <p:cNvPr id="12" name="组合 11"/>
          <p:cNvGrpSpPr/>
          <p:nvPr/>
        </p:nvGrpSpPr>
        <p:grpSpPr>
          <a:xfrm>
            <a:off x="2134870" y="596265"/>
            <a:ext cx="827405" cy="521970"/>
            <a:chOff x="1090" y="581"/>
            <a:chExt cx="1303" cy="822"/>
          </a:xfrm>
        </p:grpSpPr>
        <p:pic>
          <p:nvPicPr>
            <p:cNvPr id="13" name="图片 12" descr="白云"/>
            <p:cNvPicPr>
              <a:picLocks noChangeAspect="1"/>
            </p:cNvPicPr>
            <p:nvPr/>
          </p:nvPicPr>
          <p:blipFill>
            <a:blip r:embed="rId5"/>
            <a:stretch>
              <a:fillRect/>
            </a:stretch>
          </p:blipFill>
          <p:spPr>
            <a:xfrm>
              <a:off x="1090" y="581"/>
              <a:ext cx="1303" cy="778"/>
            </a:xfrm>
            <a:prstGeom prst="rect">
              <a:avLst/>
            </a:prstGeom>
          </p:spPr>
        </p:pic>
        <p:sp>
          <p:nvSpPr>
            <p:cNvPr id="14" name="文本框 13"/>
            <p:cNvSpPr txBox="1"/>
            <p:nvPr/>
          </p:nvSpPr>
          <p:spPr>
            <a:xfrm>
              <a:off x="1177" y="581"/>
              <a:ext cx="1129" cy="822"/>
            </a:xfrm>
            <a:prstGeom prst="rect">
              <a:avLst/>
            </a:prstGeom>
            <a:noFill/>
          </p:spPr>
          <p:txBody>
            <a:bodyPr wrap="square" rtlCol="0">
              <a:spAutoFit/>
            </a:bodyPr>
            <a:lstStyle/>
            <a:p>
              <a:pPr algn="ctr"/>
              <a:r>
                <a:rPr lang="zh-CN" altLang="en-US" sz="2800">
                  <a:solidFill>
                    <a:srgbClr val="F8DC0E"/>
                  </a:solidFill>
                  <a:latin typeface="汉仪菱心体简" panose="02010400000101010101" charset="-122"/>
                  <a:ea typeface="汉仪菱心体简" panose="02010400000101010101" charset="-122"/>
                </a:rPr>
                <a:t>生</a:t>
              </a:r>
              <a:endParaRPr lang="zh-CN" altLang="en-US" sz="2800">
                <a:solidFill>
                  <a:srgbClr val="F8DC0E"/>
                </a:solidFill>
                <a:latin typeface="汉仪菱心体简" panose="02010400000101010101" charset="-122"/>
                <a:ea typeface="汉仪菱心体简" panose="02010400000101010101" charset="-122"/>
              </a:endParaRPr>
            </a:p>
          </p:txBody>
        </p:sp>
      </p:grpSp>
      <p:grpSp>
        <p:nvGrpSpPr>
          <p:cNvPr id="15" name="组合 14"/>
          <p:cNvGrpSpPr/>
          <p:nvPr/>
        </p:nvGrpSpPr>
        <p:grpSpPr>
          <a:xfrm>
            <a:off x="2851785" y="875030"/>
            <a:ext cx="827405" cy="521970"/>
            <a:chOff x="1090" y="581"/>
            <a:chExt cx="1303" cy="822"/>
          </a:xfrm>
        </p:grpSpPr>
        <p:pic>
          <p:nvPicPr>
            <p:cNvPr id="16" name="图片 15" descr="白云"/>
            <p:cNvPicPr>
              <a:picLocks noChangeAspect="1"/>
            </p:cNvPicPr>
            <p:nvPr/>
          </p:nvPicPr>
          <p:blipFill>
            <a:blip r:embed="rId5"/>
            <a:stretch>
              <a:fillRect/>
            </a:stretch>
          </p:blipFill>
          <p:spPr>
            <a:xfrm>
              <a:off x="1090" y="581"/>
              <a:ext cx="1303" cy="778"/>
            </a:xfrm>
            <a:prstGeom prst="rect">
              <a:avLst/>
            </a:prstGeom>
          </p:spPr>
        </p:pic>
        <p:sp>
          <p:nvSpPr>
            <p:cNvPr id="17" name="文本框 16"/>
            <p:cNvSpPr txBox="1"/>
            <p:nvPr/>
          </p:nvSpPr>
          <p:spPr>
            <a:xfrm>
              <a:off x="1177" y="581"/>
              <a:ext cx="1129" cy="822"/>
            </a:xfrm>
            <a:prstGeom prst="rect">
              <a:avLst/>
            </a:prstGeom>
            <a:noFill/>
          </p:spPr>
          <p:txBody>
            <a:bodyPr wrap="square" rtlCol="0">
              <a:spAutoFit/>
            </a:bodyPr>
            <a:lstStyle/>
            <a:p>
              <a:pPr algn="ctr"/>
              <a:r>
                <a:rPr lang="zh-CN" altLang="en-US" sz="2800">
                  <a:solidFill>
                    <a:srgbClr val="3076CC"/>
                  </a:solidFill>
                  <a:latin typeface="汉仪菱心体简" panose="02010400000101010101" charset="-122"/>
                  <a:ea typeface="汉仪菱心体简" panose="02010400000101010101" charset="-122"/>
                </a:rPr>
                <a:t>活</a:t>
              </a:r>
              <a:endParaRPr lang="zh-CN" altLang="en-US" sz="2800">
                <a:solidFill>
                  <a:srgbClr val="3076CC"/>
                </a:solidFill>
                <a:latin typeface="汉仪菱心体简" panose="02010400000101010101" charset="-122"/>
                <a:ea typeface="汉仪菱心体简" panose="02010400000101010101" charset="-122"/>
              </a:endParaRPr>
            </a:p>
          </p:txBody>
        </p:sp>
      </p:grpSp>
      <p:grpSp>
        <p:nvGrpSpPr>
          <p:cNvPr id="28" name="组合 27"/>
          <p:cNvGrpSpPr/>
          <p:nvPr/>
        </p:nvGrpSpPr>
        <p:grpSpPr>
          <a:xfrm>
            <a:off x="4771390" y="265430"/>
            <a:ext cx="7707630" cy="4084320"/>
            <a:chOff x="7514" y="418"/>
            <a:chExt cx="12138" cy="6432"/>
          </a:xfrm>
        </p:grpSpPr>
        <p:pic>
          <p:nvPicPr>
            <p:cNvPr id="5" name="图片 4" descr="e5cbc643cf0edd1b45072cff584afbdb"/>
            <p:cNvPicPr>
              <a:picLocks noChangeAspect="1"/>
            </p:cNvPicPr>
            <p:nvPr/>
          </p:nvPicPr>
          <p:blipFill>
            <a:blip r:embed="rId6"/>
            <a:stretch>
              <a:fillRect/>
            </a:stretch>
          </p:blipFill>
          <p:spPr>
            <a:xfrm rot="1740000">
              <a:off x="7514" y="418"/>
              <a:ext cx="12139" cy="6432"/>
            </a:xfrm>
            <a:prstGeom prst="rect">
              <a:avLst/>
            </a:prstGeom>
          </p:spPr>
        </p:pic>
        <p:sp>
          <p:nvSpPr>
            <p:cNvPr id="22" name="矩形 21"/>
            <p:cNvSpPr/>
            <p:nvPr/>
          </p:nvSpPr>
          <p:spPr>
            <a:xfrm rot="180000">
              <a:off x="9060" y="630"/>
              <a:ext cx="2665" cy="2692"/>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1680000">
              <a:off x="12800" y="1715"/>
              <a:ext cx="2665" cy="2692"/>
            </a:xfrm>
            <a:prstGeom prst="rect">
              <a:avLst/>
            </a:prstGeom>
            <a:blipFill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2640000">
              <a:off x="15670" y="3847"/>
              <a:ext cx="2665" cy="2692"/>
            </a:xfrm>
            <a:prstGeom prst="rect">
              <a:avLst/>
            </a:prstGeom>
            <a:blipFill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153035" y="1543685"/>
            <a:ext cx="7707630" cy="4084320"/>
            <a:chOff x="-241" y="2431"/>
            <a:chExt cx="12138" cy="6432"/>
          </a:xfrm>
        </p:grpSpPr>
        <p:pic>
          <p:nvPicPr>
            <p:cNvPr id="7" name="图片 6" descr="e5cbc643cf0edd1b45072cff584afbdb"/>
            <p:cNvPicPr>
              <a:picLocks noChangeAspect="1"/>
            </p:cNvPicPr>
            <p:nvPr/>
          </p:nvPicPr>
          <p:blipFill>
            <a:blip r:embed="rId6"/>
            <a:stretch>
              <a:fillRect/>
            </a:stretch>
          </p:blipFill>
          <p:spPr>
            <a:xfrm>
              <a:off x="-241" y="2431"/>
              <a:ext cx="12139" cy="6432"/>
            </a:xfrm>
            <a:prstGeom prst="rect">
              <a:avLst/>
            </a:prstGeom>
          </p:spPr>
        </p:pic>
        <p:sp>
          <p:nvSpPr>
            <p:cNvPr id="25" name="矩形 24"/>
            <p:cNvSpPr/>
            <p:nvPr/>
          </p:nvSpPr>
          <p:spPr>
            <a:xfrm rot="19980000">
              <a:off x="892" y="4400"/>
              <a:ext cx="2665" cy="2692"/>
            </a:xfrm>
            <a:prstGeom prst="rect">
              <a:avLst/>
            </a:prstGeom>
            <a:blipFill rotWithShape="1">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647" y="3560"/>
              <a:ext cx="2665" cy="2692"/>
            </a:xfrm>
            <a:prstGeom prst="rect">
              <a:avLst/>
            </a:prstGeom>
            <a:blipFill rotWithShape="1">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900000">
              <a:off x="8208" y="4069"/>
              <a:ext cx="2665" cy="2692"/>
            </a:xfrm>
            <a:prstGeom prst="rect">
              <a:avLst/>
            </a:prstGeom>
            <a:blipFill rotWithShape="1">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1500"/>
                            </p:stCondLst>
                            <p:childTnLst>
                              <p:par>
                                <p:cTn id="36" presetID="22" presetClass="entr" presetSubtype="1"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2000"/>
                                        <p:tgtEl>
                                          <p:spTgt spid="28"/>
                                        </p:tgtEl>
                                      </p:cBhvr>
                                    </p:animEffect>
                                  </p:childTnLst>
                                </p:cTn>
                              </p:par>
                            </p:childTnLst>
                          </p:cTn>
                        </p:par>
                        <p:par>
                          <p:cTn id="39" fill="hold" nodeType="afterGroup">
                            <p:stCondLst>
                              <p:cond delay="35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descr="灯火"/>
          <p:cNvPicPr>
            <a:picLocks noChangeAspect="1"/>
          </p:cNvPicPr>
          <p:nvPr/>
        </p:nvPicPr>
        <p:blipFill>
          <a:blip r:embed="rId3"/>
          <a:stretch>
            <a:fillRect/>
          </a:stretch>
        </p:blipFill>
        <p:spPr>
          <a:xfrm>
            <a:off x="1159510" y="4881880"/>
            <a:ext cx="10115550" cy="1674495"/>
          </a:xfrm>
          <a:prstGeom prst="rect">
            <a:avLst/>
          </a:prstGeom>
        </p:spPr>
      </p:pic>
      <p:pic>
        <p:nvPicPr>
          <p:cNvPr id="2" name="图片 1" descr="马路"/>
          <p:cNvPicPr>
            <a:picLocks noChangeAspect="1"/>
          </p:cNvPicPr>
          <p:nvPr/>
        </p:nvPicPr>
        <p:blipFill>
          <a:blip r:embed="rId4"/>
          <a:stretch>
            <a:fillRect/>
          </a:stretch>
        </p:blipFill>
        <p:spPr>
          <a:xfrm>
            <a:off x="-11430" y="5564505"/>
            <a:ext cx="12203430" cy="1354455"/>
          </a:xfrm>
          <a:prstGeom prst="rect">
            <a:avLst/>
          </a:prstGeom>
        </p:spPr>
      </p:pic>
      <p:grpSp>
        <p:nvGrpSpPr>
          <p:cNvPr id="4" name="组合 3"/>
          <p:cNvGrpSpPr/>
          <p:nvPr/>
        </p:nvGrpSpPr>
        <p:grpSpPr>
          <a:xfrm>
            <a:off x="4314190" y="347345"/>
            <a:ext cx="827405" cy="521970"/>
            <a:chOff x="1090" y="581"/>
            <a:chExt cx="1303" cy="822"/>
          </a:xfrm>
        </p:grpSpPr>
        <p:pic>
          <p:nvPicPr>
            <p:cNvPr id="9" name="图片 8" descr="白云"/>
            <p:cNvPicPr>
              <a:picLocks noChangeAspect="1"/>
            </p:cNvPicPr>
            <p:nvPr/>
          </p:nvPicPr>
          <p:blipFill>
            <a:blip r:embed="rId5"/>
            <a:stretch>
              <a:fillRect/>
            </a:stretch>
          </p:blipFill>
          <p:spPr>
            <a:xfrm>
              <a:off x="1090" y="581"/>
              <a:ext cx="1303" cy="778"/>
            </a:xfrm>
            <a:prstGeom prst="rect">
              <a:avLst/>
            </a:prstGeom>
          </p:spPr>
        </p:pic>
        <p:sp>
          <p:nvSpPr>
            <p:cNvPr id="3" name="文本框 2"/>
            <p:cNvSpPr txBox="1"/>
            <p:nvPr/>
          </p:nvSpPr>
          <p:spPr>
            <a:xfrm>
              <a:off x="1177" y="581"/>
              <a:ext cx="1129" cy="822"/>
            </a:xfrm>
            <a:prstGeom prst="rect">
              <a:avLst/>
            </a:prstGeom>
            <a:noFill/>
          </p:spPr>
          <p:txBody>
            <a:bodyPr wrap="square" rtlCol="0">
              <a:spAutoFit/>
            </a:bodyPr>
            <a:lstStyle/>
            <a:p>
              <a:pPr algn="ctr"/>
              <a:r>
                <a:rPr lang="zh-CN" altLang="en-US" sz="2800">
                  <a:solidFill>
                    <a:srgbClr val="F94D39"/>
                  </a:solidFill>
                  <a:latin typeface="汉仪菱心体简" panose="02010400000101010101" charset="-122"/>
                  <a:ea typeface="汉仪菱心体简" panose="02010400000101010101" charset="-122"/>
                </a:rPr>
                <a:t>竞</a:t>
              </a:r>
              <a:endParaRPr lang="zh-CN" altLang="en-US" sz="2800">
                <a:solidFill>
                  <a:srgbClr val="F94D39"/>
                </a:solidFill>
                <a:latin typeface="汉仪菱心体简" panose="02010400000101010101" charset="-122"/>
                <a:ea typeface="汉仪菱心体简" panose="02010400000101010101" charset="-122"/>
              </a:endParaRPr>
            </a:p>
          </p:txBody>
        </p:sp>
      </p:grpSp>
      <p:grpSp>
        <p:nvGrpSpPr>
          <p:cNvPr id="8" name="组合 7"/>
          <p:cNvGrpSpPr/>
          <p:nvPr/>
        </p:nvGrpSpPr>
        <p:grpSpPr>
          <a:xfrm>
            <a:off x="5236845" y="347345"/>
            <a:ext cx="827405" cy="521970"/>
            <a:chOff x="1090" y="581"/>
            <a:chExt cx="1303" cy="822"/>
          </a:xfrm>
        </p:grpSpPr>
        <p:pic>
          <p:nvPicPr>
            <p:cNvPr id="10" name="图片 9" descr="白云"/>
            <p:cNvPicPr>
              <a:picLocks noChangeAspect="1"/>
            </p:cNvPicPr>
            <p:nvPr/>
          </p:nvPicPr>
          <p:blipFill>
            <a:blip r:embed="rId5"/>
            <a:stretch>
              <a:fillRect/>
            </a:stretch>
          </p:blipFill>
          <p:spPr>
            <a:xfrm>
              <a:off x="1090" y="581"/>
              <a:ext cx="1303" cy="778"/>
            </a:xfrm>
            <a:prstGeom prst="rect">
              <a:avLst/>
            </a:prstGeom>
          </p:spPr>
        </p:pic>
        <p:sp>
          <p:nvSpPr>
            <p:cNvPr id="11" name="文本框 10"/>
            <p:cNvSpPr txBox="1"/>
            <p:nvPr/>
          </p:nvSpPr>
          <p:spPr>
            <a:xfrm>
              <a:off x="1177" y="581"/>
              <a:ext cx="1129" cy="822"/>
            </a:xfrm>
            <a:prstGeom prst="rect">
              <a:avLst/>
            </a:prstGeom>
            <a:noFill/>
          </p:spPr>
          <p:txBody>
            <a:bodyPr wrap="square" rtlCol="0">
              <a:spAutoFit/>
            </a:bodyPr>
            <a:lstStyle/>
            <a:p>
              <a:pPr algn="ctr"/>
              <a:r>
                <a:rPr lang="zh-CN" altLang="en-US" sz="2800">
                  <a:solidFill>
                    <a:srgbClr val="C57DE3"/>
                  </a:solidFill>
                  <a:latin typeface="汉仪菱心体简" panose="02010400000101010101" charset="-122"/>
                  <a:ea typeface="汉仪菱心体简" panose="02010400000101010101" charset="-122"/>
                </a:rPr>
                <a:t>选</a:t>
              </a:r>
              <a:endParaRPr lang="zh-CN" altLang="en-US" sz="2800">
                <a:solidFill>
                  <a:srgbClr val="C57DE3"/>
                </a:solidFill>
                <a:latin typeface="汉仪菱心体简" panose="02010400000101010101" charset="-122"/>
                <a:ea typeface="汉仪菱心体简" panose="02010400000101010101" charset="-122"/>
              </a:endParaRPr>
            </a:p>
          </p:txBody>
        </p:sp>
      </p:grpSp>
      <p:grpSp>
        <p:nvGrpSpPr>
          <p:cNvPr id="12" name="组合 11"/>
          <p:cNvGrpSpPr/>
          <p:nvPr/>
        </p:nvGrpSpPr>
        <p:grpSpPr>
          <a:xfrm>
            <a:off x="6157595" y="347345"/>
            <a:ext cx="827405" cy="521970"/>
            <a:chOff x="1090" y="581"/>
            <a:chExt cx="1303" cy="822"/>
          </a:xfrm>
        </p:grpSpPr>
        <p:pic>
          <p:nvPicPr>
            <p:cNvPr id="13" name="图片 12" descr="白云"/>
            <p:cNvPicPr>
              <a:picLocks noChangeAspect="1"/>
            </p:cNvPicPr>
            <p:nvPr/>
          </p:nvPicPr>
          <p:blipFill>
            <a:blip r:embed="rId5"/>
            <a:stretch>
              <a:fillRect/>
            </a:stretch>
          </p:blipFill>
          <p:spPr>
            <a:xfrm>
              <a:off x="1090" y="581"/>
              <a:ext cx="1303" cy="778"/>
            </a:xfrm>
            <a:prstGeom prst="rect">
              <a:avLst/>
            </a:prstGeom>
          </p:spPr>
        </p:pic>
        <p:sp>
          <p:nvSpPr>
            <p:cNvPr id="14" name="文本框 13"/>
            <p:cNvSpPr txBox="1"/>
            <p:nvPr/>
          </p:nvSpPr>
          <p:spPr>
            <a:xfrm>
              <a:off x="1177" y="581"/>
              <a:ext cx="1129" cy="822"/>
            </a:xfrm>
            <a:prstGeom prst="rect">
              <a:avLst/>
            </a:prstGeom>
            <a:noFill/>
          </p:spPr>
          <p:txBody>
            <a:bodyPr wrap="square" rtlCol="0">
              <a:spAutoFit/>
            </a:bodyPr>
            <a:lstStyle/>
            <a:p>
              <a:pPr algn="ctr"/>
              <a:r>
                <a:rPr lang="zh-CN" altLang="en-US" sz="2800">
                  <a:solidFill>
                    <a:srgbClr val="F8DC0E"/>
                  </a:solidFill>
                  <a:latin typeface="汉仪菱心体简" panose="02010400000101010101" charset="-122"/>
                  <a:ea typeface="汉仪菱心体简" panose="02010400000101010101" charset="-122"/>
                </a:rPr>
                <a:t>岗</a:t>
              </a:r>
              <a:endParaRPr lang="zh-CN" altLang="en-US" sz="2800">
                <a:solidFill>
                  <a:srgbClr val="F8DC0E"/>
                </a:solidFill>
                <a:latin typeface="汉仪菱心体简" panose="02010400000101010101" charset="-122"/>
                <a:ea typeface="汉仪菱心体简" panose="02010400000101010101" charset="-122"/>
              </a:endParaRPr>
            </a:p>
          </p:txBody>
        </p:sp>
      </p:grpSp>
      <p:grpSp>
        <p:nvGrpSpPr>
          <p:cNvPr id="15" name="组合 14"/>
          <p:cNvGrpSpPr/>
          <p:nvPr/>
        </p:nvGrpSpPr>
        <p:grpSpPr>
          <a:xfrm>
            <a:off x="7071360" y="347345"/>
            <a:ext cx="827405" cy="521970"/>
            <a:chOff x="1090" y="581"/>
            <a:chExt cx="1303" cy="822"/>
          </a:xfrm>
        </p:grpSpPr>
        <p:pic>
          <p:nvPicPr>
            <p:cNvPr id="16" name="图片 15" descr="白云"/>
            <p:cNvPicPr>
              <a:picLocks noChangeAspect="1"/>
            </p:cNvPicPr>
            <p:nvPr/>
          </p:nvPicPr>
          <p:blipFill>
            <a:blip r:embed="rId5"/>
            <a:stretch>
              <a:fillRect/>
            </a:stretch>
          </p:blipFill>
          <p:spPr>
            <a:xfrm>
              <a:off x="1090" y="581"/>
              <a:ext cx="1303" cy="778"/>
            </a:xfrm>
            <a:prstGeom prst="rect">
              <a:avLst/>
            </a:prstGeom>
          </p:spPr>
        </p:pic>
        <p:sp>
          <p:nvSpPr>
            <p:cNvPr id="17" name="文本框 16"/>
            <p:cNvSpPr txBox="1"/>
            <p:nvPr/>
          </p:nvSpPr>
          <p:spPr>
            <a:xfrm>
              <a:off x="1177" y="581"/>
              <a:ext cx="1129" cy="822"/>
            </a:xfrm>
            <a:prstGeom prst="rect">
              <a:avLst/>
            </a:prstGeom>
            <a:noFill/>
          </p:spPr>
          <p:txBody>
            <a:bodyPr wrap="square" rtlCol="0">
              <a:spAutoFit/>
            </a:bodyPr>
            <a:lstStyle/>
            <a:p>
              <a:pPr algn="ctr"/>
              <a:r>
                <a:rPr lang="zh-CN" altLang="en-US" sz="2800">
                  <a:solidFill>
                    <a:srgbClr val="3076CC"/>
                  </a:solidFill>
                  <a:latin typeface="汉仪菱心体简" panose="02010400000101010101" charset="-122"/>
                  <a:ea typeface="汉仪菱心体简" panose="02010400000101010101" charset="-122"/>
                </a:rPr>
                <a:t>位</a:t>
              </a:r>
              <a:endParaRPr lang="zh-CN" altLang="en-US" sz="2800">
                <a:solidFill>
                  <a:srgbClr val="3076CC"/>
                </a:solidFill>
                <a:latin typeface="汉仪菱心体简" panose="02010400000101010101" charset="-122"/>
                <a:ea typeface="汉仪菱心体简" panose="02010400000101010101" charset="-122"/>
              </a:endParaRPr>
            </a:p>
          </p:txBody>
        </p:sp>
      </p:grpSp>
      <p:sp>
        <p:nvSpPr>
          <p:cNvPr id="39" name="云形 38"/>
          <p:cNvSpPr/>
          <p:nvPr/>
        </p:nvSpPr>
        <p:spPr>
          <a:xfrm>
            <a:off x="1116330" y="1183640"/>
            <a:ext cx="3167380" cy="2160905"/>
          </a:xfrm>
          <a:prstGeom prst="cloud">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云形 39"/>
          <p:cNvSpPr/>
          <p:nvPr/>
        </p:nvSpPr>
        <p:spPr>
          <a:xfrm>
            <a:off x="4168775" y="1939290"/>
            <a:ext cx="3167380" cy="2160905"/>
          </a:xfrm>
          <a:prstGeom prst="cloud">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619625" y="4245610"/>
            <a:ext cx="248031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sym typeface="+mn-ea"/>
              </a:rPr>
              <a:t>学习委员</a:t>
            </a:r>
            <a:endParaRPr lang="zh-CN" altLang="en-US" sz="2800">
              <a:solidFill>
                <a:schemeClr val="bg1"/>
              </a:solidFill>
              <a:latin typeface="汉仪菱心体简" panose="02010400000101010101" charset="-122"/>
              <a:ea typeface="汉仪菱心体简" panose="02010400000101010101" charset="-122"/>
              <a:sym typeface="+mn-ea"/>
            </a:endParaRPr>
          </a:p>
        </p:txBody>
      </p:sp>
      <p:sp>
        <p:nvSpPr>
          <p:cNvPr id="42" name="文本框 41"/>
          <p:cNvSpPr txBox="1"/>
          <p:nvPr/>
        </p:nvSpPr>
        <p:spPr>
          <a:xfrm>
            <a:off x="1459865" y="3530600"/>
            <a:ext cx="2480310" cy="521970"/>
          </a:xfrm>
          <a:prstGeom prst="rect">
            <a:avLst/>
          </a:prstGeom>
          <a:noFill/>
        </p:spPr>
        <p:txBody>
          <a:bodyPr wrap="square" rtlCol="0">
            <a:spAutoFit/>
          </a:bodyPr>
          <a:lstStyle/>
          <a:p>
            <a:pPr algn="ctr"/>
            <a:r>
              <a:rPr lang="zh-CN" altLang="en-US" sz="2800">
                <a:solidFill>
                  <a:schemeClr val="bg1"/>
                </a:solidFill>
                <a:latin typeface="汉仪菱心体简" panose="02010400000101010101" charset="-122"/>
                <a:ea typeface="汉仪菱心体简" panose="02010400000101010101" charset="-122"/>
                <a:sym typeface="+mn-ea"/>
              </a:rPr>
              <a:t>班长</a:t>
            </a:r>
            <a:endParaRPr lang="zh-CN" altLang="en-US" sz="2800">
              <a:solidFill>
                <a:schemeClr val="bg1"/>
              </a:solidFill>
              <a:latin typeface="汉仪菱心体简" panose="02010400000101010101" charset="-122"/>
              <a:ea typeface="汉仪菱心体简" panose="02010400000101010101" charset="-122"/>
              <a:sym typeface="+mn-ea"/>
            </a:endParaRPr>
          </a:p>
        </p:txBody>
      </p:sp>
      <p:sp>
        <p:nvSpPr>
          <p:cNvPr id="43" name="文本框 42"/>
          <p:cNvSpPr txBox="1"/>
          <p:nvPr/>
        </p:nvSpPr>
        <p:spPr>
          <a:xfrm>
            <a:off x="7738745" y="1499235"/>
            <a:ext cx="3599180" cy="2553335"/>
          </a:xfrm>
          <a:prstGeom prst="rect">
            <a:avLst/>
          </a:prstGeom>
          <a:noFill/>
        </p:spPr>
        <p:txBody>
          <a:bodyPr wrap="square" rtlCol="0">
            <a:spAutoFit/>
          </a:bodyPr>
          <a:lstStyle/>
          <a:p>
            <a:pPr indent="0" algn="l" fontAlgn="auto">
              <a:lnSpc>
                <a:spcPct val="200000"/>
              </a:lnSpc>
              <a:buFont typeface="Wingdings" panose="05000000000000000000" charset="0"/>
              <a:buNone/>
            </a:pPr>
            <a:r>
              <a:rPr lang="zh-CN" altLang="en-US" sz="1600">
                <a:solidFill>
                  <a:schemeClr val="bg1"/>
                </a:solidFill>
                <a:latin typeface="汉仪菱心体简" panose="02010400000101010101" charset="-122"/>
                <a:ea typeface="汉仪菱心体简" panose="02010400000101010101" charset="-122"/>
              </a:rPr>
              <a:t>请在此处输入详细介绍文本</a:t>
            </a:r>
            <a:r>
              <a:rPr lang="zh-CN" altLang="en-US" sz="1600">
                <a:solidFill>
                  <a:schemeClr val="bg1"/>
                </a:solidFill>
                <a:latin typeface="汉仪菱心体简" panose="02010400000101010101" charset="-122"/>
                <a:ea typeface="汉仪菱心体简" panose="02010400000101010101" charset="-122"/>
                <a:sym typeface="+mn-ea"/>
              </a:rPr>
              <a:t>请在此处输入详细介绍文本请在此处输入详细介绍文本请在此处输入详细介绍文本请在此处输入详细介绍文本请在此处输入详细介绍文本</a:t>
            </a:r>
            <a:endParaRPr lang="zh-CN" altLang="en-US" sz="1600">
              <a:solidFill>
                <a:schemeClr val="bg1"/>
              </a:solidFill>
              <a:latin typeface="汉仪菱心体简" panose="02010400000101010101" charset="-122"/>
              <a:ea typeface="汉仪菱心体简" panose="02010400000101010101" charset="-122"/>
              <a:sym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1500"/>
                            </p:stCondLst>
                            <p:childTnLst>
                              <p:par>
                                <p:cTn id="36" presetID="20"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edge">
                                      <p:cBhvr>
                                        <p:cTn id="38" dur="500"/>
                                        <p:tgtEl>
                                          <p:spTgt spid="39"/>
                                        </p:tgtEl>
                                      </p:cBhvr>
                                    </p:animEffect>
                                  </p:childTnLst>
                                </p:cTn>
                              </p:par>
                            </p:childTnLst>
                          </p:cTn>
                        </p:par>
                        <p:par>
                          <p:cTn id="39" fill="hold" nodeType="afterGroup">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childTnLst>
                          </p:cTn>
                        </p:par>
                        <p:par>
                          <p:cTn id="45" fill="hold" nodeType="afterGroup">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ppt_x"/>
                                          </p:val>
                                        </p:tav>
                                        <p:tav tm="100000">
                                          <p:val>
                                            <p:strVal val="#ppt_x"/>
                                          </p:val>
                                        </p:tav>
                                      </p:tavLst>
                                    </p:anim>
                                    <p:anim calcmode="lin" valueType="num">
                                      <p:cBhvr additive="base">
                                        <p:cTn id="49" dur="500" fill="hold"/>
                                        <p:tgtEl>
                                          <p:spTgt spid="40"/>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par>
                          <p:cTn id="56" fill="hold" nodeType="afterGroup">
                            <p:stCondLst>
                              <p:cond delay="3500"/>
                            </p:stCondLst>
                            <p:childTnLst>
                              <p:par>
                                <p:cTn id="57" presetID="41" presetClass="entr" presetSubtype="0" fill="hold" grpId="1" nodeType="afterEffect">
                                  <p:stCondLst>
                                    <p:cond delay="0"/>
                                  </p:stCondLst>
                                  <p:iterate type="lt">
                                    <p:tmPct val="10000"/>
                                  </p:iterate>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43"/>
                                        </p:tgtEl>
                                        <p:attrNameLst>
                                          <p:attrName>ppt_y</p:attrName>
                                        </p:attrNameLst>
                                      </p:cBhvr>
                                      <p:tavLst>
                                        <p:tav tm="0">
                                          <p:val>
                                            <p:strVal val="#ppt_y"/>
                                          </p:val>
                                        </p:tav>
                                        <p:tav tm="100000">
                                          <p:val>
                                            <p:strVal val="#ppt_y"/>
                                          </p:val>
                                        </p:tav>
                                      </p:tavLst>
                                    </p:anim>
                                    <p:anim calcmode="lin" valueType="num">
                                      <p:cBhvr>
                                        <p:cTn id="61"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p:bldP spid="43" grpId="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88</Paragraphs>
  <Slides>13</Slides>
  <Notes>13</Notes>
  <TotalTime>0</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13</vt:i4>
      </vt:variant>
    </vt:vector>
  </HeadingPairs>
  <TitlesOfParts>
    <vt:vector baseType="lpstr" size="22">
      <vt:lpstr>Arial</vt:lpstr>
      <vt:lpstr>Calibri Light</vt:lpstr>
      <vt:lpstr>Calibri</vt:lpstr>
      <vt:lpstr>汉仪菱心体简</vt:lpstr>
      <vt:lpstr>微软雅黑</vt:lpstr>
      <vt:lpstr>Wingdings</vt:lpstr>
      <vt:lpstr>Meiryo</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8</cp:revision>
  <dcterms:created xsi:type="dcterms:W3CDTF">2017-07-24T07:29:00Z</dcterms:created>
  <dcterms:modified xsi:type="dcterms:W3CDTF">2023-05-08T05:59:44Z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