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1" r:id="rId2"/>
  </p:sldMasterIdLst>
  <p:notesMasterIdLst>
    <p:notesMasterId r:id="rId3"/>
  </p:notesMasterIdLst>
  <p:handoutMasterIdLst>
    <p:handoutMasterId r:id="rId4"/>
  </p:handoutMasterIdLst>
  <p:sldIdLst>
    <p:sldId id="5936" r:id="rId5"/>
    <p:sldId id="7319" r:id="rId6"/>
    <p:sldId id="7320" r:id="rId7"/>
    <p:sldId id="7344" r:id="rId8"/>
    <p:sldId id="7327" r:id="rId9"/>
    <p:sldId id="7329" r:id="rId10"/>
    <p:sldId id="7336" r:id="rId11"/>
    <p:sldId id="7338" r:id="rId12"/>
    <p:sldId id="7321" r:id="rId13"/>
    <p:sldId id="7345" r:id="rId14"/>
    <p:sldId id="7325" r:id="rId15"/>
    <p:sldId id="7328" r:id="rId16"/>
    <p:sldId id="7333" r:id="rId17"/>
    <p:sldId id="7337" r:id="rId18"/>
    <p:sldId id="7322" r:id="rId19"/>
    <p:sldId id="7346" r:id="rId20"/>
    <p:sldId id="7326" r:id="rId21"/>
    <p:sldId id="7331" r:id="rId22"/>
    <p:sldId id="7332" r:id="rId23"/>
    <p:sldId id="7323" r:id="rId24"/>
    <p:sldId id="7347" r:id="rId25"/>
    <p:sldId id="7330" r:id="rId26"/>
    <p:sldId id="7335" r:id="rId27"/>
    <p:sldId id="7334" r:id="rId28"/>
    <p:sldId id="7324" r:id="rId29"/>
    <p:sldId id="7366" r:id="rId30"/>
    <p:sldId id="7391" r:id="rId31"/>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9" autoAdjust="0"/>
    <p:restoredTop sz="95274" autoAdjust="0"/>
  </p:normalViewPr>
  <p:slideViewPr>
    <p:cSldViewPr>
      <p:cViewPr varScale="1">
        <p:scale>
          <a:sx n="103" d="100"/>
          <a:sy n="103" d="100"/>
        </p:scale>
        <p:origin x="576" y="108"/>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6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80.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9E2DB-5211-475A-A572-BC0F4C1EBAD1}"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CE634-C312-44D9-B6A2-480DEE8B097E}"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AECE9-5176-4E57-B4C4-570EB4C2C33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27</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0"/>
            <a:ext cx="12858751" cy="723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1096045"/>
            <a:ext cx="12858750" cy="6136606"/>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E406C227-3E6F-4078-BB08-2654D0AE050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1427EB-AB73-4860-A1B1-B2B84940B1DF}"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 Title+ SubTitle+Number">
    <p:spTree>
      <p:nvGrpSpPr>
        <p:cNvPr id="1" name=""/>
        <p:cNvGrpSpPr/>
        <p:nvPr/>
      </p:nvGrpSpPr>
      <p:grpSpPr>
        <a:xfrm>
          <a:off x="0" y="0"/>
          <a:ext cx="0" cy="0"/>
        </a:xfrm>
      </p:grpSpPr>
      <p:sp>
        <p:nvSpPr>
          <p:cNvPr id="10"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a:t>Click To Edit Master Title Style</a:t>
            </a:r>
            <a:endParaRPr lang="en-US"/>
          </a:p>
        </p:txBody>
      </p:sp>
      <p:sp>
        <p:nvSpPr>
          <p:cNvPr id="11"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a:t>Subtext Goes Here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E406C227-3E6F-4078-BB08-2654D0AE050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1427EB-AB73-4860-A1B1-B2B84940B1DF}"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幻灯片">
    <p:bg>
      <p:bgRef idx="1001">
        <a:schemeClr val="bg1"/>
      </p:bgRef>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lank">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Placeholder-Image">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Vertical Title and Text">
    <p:spTree>
      <p:nvGrpSpPr>
        <p:cNvPr id="1" name=""/>
        <p:cNvGrpSpPr/>
        <p:nvPr/>
      </p:nvGrpSpPr>
      <p:grpSpPr>
        <a:xfrm>
          <a:off x="0" y="0"/>
          <a: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a:t>Click To Edit Master Title Style</a:t>
            </a:r>
            <a:endParaRPr lang="en-US"/>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a:t>Subtext Goes Here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空白">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E406C227-3E6F-4078-BB08-2654D0AE0502}"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27EB-AB73-4860-A1B1-B2B84940B1D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6.jpeg" /><Relationship Id="rId4"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jpeg" /><Relationship Id="rId4" Type="http://schemas.openxmlformats.org/officeDocument/2006/relationships/tags" Target="../tags/tag76.xml" /><Relationship Id="rId5" Type="http://schemas.openxmlformats.org/officeDocument/2006/relationships/tags" Target="../tags/tag7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7.xml" /><Relationship Id="rId11" Type="http://schemas.openxmlformats.org/officeDocument/2006/relationships/tags" Target="../tags/tag68.xml" /><Relationship Id="rId12" Type="http://schemas.openxmlformats.org/officeDocument/2006/relationships/tags" Target="../tags/tag69.xml" /><Relationship Id="rId13" Type="http://schemas.openxmlformats.org/officeDocument/2006/relationships/tags" Target="../tags/tag70.xml" /><Relationship Id="rId14" Type="http://schemas.openxmlformats.org/officeDocument/2006/relationships/tags" Target="../tags/tag71.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jpeg" /><Relationship Id="rId4" Type="http://schemas.openxmlformats.org/officeDocument/2006/relationships/tags" Target="../tags/tag78.xml" /><Relationship Id="rId5" Type="http://schemas.openxmlformats.org/officeDocument/2006/relationships/tags" Target="../tags/tag7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jpeg" /><Relationship Id="rId4" Type="http://schemas.openxmlformats.org/officeDocument/2006/relationships/tags" Target="../tags/tag72.xml" /><Relationship Id="rId5" Type="http://schemas.openxmlformats.org/officeDocument/2006/relationships/tags" Target="../tags/tag7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jpeg" /><Relationship Id="rId4" Type="http://schemas.openxmlformats.org/officeDocument/2006/relationships/tags" Target="../tags/tag74.xml" /><Relationship Id="rId5" Type="http://schemas.openxmlformats.org/officeDocument/2006/relationships/tags" Target="../tags/tag7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0" y="0"/>
            <a:ext cx="12858751" cy="7232650"/>
          </a:xfrm>
          <a:prstGeom prst="rect">
            <a:avLst/>
          </a:prstGeom>
          <a:blipFill dpi="0" rotWithShape="1">
            <a:blip r:embed="rId3">
              <a:extLst>
                <a:ext uri="{28A0092B-C50C-407E-A947-70E740481C1C}">
                  <a14:useLocalDpi xmlns:a14="http://schemas.microsoft.com/office/drawing/2010/main" val="0"/>
                </a:ext>
              </a:extLst>
            </a:blip>
            <a:stretch>
              <a:fillRect l="-17463" r="-1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微软雅黑" panose="020b0503020204020204" pitchFamily="34" charset="-122"/>
            </a:endParaRPr>
          </a:p>
        </p:txBody>
      </p:sp>
      <p:sp>
        <p:nvSpPr>
          <p:cNvPr id="11" name="TextBox 84"/>
          <p:cNvSpPr txBox="1"/>
          <p:nvPr/>
        </p:nvSpPr>
        <p:spPr>
          <a:xfrm>
            <a:off x="2305050" y="2480870"/>
            <a:ext cx="8248650" cy="1477328"/>
          </a:xfrm>
          <a:prstGeom prst="rect">
            <a:avLst/>
          </a:prstGeom>
          <a:noFill/>
        </p:spPr>
        <p:txBody>
          <a:bodyPr wrap="square" lIns="0" tIns="0" rIns="0" bIns="0" rtlCol="0">
            <a:spAutoFit/>
          </a:bodyPr>
          <a:lstStyle/>
          <a:p>
            <a:pPr algn="ctr"/>
            <a:r>
              <a:rPr lang="zh-CN" altLang="en-US" sz="9600" spc="600">
                <a:solidFill>
                  <a:schemeClr val="tx1">
                    <a:lumMod val="75000"/>
                    <a:lumOff val="25000"/>
                  </a:schemeClr>
                </a:solidFill>
                <a:latin typeface="微软雅黑" panose="020b0503020204020204" pitchFamily="34" charset="-122"/>
                <a:ea typeface="微软雅黑" panose="020b0503020204020204" pitchFamily="34" charset="-122"/>
              </a:rPr>
              <a:t>社团招新</a:t>
            </a:r>
            <a:r>
              <a:rPr lang="en-US" altLang="zh-CN" sz="9600" spc="600">
                <a:solidFill>
                  <a:schemeClr val="tx1">
                    <a:lumMod val="75000"/>
                    <a:lumOff val="25000"/>
                  </a:schemeClr>
                </a:solidFill>
                <a:latin typeface="微软雅黑" panose="020b0503020204020204" pitchFamily="34" charset="-122"/>
                <a:ea typeface="微软雅黑" panose="020b0503020204020204" pitchFamily="34" charset="-122"/>
              </a:rPr>
              <a:t>PPT</a:t>
            </a:r>
            <a:endParaRPr lang="zh-CN" altLang="en-US" sz="9600" spc="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84"/>
          <p:cNvSpPr txBox="1"/>
          <p:nvPr/>
        </p:nvSpPr>
        <p:spPr>
          <a:xfrm>
            <a:off x="3733800" y="3835087"/>
            <a:ext cx="5391150" cy="492443"/>
          </a:xfrm>
          <a:prstGeom prst="rect">
            <a:avLst/>
          </a:prstGeom>
          <a:noFill/>
        </p:spPr>
        <p:txBody>
          <a:bodyPr wrap="square" lIns="0" tIns="0" rIns="0" bIns="0" rtlCol="0">
            <a:spAutoFit/>
          </a:bodyPr>
          <a:lstStyle/>
          <a:p>
            <a:pPr algn="ctr"/>
            <a:r>
              <a:rPr lang="en-US" altLang="zh-CN" sz="3200" b="1">
                <a:solidFill>
                  <a:schemeClr val="tx1">
                    <a:lumMod val="75000"/>
                    <a:lumOff val="25000"/>
                  </a:schemeClr>
                </a:solidFill>
                <a:latin typeface="微软雅黑" panose="020b0503020204020204" pitchFamily="34" charset="-122"/>
                <a:ea typeface="微软雅黑" panose="020b0503020204020204" pitchFamily="34" charset="-122"/>
              </a:rPr>
              <a:t>CLUBS RECRUIT NEW PPT</a:t>
            </a:r>
            <a:endParaRPr lang="zh-CN" altLang="en-US" sz="3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26"/>
          <p:cNvSpPr txBox="1"/>
          <p:nvPr/>
        </p:nvSpPr>
        <p:spPr>
          <a:xfrm>
            <a:off x="3200400" y="4890646"/>
            <a:ext cx="6457950" cy="48013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30000"/>
              </a:lnSpc>
            </a:pPr>
            <a:r>
              <a:rPr lang="en-US" altLang="zh-CN" sz="800">
                <a:solidFill>
                  <a:schemeClr val="tx1">
                    <a:lumMod val="75000"/>
                    <a:lumOff val="25000"/>
                  </a:schemeClr>
                </a:solidFil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a:solidFill>
                <a:schemeClr val="tx1">
                  <a:lumMod val="75000"/>
                  <a:lumOff val="25000"/>
                </a:schemeClr>
              </a:solidFill>
            </a:endParaRPr>
          </a:p>
        </p:txBody>
      </p:sp>
      <p:pic>
        <p:nvPicPr>
          <p:cNvPr id="2" name="Keith Kenniff - Receives">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124575" y="-1542048"/>
            <a:ext cx="609600" cy="609600"/>
          </a:xfrm>
          <a:prstGeom prst="rect">
            <a:avLst/>
          </a:prstGeom>
        </p:spPr>
      </p:pic>
      <p:sp>
        <p:nvSpPr>
          <p:cNvPr id="3" name="文本框 2"/>
          <p:cNvSpPr txBox="1"/>
          <p:nvPr/>
        </p:nvSpPr>
        <p:spPr>
          <a:xfrm>
            <a:off x="4710328" y="6424637"/>
            <a:ext cx="3444240" cy="368300"/>
          </a:xfrm>
          <a:prstGeom prst="rect">
            <a:avLst/>
          </a:prstGeom>
          <a:noFill/>
        </p:spPr>
        <p:txBody>
          <a:bodyPr wrap="none" rtlCol="0">
            <a:spAutoFit/>
          </a:bodyPr>
          <a:lstStyle/>
          <a:p>
            <a:pPr algn="ctr"/>
            <a:r>
              <a:rPr lang="zh-CN" altLang="en-US">
                <a:ea typeface="微软雅黑" panose="020b0503020204020204" pitchFamily="34" charset="-122"/>
              </a:rPr>
              <a:t>汇报人：</a:t>
            </a:r>
            <a:r>
              <a:rPr lang="en-US" altLang="zh-CN">
                <a:ea typeface="微软雅黑" panose="020b0503020204020204" pitchFamily="34" charset="-122"/>
              </a:rPr>
              <a:t>PPT</a:t>
            </a:r>
            <a:r>
              <a:rPr lang="zh-CN" altLang="en-US">
                <a:ea typeface="微软雅黑" panose="020b0503020204020204" pitchFamily="34" charset="-122"/>
              </a:rPr>
              <a:t>汇   时间：</a:t>
            </a:r>
            <a:r>
              <a:rPr lang="en-US" altLang="zh-CN">
                <a:ea typeface="微软雅黑" panose="020b0503020204020204" pitchFamily="34" charset="-122"/>
              </a:rPr>
              <a:t>XX</a:t>
            </a:r>
            <a:r>
              <a:rPr lang="zh-CN" altLang="en-US">
                <a:ea typeface="微软雅黑" panose="020b0503020204020204" pitchFamily="34" charset="-122"/>
              </a:rPr>
              <a:t>年</a:t>
            </a:r>
            <a:r>
              <a:rPr lang="en-US" altLang="zh-CN">
                <a:ea typeface="微软雅黑" panose="020b0503020204020204" pitchFamily="34" charset="-122"/>
              </a:rPr>
              <a:t>XX</a:t>
            </a:r>
            <a:r>
              <a:rPr lang="zh-CN" altLang="en-US">
                <a:ea typeface="微软雅黑" panose="020b0503020204020204" pitchFamily="34" charset="-122"/>
              </a:rPr>
              <a:t>月</a:t>
            </a:r>
            <a:endParaRPr lang="zh-CN" altLang="en-US">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nodeType="afterGroup">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p:tgtEl>
                                          <p:spTgt spid="11"/>
                                        </p:tgtEl>
                                        <p:attrNameLst>
                                          <p:attrName>ppt_y</p:attrName>
                                        </p:attrNameLst>
                                      </p:cBhvr>
                                      <p:tavLst>
                                        <p:tav tm="0">
                                          <p:val>
                                            <p:strVal val="#ppt_y+#ppt_h*1.125000"/>
                                          </p:val>
                                        </p:tav>
                                        <p:tav tm="100000">
                                          <p:val>
                                            <p:strVal val="#ppt_y"/>
                                          </p:val>
                                        </p:tav>
                                      </p:tavLst>
                                    </p:anim>
                                    <p:animEffect transition="in" filter="wipe(up)">
                                      <p:cBhvr>
                                        <p:cTn id="17" dur="750"/>
                                        <p:tgtEl>
                                          <p:spTgt spid="11"/>
                                        </p:tgtEl>
                                      </p:cBhvr>
                                    </p:animEffect>
                                  </p:childTnLst>
                                </p:cTn>
                              </p:par>
                            </p:childTnLst>
                          </p:cTn>
                        </p:par>
                        <p:par>
                          <p:cTn id="18" fill="hold" nodeType="afterGroup">
                            <p:stCondLst>
                              <p:cond delay="1250"/>
                            </p:stCondLst>
                            <p:childTnLst>
                              <p:par>
                                <p:cTn id="19" presetID="12" presetClass="entr" presetSubtype="4"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p:tgtEl>
                                          <p:spTgt spid="10"/>
                                        </p:tgtEl>
                                        <p:attrNameLst>
                                          <p:attrName>ppt_y</p:attrName>
                                        </p:attrNameLst>
                                      </p:cBhvr>
                                      <p:tavLst>
                                        <p:tav tm="0">
                                          <p:val>
                                            <p:strVal val="#ppt_y+#ppt_h*1.125000"/>
                                          </p:val>
                                        </p:tav>
                                        <p:tav tm="100000">
                                          <p:val>
                                            <p:strVal val="#ppt_y"/>
                                          </p:val>
                                        </p:tav>
                                      </p:tavLst>
                                    </p:anim>
                                    <p:animEffect transition="in" filter="wipe(up)">
                                      <p:cBhvr>
                                        <p:cTn id="22" dur="750"/>
                                        <p:tgtEl>
                                          <p:spTgt spid="10"/>
                                        </p:tgtEl>
                                      </p:cBhvr>
                                    </p:animEffect>
                                  </p:childTnLst>
                                </p:cTn>
                              </p:par>
                            </p:childTnLst>
                          </p:cTn>
                        </p:par>
                        <p:par>
                          <p:cTn id="23" fill="hold" nodeType="afterGroup">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9" grpId="0" animBg="1"/>
      <p:bldP spid="11" grpId="0"/>
      <p:bldP spid="10" grpId="0"/>
      <p:bldP spid="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812801" y="1429529"/>
            <a:ext cx="5477934" cy="3069997"/>
          </a:xfrm>
          <a:prstGeom prst="rect">
            <a:avLst/>
          </a:prstGeom>
          <a:blipFill dpi="0" rotWithShape="1">
            <a:blip r:embed="rId3">
              <a:extLst>
                <a:ext uri="{28A0092B-C50C-407E-A947-70E740481C1C}">
                  <a14:useLocalDpi xmlns:a14="http://schemas.microsoft.com/office/drawing/2010/main" val="0"/>
                </a:ext>
              </a:extLst>
            </a:blip>
            <a:stretch>
              <a:fillRect t="-2042" b="-19124"/>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812801" y="4682680"/>
            <a:ext cx="5477934" cy="1299201"/>
          </a:xfrm>
          <a:prstGeom prst="rect">
            <a:avLst/>
          </a:prstGeom>
          <a:solidFill>
            <a:schemeClr val="accent1"/>
          </a:solid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573262" y="1429529"/>
            <a:ext cx="5473183" cy="3069997"/>
          </a:xfrm>
          <a:prstGeom prst="rect">
            <a:avLst/>
          </a:prstGeom>
          <a:blipFill dpi="0" rotWithShape="1">
            <a:blip r:embed="rId4">
              <a:extLst>
                <a:ext uri="{28A0092B-C50C-407E-A947-70E740481C1C}">
                  <a14:useLocalDpi xmlns:a14="http://schemas.microsoft.com/office/drawing/2010/main" val="0"/>
                </a:ext>
              </a:extLst>
            </a:blip>
            <a:stretch>
              <a:fillRect t="-10783" b="-10783"/>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567068" y="4682677"/>
            <a:ext cx="5478881" cy="1303829"/>
          </a:xfrm>
          <a:prstGeom prst="rect">
            <a:avLst/>
          </a:prstGeom>
          <a:solidFill>
            <a:schemeClr val="accent2"/>
          </a:solid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812800" y="6290366"/>
            <a:ext cx="11233149" cy="347403"/>
          </a:xfrm>
          <a:prstGeom prst="rect">
            <a:avLst/>
          </a:prstGeom>
          <a:noFill/>
        </p:spPr>
        <p:txBody>
          <a:bodyPr wrap="square" lIns="0" tIns="0" rIns="0" bIns="0" numCol="1" spcCol="36000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p:cNvSpPr txBox="1"/>
          <p:nvPr/>
        </p:nvSpPr>
        <p:spPr>
          <a:xfrm>
            <a:off x="1130938" y="5235306"/>
            <a:ext cx="4896544" cy="532069"/>
          </a:xfrm>
          <a:prstGeom prst="rect">
            <a:avLst/>
          </a:prstGeom>
          <a:noFill/>
        </p:spPr>
        <p:txBody>
          <a:bodyPr wrap="square" lIns="0" tIns="0" rIns="0" bIns="0" rtlCol="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6"/>
          <p:cNvSpPr txBox="1"/>
          <p:nvPr/>
        </p:nvSpPr>
        <p:spPr>
          <a:xfrm>
            <a:off x="1130938" y="4914575"/>
            <a:ext cx="1615827" cy="215444"/>
          </a:xfrm>
          <a:prstGeom prst="rect">
            <a:avLst/>
          </a:prstGeom>
          <a:noFill/>
        </p:spPr>
        <p:txBody>
          <a:bodyPr wrap="non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5"/>
          <p:cNvSpPr txBox="1"/>
          <p:nvPr/>
        </p:nvSpPr>
        <p:spPr>
          <a:xfrm>
            <a:off x="6861423" y="5240229"/>
            <a:ext cx="4896544" cy="532069"/>
          </a:xfrm>
          <a:prstGeom prst="rect">
            <a:avLst/>
          </a:prstGeom>
          <a:noFill/>
        </p:spPr>
        <p:txBody>
          <a:bodyPr wrap="square" lIns="0" tIns="0" rIns="0" bIns="0" rtlCol="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6"/>
          <p:cNvSpPr txBox="1"/>
          <p:nvPr/>
        </p:nvSpPr>
        <p:spPr>
          <a:xfrm>
            <a:off x="6861423" y="4919498"/>
            <a:ext cx="1615827" cy="215444"/>
          </a:xfrm>
          <a:prstGeom prst="rect">
            <a:avLst/>
          </a:prstGeom>
          <a:noFill/>
        </p:spPr>
        <p:txBody>
          <a:bodyPr wrap="non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5" name="矩形 1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文本框 1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nodeType="afterGroup">
                            <p:stCondLst>
                              <p:cond delay="2750"/>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4" name="Pentagon 63"/>
          <p:cNvSpPr/>
          <p:nvPr/>
        </p:nvSpPr>
        <p:spPr>
          <a:xfrm rot="5400000">
            <a:off x="1725606" y="3313251"/>
            <a:ext cx="1581694" cy="168757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64"/>
          <p:cNvSpPr/>
          <p:nvPr/>
        </p:nvSpPr>
        <p:spPr>
          <a:xfrm>
            <a:off x="1672669" y="2528820"/>
            <a:ext cx="1687573" cy="8373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a:latin typeface="Arial" panose="020b0604020202020204" pitchFamily="34" charset="0"/>
                <a:ea typeface="微软雅黑" panose="020b0503020204020204" pitchFamily="34" charset="-122"/>
                <a:sym typeface="Arial" panose="020b0604020202020204" pitchFamily="34" charset="0"/>
              </a:rPr>
              <a:t>01</a:t>
            </a: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82"/>
          <p:cNvSpPr>
            <a:spLocks noEditPoints="1"/>
          </p:cNvSpPr>
          <p:nvPr/>
        </p:nvSpPr>
        <p:spPr bwMode="auto">
          <a:xfrm>
            <a:off x="2213307" y="3680200"/>
            <a:ext cx="606294" cy="566463"/>
          </a:xfrm>
          <a:custGeom>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67" name="Pentagon 66"/>
          <p:cNvSpPr/>
          <p:nvPr/>
        </p:nvSpPr>
        <p:spPr>
          <a:xfrm rot="5400000">
            <a:off x="3684975" y="3313251"/>
            <a:ext cx="1581694" cy="168757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67"/>
          <p:cNvSpPr/>
          <p:nvPr/>
        </p:nvSpPr>
        <p:spPr>
          <a:xfrm>
            <a:off x="3632039" y="2528820"/>
            <a:ext cx="1687573" cy="8373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a:latin typeface="Arial" panose="020b0604020202020204" pitchFamily="34" charset="0"/>
                <a:ea typeface="微软雅黑" panose="020b0503020204020204" pitchFamily="34" charset="-122"/>
                <a:sym typeface="Arial" panose="020b0604020202020204" pitchFamily="34" charset="0"/>
              </a:rPr>
              <a:t>02</a:t>
            </a: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72"/>
          <p:cNvSpPr>
            <a:spLocks noEditPoints="1"/>
          </p:cNvSpPr>
          <p:nvPr/>
        </p:nvSpPr>
        <p:spPr bwMode="auto">
          <a:xfrm>
            <a:off x="4174088" y="3743808"/>
            <a:ext cx="603478" cy="439241"/>
          </a:xfrm>
          <a:custGeom>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2">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70" name="Pentagon 69"/>
          <p:cNvSpPr/>
          <p:nvPr/>
        </p:nvSpPr>
        <p:spPr>
          <a:xfrm rot="5400000">
            <a:off x="5644345" y="3313251"/>
            <a:ext cx="1581694" cy="1687573"/>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70"/>
          <p:cNvSpPr/>
          <p:nvPr/>
        </p:nvSpPr>
        <p:spPr>
          <a:xfrm>
            <a:off x="5591407" y="2528820"/>
            <a:ext cx="1687573" cy="83736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a:latin typeface="Arial" panose="020b0604020202020204" pitchFamily="34" charset="0"/>
                <a:ea typeface="微软雅黑" panose="020b0503020204020204" pitchFamily="34" charset="-122"/>
                <a:sym typeface="Arial" panose="020b0604020202020204" pitchFamily="34" charset="0"/>
              </a:rPr>
              <a:t>03</a:t>
            </a: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22"/>
          <p:cNvSpPr>
            <a:spLocks noEditPoints="1"/>
          </p:cNvSpPr>
          <p:nvPr/>
        </p:nvSpPr>
        <p:spPr bwMode="auto">
          <a:xfrm>
            <a:off x="6247133" y="3692964"/>
            <a:ext cx="376122" cy="540938"/>
          </a:xfrm>
          <a:custGeom>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73" name="Pentagon 72"/>
          <p:cNvSpPr/>
          <p:nvPr/>
        </p:nvSpPr>
        <p:spPr>
          <a:xfrm rot="5400000">
            <a:off x="7603715" y="3313251"/>
            <a:ext cx="1581694" cy="16875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7550778" y="2528820"/>
            <a:ext cx="1687573" cy="8373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a:latin typeface="Arial" panose="020b0604020202020204" pitchFamily="34" charset="0"/>
                <a:ea typeface="微软雅黑" panose="020b0503020204020204" pitchFamily="34" charset="-122"/>
                <a:sym typeface="Arial" panose="020b0604020202020204" pitchFamily="34" charset="0"/>
              </a:rPr>
              <a:t>04</a:t>
            </a: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00"/>
          <p:cNvSpPr>
            <a:spLocks noEditPoints="1"/>
          </p:cNvSpPr>
          <p:nvPr/>
        </p:nvSpPr>
        <p:spPr bwMode="auto">
          <a:xfrm>
            <a:off x="8112775" y="3693306"/>
            <a:ext cx="563573" cy="540253"/>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77" name="Pentagon 76"/>
          <p:cNvSpPr/>
          <p:nvPr/>
        </p:nvSpPr>
        <p:spPr>
          <a:xfrm rot="5400000">
            <a:off x="9563087" y="3313251"/>
            <a:ext cx="1581694" cy="1687573"/>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78" name="Rectangle 77"/>
          <p:cNvSpPr/>
          <p:nvPr/>
        </p:nvSpPr>
        <p:spPr>
          <a:xfrm>
            <a:off x="9510148" y="2528820"/>
            <a:ext cx="1687573" cy="8373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a:latin typeface="Arial" panose="020b0604020202020204" pitchFamily="34" charset="0"/>
                <a:ea typeface="微软雅黑" panose="020b0503020204020204" pitchFamily="34" charset="-122"/>
                <a:sym typeface="Arial" panose="020b0604020202020204" pitchFamily="34" charset="0"/>
              </a:rPr>
              <a:t>05</a:t>
            </a: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66"/>
          <p:cNvSpPr>
            <a:spLocks noEditPoints="1"/>
          </p:cNvSpPr>
          <p:nvPr/>
        </p:nvSpPr>
        <p:spPr bwMode="auto">
          <a:xfrm>
            <a:off x="10043025" y="3722275"/>
            <a:ext cx="621828" cy="482316"/>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82" name="Text Placeholder 3"/>
          <p:cNvSpPr txBox="1"/>
          <p:nvPr/>
        </p:nvSpPr>
        <p:spPr>
          <a:xfrm>
            <a:off x="1562442" y="5109185"/>
            <a:ext cx="1867038"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 Placeholder 3"/>
          <p:cNvSpPr txBox="1"/>
          <p:nvPr/>
        </p:nvSpPr>
        <p:spPr>
          <a:xfrm>
            <a:off x="3533997" y="5109185"/>
            <a:ext cx="1867038"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 Placeholder 3"/>
          <p:cNvSpPr txBox="1"/>
          <p:nvPr/>
        </p:nvSpPr>
        <p:spPr>
          <a:xfrm>
            <a:off x="5505552" y="5109185"/>
            <a:ext cx="1867038"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 Placeholder 3"/>
          <p:cNvSpPr txBox="1"/>
          <p:nvPr/>
        </p:nvSpPr>
        <p:spPr>
          <a:xfrm>
            <a:off x="7477107" y="5109185"/>
            <a:ext cx="1867038"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 Placeholder 3"/>
          <p:cNvSpPr txBox="1"/>
          <p:nvPr/>
        </p:nvSpPr>
        <p:spPr>
          <a:xfrm>
            <a:off x="9448662" y="5109185"/>
            <a:ext cx="1867038"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矩形 2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 name="文本框 23"/>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文本框 24"/>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2" presetClass="entr" presetSubtype="4" accel="50000" decel="5000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additive="base">
                                        <p:cTn id="21" dur="500" fill="hold"/>
                                        <p:tgtEl>
                                          <p:spTgt spid="82"/>
                                        </p:tgtEl>
                                        <p:attrNameLst>
                                          <p:attrName>ppt_x</p:attrName>
                                        </p:attrNameLst>
                                      </p:cBhvr>
                                      <p:tavLst>
                                        <p:tav tm="0">
                                          <p:val>
                                            <p:strVal val="#ppt_x"/>
                                          </p:val>
                                        </p:tav>
                                        <p:tav tm="100000">
                                          <p:val>
                                            <p:strVal val="#ppt_x"/>
                                          </p:val>
                                        </p:tav>
                                      </p:tavLst>
                                    </p:anim>
                                    <p:anim calcmode="lin" valueType="num">
                                      <p:cBhvr additive="base">
                                        <p:cTn id="22" dur="500" fill="hold"/>
                                        <p:tgtEl>
                                          <p:spTgt spid="8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ppt_x"/>
                                          </p:val>
                                        </p:tav>
                                        <p:tav tm="100000">
                                          <p:val>
                                            <p:strVal val="#ppt_x"/>
                                          </p:val>
                                        </p:tav>
                                      </p:tavLst>
                                    </p:anim>
                                    <p:anim calcmode="lin" valueType="num">
                                      <p:cBhvr additive="base">
                                        <p:cTn id="27" dur="500" fill="hold"/>
                                        <p:tgtEl>
                                          <p:spTgt spid="68"/>
                                        </p:tgtEl>
                                        <p:attrNameLst>
                                          <p:attrName>ppt_y</p:attrName>
                                        </p:attrNameLst>
                                      </p:cBhvr>
                                      <p:tavLst>
                                        <p:tav tm="0">
                                          <p:val>
                                            <p:strVal val="0-#ppt_h/2"/>
                                          </p:val>
                                        </p:tav>
                                        <p:tav tm="100000">
                                          <p:val>
                                            <p:strVal val="#ppt_y"/>
                                          </p:val>
                                        </p:tav>
                                      </p:tavLst>
                                    </p:anim>
                                  </p:childTnLst>
                                </p:cTn>
                              </p:par>
                              <p:par>
                                <p:cTn id="28" presetID="2" presetClass="entr" presetSubtype="4" accel="50000" decel="5000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500" fill="hold"/>
                                        <p:tgtEl>
                                          <p:spTgt spid="69"/>
                                        </p:tgtEl>
                                        <p:attrNameLst>
                                          <p:attrName>ppt_w</p:attrName>
                                        </p:attrNameLst>
                                      </p:cBhvr>
                                      <p:tavLst>
                                        <p:tav tm="0">
                                          <p:val>
                                            <p:fltVal val="0"/>
                                          </p:val>
                                        </p:tav>
                                        <p:tav tm="100000">
                                          <p:val>
                                            <p:strVal val="#ppt_w"/>
                                          </p:val>
                                        </p:tav>
                                      </p:tavLst>
                                    </p:anim>
                                    <p:anim calcmode="lin" valueType="num">
                                      <p:cBhvr>
                                        <p:cTn id="36" dur="500" fill="hold"/>
                                        <p:tgtEl>
                                          <p:spTgt spid="69"/>
                                        </p:tgtEl>
                                        <p:attrNameLst>
                                          <p:attrName>ppt_h</p:attrName>
                                        </p:attrNameLst>
                                      </p:cBhvr>
                                      <p:tavLst>
                                        <p:tav tm="0">
                                          <p:val>
                                            <p:fltVal val="0"/>
                                          </p:val>
                                        </p:tav>
                                        <p:tav tm="100000">
                                          <p:val>
                                            <p:strVal val="#ppt_h"/>
                                          </p:val>
                                        </p:tav>
                                      </p:tavLst>
                                    </p:anim>
                                    <p:animEffect transition="in" filter="fade">
                                      <p:cBhvr>
                                        <p:cTn id="37" dur="500"/>
                                        <p:tgtEl>
                                          <p:spTgt spid="69"/>
                                        </p:tgtEl>
                                      </p:cBhvr>
                                    </p:animEffect>
                                  </p:childTnLst>
                                </p:cTn>
                              </p:par>
                              <p:par>
                                <p:cTn id="38" presetID="2" presetClass="entr" presetSubtype="4" accel="50000" decel="5000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 calcmode="lin" valueType="num">
                                      <p:cBhvr additive="base">
                                        <p:cTn id="40" dur="500" fill="hold"/>
                                        <p:tgtEl>
                                          <p:spTgt spid="83"/>
                                        </p:tgtEl>
                                        <p:attrNameLst>
                                          <p:attrName>ppt_x</p:attrName>
                                        </p:attrNameLst>
                                      </p:cBhvr>
                                      <p:tavLst>
                                        <p:tav tm="0">
                                          <p:val>
                                            <p:strVal val="#ppt_x"/>
                                          </p:val>
                                        </p:tav>
                                        <p:tav tm="100000">
                                          <p:val>
                                            <p:strVal val="#ppt_x"/>
                                          </p:val>
                                        </p:tav>
                                      </p:tavLst>
                                    </p:anim>
                                    <p:anim calcmode="lin" valueType="num">
                                      <p:cBhvr additive="base">
                                        <p:cTn id="41" dur="500" fill="hold"/>
                                        <p:tgtEl>
                                          <p:spTgt spid="83"/>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additive="base">
                                        <p:cTn id="45" dur="500" fill="hold"/>
                                        <p:tgtEl>
                                          <p:spTgt spid="71"/>
                                        </p:tgtEl>
                                        <p:attrNameLst>
                                          <p:attrName>ppt_x</p:attrName>
                                        </p:attrNameLst>
                                      </p:cBhvr>
                                      <p:tavLst>
                                        <p:tav tm="0">
                                          <p:val>
                                            <p:strVal val="#ppt_x"/>
                                          </p:val>
                                        </p:tav>
                                        <p:tav tm="100000">
                                          <p:val>
                                            <p:strVal val="#ppt_x"/>
                                          </p:val>
                                        </p:tav>
                                      </p:tavLst>
                                    </p:anim>
                                    <p:anim calcmode="lin" valueType="num">
                                      <p:cBhvr additive="base">
                                        <p:cTn id="46" dur="500" fill="hold"/>
                                        <p:tgtEl>
                                          <p:spTgt spid="71"/>
                                        </p:tgtEl>
                                        <p:attrNameLst>
                                          <p:attrName>ppt_y</p:attrName>
                                        </p:attrNameLst>
                                      </p:cBhvr>
                                      <p:tavLst>
                                        <p:tav tm="0">
                                          <p:val>
                                            <p:strVal val="0-#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par>
                                <p:cTn id="57" presetID="2" presetClass="entr" presetSubtype="4" accel="50000" decel="5000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additive="base">
                                        <p:cTn id="59" dur="500" fill="hold"/>
                                        <p:tgtEl>
                                          <p:spTgt spid="84"/>
                                        </p:tgtEl>
                                        <p:attrNameLst>
                                          <p:attrName>ppt_x</p:attrName>
                                        </p:attrNameLst>
                                      </p:cBhvr>
                                      <p:tavLst>
                                        <p:tav tm="0">
                                          <p:val>
                                            <p:strVal val="#ppt_x"/>
                                          </p:val>
                                        </p:tav>
                                        <p:tav tm="100000">
                                          <p:val>
                                            <p:strVal val="#ppt_x"/>
                                          </p:val>
                                        </p:tav>
                                      </p:tavLst>
                                    </p:anim>
                                    <p:anim calcmode="lin" valueType="num">
                                      <p:cBhvr additive="base">
                                        <p:cTn id="60" dur="500" fill="hold"/>
                                        <p:tgtEl>
                                          <p:spTgt spid="84"/>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000"/>
                            </p:stCondLst>
                            <p:childTnLst>
                              <p:par>
                                <p:cTn id="62" presetID="2" presetClass="entr" presetSubtype="1" accel="50000" decel="50000"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additive="base">
                                        <p:cTn id="64" dur="500" fill="hold"/>
                                        <p:tgtEl>
                                          <p:spTgt spid="74"/>
                                        </p:tgtEl>
                                        <p:attrNameLst>
                                          <p:attrName>ppt_x</p:attrName>
                                        </p:attrNameLst>
                                      </p:cBhvr>
                                      <p:tavLst>
                                        <p:tav tm="0">
                                          <p:val>
                                            <p:strVal val="#ppt_x"/>
                                          </p:val>
                                        </p:tav>
                                        <p:tav tm="100000">
                                          <p:val>
                                            <p:strVal val="#ppt_x"/>
                                          </p:val>
                                        </p:tav>
                                      </p:tavLst>
                                    </p:anim>
                                    <p:anim calcmode="lin" valueType="num">
                                      <p:cBhvr additive="base">
                                        <p:cTn id="65" dur="500" fill="hold"/>
                                        <p:tgtEl>
                                          <p:spTgt spid="74"/>
                                        </p:tgtEl>
                                        <p:attrNameLst>
                                          <p:attrName>ppt_y</p:attrName>
                                        </p:attrNameLst>
                                      </p:cBhvr>
                                      <p:tavLst>
                                        <p:tav tm="0">
                                          <p:val>
                                            <p:strVal val="0-#ppt_h/2"/>
                                          </p:val>
                                        </p:tav>
                                        <p:tav tm="100000">
                                          <p:val>
                                            <p:strVal val="#ppt_y"/>
                                          </p:val>
                                        </p:tav>
                                      </p:tavLst>
                                    </p:anim>
                                  </p:childTnLst>
                                </p:cTn>
                              </p:par>
                              <p:par>
                                <p:cTn id="66" presetID="2" presetClass="entr" presetSubtype="4" accel="50000" decel="5000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additive="base">
                                        <p:cTn id="68" dur="500" fill="hold"/>
                                        <p:tgtEl>
                                          <p:spTgt spid="73"/>
                                        </p:tgtEl>
                                        <p:attrNameLst>
                                          <p:attrName>ppt_x</p:attrName>
                                        </p:attrNameLst>
                                      </p:cBhvr>
                                      <p:tavLst>
                                        <p:tav tm="0">
                                          <p:val>
                                            <p:strVal val="#ppt_x"/>
                                          </p:val>
                                        </p:tav>
                                        <p:tav tm="100000">
                                          <p:val>
                                            <p:strVal val="#ppt_x"/>
                                          </p:val>
                                        </p:tav>
                                      </p:tavLst>
                                    </p:anim>
                                    <p:anim calcmode="lin" valueType="num">
                                      <p:cBhvr additive="base">
                                        <p:cTn id="69" dur="500" fill="hold"/>
                                        <p:tgtEl>
                                          <p:spTgt spid="73"/>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85"/>
                                        </p:tgtEl>
                                        <p:attrNameLst>
                                          <p:attrName>style.visibility</p:attrName>
                                        </p:attrNameLst>
                                      </p:cBhvr>
                                      <p:to>
                                        <p:strVal val="visible"/>
                                      </p:to>
                                    </p:set>
                                    <p:anim calcmode="lin" valueType="num">
                                      <p:cBhvr additive="base">
                                        <p:cTn id="78" dur="500" fill="hold"/>
                                        <p:tgtEl>
                                          <p:spTgt spid="85"/>
                                        </p:tgtEl>
                                        <p:attrNameLst>
                                          <p:attrName>ppt_x</p:attrName>
                                        </p:attrNameLst>
                                      </p:cBhvr>
                                      <p:tavLst>
                                        <p:tav tm="0">
                                          <p:val>
                                            <p:strVal val="#ppt_x"/>
                                          </p:val>
                                        </p:tav>
                                        <p:tav tm="100000">
                                          <p:val>
                                            <p:strVal val="#ppt_x"/>
                                          </p:val>
                                        </p:tav>
                                      </p:tavLst>
                                    </p:anim>
                                    <p:anim calcmode="lin" valueType="num">
                                      <p:cBhvr additive="base">
                                        <p:cTn id="79" dur="500" fill="hold"/>
                                        <p:tgtEl>
                                          <p:spTgt spid="85"/>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40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ppt_x"/>
                                          </p:val>
                                        </p:tav>
                                        <p:tav tm="100000">
                                          <p:val>
                                            <p:strVal val="#ppt_x"/>
                                          </p:val>
                                        </p:tav>
                                      </p:tavLst>
                                    </p:anim>
                                    <p:anim calcmode="lin" valueType="num">
                                      <p:cBhvr additive="base">
                                        <p:cTn id="84" dur="500" fill="hold"/>
                                        <p:tgtEl>
                                          <p:spTgt spid="78"/>
                                        </p:tgtEl>
                                        <p:attrNameLst>
                                          <p:attrName>ppt_y</p:attrName>
                                        </p:attrNameLst>
                                      </p:cBhvr>
                                      <p:tavLst>
                                        <p:tav tm="0">
                                          <p:val>
                                            <p:strVal val="0-#ppt_h/2"/>
                                          </p:val>
                                        </p:tav>
                                        <p:tav tm="100000">
                                          <p:val>
                                            <p:strVal val="#ppt_y"/>
                                          </p:val>
                                        </p:tav>
                                      </p:tavLst>
                                    </p:anim>
                                  </p:childTnLst>
                                </p:cTn>
                              </p:par>
                              <p:par>
                                <p:cTn id="85" presetID="2" presetClass="entr" presetSubtype="4" accel="50000" decel="50000"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additive="base">
                                        <p:cTn id="87" dur="500" fill="hold"/>
                                        <p:tgtEl>
                                          <p:spTgt spid="77"/>
                                        </p:tgtEl>
                                        <p:attrNameLst>
                                          <p:attrName>ppt_x</p:attrName>
                                        </p:attrNameLst>
                                      </p:cBhvr>
                                      <p:tavLst>
                                        <p:tav tm="0">
                                          <p:val>
                                            <p:strVal val="#ppt_x"/>
                                          </p:val>
                                        </p:tav>
                                        <p:tav tm="100000">
                                          <p:val>
                                            <p:strVal val="#ppt_x"/>
                                          </p:val>
                                        </p:tav>
                                      </p:tavLst>
                                    </p:anim>
                                    <p:anim calcmode="lin" valueType="num">
                                      <p:cBhvr additive="base">
                                        <p:cTn id="88" dur="500" fill="hold"/>
                                        <p:tgtEl>
                                          <p:spTgt spid="77"/>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4500"/>
                            </p:stCondLst>
                            <p:childTnLst>
                              <p:par>
                                <p:cTn id="90" presetID="53" presetClass="entr" presetSubtype="16" fill="hold" grpId="0" nodeType="after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par>
                                <p:cTn id="95" presetID="2" presetClass="entr" presetSubtype="4" accel="50000" decel="5000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additive="base">
                                        <p:cTn id="97" dur="500" fill="hold"/>
                                        <p:tgtEl>
                                          <p:spTgt spid="86"/>
                                        </p:tgtEl>
                                        <p:attrNameLst>
                                          <p:attrName>ppt_x</p:attrName>
                                        </p:attrNameLst>
                                      </p:cBhvr>
                                      <p:tavLst>
                                        <p:tav tm="0">
                                          <p:val>
                                            <p:strVal val="#ppt_x"/>
                                          </p:val>
                                        </p:tav>
                                        <p:tav tm="100000">
                                          <p:val>
                                            <p:strVal val="#ppt_x"/>
                                          </p:val>
                                        </p:tav>
                                      </p:tavLst>
                                    </p:anim>
                                    <p:anim calcmode="lin" valueType="num">
                                      <p:cBhvr additive="base">
                                        <p:cTn id="9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6" grpId="0" animBg="1"/>
      <p:bldP spid="77" grpId="0" animBg="1"/>
      <p:bldP spid="78" grpId="0" animBg="1"/>
      <p:bldP spid="80" grpId="0" animBg="1"/>
      <p:bldP spid="8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Pentagon 3"/>
          <p:cNvSpPr/>
          <p:nvPr/>
        </p:nvSpPr>
        <p:spPr>
          <a:xfrm rot="16200000">
            <a:off x="-340828" y="4178271"/>
            <a:ext cx="5526793" cy="581964"/>
          </a:xfrm>
          <a:prstGeom prst="homePlat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10"/>
          <p:cNvGrpSpPr/>
          <p:nvPr/>
        </p:nvGrpSpPr>
        <p:grpSpPr>
          <a:xfrm>
            <a:off x="1840608" y="2311641"/>
            <a:ext cx="4041207" cy="933491"/>
            <a:chOff x="914399" y="1504950"/>
            <a:chExt cx="3703984" cy="990601"/>
          </a:xfrm>
        </p:grpSpPr>
        <p:sp>
          <p:nvSpPr>
            <p:cNvPr id="10" name="Pentagon 9"/>
            <p:cNvSpPr/>
            <p:nvPr/>
          </p:nvSpPr>
          <p:spPr>
            <a:xfrm>
              <a:off x="1722783" y="1657351"/>
              <a:ext cx="2895600" cy="8382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p:nvPr/>
          </p:nvSpPr>
          <p:spPr>
            <a:xfrm>
              <a:off x="914400" y="1504950"/>
              <a:ext cx="1066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905">
                  <a:latin typeface="Arial" panose="020b0604020202020204" pitchFamily="34" charset="0"/>
                  <a:ea typeface="微软雅黑" panose="020b0503020204020204" pitchFamily="34" charset="-122"/>
                  <a:sym typeface="Arial" panose="020b0604020202020204" pitchFamily="34" charset="0"/>
                </a:rPr>
                <a:t>01</a:t>
              </a:r>
              <a:endParaRPr lang="en-US" sz="3905">
                <a:latin typeface="Arial" panose="020b0604020202020204" pitchFamily="34" charset="0"/>
                <a:ea typeface="微软雅黑" panose="020b0503020204020204" pitchFamily="34" charset="-122"/>
                <a:sym typeface="Arial" panose="020b0604020202020204" pitchFamily="34" charset="0"/>
              </a:endParaRPr>
            </a:p>
          </p:txBody>
        </p:sp>
        <p:sp>
          <p:nvSpPr>
            <p:cNvPr id="6" name="Right Triangle 5"/>
            <p:cNvSpPr/>
            <p:nvPr/>
          </p:nvSpPr>
          <p:spPr>
            <a:xfrm rot="10800000">
              <a:off x="914399" y="2343150"/>
              <a:ext cx="266699" cy="1524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7" name="Right Triangle 6"/>
            <p:cNvSpPr/>
            <p:nvPr/>
          </p:nvSpPr>
          <p:spPr>
            <a:xfrm rot="10800000" flipH="1">
              <a:off x="1714501" y="2343150"/>
              <a:ext cx="266699" cy="1524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
          <p:cNvGrpSpPr/>
          <p:nvPr/>
        </p:nvGrpSpPr>
        <p:grpSpPr>
          <a:xfrm>
            <a:off x="1840608" y="3283384"/>
            <a:ext cx="4041207" cy="933491"/>
            <a:chOff x="914399" y="1504950"/>
            <a:chExt cx="3703984" cy="990601"/>
          </a:xfrm>
        </p:grpSpPr>
        <p:sp>
          <p:nvSpPr>
            <p:cNvPr id="13" name="Pentagon 12"/>
            <p:cNvSpPr/>
            <p:nvPr/>
          </p:nvSpPr>
          <p:spPr>
            <a:xfrm>
              <a:off x="1722783" y="1657351"/>
              <a:ext cx="2895600" cy="83820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914400" y="1504950"/>
              <a:ext cx="10668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905">
                  <a:latin typeface="Arial" panose="020b0604020202020204" pitchFamily="34" charset="0"/>
                  <a:ea typeface="微软雅黑" panose="020b0503020204020204" pitchFamily="34" charset="-122"/>
                  <a:sym typeface="Arial" panose="020b0604020202020204" pitchFamily="34" charset="0"/>
                </a:rPr>
                <a:t>02</a:t>
              </a:r>
              <a:endParaRPr lang="en-US" sz="3905">
                <a:latin typeface="Arial" panose="020b0604020202020204" pitchFamily="34" charset="0"/>
                <a:ea typeface="微软雅黑" panose="020b0503020204020204" pitchFamily="34" charset="-122"/>
                <a:sym typeface="Arial" panose="020b0604020202020204" pitchFamily="34" charset="0"/>
              </a:endParaRPr>
            </a:p>
          </p:txBody>
        </p:sp>
        <p:sp>
          <p:nvSpPr>
            <p:cNvPr id="15" name="Right Triangle 14"/>
            <p:cNvSpPr/>
            <p:nvPr/>
          </p:nvSpPr>
          <p:spPr>
            <a:xfrm rot="10800000">
              <a:off x="914399" y="2343150"/>
              <a:ext cx="266699" cy="1524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16" name="Right Triangle 15"/>
            <p:cNvSpPr/>
            <p:nvPr/>
          </p:nvSpPr>
          <p:spPr>
            <a:xfrm rot="10800000" flipH="1">
              <a:off x="1714501" y="2343150"/>
              <a:ext cx="266699" cy="1524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6"/>
          <p:cNvGrpSpPr/>
          <p:nvPr/>
        </p:nvGrpSpPr>
        <p:grpSpPr>
          <a:xfrm>
            <a:off x="1840608" y="4255129"/>
            <a:ext cx="4041207" cy="933491"/>
            <a:chOff x="914399" y="1504950"/>
            <a:chExt cx="3703984" cy="990601"/>
          </a:xfrm>
        </p:grpSpPr>
        <p:sp>
          <p:nvSpPr>
            <p:cNvPr id="18" name="Pentagon 17"/>
            <p:cNvSpPr/>
            <p:nvPr/>
          </p:nvSpPr>
          <p:spPr>
            <a:xfrm>
              <a:off x="1722783" y="1657351"/>
              <a:ext cx="2895600" cy="83820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8"/>
            <p:cNvSpPr/>
            <p:nvPr/>
          </p:nvSpPr>
          <p:spPr>
            <a:xfrm>
              <a:off x="914400" y="1504950"/>
              <a:ext cx="10668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905">
                  <a:latin typeface="Arial" panose="020b0604020202020204" pitchFamily="34" charset="0"/>
                  <a:ea typeface="微软雅黑" panose="020b0503020204020204" pitchFamily="34" charset="-122"/>
                  <a:sym typeface="Arial" panose="020b0604020202020204" pitchFamily="34" charset="0"/>
                </a:rPr>
                <a:t>03</a:t>
              </a:r>
              <a:endParaRPr lang="en-US" sz="3905">
                <a:latin typeface="Arial" panose="020b0604020202020204" pitchFamily="34" charset="0"/>
                <a:ea typeface="微软雅黑" panose="020b0503020204020204" pitchFamily="34" charset="-122"/>
                <a:sym typeface="Arial" panose="020b0604020202020204" pitchFamily="34" charset="0"/>
              </a:endParaRPr>
            </a:p>
          </p:txBody>
        </p:sp>
        <p:sp>
          <p:nvSpPr>
            <p:cNvPr id="20" name="Right Triangle 19"/>
            <p:cNvSpPr/>
            <p:nvPr/>
          </p:nvSpPr>
          <p:spPr>
            <a:xfrm rot="10800000">
              <a:off x="914399" y="2343150"/>
              <a:ext cx="266699" cy="1524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21" name="Right Triangle 20"/>
            <p:cNvSpPr/>
            <p:nvPr/>
          </p:nvSpPr>
          <p:spPr>
            <a:xfrm rot="10800000" flipH="1">
              <a:off x="1714501" y="2343150"/>
              <a:ext cx="266699" cy="1524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1840611" y="5226874"/>
            <a:ext cx="4041208" cy="933491"/>
            <a:chOff x="914399" y="1504950"/>
            <a:chExt cx="3703985" cy="990601"/>
          </a:xfrm>
        </p:grpSpPr>
        <p:sp>
          <p:nvSpPr>
            <p:cNvPr id="23" name="Pentagon 22"/>
            <p:cNvSpPr/>
            <p:nvPr/>
          </p:nvSpPr>
          <p:spPr>
            <a:xfrm>
              <a:off x="1722783" y="1657351"/>
              <a:ext cx="2895601" cy="83820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914400" y="1504950"/>
              <a:ext cx="10668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905">
                  <a:latin typeface="Arial" panose="020b0604020202020204" pitchFamily="34" charset="0"/>
                  <a:ea typeface="微软雅黑" panose="020b0503020204020204" pitchFamily="34" charset="-122"/>
                  <a:sym typeface="Arial" panose="020b0604020202020204" pitchFamily="34" charset="0"/>
                </a:rPr>
                <a:t>04</a:t>
              </a:r>
              <a:endParaRPr lang="en-US" sz="3905">
                <a:latin typeface="Arial" panose="020b0604020202020204" pitchFamily="34" charset="0"/>
                <a:ea typeface="微软雅黑" panose="020b0503020204020204" pitchFamily="34" charset="-122"/>
                <a:sym typeface="Arial" panose="020b0604020202020204" pitchFamily="34" charset="0"/>
              </a:endParaRPr>
            </a:p>
          </p:txBody>
        </p:sp>
        <p:sp>
          <p:nvSpPr>
            <p:cNvPr id="25" name="Right Triangle 24"/>
            <p:cNvSpPr/>
            <p:nvPr/>
          </p:nvSpPr>
          <p:spPr>
            <a:xfrm rot="10800000">
              <a:off x="914399" y="2343150"/>
              <a:ext cx="266699" cy="1524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26" name="Right Triangle 25"/>
            <p:cNvSpPr/>
            <p:nvPr/>
          </p:nvSpPr>
          <p:spPr>
            <a:xfrm rot="10800000" flipH="1">
              <a:off x="1714501" y="2343150"/>
              <a:ext cx="266699" cy="1524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Freeform 122"/>
          <p:cNvSpPr>
            <a:spLocks noEditPoints="1"/>
          </p:cNvSpPr>
          <p:nvPr/>
        </p:nvSpPr>
        <p:spPr bwMode="auto">
          <a:xfrm>
            <a:off x="4910955" y="2625151"/>
            <a:ext cx="546371" cy="428798"/>
          </a:xfrm>
          <a:custGeom>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75"/>
          <p:cNvSpPr>
            <a:spLocks noEditPoints="1"/>
          </p:cNvSpPr>
          <p:nvPr/>
        </p:nvSpPr>
        <p:spPr bwMode="auto">
          <a:xfrm>
            <a:off x="4860871" y="3590377"/>
            <a:ext cx="596455" cy="474729"/>
          </a:xfrm>
          <a:custGeom>
            <a:cxnLst>
              <a:cxn ang="0">
                <a:pos x="54" y="20"/>
              </a:cxn>
              <a:cxn ang="0">
                <a:pos x="27" y="39"/>
              </a:cxn>
              <a:cxn ang="0">
                <a:pos x="20" y="39"/>
              </a:cxn>
              <a:cxn ang="0">
                <a:pos x="10" y="44"/>
              </a:cxn>
              <a:cxn ang="0">
                <a:pos x="7" y="44"/>
              </a:cxn>
              <a:cxn ang="0">
                <a:pos x="7" y="44"/>
              </a:cxn>
              <a:cxn ang="0">
                <a:pos x="5" y="43"/>
              </a:cxn>
              <a:cxn ang="0">
                <a:pos x="6" y="41"/>
              </a:cxn>
              <a:cxn ang="0">
                <a:pos x="11" y="35"/>
              </a:cxn>
              <a:cxn ang="0">
                <a:pos x="0" y="20"/>
              </a:cxn>
              <a:cxn ang="0">
                <a:pos x="27" y="0"/>
              </a:cxn>
              <a:cxn ang="0">
                <a:pos x="54" y="20"/>
              </a:cxn>
              <a:cxn ang="0">
                <a:pos x="5" y="20"/>
              </a:cxn>
              <a:cxn ang="0">
                <a:pos x="13" y="31"/>
              </a:cxn>
              <a:cxn ang="0">
                <a:pos x="17" y="33"/>
              </a:cxn>
              <a:cxn ang="0">
                <a:pos x="15" y="36"/>
              </a:cxn>
              <a:cxn ang="0">
                <a:pos x="18" y="35"/>
              </a:cxn>
              <a:cxn ang="0">
                <a:pos x="19" y="34"/>
              </a:cxn>
              <a:cxn ang="0">
                <a:pos x="21" y="34"/>
              </a:cxn>
              <a:cxn ang="0">
                <a:pos x="27" y="34"/>
              </a:cxn>
              <a:cxn ang="0">
                <a:pos x="49" y="20"/>
              </a:cxn>
              <a:cxn ang="0">
                <a:pos x="27" y="5"/>
              </a:cxn>
              <a:cxn ang="0">
                <a:pos x="5" y="20"/>
              </a:cxn>
              <a:cxn ang="0">
                <a:pos x="63" y="51"/>
              </a:cxn>
              <a:cxn ang="0">
                <a:pos x="64" y="53"/>
              </a:cxn>
              <a:cxn ang="0">
                <a:pos x="62" y="54"/>
              </a:cxn>
              <a:cxn ang="0">
                <a:pos x="59" y="53"/>
              </a:cxn>
              <a:cxn ang="0">
                <a:pos x="48" y="48"/>
              </a:cxn>
              <a:cxn ang="0">
                <a:pos x="42" y="49"/>
              </a:cxn>
              <a:cxn ang="0">
                <a:pos x="24" y="44"/>
              </a:cxn>
              <a:cxn ang="0">
                <a:pos x="27" y="44"/>
              </a:cxn>
              <a:cxn ang="0">
                <a:pos x="49" y="38"/>
              </a:cxn>
              <a:cxn ang="0">
                <a:pos x="59" y="20"/>
              </a:cxn>
              <a:cxn ang="0">
                <a:pos x="58" y="14"/>
              </a:cxn>
              <a:cxn ang="0">
                <a:pos x="68" y="30"/>
              </a:cxn>
              <a:cxn ang="0">
                <a:pos x="58" y="45"/>
              </a:cxn>
              <a:cxn ang="0">
                <a:pos x="63" y="51"/>
              </a:cxn>
            </a:cxnLst>
            <a:rect l="0" t="0" r="r" b="b"/>
            <a:pathLst>
              <a:path w="68" h="54">
                <a:moveTo>
                  <a:pt x="54" y="20"/>
                </a:moveTo>
                <a:cubicBezTo>
                  <a:pt x="54" y="31"/>
                  <a:pt x="42" y="39"/>
                  <a:pt x="27" y="39"/>
                </a:cubicBezTo>
                <a:cubicBezTo>
                  <a:pt x="25" y="39"/>
                  <a:pt x="23" y="39"/>
                  <a:pt x="20" y="39"/>
                </a:cubicBezTo>
                <a:cubicBezTo>
                  <a:pt x="17" y="41"/>
                  <a:pt x="14" y="43"/>
                  <a:pt x="10" y="44"/>
                </a:cubicBezTo>
                <a:cubicBezTo>
                  <a:pt x="9" y="44"/>
                  <a:pt x="8" y="44"/>
                  <a:pt x="7" y="44"/>
                </a:cubicBezTo>
                <a:cubicBezTo>
                  <a:pt x="7" y="44"/>
                  <a:pt x="7" y="44"/>
                  <a:pt x="7" y="44"/>
                </a:cubicBezTo>
                <a:cubicBezTo>
                  <a:pt x="6" y="44"/>
                  <a:pt x="5" y="44"/>
                  <a:pt x="5" y="43"/>
                </a:cubicBezTo>
                <a:cubicBezTo>
                  <a:pt x="5" y="42"/>
                  <a:pt x="6" y="42"/>
                  <a:pt x="6" y="41"/>
                </a:cubicBezTo>
                <a:cubicBezTo>
                  <a:pt x="8" y="40"/>
                  <a:pt x="9" y="38"/>
                  <a:pt x="11" y="35"/>
                </a:cubicBezTo>
                <a:cubicBezTo>
                  <a:pt x="4" y="32"/>
                  <a:pt x="0" y="26"/>
                  <a:pt x="0" y="20"/>
                </a:cubicBezTo>
                <a:cubicBezTo>
                  <a:pt x="0" y="9"/>
                  <a:pt x="12" y="0"/>
                  <a:pt x="27" y="0"/>
                </a:cubicBezTo>
                <a:cubicBezTo>
                  <a:pt x="42" y="0"/>
                  <a:pt x="54" y="9"/>
                  <a:pt x="54" y="20"/>
                </a:cubicBezTo>
                <a:close/>
                <a:moveTo>
                  <a:pt x="5" y="20"/>
                </a:moveTo>
                <a:cubicBezTo>
                  <a:pt x="5" y="24"/>
                  <a:pt x="8" y="28"/>
                  <a:pt x="13" y="31"/>
                </a:cubicBezTo>
                <a:cubicBezTo>
                  <a:pt x="17" y="33"/>
                  <a:pt x="17" y="33"/>
                  <a:pt x="17" y="33"/>
                </a:cubicBezTo>
                <a:cubicBezTo>
                  <a:pt x="15" y="36"/>
                  <a:pt x="15" y="36"/>
                  <a:pt x="15" y="36"/>
                </a:cubicBezTo>
                <a:cubicBezTo>
                  <a:pt x="16" y="36"/>
                  <a:pt x="17" y="35"/>
                  <a:pt x="18" y="35"/>
                </a:cubicBezTo>
                <a:cubicBezTo>
                  <a:pt x="19" y="34"/>
                  <a:pt x="19" y="34"/>
                  <a:pt x="19" y="34"/>
                </a:cubicBezTo>
                <a:cubicBezTo>
                  <a:pt x="21" y="34"/>
                  <a:pt x="21" y="34"/>
                  <a:pt x="21" y="34"/>
                </a:cubicBezTo>
                <a:cubicBezTo>
                  <a:pt x="23" y="34"/>
                  <a:pt x="25" y="34"/>
                  <a:pt x="27" y="34"/>
                </a:cubicBezTo>
                <a:cubicBezTo>
                  <a:pt x="39" y="34"/>
                  <a:pt x="49" y="28"/>
                  <a:pt x="49" y="20"/>
                </a:cubicBezTo>
                <a:cubicBezTo>
                  <a:pt x="49" y="12"/>
                  <a:pt x="39" y="5"/>
                  <a:pt x="27" y="5"/>
                </a:cubicBezTo>
                <a:cubicBezTo>
                  <a:pt x="15" y="5"/>
                  <a:pt x="5" y="12"/>
                  <a:pt x="5" y="20"/>
                </a:cubicBezTo>
                <a:close/>
                <a:moveTo>
                  <a:pt x="63" y="51"/>
                </a:moveTo>
                <a:cubicBezTo>
                  <a:pt x="63" y="52"/>
                  <a:pt x="64" y="52"/>
                  <a:pt x="64" y="53"/>
                </a:cubicBezTo>
                <a:cubicBezTo>
                  <a:pt x="63" y="53"/>
                  <a:pt x="63" y="54"/>
                  <a:pt x="62" y="54"/>
                </a:cubicBezTo>
                <a:cubicBezTo>
                  <a:pt x="61" y="54"/>
                  <a:pt x="60" y="54"/>
                  <a:pt x="59" y="53"/>
                </a:cubicBezTo>
                <a:cubicBezTo>
                  <a:pt x="55" y="52"/>
                  <a:pt x="52" y="51"/>
                  <a:pt x="48" y="48"/>
                </a:cubicBezTo>
                <a:cubicBezTo>
                  <a:pt x="46" y="49"/>
                  <a:pt x="44" y="49"/>
                  <a:pt x="42" y="49"/>
                </a:cubicBezTo>
                <a:cubicBezTo>
                  <a:pt x="35" y="49"/>
                  <a:pt x="29" y="47"/>
                  <a:pt x="24" y="44"/>
                </a:cubicBezTo>
                <a:cubicBezTo>
                  <a:pt x="25" y="44"/>
                  <a:pt x="26" y="44"/>
                  <a:pt x="27" y="44"/>
                </a:cubicBezTo>
                <a:cubicBezTo>
                  <a:pt x="35" y="44"/>
                  <a:pt x="43" y="42"/>
                  <a:pt x="49" y="38"/>
                </a:cubicBezTo>
                <a:cubicBezTo>
                  <a:pt x="55" y="33"/>
                  <a:pt x="59" y="27"/>
                  <a:pt x="59" y="20"/>
                </a:cubicBezTo>
                <a:cubicBezTo>
                  <a:pt x="59" y="18"/>
                  <a:pt x="58" y="16"/>
                  <a:pt x="58" y="14"/>
                </a:cubicBezTo>
                <a:cubicBezTo>
                  <a:pt x="64" y="18"/>
                  <a:pt x="68" y="23"/>
                  <a:pt x="68" y="30"/>
                </a:cubicBezTo>
                <a:cubicBezTo>
                  <a:pt x="68" y="36"/>
                  <a:pt x="65" y="41"/>
                  <a:pt x="58" y="45"/>
                </a:cubicBezTo>
                <a:cubicBezTo>
                  <a:pt x="60" y="48"/>
                  <a:pt x="61" y="49"/>
                  <a:pt x="63" y="51"/>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32"/>
          <p:cNvSpPr>
            <a:spLocks noEditPoints="1"/>
          </p:cNvSpPr>
          <p:nvPr/>
        </p:nvSpPr>
        <p:spPr bwMode="auto">
          <a:xfrm>
            <a:off x="4914190" y="4514126"/>
            <a:ext cx="555008" cy="530878"/>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6"/>
          <p:cNvSpPr>
            <a:spLocks noEditPoints="1"/>
          </p:cNvSpPr>
          <p:nvPr/>
        </p:nvSpPr>
        <p:spPr bwMode="auto">
          <a:xfrm>
            <a:off x="4977702" y="5495910"/>
            <a:ext cx="479623" cy="520839"/>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7968054" y="2732680"/>
            <a:ext cx="3590346" cy="281872"/>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6711123" y="2202927"/>
            <a:ext cx="2431095" cy="404983"/>
          </a:xfrm>
          <a:prstGeom prst="rect">
            <a:avLst/>
          </a:prstGeom>
          <a:noFill/>
        </p:spPr>
        <p:txBody>
          <a:bodyPr wrap="square" lIns="0" tIns="0" rIns="0" bIns="0" rtlCol="0" anchor="t">
            <a:spAutoFit/>
          </a:bodyPr>
          <a:lstStyle/>
          <a:p>
            <a:pPr>
              <a:lnSpc>
                <a:spcPct val="120000"/>
              </a:lnSpc>
            </a:pPr>
            <a:r>
              <a:rPr lang="zh-CN" altLang="en-US" sz="2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6689426" y="2498993"/>
            <a:ext cx="1196494" cy="737125"/>
          </a:xfrm>
          <a:prstGeom prst="rect">
            <a:avLst/>
          </a:prstGeom>
        </p:spPr>
        <p:txBody>
          <a:bodyPr wrap="square" lIns="0" tIns="0" rIns="0" bIns="0">
            <a:spAutoFit/>
          </a:bodyPr>
          <a:lstStyle/>
          <a:p>
            <a:pPr>
              <a:lnSpc>
                <a:spcPct val="120000"/>
              </a:lnSpc>
            </a:pPr>
            <a:r>
              <a:rPr lang="en-US" sz="43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endParaRPr lang="en-US" sz="29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6711120" y="3257046"/>
            <a:ext cx="4847280" cy="443198"/>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0"/>
          <p:cNvSpPr/>
          <p:nvPr/>
        </p:nvSpPr>
        <p:spPr>
          <a:xfrm rot="10800000">
            <a:off x="6689427" y="5237901"/>
            <a:ext cx="2071550" cy="930408"/>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 name="connsiteX0-73" fmla="*/ 0 w 1324964"/>
              <a:gd name="connsiteY0-74" fmla="*/ 0 h 1468983"/>
              <a:gd name="connsiteX1-75" fmla="*/ 769166 w 1324964"/>
              <a:gd name="connsiteY1-76" fmla="*/ 0 h 1468983"/>
              <a:gd name="connsiteX2-77" fmla="*/ 1324961 w 1324964"/>
              <a:gd name="connsiteY2-78" fmla="*/ 2 h 1468983"/>
              <a:gd name="connsiteX3-79" fmla="*/ 1324961 w 1324964"/>
              <a:gd name="connsiteY3-80" fmla="*/ 734490 h 1468983"/>
              <a:gd name="connsiteX4-81" fmla="*/ 1324964 w 1324964"/>
              <a:gd name="connsiteY4-82" fmla="*/ 1324961 h 1468983"/>
              <a:gd name="connsiteX5-83" fmla="*/ 1324963 w 1324964"/>
              <a:gd name="connsiteY5-84" fmla="*/ 1468983 h 1468983"/>
              <a:gd name="connsiteX6-85" fmla="*/ 0 w 1324964"/>
              <a:gd name="connsiteY6-86" fmla="*/ 1468980 h 1468983"/>
              <a:gd name="connsiteX7-87" fmla="*/ 195993 w 1324964"/>
              <a:gd name="connsiteY7-88" fmla="*/ 688586 h 1468983"/>
              <a:gd name="connsiteX8-89" fmla="*/ 0 w 1324964"/>
              <a:gd name="connsiteY8-90"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195993" y="68858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3"/>
          <p:cNvSpPr txBox="1"/>
          <p:nvPr/>
        </p:nvSpPr>
        <p:spPr>
          <a:xfrm>
            <a:off x="7445183" y="5477627"/>
            <a:ext cx="750205" cy="491481"/>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93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en-US" sz="29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2"/>
          <p:cNvSpPr/>
          <p:nvPr/>
        </p:nvSpPr>
        <p:spPr>
          <a:xfrm rot="10800000">
            <a:off x="6689427" y="4142210"/>
            <a:ext cx="2071550" cy="930408"/>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 name="connsiteX0-73" fmla="*/ 0 w 1324964"/>
              <a:gd name="connsiteY0-74" fmla="*/ 0 h 1468983"/>
              <a:gd name="connsiteX1-75" fmla="*/ 769166 w 1324964"/>
              <a:gd name="connsiteY1-76" fmla="*/ 0 h 1468983"/>
              <a:gd name="connsiteX2-77" fmla="*/ 1324961 w 1324964"/>
              <a:gd name="connsiteY2-78" fmla="*/ 2 h 1468983"/>
              <a:gd name="connsiteX3-79" fmla="*/ 1324961 w 1324964"/>
              <a:gd name="connsiteY3-80" fmla="*/ 734490 h 1468983"/>
              <a:gd name="connsiteX4-81" fmla="*/ 1324964 w 1324964"/>
              <a:gd name="connsiteY4-82" fmla="*/ 1324961 h 1468983"/>
              <a:gd name="connsiteX5-83" fmla="*/ 1324963 w 1324964"/>
              <a:gd name="connsiteY5-84" fmla="*/ 1468983 h 1468983"/>
              <a:gd name="connsiteX6-85" fmla="*/ 0 w 1324964"/>
              <a:gd name="connsiteY6-86" fmla="*/ 1468980 h 1468983"/>
              <a:gd name="connsiteX7-87" fmla="*/ 195993 w 1324964"/>
              <a:gd name="connsiteY7-88" fmla="*/ 688586 h 1468983"/>
              <a:gd name="connsiteX8-89" fmla="*/ 0 w 1324964"/>
              <a:gd name="connsiteY8-90"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195993" y="68858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184"/>
          <p:cNvGrpSpPr/>
          <p:nvPr/>
        </p:nvGrpSpPr>
        <p:grpSpPr>
          <a:xfrm>
            <a:off x="6889290" y="4259414"/>
            <a:ext cx="324197" cy="696003"/>
            <a:chOff x="6213475" y="1668463"/>
            <a:chExt cx="227013" cy="487362"/>
          </a:xfrm>
          <a:solidFill>
            <a:schemeClr val="bg1"/>
          </a:solidFill>
        </p:grpSpPr>
        <p:sp>
          <p:nvSpPr>
            <p:cNvPr id="46" name="Oval 98"/>
            <p:cNvSpPr>
              <a:spLocks noChangeArrowheads="1"/>
            </p:cNvSpPr>
            <p:nvPr/>
          </p:nvSpPr>
          <p:spPr bwMode="auto">
            <a:xfrm>
              <a:off x="6291263" y="1668463"/>
              <a:ext cx="73025" cy="73025"/>
            </a:xfrm>
            <a:prstGeom prst="ellipse">
              <a:avLst/>
            </a:prstGeom>
            <a:grp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Text Placeholder 3"/>
          <p:cNvSpPr txBox="1"/>
          <p:nvPr/>
        </p:nvSpPr>
        <p:spPr>
          <a:xfrm>
            <a:off x="7445183" y="4381937"/>
            <a:ext cx="750205" cy="491481"/>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930">
                <a:solidFill>
                  <a:schemeClr val="bg1"/>
                </a:solidFill>
                <a:latin typeface="Arial" panose="020b0604020202020204" pitchFamily="34" charset="0"/>
                <a:ea typeface="微软雅黑" panose="020b0503020204020204" pitchFamily="34" charset="-122"/>
                <a:sym typeface="Arial" panose="020b0604020202020204" pitchFamily="34" charset="0"/>
              </a:rPr>
              <a:t>75%</a:t>
            </a:r>
            <a:endParaRPr lang="en-US" sz="29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Group 179"/>
          <p:cNvGrpSpPr/>
          <p:nvPr/>
        </p:nvGrpSpPr>
        <p:grpSpPr>
          <a:xfrm>
            <a:off x="6914453" y="5352653"/>
            <a:ext cx="273867" cy="700901"/>
            <a:chOff x="5054600" y="1652588"/>
            <a:chExt cx="187325" cy="479424"/>
          </a:xfrm>
          <a:solidFill>
            <a:schemeClr val="bg1"/>
          </a:solidFill>
        </p:grpSpPr>
        <p:sp>
          <p:nvSpPr>
            <p:cNvPr id="50"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51" name="Oval 97"/>
            <p:cNvSpPr>
              <a:spLocks noChangeArrowheads="1"/>
            </p:cNvSpPr>
            <p:nvPr/>
          </p:nvSpPr>
          <p:spPr bwMode="auto">
            <a:xfrm>
              <a:off x="5110163" y="1652588"/>
              <a:ext cx="74613" cy="76200"/>
            </a:xfrm>
            <a:prstGeom prst="ellipse">
              <a:avLst/>
            </a:prstGeom>
            <a:grp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 Placeholder 3"/>
          <p:cNvSpPr txBox="1"/>
          <p:nvPr/>
        </p:nvSpPr>
        <p:spPr>
          <a:xfrm>
            <a:off x="8744285" y="4301060"/>
            <a:ext cx="1875513" cy="5731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342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459,769K</a:t>
            </a:r>
            <a:endParaRPr lang="en-US" sz="43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3"/>
          <p:cNvSpPr txBox="1"/>
          <p:nvPr/>
        </p:nvSpPr>
        <p:spPr>
          <a:xfrm>
            <a:off x="8744285" y="5415850"/>
            <a:ext cx="1875513" cy="57317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342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700,769K</a:t>
            </a:r>
            <a:endParaRPr lang="en-US" sz="43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矩形 5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文本框 5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6" name="文本框 5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nodeType="afterGroup">
                            <p:stCondLst>
                              <p:cond delay="1500"/>
                            </p:stCondLst>
                            <p:childTnLst>
                              <p:par>
                                <p:cTn id="21" presetID="2" presetClass="entr" presetSubtype="4" accel="50000" decel="5000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nodeType="afterGroup">
                            <p:stCondLst>
                              <p:cond delay="2500"/>
                            </p:stCondLst>
                            <p:childTnLst>
                              <p:par>
                                <p:cTn id="32" presetID="2" presetClass="entr" presetSubtype="4" accel="50000" decel="5000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par>
                          <p:cTn id="42" fill="hold" nodeType="afterGroup">
                            <p:stCondLst>
                              <p:cond delay="3500"/>
                            </p:stCondLst>
                            <p:childTnLst>
                              <p:par>
                                <p:cTn id="43" presetID="2" presetClass="entr" presetSubtype="4" accel="50000" decel="5000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nodeType="afterGroup">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nodeType="afterGroup">
                            <p:stCondLst>
                              <p:cond delay="5000"/>
                            </p:stCondLst>
                            <p:childTnLst>
                              <p:par>
                                <p:cTn id="58" presetID="22" presetClass="entr" presetSubtype="4"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childTnLst>
                          </p:cTn>
                        </p:par>
                        <p:par>
                          <p:cTn id="61" fill="hold" nodeType="afterGroup">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nodeType="afterGroup">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500"/>
                                        <p:tgtEl>
                                          <p:spTgt spid="40"/>
                                        </p:tgtEl>
                                      </p:cBhvr>
                                    </p:animEffect>
                                  </p:childTnLst>
                                </p:cTn>
                              </p:par>
                            </p:childTnLst>
                          </p:cTn>
                        </p:par>
                        <p:par>
                          <p:cTn id="69" fill="hold" nodeType="afterGroup">
                            <p:stCondLst>
                              <p:cond delay="6500"/>
                            </p:stCondLst>
                            <p:childTnLst>
                              <p:par>
                                <p:cTn id="70" presetID="12" presetClass="entr" presetSubtype="8"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slide(fromLeft)">
                                      <p:cBhvr>
                                        <p:cTn id="72" dur="500"/>
                                        <p:tgtEl>
                                          <p:spTgt spid="43"/>
                                        </p:tgtEl>
                                      </p:cBhvr>
                                    </p:animEffect>
                                  </p:childTnLst>
                                </p:cTn>
                              </p:par>
                            </p:childTnLst>
                          </p:cTn>
                        </p:par>
                        <p:par>
                          <p:cTn id="73" fill="hold" nodeType="afterGroup">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nodeType="afterGroup">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p:cTn id="82" dur="500" fill="hold"/>
                                        <p:tgtEl>
                                          <p:spTgt spid="48"/>
                                        </p:tgtEl>
                                        <p:attrNameLst>
                                          <p:attrName>ppt_w</p:attrName>
                                        </p:attrNameLst>
                                      </p:cBhvr>
                                      <p:tavLst>
                                        <p:tav tm="0">
                                          <p:val>
                                            <p:fltVal val="0"/>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animEffect transition="in" filter="fade">
                                      <p:cBhvr>
                                        <p:cTn id="84" dur="500"/>
                                        <p:tgtEl>
                                          <p:spTgt spid="48"/>
                                        </p:tgtEl>
                                      </p:cBhvr>
                                    </p:animEffect>
                                  </p:childTnLst>
                                </p:cTn>
                              </p:par>
                            </p:childTnLst>
                          </p:cTn>
                        </p:par>
                        <p:par>
                          <p:cTn id="85" fill="hold" nodeType="afterGroup">
                            <p:stCondLst>
                              <p:cond delay="8000"/>
                            </p:stCondLst>
                            <p:childTnLst>
                              <p:par>
                                <p:cTn id="86" presetID="22" presetClass="entr" presetSubtype="8" fill="hold" grpId="0"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left)">
                                      <p:cBhvr>
                                        <p:cTn id="88" dur="500"/>
                                        <p:tgtEl>
                                          <p:spTgt spid="52"/>
                                        </p:tgtEl>
                                      </p:cBhvr>
                                    </p:animEffect>
                                  </p:childTnLst>
                                </p:cTn>
                              </p:par>
                            </p:childTnLst>
                          </p:cTn>
                        </p:par>
                        <p:par>
                          <p:cTn id="89" fill="hold" nodeType="afterGroup">
                            <p:stCondLst>
                              <p:cond delay="8500"/>
                            </p:stCondLst>
                            <p:childTnLst>
                              <p:par>
                                <p:cTn id="90" presetID="12" presetClass="entr" presetSubtype="8"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slide(fromLeft)">
                                      <p:cBhvr>
                                        <p:cTn id="92" dur="500"/>
                                        <p:tgtEl>
                                          <p:spTgt spid="41"/>
                                        </p:tgtEl>
                                      </p:cBhvr>
                                    </p:animEffect>
                                  </p:childTnLst>
                                </p:cTn>
                              </p:par>
                            </p:childTnLst>
                          </p:cTn>
                        </p:par>
                        <p:par>
                          <p:cTn id="93" fill="hold" nodeType="afterGroup">
                            <p:stCondLst>
                              <p:cond delay="9000"/>
                            </p:stCondLst>
                            <p:childTnLst>
                              <p:par>
                                <p:cTn id="94" presetID="53" presetClass="entr" presetSubtype="16"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childTnLst>
                          </p:cTn>
                        </p:par>
                        <p:par>
                          <p:cTn id="99" fill="hold" nodeType="afterGroup">
                            <p:stCondLst>
                              <p:cond delay="9500"/>
                            </p:stCondLst>
                            <p:childTnLst>
                              <p:par>
                                <p:cTn id="100" presetID="53" presetClass="entr" presetSubtype="16"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p:cTn id="102" dur="500" fill="hold"/>
                                        <p:tgtEl>
                                          <p:spTgt spid="42"/>
                                        </p:tgtEl>
                                        <p:attrNameLst>
                                          <p:attrName>ppt_w</p:attrName>
                                        </p:attrNameLst>
                                      </p:cBhvr>
                                      <p:tavLst>
                                        <p:tav tm="0">
                                          <p:val>
                                            <p:fltVal val="0"/>
                                          </p:val>
                                        </p:tav>
                                        <p:tav tm="100000">
                                          <p:val>
                                            <p:strVal val="#ppt_w"/>
                                          </p:val>
                                        </p:tav>
                                      </p:tavLst>
                                    </p:anim>
                                    <p:anim calcmode="lin" valueType="num">
                                      <p:cBhvr>
                                        <p:cTn id="103" dur="500" fill="hold"/>
                                        <p:tgtEl>
                                          <p:spTgt spid="42"/>
                                        </p:tgtEl>
                                        <p:attrNameLst>
                                          <p:attrName>ppt_h</p:attrName>
                                        </p:attrNameLst>
                                      </p:cBhvr>
                                      <p:tavLst>
                                        <p:tav tm="0">
                                          <p:val>
                                            <p:fltVal val="0"/>
                                          </p:val>
                                        </p:tav>
                                        <p:tav tm="100000">
                                          <p:val>
                                            <p:strVal val="#ppt_h"/>
                                          </p:val>
                                        </p:tav>
                                      </p:tavLst>
                                    </p:anim>
                                    <p:animEffect transition="in" filter="fade">
                                      <p:cBhvr>
                                        <p:cTn id="104" dur="500"/>
                                        <p:tgtEl>
                                          <p:spTgt spid="42"/>
                                        </p:tgtEl>
                                      </p:cBhvr>
                                    </p:animEffect>
                                  </p:childTnLst>
                                </p:cTn>
                              </p:par>
                            </p:childTnLst>
                          </p:cTn>
                        </p:par>
                        <p:par>
                          <p:cTn id="105" fill="hold" nodeType="afterGroup">
                            <p:stCondLst>
                              <p:cond delay="10000"/>
                            </p:stCondLst>
                            <p:childTnLst>
                              <p:par>
                                <p:cTn id="106" presetID="22" presetClass="entr" presetSubtype="8"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wipe(left)">
                                      <p:cBhvr>
                                        <p:cTn id="10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31" grpId="0" animBg="1"/>
      <p:bldP spid="36" grpId="0"/>
      <p:bldP spid="38" grpId="0"/>
      <p:bldP spid="39" grpId="0"/>
      <p:bldP spid="40" grpId="0"/>
      <p:bldP spid="41" grpId="0" animBg="1"/>
      <p:bldP spid="42" grpId="0"/>
      <p:bldP spid="43" grpId="0" animBg="1"/>
      <p:bldP spid="48" grpId="0"/>
      <p:bldP spid="52" grpId="0"/>
      <p:bldP spid="5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9" name="Freeform 5"/>
          <p:cNvSpPr/>
          <p:nvPr/>
        </p:nvSpPr>
        <p:spPr bwMode="auto">
          <a:xfrm>
            <a:off x="4502773" y="2209817"/>
            <a:ext cx="1919693" cy="2303287"/>
          </a:xfrm>
          <a:custGeom>
            <a:cxnLst>
              <a:cxn ang="0">
                <a:pos x="829" y="805"/>
              </a:cxn>
              <a:cxn ang="0">
                <a:pos x="645" y="1333"/>
              </a:cxn>
              <a:cxn ang="0">
                <a:pos x="0" y="805"/>
              </a:cxn>
              <a:cxn ang="0">
                <a:pos x="1111" y="0"/>
              </a:cxn>
              <a:cxn ang="0">
                <a:pos x="1111" y="1"/>
              </a:cxn>
              <a:cxn ang="0">
                <a:pos x="829" y="805"/>
              </a:cxn>
            </a:cxnLst>
            <a:rect l="0" t="0" r="r" b="b"/>
            <a:pathLst>
              <a:path w="1111" h="1333">
                <a:moveTo>
                  <a:pt x="829" y="805"/>
                </a:moveTo>
                <a:lnTo>
                  <a:pt x="645" y="1333"/>
                </a:lnTo>
                <a:lnTo>
                  <a:pt x="0" y="805"/>
                </a:lnTo>
                <a:lnTo>
                  <a:pt x="1111" y="0"/>
                </a:lnTo>
                <a:lnTo>
                  <a:pt x="1111" y="1"/>
                </a:lnTo>
                <a:lnTo>
                  <a:pt x="829" y="805"/>
                </a:lnTo>
                <a:close/>
              </a:path>
            </a:pathLst>
          </a:custGeom>
          <a:solidFill>
            <a:schemeClr val="accent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30" name="Freeform 6"/>
          <p:cNvSpPr/>
          <p:nvPr/>
        </p:nvSpPr>
        <p:spPr bwMode="auto">
          <a:xfrm>
            <a:off x="5935198" y="2211546"/>
            <a:ext cx="2413872" cy="1389229"/>
          </a:xfrm>
          <a:custGeom>
            <a:cxnLst>
              <a:cxn ang="0">
                <a:pos x="1397" y="804"/>
              </a:cxn>
              <a:cxn ang="0">
                <a:pos x="579" y="804"/>
              </a:cxn>
              <a:cxn ang="0">
                <a:pos x="0" y="804"/>
              </a:cxn>
              <a:cxn ang="0">
                <a:pos x="282" y="0"/>
              </a:cxn>
              <a:cxn ang="0">
                <a:pos x="1397" y="804"/>
              </a:cxn>
            </a:cxnLst>
            <a:rect l="0" t="0" r="r" b="b"/>
            <a:pathLst>
              <a:path w="1397" h="804">
                <a:moveTo>
                  <a:pt x="1397" y="804"/>
                </a:moveTo>
                <a:lnTo>
                  <a:pt x="579" y="804"/>
                </a:lnTo>
                <a:lnTo>
                  <a:pt x="0" y="804"/>
                </a:lnTo>
                <a:lnTo>
                  <a:pt x="282" y="0"/>
                </a:lnTo>
                <a:lnTo>
                  <a:pt x="1397" y="804"/>
                </a:lnTo>
                <a:close/>
              </a:path>
            </a:pathLst>
          </a:custGeom>
          <a:solidFill>
            <a:schemeClr val="accent2"/>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31" name="Freeform 7"/>
          <p:cNvSpPr/>
          <p:nvPr/>
        </p:nvSpPr>
        <p:spPr bwMode="auto">
          <a:xfrm>
            <a:off x="6935651" y="3600776"/>
            <a:ext cx="1413419" cy="2268728"/>
          </a:xfrm>
          <a:custGeom>
            <a:cxnLst>
              <a:cxn ang="0">
                <a:pos x="167" y="564"/>
              </a:cxn>
              <a:cxn ang="0">
                <a:pos x="0" y="0"/>
              </a:cxn>
              <a:cxn ang="0">
                <a:pos x="818" y="0"/>
              </a:cxn>
              <a:cxn ang="0">
                <a:pos x="388" y="1313"/>
              </a:cxn>
              <a:cxn ang="0">
                <a:pos x="167" y="564"/>
              </a:cxn>
            </a:cxnLst>
            <a:rect l="0" t="0" r="r" b="b"/>
            <a:pathLst>
              <a:path w="818" h="1313">
                <a:moveTo>
                  <a:pt x="167" y="564"/>
                </a:moveTo>
                <a:lnTo>
                  <a:pt x="0" y="0"/>
                </a:lnTo>
                <a:lnTo>
                  <a:pt x="818" y="0"/>
                </a:lnTo>
                <a:lnTo>
                  <a:pt x="388" y="1313"/>
                </a:lnTo>
                <a:lnTo>
                  <a:pt x="167" y="564"/>
                </a:lnTo>
                <a:close/>
              </a:path>
            </a:pathLst>
          </a:custGeom>
          <a:solidFill>
            <a:schemeClr val="accent3"/>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32" name="Freeform 8"/>
          <p:cNvSpPr/>
          <p:nvPr/>
        </p:nvSpPr>
        <p:spPr bwMode="auto">
          <a:xfrm>
            <a:off x="5223305" y="4575308"/>
            <a:ext cx="2382770" cy="1294196"/>
          </a:xfrm>
          <a:custGeom>
            <a:cxnLst>
              <a:cxn ang="0">
                <a:pos x="1379" y="749"/>
              </a:cxn>
              <a:cxn ang="0">
                <a:pos x="0" y="749"/>
              </a:cxn>
              <a:cxn ang="0">
                <a:pos x="661" y="321"/>
              </a:cxn>
              <a:cxn ang="0">
                <a:pos x="1158" y="0"/>
              </a:cxn>
              <a:cxn ang="0">
                <a:pos x="1379" y="749"/>
              </a:cxn>
            </a:cxnLst>
            <a:rect l="0" t="0" r="r" b="b"/>
            <a:pathLst>
              <a:path w="1379" h="749">
                <a:moveTo>
                  <a:pt x="1379" y="749"/>
                </a:moveTo>
                <a:lnTo>
                  <a:pt x="0" y="749"/>
                </a:lnTo>
                <a:lnTo>
                  <a:pt x="661" y="321"/>
                </a:lnTo>
                <a:lnTo>
                  <a:pt x="1158" y="0"/>
                </a:lnTo>
                <a:lnTo>
                  <a:pt x="1379" y="749"/>
                </a:lnTo>
                <a:close/>
              </a:path>
            </a:pathLst>
          </a:custGeom>
          <a:solidFill>
            <a:schemeClr val="accent4"/>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33" name="Freeform 9"/>
          <p:cNvSpPr/>
          <p:nvPr/>
        </p:nvSpPr>
        <p:spPr bwMode="auto">
          <a:xfrm>
            <a:off x="4502772" y="3600776"/>
            <a:ext cx="1862672" cy="2268728"/>
          </a:xfrm>
          <a:custGeom>
            <a:cxnLst>
              <a:cxn ang="0">
                <a:pos x="0" y="0"/>
              </a:cxn>
              <a:cxn ang="0">
                <a:pos x="645" y="528"/>
              </a:cxn>
              <a:cxn ang="0">
                <a:pos x="1075" y="880"/>
              </a:cxn>
              <a:cxn ang="0">
                <a:pos x="1078" y="885"/>
              </a:cxn>
              <a:cxn ang="0">
                <a:pos x="417" y="1313"/>
              </a:cxn>
              <a:cxn ang="0">
                <a:pos x="0" y="0"/>
              </a:cxn>
            </a:cxnLst>
            <a:rect l="0" t="0" r="r" b="b"/>
            <a:pathLst>
              <a:path w="1078" h="1313">
                <a:moveTo>
                  <a:pt x="0" y="0"/>
                </a:moveTo>
                <a:lnTo>
                  <a:pt x="645" y="528"/>
                </a:lnTo>
                <a:lnTo>
                  <a:pt x="1075" y="880"/>
                </a:lnTo>
                <a:lnTo>
                  <a:pt x="1078" y="885"/>
                </a:lnTo>
                <a:lnTo>
                  <a:pt x="417" y="1313"/>
                </a:lnTo>
                <a:lnTo>
                  <a:pt x="0" y="0"/>
                </a:lnTo>
                <a:close/>
              </a:path>
            </a:pathLst>
          </a:custGeom>
          <a:solidFill>
            <a:schemeClr val="accent5"/>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11"/>
          <p:cNvGrpSpPr/>
          <p:nvPr/>
        </p:nvGrpSpPr>
        <p:grpSpPr>
          <a:xfrm>
            <a:off x="5178233" y="3235928"/>
            <a:ext cx="460639" cy="615092"/>
            <a:chOff x="754063" y="1211263"/>
            <a:chExt cx="269875" cy="360363"/>
          </a:xfrm>
          <a:solidFill>
            <a:schemeClr val="bg1"/>
          </a:solidFill>
        </p:grpSpPr>
        <p:sp>
          <p:nvSpPr>
            <p:cNvPr id="13" name="Freeform 9"/>
            <p:cNvSpPr>
              <a:spLocks noEditPoints="1"/>
            </p:cNvSpPr>
            <p:nvPr/>
          </p:nvSpPr>
          <p:spPr bwMode="auto">
            <a:xfrm>
              <a:off x="754063" y="1211263"/>
              <a:ext cx="269875" cy="360363"/>
            </a:xfrm>
            <a:custGeom>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0"/>
            <p:cNvSpPr>
              <a:spLocks noEditPoints="1"/>
            </p:cNvSpPr>
            <p:nvPr/>
          </p:nvSpPr>
          <p:spPr bwMode="auto">
            <a:xfrm>
              <a:off x="865188" y="1425576"/>
              <a:ext cx="47625" cy="66675"/>
            </a:xfrm>
            <a:custGeom>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Freeform 90"/>
          <p:cNvSpPr>
            <a:spLocks noEditPoints="1"/>
          </p:cNvSpPr>
          <p:nvPr/>
        </p:nvSpPr>
        <p:spPr bwMode="auto">
          <a:xfrm>
            <a:off x="6532598" y="2817250"/>
            <a:ext cx="548582" cy="548582"/>
          </a:xfrm>
          <a:custGeom>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3"/>
          <p:cNvSpPr>
            <a:spLocks noEditPoints="1"/>
          </p:cNvSpPr>
          <p:nvPr/>
        </p:nvSpPr>
        <p:spPr bwMode="auto">
          <a:xfrm>
            <a:off x="7375325" y="4024518"/>
            <a:ext cx="524415" cy="531664"/>
          </a:xfrm>
          <a:custGeom>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16"/>
          <p:cNvGrpSpPr/>
          <p:nvPr/>
        </p:nvGrpSpPr>
        <p:grpSpPr>
          <a:xfrm>
            <a:off x="5136762" y="4712563"/>
            <a:ext cx="546165" cy="447084"/>
            <a:chOff x="4856163" y="3600451"/>
            <a:chExt cx="358775" cy="293688"/>
          </a:xfrm>
          <a:solidFill>
            <a:schemeClr val="bg1"/>
          </a:solidFill>
        </p:grpSpPr>
        <p:sp>
          <p:nvSpPr>
            <p:cNvPr id="18" name="Freeform 148"/>
            <p:cNvSpPr>
              <a:spLocks noEditPoints="1"/>
            </p:cNvSpPr>
            <p:nvPr/>
          </p:nvSpPr>
          <p:spPr bwMode="auto">
            <a:xfrm>
              <a:off x="5103813" y="3692526"/>
              <a:ext cx="68263" cy="90488"/>
            </a:xfrm>
            <a:custGeom>
              <a:cxnLst>
                <a:cxn ang="0">
                  <a:pos x="11" y="2"/>
                </a:cxn>
                <a:cxn ang="0">
                  <a:pos x="7" y="0"/>
                </a:cxn>
                <a:cxn ang="0">
                  <a:pos x="4" y="0"/>
                </a:cxn>
                <a:cxn ang="0">
                  <a:pos x="0" y="4"/>
                </a:cxn>
                <a:cxn ang="0">
                  <a:pos x="0" y="27"/>
                </a:cxn>
                <a:cxn ang="0">
                  <a:pos x="4" y="31"/>
                </a:cxn>
                <a:cxn ang="0">
                  <a:pos x="19" y="31"/>
                </a:cxn>
                <a:cxn ang="0">
                  <a:pos x="23" y="27"/>
                </a:cxn>
                <a:cxn ang="0">
                  <a:pos x="23" y="21"/>
                </a:cxn>
                <a:cxn ang="0">
                  <a:pos x="22" y="19"/>
                </a:cxn>
                <a:cxn ang="0">
                  <a:pos x="11" y="2"/>
                </a:cxn>
                <a:cxn ang="0">
                  <a:pos x="19" y="27"/>
                </a:cxn>
                <a:cxn ang="0">
                  <a:pos x="4" y="27"/>
                </a:cxn>
                <a:cxn ang="0">
                  <a:pos x="4" y="4"/>
                </a:cxn>
                <a:cxn ang="0">
                  <a:pos x="7" y="4"/>
                </a:cxn>
                <a:cxn ang="0">
                  <a:pos x="19" y="21"/>
                </a:cxn>
                <a:cxn ang="0">
                  <a:pos x="19" y="27"/>
                </a:cxn>
                <a:cxn ang="0">
                  <a:pos x="19" y="27"/>
                </a:cxn>
                <a:cxn ang="0">
                  <a:pos x="19" y="27"/>
                </a:cxn>
              </a:cxnLst>
              <a:rect l="0" t="0" r="r" b="b"/>
              <a:pathLst>
                <a:path w="23" h="31">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49"/>
            <p:cNvSpPr>
              <a:spLocks noEditPoints="1"/>
            </p:cNvSpPr>
            <p:nvPr/>
          </p:nvSpPr>
          <p:spPr bwMode="auto">
            <a:xfrm>
              <a:off x="4856163" y="3600451"/>
              <a:ext cx="358775" cy="293688"/>
            </a:xfrm>
            <a:custGeom>
              <a:cxnLst>
                <a:cxn ang="0">
                  <a:pos x="121" y="48"/>
                </a:cxn>
                <a:cxn ang="0">
                  <a:pos x="106" y="25"/>
                </a:cxn>
                <a:cxn ang="0">
                  <a:pos x="96" y="20"/>
                </a:cxn>
                <a:cxn ang="0">
                  <a:pos x="81" y="20"/>
                </a:cxn>
                <a:cxn ang="0">
                  <a:pos x="81" y="12"/>
                </a:cxn>
                <a:cxn ang="0">
                  <a:pos x="69" y="0"/>
                </a:cxn>
                <a:cxn ang="0">
                  <a:pos x="12" y="0"/>
                </a:cxn>
                <a:cxn ang="0">
                  <a:pos x="0" y="12"/>
                </a:cxn>
                <a:cxn ang="0">
                  <a:pos x="0" y="54"/>
                </a:cxn>
                <a:cxn ang="0">
                  <a:pos x="12" y="66"/>
                </a:cxn>
                <a:cxn ang="0">
                  <a:pos x="12" y="77"/>
                </a:cxn>
                <a:cxn ang="0">
                  <a:pos x="23" y="89"/>
                </a:cxn>
                <a:cxn ang="0">
                  <a:pos x="28" y="89"/>
                </a:cxn>
                <a:cxn ang="0">
                  <a:pos x="43" y="100"/>
                </a:cxn>
                <a:cxn ang="0">
                  <a:pos x="57" y="89"/>
                </a:cxn>
                <a:cxn ang="0">
                  <a:pos x="78" y="89"/>
                </a:cxn>
                <a:cxn ang="0">
                  <a:pos x="92" y="100"/>
                </a:cxn>
                <a:cxn ang="0">
                  <a:pos x="107" y="89"/>
                </a:cxn>
                <a:cxn ang="0">
                  <a:pos x="112" y="89"/>
                </a:cxn>
                <a:cxn ang="0">
                  <a:pos x="123" y="77"/>
                </a:cxn>
                <a:cxn ang="0">
                  <a:pos x="123" y="54"/>
                </a:cxn>
                <a:cxn ang="0">
                  <a:pos x="121" y="48"/>
                </a:cxn>
                <a:cxn ang="0">
                  <a:pos x="12" y="58"/>
                </a:cxn>
                <a:cxn ang="0">
                  <a:pos x="8" y="54"/>
                </a:cxn>
                <a:cxn ang="0">
                  <a:pos x="8" y="12"/>
                </a:cxn>
                <a:cxn ang="0">
                  <a:pos x="12" y="8"/>
                </a:cxn>
                <a:cxn ang="0">
                  <a:pos x="69" y="8"/>
                </a:cxn>
                <a:cxn ang="0">
                  <a:pos x="73" y="12"/>
                </a:cxn>
                <a:cxn ang="0">
                  <a:pos x="73" y="54"/>
                </a:cxn>
                <a:cxn ang="0">
                  <a:pos x="69" y="58"/>
                </a:cxn>
                <a:cxn ang="0">
                  <a:pos x="12" y="58"/>
                </a:cxn>
                <a:cxn ang="0">
                  <a:pos x="43" y="93"/>
                </a:cxn>
                <a:cxn ang="0">
                  <a:pos x="35" y="85"/>
                </a:cxn>
                <a:cxn ang="0">
                  <a:pos x="43" y="77"/>
                </a:cxn>
                <a:cxn ang="0">
                  <a:pos x="50" y="85"/>
                </a:cxn>
                <a:cxn ang="0">
                  <a:pos x="43" y="93"/>
                </a:cxn>
                <a:cxn ang="0">
                  <a:pos x="92" y="93"/>
                </a:cxn>
                <a:cxn ang="0">
                  <a:pos x="85" y="85"/>
                </a:cxn>
                <a:cxn ang="0">
                  <a:pos x="92" y="77"/>
                </a:cxn>
                <a:cxn ang="0">
                  <a:pos x="100" y="85"/>
                </a:cxn>
                <a:cxn ang="0">
                  <a:pos x="92" y="93"/>
                </a:cxn>
                <a:cxn ang="0">
                  <a:pos x="115" y="77"/>
                </a:cxn>
                <a:cxn ang="0">
                  <a:pos x="112" y="81"/>
                </a:cxn>
                <a:cxn ang="0">
                  <a:pos x="107" y="81"/>
                </a:cxn>
                <a:cxn ang="0">
                  <a:pos x="92" y="70"/>
                </a:cxn>
                <a:cxn ang="0">
                  <a:pos x="78" y="81"/>
                </a:cxn>
                <a:cxn ang="0">
                  <a:pos x="57" y="81"/>
                </a:cxn>
                <a:cxn ang="0">
                  <a:pos x="43" y="70"/>
                </a:cxn>
                <a:cxn ang="0">
                  <a:pos x="28" y="81"/>
                </a:cxn>
                <a:cxn ang="0">
                  <a:pos x="23" y="81"/>
                </a:cxn>
                <a:cxn ang="0">
                  <a:pos x="20" y="77"/>
                </a:cxn>
                <a:cxn ang="0">
                  <a:pos x="20" y="66"/>
                </a:cxn>
                <a:cxn ang="0">
                  <a:pos x="69" y="66"/>
                </a:cxn>
                <a:cxn ang="0">
                  <a:pos x="81" y="54"/>
                </a:cxn>
                <a:cxn ang="0">
                  <a:pos x="81" y="27"/>
                </a:cxn>
                <a:cxn ang="0">
                  <a:pos x="96" y="27"/>
                </a:cxn>
                <a:cxn ang="0">
                  <a:pos x="99" y="29"/>
                </a:cxn>
                <a:cxn ang="0">
                  <a:pos x="115" y="52"/>
                </a:cxn>
                <a:cxn ang="0">
                  <a:pos x="115" y="54"/>
                </a:cxn>
                <a:cxn ang="0">
                  <a:pos x="115" y="77"/>
                </a:cxn>
                <a:cxn ang="0">
                  <a:pos x="115" y="77"/>
                </a:cxn>
                <a:cxn ang="0">
                  <a:pos x="115" y="77"/>
                </a:cxn>
              </a:cxnLst>
              <a:rect l="0" t="0" r="r" b="b"/>
              <a:pathLst>
                <a:path w="123" h="10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grp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Freeform 144"/>
          <p:cNvSpPr>
            <a:spLocks noEditPoints="1"/>
          </p:cNvSpPr>
          <p:nvPr/>
        </p:nvSpPr>
        <p:spPr bwMode="auto">
          <a:xfrm>
            <a:off x="6489326" y="5169254"/>
            <a:ext cx="560665" cy="548582"/>
          </a:xfrm>
          <a:custGeom>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5"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1" name="Footer Text"/>
          <p:cNvSpPr txBox="1"/>
          <p:nvPr/>
        </p:nvSpPr>
        <p:spPr>
          <a:xfrm>
            <a:off x="2317450" y="2560083"/>
            <a:ext cx="2398351" cy="443198"/>
          </a:xfrm>
          <a:prstGeom prst="rect">
            <a:avLst/>
          </a:prstGeom>
          <a:noFill/>
        </p:spPr>
        <p:txBody>
          <a:bodyPr wrap="square" lIns="0" tIns="0" rIns="0" bIns="0" rtlCol="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ooter Text"/>
          <p:cNvSpPr txBox="1"/>
          <p:nvPr/>
        </p:nvSpPr>
        <p:spPr>
          <a:xfrm>
            <a:off x="8925069" y="3617814"/>
            <a:ext cx="2400850" cy="443198"/>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ooter Text"/>
          <p:cNvSpPr txBox="1"/>
          <p:nvPr/>
        </p:nvSpPr>
        <p:spPr>
          <a:xfrm>
            <a:off x="2036887" y="5143546"/>
            <a:ext cx="2398351" cy="443198"/>
          </a:xfrm>
          <a:prstGeom prst="rect">
            <a:avLst/>
          </a:prstGeom>
          <a:noFill/>
        </p:spPr>
        <p:txBody>
          <a:bodyPr wrap="square" lIns="0" tIns="0" rIns="0" bIns="0" rtlCol="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ooter Text"/>
          <p:cNvSpPr txBox="1"/>
          <p:nvPr/>
        </p:nvSpPr>
        <p:spPr>
          <a:xfrm>
            <a:off x="8536757" y="5143546"/>
            <a:ext cx="2400850" cy="443198"/>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ooter Text"/>
          <p:cNvSpPr txBox="1"/>
          <p:nvPr/>
        </p:nvSpPr>
        <p:spPr>
          <a:xfrm>
            <a:off x="7669919" y="2094609"/>
            <a:ext cx="2400850" cy="443198"/>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52"/>
          <p:cNvSpPr>
            <a:spLocks noEditPoints="1"/>
          </p:cNvSpPr>
          <p:nvPr/>
        </p:nvSpPr>
        <p:spPr bwMode="auto">
          <a:xfrm>
            <a:off x="6097356" y="3937000"/>
            <a:ext cx="664040" cy="664040"/>
          </a:xfrm>
          <a:custGeom>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tx1">
              <a:lumMod val="50000"/>
              <a:lumOff val="50000"/>
            </a:schemeClr>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500" fill="hold"/>
                                        <p:tgtEl>
                                          <p:spTgt spid="1029"/>
                                        </p:tgtEl>
                                        <p:attrNameLst>
                                          <p:attrName>ppt_w</p:attrName>
                                        </p:attrNameLst>
                                      </p:cBhvr>
                                      <p:tavLst>
                                        <p:tav tm="0">
                                          <p:val>
                                            <p:fltVal val="0"/>
                                          </p:val>
                                        </p:tav>
                                        <p:tav tm="100000">
                                          <p:val>
                                            <p:strVal val="#ppt_w"/>
                                          </p:val>
                                        </p:tav>
                                      </p:tavLst>
                                    </p:anim>
                                    <p:anim calcmode="lin" valueType="num">
                                      <p:cBhvr>
                                        <p:cTn id="14" dur="500" fill="hold"/>
                                        <p:tgtEl>
                                          <p:spTgt spid="1029"/>
                                        </p:tgtEl>
                                        <p:attrNameLst>
                                          <p:attrName>ppt_h</p:attrName>
                                        </p:attrNameLst>
                                      </p:cBhvr>
                                      <p:tavLst>
                                        <p:tav tm="0">
                                          <p:val>
                                            <p:fltVal val="0"/>
                                          </p:val>
                                        </p:tav>
                                        <p:tav tm="100000">
                                          <p:val>
                                            <p:strVal val="#ppt_h"/>
                                          </p:val>
                                        </p:tav>
                                      </p:tavLst>
                                    </p:anim>
                                    <p:anim calcmode="lin" valueType="num">
                                      <p:cBhvr>
                                        <p:cTn id="15" dur="500" fill="hold"/>
                                        <p:tgtEl>
                                          <p:spTgt spid="1029"/>
                                        </p:tgtEl>
                                        <p:attrNameLst>
                                          <p:attrName>ppt_x</p:attrName>
                                        </p:attrNameLst>
                                      </p:cBhvr>
                                      <p:tavLst>
                                        <p:tav tm="0">
                                          <p:val>
                                            <p:fltVal val="0.5"/>
                                          </p:val>
                                        </p:tav>
                                        <p:tav tm="100000">
                                          <p:val>
                                            <p:strVal val="#ppt_x"/>
                                          </p:val>
                                        </p:tav>
                                      </p:tavLst>
                                    </p:anim>
                                    <p:anim calcmode="lin" valueType="num">
                                      <p:cBhvr>
                                        <p:cTn id="16" dur="500" fill="hold"/>
                                        <p:tgtEl>
                                          <p:spTgt spid="1029"/>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nodeType="afterGroup">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nodeType="afterGroup">
                            <p:stCondLst>
                              <p:cond delay="2000"/>
                            </p:stCondLst>
                            <p:childTnLst>
                              <p:par>
                                <p:cTn id="28" presetID="23" presetClass="entr" presetSubtype="528" fill="hold" grpId="0" nodeType="afterEffect">
                                  <p:stCondLst>
                                    <p:cond delay="0"/>
                                  </p:stCondLst>
                                  <p:childTnLst>
                                    <p:set>
                                      <p:cBhvr>
                                        <p:cTn id="29" dur="1" fill="hold">
                                          <p:stCondLst>
                                            <p:cond delay="0"/>
                                          </p:stCondLst>
                                        </p:cTn>
                                        <p:tgtEl>
                                          <p:spTgt spid="1030"/>
                                        </p:tgtEl>
                                        <p:attrNameLst>
                                          <p:attrName>style.visibility</p:attrName>
                                        </p:attrNameLst>
                                      </p:cBhvr>
                                      <p:to>
                                        <p:strVal val="visible"/>
                                      </p:to>
                                    </p:set>
                                    <p:anim calcmode="lin" valueType="num">
                                      <p:cBhvr>
                                        <p:cTn id="30" dur="500" fill="hold"/>
                                        <p:tgtEl>
                                          <p:spTgt spid="1030"/>
                                        </p:tgtEl>
                                        <p:attrNameLst>
                                          <p:attrName>ppt_w</p:attrName>
                                        </p:attrNameLst>
                                      </p:cBhvr>
                                      <p:tavLst>
                                        <p:tav tm="0">
                                          <p:val>
                                            <p:fltVal val="0"/>
                                          </p:val>
                                        </p:tav>
                                        <p:tav tm="100000">
                                          <p:val>
                                            <p:strVal val="#ppt_w"/>
                                          </p:val>
                                        </p:tav>
                                      </p:tavLst>
                                    </p:anim>
                                    <p:anim calcmode="lin" valueType="num">
                                      <p:cBhvr>
                                        <p:cTn id="31" dur="500" fill="hold"/>
                                        <p:tgtEl>
                                          <p:spTgt spid="1030"/>
                                        </p:tgtEl>
                                        <p:attrNameLst>
                                          <p:attrName>ppt_h</p:attrName>
                                        </p:attrNameLst>
                                      </p:cBhvr>
                                      <p:tavLst>
                                        <p:tav tm="0">
                                          <p:val>
                                            <p:fltVal val="0"/>
                                          </p:val>
                                        </p:tav>
                                        <p:tav tm="100000">
                                          <p:val>
                                            <p:strVal val="#ppt_h"/>
                                          </p:val>
                                        </p:tav>
                                      </p:tavLst>
                                    </p:anim>
                                    <p:anim calcmode="lin" valueType="num">
                                      <p:cBhvr>
                                        <p:cTn id="32" dur="500" fill="hold"/>
                                        <p:tgtEl>
                                          <p:spTgt spid="1030"/>
                                        </p:tgtEl>
                                        <p:attrNameLst>
                                          <p:attrName>ppt_x</p:attrName>
                                        </p:attrNameLst>
                                      </p:cBhvr>
                                      <p:tavLst>
                                        <p:tav tm="0">
                                          <p:val>
                                            <p:fltVal val="0.5"/>
                                          </p:val>
                                        </p:tav>
                                        <p:tav tm="100000">
                                          <p:val>
                                            <p:strVal val="#ppt_x"/>
                                          </p:val>
                                        </p:tav>
                                      </p:tavLst>
                                    </p:anim>
                                    <p:anim calcmode="lin" valueType="num">
                                      <p:cBhvr>
                                        <p:cTn id="33" dur="500" fill="hold"/>
                                        <p:tgtEl>
                                          <p:spTgt spid="1030"/>
                                        </p:tgtEl>
                                        <p:attrNameLst>
                                          <p:attrName>ppt_y</p:attrName>
                                        </p:attrNameLst>
                                      </p:cBhvr>
                                      <p:tavLst>
                                        <p:tav tm="0">
                                          <p:val>
                                            <p:fltVal val="0.5"/>
                                          </p:val>
                                        </p:tav>
                                        <p:tav tm="100000">
                                          <p:val>
                                            <p:strVal val="#ppt_y"/>
                                          </p:val>
                                        </p:tav>
                                      </p:tavLst>
                                    </p:anim>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nodeType="afterGroup">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nodeType="afterGroup">
                            <p:stCondLst>
                              <p:cond delay="3500"/>
                            </p:stCondLst>
                            <p:childTnLst>
                              <p:par>
                                <p:cTn id="45" presetID="23" presetClass="entr" presetSubtype="528" fill="hold" grpId="0" nodeType="afterEffect">
                                  <p:stCondLst>
                                    <p:cond delay="0"/>
                                  </p:stCondLst>
                                  <p:childTnLst>
                                    <p:set>
                                      <p:cBhvr>
                                        <p:cTn id="46" dur="1" fill="hold">
                                          <p:stCondLst>
                                            <p:cond delay="0"/>
                                          </p:stCondLst>
                                        </p:cTn>
                                        <p:tgtEl>
                                          <p:spTgt spid="1031"/>
                                        </p:tgtEl>
                                        <p:attrNameLst>
                                          <p:attrName>style.visibility</p:attrName>
                                        </p:attrNameLst>
                                      </p:cBhvr>
                                      <p:to>
                                        <p:strVal val="visible"/>
                                      </p:to>
                                    </p:set>
                                    <p:anim calcmode="lin" valueType="num">
                                      <p:cBhvr>
                                        <p:cTn id="47" dur="500" fill="hold"/>
                                        <p:tgtEl>
                                          <p:spTgt spid="1031"/>
                                        </p:tgtEl>
                                        <p:attrNameLst>
                                          <p:attrName>ppt_w</p:attrName>
                                        </p:attrNameLst>
                                      </p:cBhvr>
                                      <p:tavLst>
                                        <p:tav tm="0">
                                          <p:val>
                                            <p:fltVal val="0"/>
                                          </p:val>
                                        </p:tav>
                                        <p:tav tm="100000">
                                          <p:val>
                                            <p:strVal val="#ppt_w"/>
                                          </p:val>
                                        </p:tav>
                                      </p:tavLst>
                                    </p:anim>
                                    <p:anim calcmode="lin" valueType="num">
                                      <p:cBhvr>
                                        <p:cTn id="48" dur="500" fill="hold"/>
                                        <p:tgtEl>
                                          <p:spTgt spid="1031"/>
                                        </p:tgtEl>
                                        <p:attrNameLst>
                                          <p:attrName>ppt_h</p:attrName>
                                        </p:attrNameLst>
                                      </p:cBhvr>
                                      <p:tavLst>
                                        <p:tav tm="0">
                                          <p:val>
                                            <p:fltVal val="0"/>
                                          </p:val>
                                        </p:tav>
                                        <p:tav tm="100000">
                                          <p:val>
                                            <p:strVal val="#ppt_h"/>
                                          </p:val>
                                        </p:tav>
                                      </p:tavLst>
                                    </p:anim>
                                    <p:anim calcmode="lin" valueType="num">
                                      <p:cBhvr>
                                        <p:cTn id="49" dur="500" fill="hold"/>
                                        <p:tgtEl>
                                          <p:spTgt spid="1031"/>
                                        </p:tgtEl>
                                        <p:attrNameLst>
                                          <p:attrName>ppt_x</p:attrName>
                                        </p:attrNameLst>
                                      </p:cBhvr>
                                      <p:tavLst>
                                        <p:tav tm="0">
                                          <p:val>
                                            <p:fltVal val="0.5"/>
                                          </p:val>
                                        </p:tav>
                                        <p:tav tm="100000">
                                          <p:val>
                                            <p:strVal val="#ppt_x"/>
                                          </p:val>
                                        </p:tav>
                                      </p:tavLst>
                                    </p:anim>
                                    <p:anim calcmode="lin" valueType="num">
                                      <p:cBhvr>
                                        <p:cTn id="50" dur="500" fill="hold"/>
                                        <p:tgtEl>
                                          <p:spTgt spid="1031"/>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nodeType="afterGroup">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nodeType="afterGroup">
                            <p:stCondLst>
                              <p:cond delay="5000"/>
                            </p:stCondLst>
                            <p:childTnLst>
                              <p:par>
                                <p:cTn id="62" presetID="23" presetClass="entr" presetSubtype="528" fill="hold" grpId="0" nodeType="afterEffect">
                                  <p:stCondLst>
                                    <p:cond delay="0"/>
                                  </p:stCondLst>
                                  <p:childTnLst>
                                    <p:set>
                                      <p:cBhvr>
                                        <p:cTn id="63" dur="1" fill="hold">
                                          <p:stCondLst>
                                            <p:cond delay="0"/>
                                          </p:stCondLst>
                                        </p:cTn>
                                        <p:tgtEl>
                                          <p:spTgt spid="1032"/>
                                        </p:tgtEl>
                                        <p:attrNameLst>
                                          <p:attrName>style.visibility</p:attrName>
                                        </p:attrNameLst>
                                      </p:cBhvr>
                                      <p:to>
                                        <p:strVal val="visible"/>
                                      </p:to>
                                    </p:set>
                                    <p:anim calcmode="lin" valueType="num">
                                      <p:cBhvr>
                                        <p:cTn id="64" dur="500" fill="hold"/>
                                        <p:tgtEl>
                                          <p:spTgt spid="1032"/>
                                        </p:tgtEl>
                                        <p:attrNameLst>
                                          <p:attrName>ppt_w</p:attrName>
                                        </p:attrNameLst>
                                      </p:cBhvr>
                                      <p:tavLst>
                                        <p:tav tm="0">
                                          <p:val>
                                            <p:fltVal val="0"/>
                                          </p:val>
                                        </p:tav>
                                        <p:tav tm="100000">
                                          <p:val>
                                            <p:strVal val="#ppt_w"/>
                                          </p:val>
                                        </p:tav>
                                      </p:tavLst>
                                    </p:anim>
                                    <p:anim calcmode="lin" valueType="num">
                                      <p:cBhvr>
                                        <p:cTn id="65" dur="500" fill="hold"/>
                                        <p:tgtEl>
                                          <p:spTgt spid="1032"/>
                                        </p:tgtEl>
                                        <p:attrNameLst>
                                          <p:attrName>ppt_h</p:attrName>
                                        </p:attrNameLst>
                                      </p:cBhvr>
                                      <p:tavLst>
                                        <p:tav tm="0">
                                          <p:val>
                                            <p:fltVal val="0"/>
                                          </p:val>
                                        </p:tav>
                                        <p:tav tm="100000">
                                          <p:val>
                                            <p:strVal val="#ppt_h"/>
                                          </p:val>
                                        </p:tav>
                                      </p:tavLst>
                                    </p:anim>
                                    <p:anim calcmode="lin" valueType="num">
                                      <p:cBhvr>
                                        <p:cTn id="66" dur="500" fill="hold"/>
                                        <p:tgtEl>
                                          <p:spTgt spid="1032"/>
                                        </p:tgtEl>
                                        <p:attrNameLst>
                                          <p:attrName>ppt_x</p:attrName>
                                        </p:attrNameLst>
                                      </p:cBhvr>
                                      <p:tavLst>
                                        <p:tav tm="0">
                                          <p:val>
                                            <p:fltVal val="0.5"/>
                                          </p:val>
                                        </p:tav>
                                        <p:tav tm="100000">
                                          <p:val>
                                            <p:strVal val="#ppt_x"/>
                                          </p:val>
                                        </p:tav>
                                      </p:tavLst>
                                    </p:anim>
                                    <p:anim calcmode="lin" valueType="num">
                                      <p:cBhvr>
                                        <p:cTn id="67" dur="500" fill="hold"/>
                                        <p:tgtEl>
                                          <p:spTgt spid="1032"/>
                                        </p:tgtEl>
                                        <p:attrNameLst>
                                          <p:attrName>ppt_y</p:attrName>
                                        </p:attrNameLst>
                                      </p:cBhvr>
                                      <p:tavLst>
                                        <p:tav tm="0">
                                          <p:val>
                                            <p:fltVal val="0.5"/>
                                          </p:val>
                                        </p:tav>
                                        <p:tav tm="100000">
                                          <p:val>
                                            <p:strVal val="#ppt_y"/>
                                          </p:val>
                                        </p:tav>
                                      </p:tavLst>
                                    </p:anim>
                                  </p:childTnLst>
                                </p:cTn>
                              </p:par>
                            </p:childTnLst>
                          </p:cTn>
                        </p:par>
                        <p:par>
                          <p:cTn id="68" fill="hold" nodeType="afterGroup">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nodeType="afterGroup">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par>
                          <p:cTn id="78" fill="hold" nodeType="afterGroup">
                            <p:stCondLst>
                              <p:cond delay="6500"/>
                            </p:stCondLst>
                            <p:childTnLst>
                              <p:par>
                                <p:cTn id="79" presetID="23" presetClass="entr" presetSubtype="528" fill="hold" grpId="0" nodeType="afterEffect">
                                  <p:stCondLst>
                                    <p:cond delay="0"/>
                                  </p:stCondLst>
                                  <p:childTnLst>
                                    <p:set>
                                      <p:cBhvr>
                                        <p:cTn id="80" dur="1" fill="hold">
                                          <p:stCondLst>
                                            <p:cond delay="0"/>
                                          </p:stCondLst>
                                        </p:cTn>
                                        <p:tgtEl>
                                          <p:spTgt spid="1033"/>
                                        </p:tgtEl>
                                        <p:attrNameLst>
                                          <p:attrName>style.visibility</p:attrName>
                                        </p:attrNameLst>
                                      </p:cBhvr>
                                      <p:to>
                                        <p:strVal val="visible"/>
                                      </p:to>
                                    </p:set>
                                    <p:anim calcmode="lin" valueType="num">
                                      <p:cBhvr>
                                        <p:cTn id="81" dur="500" fill="hold"/>
                                        <p:tgtEl>
                                          <p:spTgt spid="1033"/>
                                        </p:tgtEl>
                                        <p:attrNameLst>
                                          <p:attrName>ppt_w</p:attrName>
                                        </p:attrNameLst>
                                      </p:cBhvr>
                                      <p:tavLst>
                                        <p:tav tm="0">
                                          <p:val>
                                            <p:fltVal val="0"/>
                                          </p:val>
                                        </p:tav>
                                        <p:tav tm="100000">
                                          <p:val>
                                            <p:strVal val="#ppt_w"/>
                                          </p:val>
                                        </p:tav>
                                      </p:tavLst>
                                    </p:anim>
                                    <p:anim calcmode="lin" valueType="num">
                                      <p:cBhvr>
                                        <p:cTn id="82" dur="500" fill="hold"/>
                                        <p:tgtEl>
                                          <p:spTgt spid="1033"/>
                                        </p:tgtEl>
                                        <p:attrNameLst>
                                          <p:attrName>ppt_h</p:attrName>
                                        </p:attrNameLst>
                                      </p:cBhvr>
                                      <p:tavLst>
                                        <p:tav tm="0">
                                          <p:val>
                                            <p:fltVal val="0"/>
                                          </p:val>
                                        </p:tav>
                                        <p:tav tm="100000">
                                          <p:val>
                                            <p:strVal val="#ppt_h"/>
                                          </p:val>
                                        </p:tav>
                                      </p:tavLst>
                                    </p:anim>
                                    <p:anim calcmode="lin" valueType="num">
                                      <p:cBhvr>
                                        <p:cTn id="83" dur="500" fill="hold"/>
                                        <p:tgtEl>
                                          <p:spTgt spid="1033"/>
                                        </p:tgtEl>
                                        <p:attrNameLst>
                                          <p:attrName>ppt_x</p:attrName>
                                        </p:attrNameLst>
                                      </p:cBhvr>
                                      <p:tavLst>
                                        <p:tav tm="0">
                                          <p:val>
                                            <p:fltVal val="0.5"/>
                                          </p:val>
                                        </p:tav>
                                        <p:tav tm="100000">
                                          <p:val>
                                            <p:strVal val="#ppt_x"/>
                                          </p:val>
                                        </p:tav>
                                      </p:tavLst>
                                    </p:anim>
                                    <p:anim calcmode="lin" valueType="num">
                                      <p:cBhvr>
                                        <p:cTn id="84" dur="500" fill="hold"/>
                                        <p:tgtEl>
                                          <p:spTgt spid="1033"/>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7000"/>
                            </p:stCondLst>
                            <p:childTnLst>
                              <p:par>
                                <p:cTn id="86" presetID="53" presetClass="entr" presetSubtype="16"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nodeType="afterGroup">
                            <p:stCondLst>
                              <p:cond delay="7500"/>
                            </p:stCondLst>
                            <p:childTnLst>
                              <p:par>
                                <p:cTn id="92" presetID="22" presetClass="entr" presetSubtype="2"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righ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5" grpId="0" animBg="1"/>
      <p:bldP spid="16" grpId="0" animBg="1"/>
      <p:bldP spid="20" grpId="0" animBg="1"/>
      <p:bldP spid="21" grpId="0"/>
      <p:bldP spid="22" grpId="0"/>
      <p:bldP spid="23" grpId="0"/>
      <p:bldP spid="24" grpId="0"/>
      <p:bldP spid="25" grpId="0"/>
      <p:bldP spid="26"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5145705" y="3414978"/>
            <a:ext cx="2542050" cy="2462836"/>
            <a:chOff x="4542691" y="2778125"/>
            <a:chExt cx="3201868" cy="3102093"/>
          </a:xfrm>
          <a:solidFill>
            <a:schemeClr val="accent4"/>
          </a:solidFill>
        </p:grpSpPr>
        <p:sp>
          <p:nvSpPr>
            <p:cNvPr id="16" name="Freeform 5"/>
            <p:cNvSpPr/>
            <p:nvPr/>
          </p:nvSpPr>
          <p:spPr bwMode="auto">
            <a:xfrm>
              <a:off x="4542691" y="3966354"/>
              <a:ext cx="3201868" cy="1913864"/>
            </a:xfrm>
            <a:custGeom>
              <a:gdLst>
                <a:gd name="T0" fmla="*/ 595 w 595"/>
                <a:gd name="T1" fmla="*/ 5 h 355"/>
                <a:gd name="T2" fmla="*/ 590 w 595"/>
                <a:gd name="T3" fmla="*/ 42 h 355"/>
                <a:gd name="T4" fmla="*/ 571 w 595"/>
                <a:gd name="T5" fmla="*/ 87 h 355"/>
                <a:gd name="T6" fmla="*/ 464 w 595"/>
                <a:gd name="T7" fmla="*/ 184 h 355"/>
                <a:gd name="T8" fmla="*/ 406 w 595"/>
                <a:gd name="T9" fmla="*/ 206 h 355"/>
                <a:gd name="T10" fmla="*/ 359 w 595"/>
                <a:gd name="T11" fmla="*/ 217 h 355"/>
                <a:gd name="T12" fmla="*/ 313 w 595"/>
                <a:gd name="T13" fmla="*/ 221 h 355"/>
                <a:gd name="T14" fmla="*/ 298 w 595"/>
                <a:gd name="T15" fmla="*/ 221 h 355"/>
                <a:gd name="T16" fmla="*/ 266 w 595"/>
                <a:gd name="T17" fmla="*/ 220 h 355"/>
                <a:gd name="T18" fmla="*/ 212 w 595"/>
                <a:gd name="T19" fmla="*/ 212 h 355"/>
                <a:gd name="T20" fmla="*/ 0 w 595"/>
                <a:gd name="T21" fmla="*/ 0 h 355"/>
                <a:gd name="T22" fmla="*/ 0 w 595"/>
                <a:gd name="T23" fmla="*/ 134 h 355"/>
                <a:gd name="T24" fmla="*/ 212 w 595"/>
                <a:gd name="T25" fmla="*/ 346 h 355"/>
                <a:gd name="T26" fmla="*/ 266 w 595"/>
                <a:gd name="T27" fmla="*/ 354 h 355"/>
                <a:gd name="T28" fmla="*/ 298 w 595"/>
                <a:gd name="T29" fmla="*/ 355 h 355"/>
                <a:gd name="T30" fmla="*/ 313 w 595"/>
                <a:gd name="T31" fmla="*/ 355 h 355"/>
                <a:gd name="T32" fmla="*/ 359 w 595"/>
                <a:gd name="T33" fmla="*/ 350 h 355"/>
                <a:gd name="T34" fmla="*/ 406 w 595"/>
                <a:gd name="T35" fmla="*/ 340 h 355"/>
                <a:gd name="T36" fmla="*/ 464 w 595"/>
                <a:gd name="T37" fmla="*/ 318 h 355"/>
                <a:gd name="T38" fmla="*/ 571 w 595"/>
                <a:gd name="T39" fmla="*/ 221 h 355"/>
                <a:gd name="T40" fmla="*/ 590 w 595"/>
                <a:gd name="T41" fmla="*/ 176 h 355"/>
                <a:gd name="T42" fmla="*/ 595 w 595"/>
                <a:gd name="T43" fmla="*/ 139 h 355"/>
                <a:gd name="T44" fmla="*/ 595 w 595"/>
                <a:gd name="T45" fmla="*/ 134 h 355"/>
                <a:gd name="T46" fmla="*/ 595 w 595"/>
                <a:gd name="T47" fmla="*/ 0 h 355"/>
                <a:gd name="T48" fmla="*/ 595 w 595"/>
                <a:gd name="T49" fmla="*/ 5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5" h="355">
                  <a:moveTo>
                    <a:pt x="595" y="5"/>
                  </a:moveTo>
                  <a:cubicBezTo>
                    <a:pt x="595" y="18"/>
                    <a:pt x="593" y="30"/>
                    <a:pt x="590" y="42"/>
                  </a:cubicBezTo>
                  <a:cubicBezTo>
                    <a:pt x="586" y="58"/>
                    <a:pt x="579" y="73"/>
                    <a:pt x="571" y="87"/>
                  </a:cubicBezTo>
                  <a:cubicBezTo>
                    <a:pt x="548" y="127"/>
                    <a:pt x="511" y="160"/>
                    <a:pt x="464" y="184"/>
                  </a:cubicBezTo>
                  <a:cubicBezTo>
                    <a:pt x="446" y="193"/>
                    <a:pt x="427" y="200"/>
                    <a:pt x="406" y="206"/>
                  </a:cubicBezTo>
                  <a:cubicBezTo>
                    <a:pt x="391" y="211"/>
                    <a:pt x="375" y="214"/>
                    <a:pt x="359" y="217"/>
                  </a:cubicBezTo>
                  <a:cubicBezTo>
                    <a:pt x="344" y="219"/>
                    <a:pt x="329" y="220"/>
                    <a:pt x="313" y="221"/>
                  </a:cubicBezTo>
                  <a:cubicBezTo>
                    <a:pt x="308" y="221"/>
                    <a:pt x="303" y="221"/>
                    <a:pt x="298" y="221"/>
                  </a:cubicBezTo>
                  <a:cubicBezTo>
                    <a:pt x="287" y="221"/>
                    <a:pt x="276" y="221"/>
                    <a:pt x="266" y="220"/>
                  </a:cubicBezTo>
                  <a:cubicBezTo>
                    <a:pt x="247" y="219"/>
                    <a:pt x="229" y="216"/>
                    <a:pt x="212" y="212"/>
                  </a:cubicBezTo>
                  <a:cubicBezTo>
                    <a:pt x="90" y="185"/>
                    <a:pt x="0" y="100"/>
                    <a:pt x="0" y="0"/>
                  </a:cubicBezTo>
                  <a:cubicBezTo>
                    <a:pt x="0" y="134"/>
                    <a:pt x="0" y="134"/>
                    <a:pt x="0" y="134"/>
                  </a:cubicBezTo>
                  <a:cubicBezTo>
                    <a:pt x="0" y="234"/>
                    <a:pt x="90" y="319"/>
                    <a:pt x="212" y="346"/>
                  </a:cubicBezTo>
                  <a:cubicBezTo>
                    <a:pt x="229" y="350"/>
                    <a:pt x="247" y="352"/>
                    <a:pt x="266" y="354"/>
                  </a:cubicBezTo>
                  <a:cubicBezTo>
                    <a:pt x="276" y="355"/>
                    <a:pt x="287" y="355"/>
                    <a:pt x="298" y="355"/>
                  </a:cubicBezTo>
                  <a:cubicBezTo>
                    <a:pt x="303" y="355"/>
                    <a:pt x="308" y="355"/>
                    <a:pt x="313" y="355"/>
                  </a:cubicBezTo>
                  <a:cubicBezTo>
                    <a:pt x="329" y="354"/>
                    <a:pt x="344" y="353"/>
                    <a:pt x="359" y="350"/>
                  </a:cubicBezTo>
                  <a:cubicBezTo>
                    <a:pt x="375" y="348"/>
                    <a:pt x="391" y="344"/>
                    <a:pt x="406" y="340"/>
                  </a:cubicBezTo>
                  <a:cubicBezTo>
                    <a:pt x="427" y="334"/>
                    <a:pt x="446" y="327"/>
                    <a:pt x="464" y="318"/>
                  </a:cubicBezTo>
                  <a:cubicBezTo>
                    <a:pt x="511" y="294"/>
                    <a:pt x="548" y="261"/>
                    <a:pt x="571" y="221"/>
                  </a:cubicBezTo>
                  <a:cubicBezTo>
                    <a:pt x="579" y="207"/>
                    <a:pt x="586" y="192"/>
                    <a:pt x="590" y="176"/>
                  </a:cubicBezTo>
                  <a:cubicBezTo>
                    <a:pt x="593" y="164"/>
                    <a:pt x="595" y="152"/>
                    <a:pt x="595" y="139"/>
                  </a:cubicBezTo>
                  <a:cubicBezTo>
                    <a:pt x="595" y="137"/>
                    <a:pt x="595" y="136"/>
                    <a:pt x="595" y="134"/>
                  </a:cubicBezTo>
                  <a:cubicBezTo>
                    <a:pt x="595" y="0"/>
                    <a:pt x="595" y="0"/>
                    <a:pt x="595" y="0"/>
                  </a:cubicBezTo>
                  <a:cubicBezTo>
                    <a:pt x="595" y="2"/>
                    <a:pt x="595" y="4"/>
                    <a:pt x="595" y="5"/>
                  </a:cubicBezTo>
                  <a:close/>
                </a:path>
              </a:pathLst>
            </a:custGeom>
            <a:solidFill>
              <a:schemeClr val="accent4">
                <a:lumMod val="75000"/>
              </a:schemeClr>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Oval 6"/>
            <p:cNvSpPr>
              <a:spLocks noChangeArrowheads="1"/>
            </p:cNvSpPr>
            <p:nvPr/>
          </p:nvSpPr>
          <p:spPr bwMode="auto">
            <a:xfrm>
              <a:off x="4542691" y="2778125"/>
              <a:ext cx="3201868" cy="2378726"/>
            </a:xfrm>
            <a:prstGeom prst="ellipse">
              <a:avLst/>
            </a:prstGeom>
            <a:grpFill/>
            <a:ln>
              <a:solidFill>
                <a:schemeClr val="bg1"/>
              </a:solid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7"/>
          <p:cNvGrpSpPr/>
          <p:nvPr/>
        </p:nvGrpSpPr>
        <p:grpSpPr>
          <a:xfrm>
            <a:off x="5374662" y="3002825"/>
            <a:ext cx="2084134" cy="2019190"/>
            <a:chOff x="4797623" y="2354982"/>
            <a:chExt cx="2625095" cy="2543293"/>
          </a:xfrm>
          <a:solidFill>
            <a:schemeClr val="accent3"/>
          </a:solidFill>
        </p:grpSpPr>
        <p:sp>
          <p:nvSpPr>
            <p:cNvPr id="19" name="Freeform 5"/>
            <p:cNvSpPr/>
            <p:nvPr/>
          </p:nvSpPr>
          <p:spPr bwMode="auto">
            <a:xfrm>
              <a:off x="4797623" y="3329167"/>
              <a:ext cx="2625095" cy="1569108"/>
            </a:xfrm>
            <a:custGeom>
              <a:gdLst>
                <a:gd name="T0" fmla="*/ 595 w 595"/>
                <a:gd name="T1" fmla="*/ 5 h 355"/>
                <a:gd name="T2" fmla="*/ 590 w 595"/>
                <a:gd name="T3" fmla="*/ 42 h 355"/>
                <a:gd name="T4" fmla="*/ 571 w 595"/>
                <a:gd name="T5" fmla="*/ 87 h 355"/>
                <a:gd name="T6" fmla="*/ 464 w 595"/>
                <a:gd name="T7" fmla="*/ 184 h 355"/>
                <a:gd name="T8" fmla="*/ 406 w 595"/>
                <a:gd name="T9" fmla="*/ 206 h 355"/>
                <a:gd name="T10" fmla="*/ 359 w 595"/>
                <a:gd name="T11" fmla="*/ 217 h 355"/>
                <a:gd name="T12" fmla="*/ 313 w 595"/>
                <a:gd name="T13" fmla="*/ 221 h 355"/>
                <a:gd name="T14" fmla="*/ 298 w 595"/>
                <a:gd name="T15" fmla="*/ 221 h 355"/>
                <a:gd name="T16" fmla="*/ 266 w 595"/>
                <a:gd name="T17" fmla="*/ 220 h 355"/>
                <a:gd name="T18" fmla="*/ 212 w 595"/>
                <a:gd name="T19" fmla="*/ 212 h 355"/>
                <a:gd name="T20" fmla="*/ 0 w 595"/>
                <a:gd name="T21" fmla="*/ 0 h 355"/>
                <a:gd name="T22" fmla="*/ 0 w 595"/>
                <a:gd name="T23" fmla="*/ 134 h 355"/>
                <a:gd name="T24" fmla="*/ 212 w 595"/>
                <a:gd name="T25" fmla="*/ 346 h 355"/>
                <a:gd name="T26" fmla="*/ 266 w 595"/>
                <a:gd name="T27" fmla="*/ 354 h 355"/>
                <a:gd name="T28" fmla="*/ 298 w 595"/>
                <a:gd name="T29" fmla="*/ 355 h 355"/>
                <a:gd name="T30" fmla="*/ 313 w 595"/>
                <a:gd name="T31" fmla="*/ 355 h 355"/>
                <a:gd name="T32" fmla="*/ 359 w 595"/>
                <a:gd name="T33" fmla="*/ 350 h 355"/>
                <a:gd name="T34" fmla="*/ 406 w 595"/>
                <a:gd name="T35" fmla="*/ 340 h 355"/>
                <a:gd name="T36" fmla="*/ 464 w 595"/>
                <a:gd name="T37" fmla="*/ 318 h 355"/>
                <a:gd name="T38" fmla="*/ 571 w 595"/>
                <a:gd name="T39" fmla="*/ 221 h 355"/>
                <a:gd name="T40" fmla="*/ 590 w 595"/>
                <a:gd name="T41" fmla="*/ 176 h 355"/>
                <a:gd name="T42" fmla="*/ 595 w 595"/>
                <a:gd name="T43" fmla="*/ 139 h 355"/>
                <a:gd name="T44" fmla="*/ 595 w 595"/>
                <a:gd name="T45" fmla="*/ 134 h 355"/>
                <a:gd name="T46" fmla="*/ 595 w 595"/>
                <a:gd name="T47" fmla="*/ 0 h 355"/>
                <a:gd name="T48" fmla="*/ 595 w 595"/>
                <a:gd name="T49" fmla="*/ 5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5" h="355">
                  <a:moveTo>
                    <a:pt x="595" y="5"/>
                  </a:moveTo>
                  <a:cubicBezTo>
                    <a:pt x="595" y="18"/>
                    <a:pt x="593" y="30"/>
                    <a:pt x="590" y="42"/>
                  </a:cubicBezTo>
                  <a:cubicBezTo>
                    <a:pt x="586" y="58"/>
                    <a:pt x="579" y="73"/>
                    <a:pt x="571" y="87"/>
                  </a:cubicBezTo>
                  <a:cubicBezTo>
                    <a:pt x="548" y="127"/>
                    <a:pt x="511" y="160"/>
                    <a:pt x="464" y="184"/>
                  </a:cubicBezTo>
                  <a:cubicBezTo>
                    <a:pt x="446" y="193"/>
                    <a:pt x="427" y="200"/>
                    <a:pt x="406" y="206"/>
                  </a:cubicBezTo>
                  <a:cubicBezTo>
                    <a:pt x="391" y="211"/>
                    <a:pt x="375" y="214"/>
                    <a:pt x="359" y="217"/>
                  </a:cubicBezTo>
                  <a:cubicBezTo>
                    <a:pt x="344" y="219"/>
                    <a:pt x="329" y="220"/>
                    <a:pt x="313" y="221"/>
                  </a:cubicBezTo>
                  <a:cubicBezTo>
                    <a:pt x="308" y="221"/>
                    <a:pt x="303" y="221"/>
                    <a:pt x="298" y="221"/>
                  </a:cubicBezTo>
                  <a:cubicBezTo>
                    <a:pt x="287" y="221"/>
                    <a:pt x="276" y="221"/>
                    <a:pt x="266" y="220"/>
                  </a:cubicBezTo>
                  <a:cubicBezTo>
                    <a:pt x="247" y="219"/>
                    <a:pt x="229" y="216"/>
                    <a:pt x="212" y="212"/>
                  </a:cubicBezTo>
                  <a:cubicBezTo>
                    <a:pt x="90" y="185"/>
                    <a:pt x="0" y="100"/>
                    <a:pt x="0" y="0"/>
                  </a:cubicBezTo>
                  <a:cubicBezTo>
                    <a:pt x="0" y="134"/>
                    <a:pt x="0" y="134"/>
                    <a:pt x="0" y="134"/>
                  </a:cubicBezTo>
                  <a:cubicBezTo>
                    <a:pt x="0" y="234"/>
                    <a:pt x="90" y="319"/>
                    <a:pt x="212" y="346"/>
                  </a:cubicBezTo>
                  <a:cubicBezTo>
                    <a:pt x="229" y="350"/>
                    <a:pt x="247" y="352"/>
                    <a:pt x="266" y="354"/>
                  </a:cubicBezTo>
                  <a:cubicBezTo>
                    <a:pt x="276" y="355"/>
                    <a:pt x="287" y="355"/>
                    <a:pt x="298" y="355"/>
                  </a:cubicBezTo>
                  <a:cubicBezTo>
                    <a:pt x="303" y="355"/>
                    <a:pt x="308" y="355"/>
                    <a:pt x="313" y="355"/>
                  </a:cubicBezTo>
                  <a:cubicBezTo>
                    <a:pt x="329" y="354"/>
                    <a:pt x="344" y="353"/>
                    <a:pt x="359" y="350"/>
                  </a:cubicBezTo>
                  <a:cubicBezTo>
                    <a:pt x="375" y="348"/>
                    <a:pt x="391" y="344"/>
                    <a:pt x="406" y="340"/>
                  </a:cubicBezTo>
                  <a:cubicBezTo>
                    <a:pt x="427" y="334"/>
                    <a:pt x="446" y="327"/>
                    <a:pt x="464" y="318"/>
                  </a:cubicBezTo>
                  <a:cubicBezTo>
                    <a:pt x="511" y="294"/>
                    <a:pt x="548" y="261"/>
                    <a:pt x="571" y="221"/>
                  </a:cubicBezTo>
                  <a:cubicBezTo>
                    <a:pt x="579" y="207"/>
                    <a:pt x="586" y="192"/>
                    <a:pt x="590" y="176"/>
                  </a:cubicBezTo>
                  <a:cubicBezTo>
                    <a:pt x="593" y="164"/>
                    <a:pt x="595" y="152"/>
                    <a:pt x="595" y="139"/>
                  </a:cubicBezTo>
                  <a:cubicBezTo>
                    <a:pt x="595" y="137"/>
                    <a:pt x="595" y="136"/>
                    <a:pt x="595" y="134"/>
                  </a:cubicBezTo>
                  <a:cubicBezTo>
                    <a:pt x="595" y="0"/>
                    <a:pt x="595" y="0"/>
                    <a:pt x="595" y="0"/>
                  </a:cubicBezTo>
                  <a:cubicBezTo>
                    <a:pt x="595" y="2"/>
                    <a:pt x="595" y="4"/>
                    <a:pt x="595" y="5"/>
                  </a:cubicBezTo>
                  <a:close/>
                </a:path>
              </a:pathLst>
            </a:custGeom>
            <a:solidFill>
              <a:schemeClr val="accent3">
                <a:lumMod val="75000"/>
              </a:schemeClr>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Oval 6"/>
            <p:cNvSpPr>
              <a:spLocks noChangeArrowheads="1"/>
            </p:cNvSpPr>
            <p:nvPr/>
          </p:nvSpPr>
          <p:spPr bwMode="auto">
            <a:xfrm>
              <a:off x="4797623" y="2354982"/>
              <a:ext cx="2625095" cy="1950230"/>
            </a:xfrm>
            <a:prstGeom prst="ellipse">
              <a:avLst/>
            </a:prstGeom>
            <a:grpFill/>
            <a:ln>
              <a:solidFill>
                <a:schemeClr val="bg1"/>
              </a:solid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0"/>
          <p:cNvGrpSpPr/>
          <p:nvPr/>
        </p:nvGrpSpPr>
        <p:grpSpPr>
          <a:xfrm>
            <a:off x="5536193" y="2614687"/>
            <a:ext cx="1761075" cy="1706197"/>
            <a:chOff x="5001079" y="1906972"/>
            <a:chExt cx="2218182" cy="2149060"/>
          </a:xfrm>
          <a:solidFill>
            <a:schemeClr val="accent2"/>
          </a:solidFill>
        </p:grpSpPr>
        <p:sp>
          <p:nvSpPr>
            <p:cNvPr id="22" name="Freeform 5"/>
            <p:cNvSpPr/>
            <p:nvPr/>
          </p:nvSpPr>
          <p:spPr bwMode="auto">
            <a:xfrm>
              <a:off x="5001079" y="2730150"/>
              <a:ext cx="2218182" cy="1325882"/>
            </a:xfrm>
            <a:custGeom>
              <a:gdLst>
                <a:gd name="T0" fmla="*/ 595 w 595"/>
                <a:gd name="T1" fmla="*/ 5 h 355"/>
                <a:gd name="T2" fmla="*/ 590 w 595"/>
                <a:gd name="T3" fmla="*/ 42 h 355"/>
                <a:gd name="T4" fmla="*/ 571 w 595"/>
                <a:gd name="T5" fmla="*/ 87 h 355"/>
                <a:gd name="T6" fmla="*/ 464 w 595"/>
                <a:gd name="T7" fmla="*/ 184 h 355"/>
                <a:gd name="T8" fmla="*/ 406 w 595"/>
                <a:gd name="T9" fmla="*/ 206 h 355"/>
                <a:gd name="T10" fmla="*/ 359 w 595"/>
                <a:gd name="T11" fmla="*/ 217 h 355"/>
                <a:gd name="T12" fmla="*/ 313 w 595"/>
                <a:gd name="T13" fmla="*/ 221 h 355"/>
                <a:gd name="T14" fmla="*/ 298 w 595"/>
                <a:gd name="T15" fmla="*/ 221 h 355"/>
                <a:gd name="T16" fmla="*/ 266 w 595"/>
                <a:gd name="T17" fmla="*/ 220 h 355"/>
                <a:gd name="T18" fmla="*/ 212 w 595"/>
                <a:gd name="T19" fmla="*/ 212 h 355"/>
                <a:gd name="T20" fmla="*/ 0 w 595"/>
                <a:gd name="T21" fmla="*/ 0 h 355"/>
                <a:gd name="T22" fmla="*/ 0 w 595"/>
                <a:gd name="T23" fmla="*/ 134 h 355"/>
                <a:gd name="T24" fmla="*/ 212 w 595"/>
                <a:gd name="T25" fmla="*/ 346 h 355"/>
                <a:gd name="T26" fmla="*/ 266 w 595"/>
                <a:gd name="T27" fmla="*/ 354 h 355"/>
                <a:gd name="T28" fmla="*/ 298 w 595"/>
                <a:gd name="T29" fmla="*/ 355 h 355"/>
                <a:gd name="T30" fmla="*/ 313 w 595"/>
                <a:gd name="T31" fmla="*/ 355 h 355"/>
                <a:gd name="T32" fmla="*/ 359 w 595"/>
                <a:gd name="T33" fmla="*/ 350 h 355"/>
                <a:gd name="T34" fmla="*/ 406 w 595"/>
                <a:gd name="T35" fmla="*/ 340 h 355"/>
                <a:gd name="T36" fmla="*/ 464 w 595"/>
                <a:gd name="T37" fmla="*/ 318 h 355"/>
                <a:gd name="T38" fmla="*/ 571 w 595"/>
                <a:gd name="T39" fmla="*/ 221 h 355"/>
                <a:gd name="T40" fmla="*/ 590 w 595"/>
                <a:gd name="T41" fmla="*/ 176 h 355"/>
                <a:gd name="T42" fmla="*/ 595 w 595"/>
                <a:gd name="T43" fmla="*/ 139 h 355"/>
                <a:gd name="T44" fmla="*/ 595 w 595"/>
                <a:gd name="T45" fmla="*/ 134 h 355"/>
                <a:gd name="T46" fmla="*/ 595 w 595"/>
                <a:gd name="T47" fmla="*/ 0 h 355"/>
                <a:gd name="T48" fmla="*/ 595 w 595"/>
                <a:gd name="T49" fmla="*/ 5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5" h="355">
                  <a:moveTo>
                    <a:pt x="595" y="5"/>
                  </a:moveTo>
                  <a:cubicBezTo>
                    <a:pt x="595" y="18"/>
                    <a:pt x="593" y="30"/>
                    <a:pt x="590" y="42"/>
                  </a:cubicBezTo>
                  <a:cubicBezTo>
                    <a:pt x="586" y="58"/>
                    <a:pt x="579" y="73"/>
                    <a:pt x="571" y="87"/>
                  </a:cubicBezTo>
                  <a:cubicBezTo>
                    <a:pt x="548" y="127"/>
                    <a:pt x="511" y="160"/>
                    <a:pt x="464" y="184"/>
                  </a:cubicBezTo>
                  <a:cubicBezTo>
                    <a:pt x="446" y="193"/>
                    <a:pt x="427" y="200"/>
                    <a:pt x="406" y="206"/>
                  </a:cubicBezTo>
                  <a:cubicBezTo>
                    <a:pt x="391" y="211"/>
                    <a:pt x="375" y="214"/>
                    <a:pt x="359" y="217"/>
                  </a:cubicBezTo>
                  <a:cubicBezTo>
                    <a:pt x="344" y="219"/>
                    <a:pt x="329" y="220"/>
                    <a:pt x="313" y="221"/>
                  </a:cubicBezTo>
                  <a:cubicBezTo>
                    <a:pt x="308" y="221"/>
                    <a:pt x="303" y="221"/>
                    <a:pt x="298" y="221"/>
                  </a:cubicBezTo>
                  <a:cubicBezTo>
                    <a:pt x="287" y="221"/>
                    <a:pt x="276" y="221"/>
                    <a:pt x="266" y="220"/>
                  </a:cubicBezTo>
                  <a:cubicBezTo>
                    <a:pt x="247" y="219"/>
                    <a:pt x="229" y="216"/>
                    <a:pt x="212" y="212"/>
                  </a:cubicBezTo>
                  <a:cubicBezTo>
                    <a:pt x="90" y="185"/>
                    <a:pt x="0" y="100"/>
                    <a:pt x="0" y="0"/>
                  </a:cubicBezTo>
                  <a:cubicBezTo>
                    <a:pt x="0" y="134"/>
                    <a:pt x="0" y="134"/>
                    <a:pt x="0" y="134"/>
                  </a:cubicBezTo>
                  <a:cubicBezTo>
                    <a:pt x="0" y="234"/>
                    <a:pt x="90" y="319"/>
                    <a:pt x="212" y="346"/>
                  </a:cubicBezTo>
                  <a:cubicBezTo>
                    <a:pt x="229" y="350"/>
                    <a:pt x="247" y="352"/>
                    <a:pt x="266" y="354"/>
                  </a:cubicBezTo>
                  <a:cubicBezTo>
                    <a:pt x="276" y="355"/>
                    <a:pt x="287" y="355"/>
                    <a:pt x="298" y="355"/>
                  </a:cubicBezTo>
                  <a:cubicBezTo>
                    <a:pt x="303" y="355"/>
                    <a:pt x="308" y="355"/>
                    <a:pt x="313" y="355"/>
                  </a:cubicBezTo>
                  <a:cubicBezTo>
                    <a:pt x="329" y="354"/>
                    <a:pt x="344" y="353"/>
                    <a:pt x="359" y="350"/>
                  </a:cubicBezTo>
                  <a:cubicBezTo>
                    <a:pt x="375" y="348"/>
                    <a:pt x="391" y="344"/>
                    <a:pt x="406" y="340"/>
                  </a:cubicBezTo>
                  <a:cubicBezTo>
                    <a:pt x="427" y="334"/>
                    <a:pt x="446" y="327"/>
                    <a:pt x="464" y="318"/>
                  </a:cubicBezTo>
                  <a:cubicBezTo>
                    <a:pt x="511" y="294"/>
                    <a:pt x="548" y="261"/>
                    <a:pt x="571" y="221"/>
                  </a:cubicBezTo>
                  <a:cubicBezTo>
                    <a:pt x="579" y="207"/>
                    <a:pt x="586" y="192"/>
                    <a:pt x="590" y="176"/>
                  </a:cubicBezTo>
                  <a:cubicBezTo>
                    <a:pt x="593" y="164"/>
                    <a:pt x="595" y="152"/>
                    <a:pt x="595" y="139"/>
                  </a:cubicBezTo>
                  <a:cubicBezTo>
                    <a:pt x="595" y="137"/>
                    <a:pt x="595" y="136"/>
                    <a:pt x="595" y="134"/>
                  </a:cubicBezTo>
                  <a:cubicBezTo>
                    <a:pt x="595" y="0"/>
                    <a:pt x="595" y="0"/>
                    <a:pt x="595" y="0"/>
                  </a:cubicBezTo>
                  <a:cubicBezTo>
                    <a:pt x="595" y="2"/>
                    <a:pt x="595" y="4"/>
                    <a:pt x="595" y="5"/>
                  </a:cubicBezTo>
                  <a:close/>
                </a:path>
              </a:pathLst>
            </a:custGeom>
            <a:solidFill>
              <a:schemeClr val="accent2">
                <a:lumMod val="75000"/>
              </a:schemeClr>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3" name="Oval 6"/>
            <p:cNvSpPr>
              <a:spLocks noChangeArrowheads="1"/>
            </p:cNvSpPr>
            <p:nvPr/>
          </p:nvSpPr>
          <p:spPr bwMode="auto">
            <a:xfrm>
              <a:off x="5001079" y="1906972"/>
              <a:ext cx="2218182" cy="1647927"/>
            </a:xfrm>
            <a:prstGeom prst="ellipse">
              <a:avLst/>
            </a:prstGeom>
            <a:grpFill/>
            <a:ln>
              <a:solidFill>
                <a:schemeClr val="bg1"/>
              </a:solid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23"/>
          <p:cNvGrpSpPr/>
          <p:nvPr/>
        </p:nvGrpSpPr>
        <p:grpSpPr>
          <a:xfrm>
            <a:off x="5689099" y="2254271"/>
            <a:ext cx="1455262" cy="1409914"/>
            <a:chOff x="5200934" y="1585382"/>
            <a:chExt cx="1832992" cy="1775873"/>
          </a:xfrm>
          <a:solidFill>
            <a:schemeClr val="accent1"/>
          </a:solidFill>
        </p:grpSpPr>
        <p:sp>
          <p:nvSpPr>
            <p:cNvPr id="25" name="Freeform 5"/>
            <p:cNvSpPr/>
            <p:nvPr/>
          </p:nvSpPr>
          <p:spPr bwMode="auto">
            <a:xfrm>
              <a:off x="5200934" y="2265614"/>
              <a:ext cx="1832992" cy="1095641"/>
            </a:xfrm>
            <a:custGeom>
              <a:gdLst>
                <a:gd name="T0" fmla="*/ 595 w 595"/>
                <a:gd name="T1" fmla="*/ 5 h 355"/>
                <a:gd name="T2" fmla="*/ 590 w 595"/>
                <a:gd name="T3" fmla="*/ 42 h 355"/>
                <a:gd name="T4" fmla="*/ 571 w 595"/>
                <a:gd name="T5" fmla="*/ 87 h 355"/>
                <a:gd name="T6" fmla="*/ 464 w 595"/>
                <a:gd name="T7" fmla="*/ 184 h 355"/>
                <a:gd name="T8" fmla="*/ 406 w 595"/>
                <a:gd name="T9" fmla="*/ 206 h 355"/>
                <a:gd name="T10" fmla="*/ 359 w 595"/>
                <a:gd name="T11" fmla="*/ 217 h 355"/>
                <a:gd name="T12" fmla="*/ 313 w 595"/>
                <a:gd name="T13" fmla="*/ 221 h 355"/>
                <a:gd name="T14" fmla="*/ 298 w 595"/>
                <a:gd name="T15" fmla="*/ 221 h 355"/>
                <a:gd name="T16" fmla="*/ 266 w 595"/>
                <a:gd name="T17" fmla="*/ 220 h 355"/>
                <a:gd name="T18" fmla="*/ 212 w 595"/>
                <a:gd name="T19" fmla="*/ 212 h 355"/>
                <a:gd name="T20" fmla="*/ 0 w 595"/>
                <a:gd name="T21" fmla="*/ 0 h 355"/>
                <a:gd name="T22" fmla="*/ 0 w 595"/>
                <a:gd name="T23" fmla="*/ 134 h 355"/>
                <a:gd name="T24" fmla="*/ 212 w 595"/>
                <a:gd name="T25" fmla="*/ 346 h 355"/>
                <a:gd name="T26" fmla="*/ 266 w 595"/>
                <a:gd name="T27" fmla="*/ 354 h 355"/>
                <a:gd name="T28" fmla="*/ 298 w 595"/>
                <a:gd name="T29" fmla="*/ 355 h 355"/>
                <a:gd name="T30" fmla="*/ 313 w 595"/>
                <a:gd name="T31" fmla="*/ 355 h 355"/>
                <a:gd name="T32" fmla="*/ 359 w 595"/>
                <a:gd name="T33" fmla="*/ 350 h 355"/>
                <a:gd name="T34" fmla="*/ 406 w 595"/>
                <a:gd name="T35" fmla="*/ 340 h 355"/>
                <a:gd name="T36" fmla="*/ 464 w 595"/>
                <a:gd name="T37" fmla="*/ 318 h 355"/>
                <a:gd name="T38" fmla="*/ 571 w 595"/>
                <a:gd name="T39" fmla="*/ 221 h 355"/>
                <a:gd name="T40" fmla="*/ 590 w 595"/>
                <a:gd name="T41" fmla="*/ 176 h 355"/>
                <a:gd name="T42" fmla="*/ 595 w 595"/>
                <a:gd name="T43" fmla="*/ 139 h 355"/>
                <a:gd name="T44" fmla="*/ 595 w 595"/>
                <a:gd name="T45" fmla="*/ 134 h 355"/>
                <a:gd name="T46" fmla="*/ 595 w 595"/>
                <a:gd name="T47" fmla="*/ 0 h 355"/>
                <a:gd name="T48" fmla="*/ 595 w 595"/>
                <a:gd name="T49" fmla="*/ 5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5" h="355">
                  <a:moveTo>
                    <a:pt x="595" y="5"/>
                  </a:moveTo>
                  <a:cubicBezTo>
                    <a:pt x="595" y="18"/>
                    <a:pt x="593" y="30"/>
                    <a:pt x="590" y="42"/>
                  </a:cubicBezTo>
                  <a:cubicBezTo>
                    <a:pt x="586" y="58"/>
                    <a:pt x="579" y="73"/>
                    <a:pt x="571" y="87"/>
                  </a:cubicBezTo>
                  <a:cubicBezTo>
                    <a:pt x="548" y="127"/>
                    <a:pt x="511" y="160"/>
                    <a:pt x="464" y="184"/>
                  </a:cubicBezTo>
                  <a:cubicBezTo>
                    <a:pt x="446" y="193"/>
                    <a:pt x="427" y="200"/>
                    <a:pt x="406" y="206"/>
                  </a:cubicBezTo>
                  <a:cubicBezTo>
                    <a:pt x="391" y="211"/>
                    <a:pt x="375" y="214"/>
                    <a:pt x="359" y="217"/>
                  </a:cubicBezTo>
                  <a:cubicBezTo>
                    <a:pt x="344" y="219"/>
                    <a:pt x="329" y="220"/>
                    <a:pt x="313" y="221"/>
                  </a:cubicBezTo>
                  <a:cubicBezTo>
                    <a:pt x="308" y="221"/>
                    <a:pt x="303" y="221"/>
                    <a:pt x="298" y="221"/>
                  </a:cubicBezTo>
                  <a:cubicBezTo>
                    <a:pt x="287" y="221"/>
                    <a:pt x="276" y="221"/>
                    <a:pt x="266" y="220"/>
                  </a:cubicBezTo>
                  <a:cubicBezTo>
                    <a:pt x="247" y="219"/>
                    <a:pt x="229" y="216"/>
                    <a:pt x="212" y="212"/>
                  </a:cubicBezTo>
                  <a:cubicBezTo>
                    <a:pt x="90" y="185"/>
                    <a:pt x="0" y="100"/>
                    <a:pt x="0" y="0"/>
                  </a:cubicBezTo>
                  <a:cubicBezTo>
                    <a:pt x="0" y="134"/>
                    <a:pt x="0" y="134"/>
                    <a:pt x="0" y="134"/>
                  </a:cubicBezTo>
                  <a:cubicBezTo>
                    <a:pt x="0" y="234"/>
                    <a:pt x="90" y="319"/>
                    <a:pt x="212" y="346"/>
                  </a:cubicBezTo>
                  <a:cubicBezTo>
                    <a:pt x="229" y="350"/>
                    <a:pt x="247" y="352"/>
                    <a:pt x="266" y="354"/>
                  </a:cubicBezTo>
                  <a:cubicBezTo>
                    <a:pt x="276" y="355"/>
                    <a:pt x="287" y="355"/>
                    <a:pt x="298" y="355"/>
                  </a:cubicBezTo>
                  <a:cubicBezTo>
                    <a:pt x="303" y="355"/>
                    <a:pt x="308" y="355"/>
                    <a:pt x="313" y="355"/>
                  </a:cubicBezTo>
                  <a:cubicBezTo>
                    <a:pt x="329" y="354"/>
                    <a:pt x="344" y="353"/>
                    <a:pt x="359" y="350"/>
                  </a:cubicBezTo>
                  <a:cubicBezTo>
                    <a:pt x="375" y="348"/>
                    <a:pt x="391" y="344"/>
                    <a:pt x="406" y="340"/>
                  </a:cubicBezTo>
                  <a:cubicBezTo>
                    <a:pt x="427" y="334"/>
                    <a:pt x="446" y="327"/>
                    <a:pt x="464" y="318"/>
                  </a:cubicBezTo>
                  <a:cubicBezTo>
                    <a:pt x="511" y="294"/>
                    <a:pt x="548" y="261"/>
                    <a:pt x="571" y="221"/>
                  </a:cubicBezTo>
                  <a:cubicBezTo>
                    <a:pt x="579" y="207"/>
                    <a:pt x="586" y="192"/>
                    <a:pt x="590" y="176"/>
                  </a:cubicBezTo>
                  <a:cubicBezTo>
                    <a:pt x="593" y="164"/>
                    <a:pt x="595" y="152"/>
                    <a:pt x="595" y="139"/>
                  </a:cubicBezTo>
                  <a:cubicBezTo>
                    <a:pt x="595" y="137"/>
                    <a:pt x="595" y="136"/>
                    <a:pt x="595" y="134"/>
                  </a:cubicBezTo>
                  <a:cubicBezTo>
                    <a:pt x="595" y="0"/>
                    <a:pt x="595" y="0"/>
                    <a:pt x="595" y="0"/>
                  </a:cubicBezTo>
                  <a:cubicBezTo>
                    <a:pt x="595" y="2"/>
                    <a:pt x="595" y="4"/>
                    <a:pt x="595" y="5"/>
                  </a:cubicBezTo>
                  <a:close/>
                </a:path>
              </a:pathLst>
            </a:custGeom>
            <a:solidFill>
              <a:schemeClr val="accent1">
                <a:lumMod val="75000"/>
              </a:schemeClr>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6" name="Oval 6"/>
            <p:cNvSpPr>
              <a:spLocks noChangeArrowheads="1"/>
            </p:cNvSpPr>
            <p:nvPr/>
          </p:nvSpPr>
          <p:spPr bwMode="auto">
            <a:xfrm>
              <a:off x="5200934" y="1585382"/>
              <a:ext cx="1832992" cy="1361763"/>
            </a:xfrm>
            <a:prstGeom prst="ellipse">
              <a:avLst/>
            </a:prstGeom>
            <a:grpFill/>
            <a:ln>
              <a:solidFill>
                <a:schemeClr val="bg1"/>
              </a:solid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7" name="Straight Connector 26"/>
          <p:cNvCxnSpPr/>
          <p:nvPr/>
        </p:nvCxnSpPr>
        <p:spPr>
          <a:xfrm>
            <a:off x="4529500" y="2779102"/>
            <a:ext cx="870430" cy="15224"/>
          </a:xfrm>
          <a:prstGeom prst="line">
            <a:avLst/>
          </a:prstGeom>
          <a:ln w="6350" cmpd="sng">
            <a:solidFill>
              <a:schemeClr val="bg1">
                <a:lumMod val="65000"/>
              </a:schemeClr>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529500" y="4069464"/>
            <a:ext cx="870430" cy="15224"/>
          </a:xfrm>
          <a:prstGeom prst="line">
            <a:avLst/>
          </a:prstGeom>
          <a:ln w="6350" cmpd="sng">
            <a:solidFill>
              <a:schemeClr val="bg1">
                <a:lumMod val="65000"/>
              </a:schemeClr>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sp>
        <p:nvSpPr>
          <p:cNvPr id="29" name="Text Placeholder 7"/>
          <p:cNvSpPr txBox="1"/>
          <p:nvPr/>
        </p:nvSpPr>
        <p:spPr>
          <a:xfrm>
            <a:off x="2093818" y="22920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301729" y="2646552"/>
            <a:ext cx="2160683" cy="682426"/>
          </a:xfrm>
          <a:prstGeom prst="rect">
            <a:avLst/>
          </a:prstGeom>
        </p:spPr>
        <p:txBody>
          <a:bodyPr vert="horz" lIns="0" tIns="0" rIns="0" bIns="0"/>
          <a:lstStyle>
            <a:lvl1pPr marL="0" indent="0" algn="r"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11"/>
          <p:cNvSpPr>
            <a:spLocks noChangeAspect="1"/>
          </p:cNvSpPr>
          <p:nvPr/>
        </p:nvSpPr>
        <p:spPr>
          <a:xfrm>
            <a:off x="3564824" y="242505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3637145" y="252131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sz="1800">
                <a:latin typeface="Arial" panose="020b0604020202020204" pitchFamily="34" charset="0"/>
                <a:ea typeface="微软雅黑" panose="020b0503020204020204" pitchFamily="34" charset="-122"/>
                <a:sym typeface="Arial" panose="020b0604020202020204" pitchFamily="34" charset="0"/>
              </a:rPr>
              <a:t>01</a:t>
            </a:r>
            <a:endParaRPr lang="es-ES_tradnl" sz="180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7"/>
          <p:cNvSpPr txBox="1"/>
          <p:nvPr/>
        </p:nvSpPr>
        <p:spPr>
          <a:xfrm>
            <a:off x="9339733" y="2864944"/>
            <a:ext cx="1472537" cy="357779"/>
          </a:xfrm>
          <a:prstGeom prst="rect">
            <a:avLst/>
          </a:prstGeom>
        </p:spPr>
        <p:txBody>
          <a:bodyPr vert="horz" lIns="0" tIns="103884" rIns="0" bIns="103884"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9339733" y="3219451"/>
            <a:ext cx="2135057" cy="682426"/>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23"/>
          <p:cNvSpPr>
            <a:spLocks noChangeAspect="1"/>
          </p:cNvSpPr>
          <p:nvPr/>
        </p:nvSpPr>
        <p:spPr>
          <a:xfrm>
            <a:off x="8438401" y="2947565"/>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510722" y="3043834"/>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sz="1800">
                <a:latin typeface="Arial" panose="020b0604020202020204" pitchFamily="34" charset="0"/>
                <a:ea typeface="微软雅黑" panose="020b0503020204020204" pitchFamily="34" charset="-122"/>
                <a:sym typeface="Arial" panose="020b0604020202020204" pitchFamily="34" charset="0"/>
              </a:rPr>
              <a:t>02</a:t>
            </a:r>
            <a:endParaRPr lang="es-ES_tradnl" sz="1800">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7"/>
          <p:cNvSpPr txBox="1"/>
          <p:nvPr/>
        </p:nvSpPr>
        <p:spPr>
          <a:xfrm>
            <a:off x="2093818" y="3574534"/>
            <a:ext cx="1368594" cy="357779"/>
          </a:xfrm>
          <a:prstGeom prst="rect">
            <a:avLst/>
          </a:prstGeom>
        </p:spPr>
        <p:txBody>
          <a:bodyPr vert="horz" lIns="0" tIns="103884" rIns="0" bIns="103884"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2"/>
          <p:cNvSpPr txBox="1"/>
          <p:nvPr/>
        </p:nvSpPr>
        <p:spPr>
          <a:xfrm>
            <a:off x="1301729" y="3929041"/>
            <a:ext cx="2160683" cy="682426"/>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ounded Rectangle 27"/>
          <p:cNvSpPr>
            <a:spLocks noChangeAspect="1"/>
          </p:cNvSpPr>
          <p:nvPr/>
        </p:nvSpPr>
        <p:spPr>
          <a:xfrm>
            <a:off x="3564824" y="3707539"/>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7"/>
          <p:cNvSpPr txBox="1"/>
          <p:nvPr/>
        </p:nvSpPr>
        <p:spPr>
          <a:xfrm>
            <a:off x="3637145" y="3803808"/>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sz="1800">
                <a:latin typeface="Arial" panose="020b0604020202020204" pitchFamily="34" charset="0"/>
                <a:ea typeface="微软雅黑" panose="020b0503020204020204" pitchFamily="34" charset="-122"/>
                <a:sym typeface="Arial" panose="020b0604020202020204" pitchFamily="34" charset="0"/>
              </a:rPr>
              <a:t>03</a:t>
            </a:r>
            <a:endParaRPr lang="es-ES_tradnl" sz="1800">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9334249" y="4068020"/>
            <a:ext cx="1472537" cy="357779"/>
          </a:xfrm>
          <a:prstGeom prst="rect">
            <a:avLst/>
          </a:prstGeom>
        </p:spPr>
        <p:txBody>
          <a:bodyPr vert="horz" lIns="0" tIns="103884" rIns="0" bIns="103884" anchor="t"/>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2"/>
          <p:cNvSpPr txBox="1"/>
          <p:nvPr/>
        </p:nvSpPr>
        <p:spPr>
          <a:xfrm>
            <a:off x="9334249" y="4422527"/>
            <a:ext cx="2135057" cy="682426"/>
          </a:xfrm>
          <a:prstGeom prst="rect">
            <a:avLst/>
          </a:prstGeom>
        </p:spPr>
        <p:txBody>
          <a:bodyPr vert="horz" lIns="0" tIns="0" rIns="0" bIns="0"/>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Rounded Rectangle 16"/>
          <p:cNvSpPr>
            <a:spLocks noChangeAspect="1"/>
          </p:cNvSpPr>
          <p:nvPr/>
        </p:nvSpPr>
        <p:spPr>
          <a:xfrm>
            <a:off x="8438401" y="4201026"/>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7"/>
          <p:cNvSpPr txBox="1"/>
          <p:nvPr/>
        </p:nvSpPr>
        <p:spPr>
          <a:xfrm>
            <a:off x="8510722" y="4297295"/>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ct val="0"/>
              </a:spcAft>
            </a:pPr>
            <a:r>
              <a:rPr lang="es-ES_tradnl" sz="1800">
                <a:latin typeface="Arial" panose="020b0604020202020204" pitchFamily="34" charset="0"/>
                <a:ea typeface="微软雅黑" panose="020b0503020204020204" pitchFamily="34" charset="-122"/>
                <a:sym typeface="Arial" panose="020b0604020202020204" pitchFamily="34" charset="0"/>
              </a:rPr>
              <a:t>04</a:t>
            </a:r>
            <a:endParaRPr lang="es-ES_tradnl" sz="1800">
              <a:latin typeface="Arial" panose="020b0604020202020204" pitchFamily="34" charset="0"/>
              <a:ea typeface="微软雅黑" panose="020b0503020204020204" pitchFamily="34" charset="-122"/>
              <a:sym typeface="Arial" panose="020b0604020202020204" pitchFamily="34" charset="0"/>
            </a:endParaRPr>
          </a:p>
        </p:txBody>
      </p:sp>
      <p:cxnSp>
        <p:nvCxnSpPr>
          <p:cNvPr id="45" name="Straight Connector 26"/>
          <p:cNvCxnSpPr/>
          <p:nvPr/>
        </p:nvCxnSpPr>
        <p:spPr>
          <a:xfrm>
            <a:off x="7461386" y="3258073"/>
            <a:ext cx="870430" cy="15224"/>
          </a:xfrm>
          <a:prstGeom prst="line">
            <a:avLst/>
          </a:prstGeom>
          <a:ln w="6350" cmpd="sng">
            <a:solidFill>
              <a:schemeClr val="bg1">
                <a:lumMod val="65000"/>
              </a:schemeClr>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cxnSp>
        <p:nvCxnSpPr>
          <p:cNvPr id="46" name="Straight Connector 27"/>
          <p:cNvCxnSpPr/>
          <p:nvPr/>
        </p:nvCxnSpPr>
        <p:spPr>
          <a:xfrm>
            <a:off x="7461386" y="4548435"/>
            <a:ext cx="870430" cy="15224"/>
          </a:xfrm>
          <a:prstGeom prst="line">
            <a:avLst/>
          </a:prstGeom>
          <a:ln w="6350" cmpd="sng">
            <a:solidFill>
              <a:schemeClr val="bg1">
                <a:lumMod val="65000"/>
              </a:schemeClr>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sp>
        <p:nvSpPr>
          <p:cNvPr id="47" name="矩形 4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8" name="矩形 4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文本框 4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0" name="文本框 4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anim calcmode="lin" valueType="num">
                                      <p:cBhvr>
                                        <p:cTn id="12" dur="500" fill="hold"/>
                                        <p:tgtEl>
                                          <p:spTgt spid="24"/>
                                        </p:tgtEl>
                                        <p:attrNameLst>
                                          <p:attrName>ppt_x</p:attrName>
                                        </p:attrNameLst>
                                      </p:cBhvr>
                                      <p:tavLst>
                                        <p:tav tm="0">
                                          <p:val>
                                            <p:strVal val="#ppt_x"/>
                                          </p:val>
                                        </p:tav>
                                        <p:tav tm="100000">
                                          <p:val>
                                            <p:strVal val="#ppt_x"/>
                                          </p:val>
                                        </p:tav>
                                      </p:tavLst>
                                    </p:anim>
                                    <p:anim calcmode="lin" valueType="num">
                                      <p:cBhvr>
                                        <p:cTn id="13" dur="500" fill="hold"/>
                                        <p:tgtEl>
                                          <p:spTgt spid="2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ppt_x</p:attrName>
                                        </p:attrNameLst>
                                      </p:cBhvr>
                                      <p:tavLst>
                                        <p:tav tm="0">
                                          <p:val>
                                            <p:strVal val="#ppt_x"/>
                                          </p:val>
                                        </p:tav>
                                        <p:tav tm="100000">
                                          <p:val>
                                            <p:strVal val="#ppt_x"/>
                                          </p:val>
                                        </p:tav>
                                      </p:tavLst>
                                    </p:anim>
                                    <p:anim calcmode="lin" valueType="num">
                                      <p:cBhvr>
                                        <p:cTn id="23" dur="500" fill="hold"/>
                                        <p:tgtEl>
                                          <p:spTgt spid="2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nodeType="afterGroup">
                            <p:stCondLst>
                              <p:cond delay="2500"/>
                            </p:stCondLst>
                            <p:childTnLst>
                              <p:par>
                                <p:cTn id="29" presetID="42"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nodeType="afterGroup">
                            <p:stCondLst>
                              <p:cond delay="35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1"/>
                                          </p:val>
                                        </p:tav>
                                        <p:tav tm="100000">
                                          <p:val>
                                            <p:strVal val="#ppt_y"/>
                                          </p:val>
                                        </p:tav>
                                      </p:tavLst>
                                    </p:anim>
                                  </p:childTnLst>
                                </p:cTn>
                              </p:par>
                              <p:par>
                                <p:cTn id="44" presetID="53" presetClass="entr" presetSubtype="16" fill="hold" grpId="0" nodeType="withEffect">
                                  <p:stCondLst>
                                    <p:cond delay="200"/>
                                  </p:stCondLst>
                                  <p:childTnLst>
                                    <p:set>
                                      <p:cBhvr>
                                        <p:cTn id="45" dur="1" fill="hold">
                                          <p:stCondLst>
                                            <p:cond delay="0"/>
                                          </p:stCondLst>
                                        </p:cTn>
                                        <p:tgtEl>
                                          <p:spTgt spid="29">
                                            <p:txEl>
                                              <p:pRg st="0" end="0"/>
                                            </p:txEl>
                                          </p:spTgt>
                                        </p:tgtEl>
                                        <p:attrNameLst>
                                          <p:attrName>style.visibility</p:attrName>
                                        </p:attrNameLst>
                                      </p:cBhvr>
                                      <p:to>
                                        <p:strVal val="visible"/>
                                      </p:to>
                                    </p:set>
                                    <p:anim calcmode="lin" valueType="num">
                                      <p:cBhvr>
                                        <p:cTn id="46"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29">
                                            <p:txEl>
                                              <p:pRg st="0" end="0"/>
                                            </p:txEl>
                                          </p:spTgt>
                                        </p:tgtEl>
                                      </p:cBhvr>
                                    </p:animEffect>
                                  </p:childTnLst>
                                </p:cTn>
                              </p:par>
                              <p:par>
                                <p:cTn id="49" presetID="23" presetClass="entr" presetSubtype="16" fill="hold" grpId="0" nodeType="withEffect">
                                  <p:stCondLst>
                                    <p:cond delay="20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p:cTn id="51"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0">
                                            <p:txEl>
                                              <p:pRg st="0" end="0"/>
                                            </p:txEl>
                                          </p:spTgt>
                                        </p:tgtEl>
                                        <p:attrNameLst>
                                          <p:attrName>ppt_h</p:attrName>
                                        </p:attrNameLst>
                                      </p:cBhvr>
                                      <p:tavLst>
                                        <p:tav tm="0">
                                          <p:val>
                                            <p:fltVal val="0"/>
                                          </p:val>
                                        </p:tav>
                                        <p:tav tm="100000">
                                          <p:val>
                                            <p:strVal val="#ppt_h"/>
                                          </p:val>
                                        </p:tav>
                                      </p:tavLst>
                                    </p:anim>
                                  </p:childTnLst>
                                </p:cTn>
                              </p:par>
                              <p:par>
                                <p:cTn id="53" presetID="53" presetClass="entr" presetSubtype="16" fill="hold" grpId="0" nodeType="withEffect">
                                  <p:stCondLst>
                                    <p:cond delay="2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2">
                                            <p:txEl>
                                              <p:pRg st="0" end="0"/>
                                            </p:txEl>
                                          </p:spTgt>
                                        </p:tgtEl>
                                        <p:attrNameLst>
                                          <p:attrName>style.visibility</p:attrName>
                                        </p:attrNameLst>
                                      </p:cBhvr>
                                      <p:to>
                                        <p:strVal val="visible"/>
                                      </p:to>
                                    </p:set>
                                    <p:anim calcmode="lin" valueType="num">
                                      <p:cBhvr>
                                        <p:cTn id="60"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32">
                                            <p:txEl>
                                              <p:pRg st="0" end="0"/>
                                            </p:txEl>
                                          </p:spTgt>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33">
                                            <p:txEl>
                                              <p:pRg st="0" end="0"/>
                                            </p:txEl>
                                          </p:spTgt>
                                        </p:tgtEl>
                                        <p:attrNameLst>
                                          <p:attrName>style.visibility</p:attrName>
                                        </p:attrNameLst>
                                      </p:cBhvr>
                                      <p:to>
                                        <p:strVal val="visible"/>
                                      </p:to>
                                    </p:set>
                                    <p:anim calcmode="lin" valueType="num">
                                      <p:cBhvr>
                                        <p:cTn id="6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3">
                                            <p:txEl>
                                              <p:pRg st="0" end="0"/>
                                            </p:txEl>
                                          </p:spTgt>
                                        </p:tgtEl>
                                      </p:cBhvr>
                                    </p:animEffect>
                                  </p:childTnLst>
                                </p:cTn>
                              </p:par>
                              <p:par>
                                <p:cTn id="68" presetID="23" presetClass="entr" presetSubtype="16" fill="hold" grpId="0" nodeType="withEffect">
                                  <p:stCondLst>
                                    <p:cond delay="200"/>
                                  </p:stCondLst>
                                  <p:childTnLst>
                                    <p:set>
                                      <p:cBhvr>
                                        <p:cTn id="69" dur="1" fill="hold">
                                          <p:stCondLst>
                                            <p:cond delay="0"/>
                                          </p:stCondLst>
                                        </p:cTn>
                                        <p:tgtEl>
                                          <p:spTgt spid="34">
                                            <p:txEl>
                                              <p:pRg st="0" end="0"/>
                                            </p:txEl>
                                          </p:spTgt>
                                        </p:tgtEl>
                                        <p:attrNameLst>
                                          <p:attrName>style.visibility</p:attrName>
                                        </p:attrNameLst>
                                      </p:cBhvr>
                                      <p:to>
                                        <p:strVal val="visible"/>
                                      </p:to>
                                    </p:set>
                                    <p:anim calcmode="lin" valueType="num">
                                      <p:cBhvr>
                                        <p:cTn id="70"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4">
                                            <p:txEl>
                                              <p:pRg st="0" end="0"/>
                                            </p:txEl>
                                          </p:spTgt>
                                        </p:tgtEl>
                                        <p:attrNameLst>
                                          <p:attrName>ppt_h</p:attrName>
                                        </p:attrNameLst>
                                      </p:cBhvr>
                                      <p:tavLst>
                                        <p:tav tm="0">
                                          <p:val>
                                            <p:fltVal val="0"/>
                                          </p:val>
                                        </p:tav>
                                        <p:tav tm="100000">
                                          <p:val>
                                            <p:strVal val="#ppt_h"/>
                                          </p:val>
                                        </p:tav>
                                      </p:tavLst>
                                    </p:anim>
                                  </p:childTnLst>
                                </p:cTn>
                              </p:par>
                              <p:par>
                                <p:cTn id="72" presetID="53" presetClass="entr" presetSubtype="16" fill="hold" grpId="0" nodeType="withEffect">
                                  <p:stCondLst>
                                    <p:cond delay="2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Effect transition="in" filter="fade">
                                      <p:cBhvr>
                                        <p:cTn id="76" dur="500"/>
                                        <p:tgtEl>
                                          <p:spTgt spid="35"/>
                                        </p:tgtEl>
                                      </p:cBhvr>
                                    </p:animEffect>
                                  </p:childTnLst>
                                </p:cTn>
                              </p:par>
                              <p:par>
                                <p:cTn id="77" presetID="53" presetClass="entr" presetSubtype="16" fill="hold" grpId="0" nodeType="withEffect">
                                  <p:stCondLst>
                                    <p:cond delay="200"/>
                                  </p:stCondLst>
                                  <p:childTnLst>
                                    <p:set>
                                      <p:cBhvr>
                                        <p:cTn id="78" dur="1" fill="hold">
                                          <p:stCondLst>
                                            <p:cond delay="0"/>
                                          </p:stCondLst>
                                        </p:cTn>
                                        <p:tgtEl>
                                          <p:spTgt spid="36">
                                            <p:txEl>
                                              <p:pRg st="0" end="0"/>
                                            </p:txEl>
                                          </p:spTgt>
                                        </p:tgtEl>
                                        <p:attrNameLst>
                                          <p:attrName>style.visibility</p:attrName>
                                        </p:attrNameLst>
                                      </p:cBhvr>
                                      <p:to>
                                        <p:strVal val="visible"/>
                                      </p:to>
                                    </p:set>
                                    <p:anim calcmode="lin" valueType="num">
                                      <p:cBhvr>
                                        <p:cTn id="7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36">
                                            <p:txEl>
                                              <p:pRg st="0" end="0"/>
                                            </p:txEl>
                                          </p:spTgt>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37">
                                            <p:txEl>
                                              <p:pRg st="0" end="0"/>
                                            </p:txEl>
                                          </p:spTgt>
                                        </p:tgtEl>
                                        <p:attrNameLst>
                                          <p:attrName>style.visibility</p:attrName>
                                        </p:attrNameLst>
                                      </p:cBhvr>
                                      <p:to>
                                        <p:strVal val="visible"/>
                                      </p:to>
                                    </p:set>
                                    <p:anim calcmode="lin" valueType="num">
                                      <p:cBhvr>
                                        <p:cTn id="84"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37">
                                            <p:txEl>
                                              <p:pRg st="0" end="0"/>
                                            </p:txEl>
                                          </p:spTgt>
                                        </p:tgtEl>
                                      </p:cBhvr>
                                    </p:animEffect>
                                  </p:childTnLst>
                                </p:cTn>
                              </p:par>
                              <p:par>
                                <p:cTn id="87" presetID="23" presetClass="entr" presetSubtype="16" fill="hold" grpId="0" nodeType="withEffect">
                                  <p:stCondLst>
                                    <p:cond delay="200"/>
                                  </p:stCondLst>
                                  <p:childTnLst>
                                    <p:set>
                                      <p:cBhvr>
                                        <p:cTn id="88" dur="1" fill="hold">
                                          <p:stCondLst>
                                            <p:cond delay="0"/>
                                          </p:stCondLst>
                                        </p:cTn>
                                        <p:tgtEl>
                                          <p:spTgt spid="38">
                                            <p:txEl>
                                              <p:pRg st="0" end="0"/>
                                            </p:txEl>
                                          </p:spTgt>
                                        </p:tgtEl>
                                        <p:attrNameLst>
                                          <p:attrName>style.visibility</p:attrName>
                                        </p:attrNameLst>
                                      </p:cBhvr>
                                      <p:to>
                                        <p:strVal val="visible"/>
                                      </p:to>
                                    </p:set>
                                    <p:anim calcmode="lin" valueType="num">
                                      <p:cBhvr>
                                        <p:cTn id="8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38">
                                            <p:txEl>
                                              <p:pRg st="0" end="0"/>
                                            </p:txEl>
                                          </p:spTgt>
                                        </p:tgtEl>
                                        <p:attrNameLst>
                                          <p:attrName>ppt_h</p:attrName>
                                        </p:attrNameLst>
                                      </p:cBhvr>
                                      <p:tavLst>
                                        <p:tav tm="0">
                                          <p:val>
                                            <p:fltVal val="0"/>
                                          </p:val>
                                        </p:tav>
                                        <p:tav tm="100000">
                                          <p:val>
                                            <p:strVal val="#ppt_h"/>
                                          </p:val>
                                        </p:tav>
                                      </p:tavLst>
                                    </p:anim>
                                  </p:childTnLst>
                                </p:cTn>
                              </p:par>
                              <p:par>
                                <p:cTn id="91" presetID="53" presetClass="entr" presetSubtype="16" fill="hold" grpId="0" nodeType="withEffect">
                                  <p:stCondLst>
                                    <p:cond delay="20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40">
                                            <p:txEl>
                                              <p:pRg st="0" end="0"/>
                                            </p:txEl>
                                          </p:spTgt>
                                        </p:tgtEl>
                                        <p:attrNameLst>
                                          <p:attrName>style.visibility</p:attrName>
                                        </p:attrNameLst>
                                      </p:cBhvr>
                                      <p:to>
                                        <p:strVal val="visible"/>
                                      </p:to>
                                    </p:set>
                                    <p:anim calcmode="lin" valueType="num">
                                      <p:cBhvr>
                                        <p:cTn id="98"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40">
                                            <p:txEl>
                                              <p:pRg st="0" end="0"/>
                                            </p:txEl>
                                          </p:spTgt>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41">
                                            <p:txEl>
                                              <p:pRg st="0" end="0"/>
                                            </p:txEl>
                                          </p:spTgt>
                                        </p:tgtEl>
                                        <p:attrNameLst>
                                          <p:attrName>style.visibility</p:attrName>
                                        </p:attrNameLst>
                                      </p:cBhvr>
                                      <p:to>
                                        <p:strVal val="visible"/>
                                      </p:to>
                                    </p:set>
                                    <p:anim calcmode="lin" valueType="num">
                                      <p:cBhvr>
                                        <p:cTn id="103"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41">
                                            <p:txEl>
                                              <p:pRg st="0" end="0"/>
                                            </p:txEl>
                                          </p:spTgt>
                                        </p:tgtEl>
                                      </p:cBhvr>
                                    </p:animEffect>
                                  </p:childTnLst>
                                </p:cTn>
                              </p:par>
                              <p:par>
                                <p:cTn id="106" presetID="23" presetClass="entr" presetSubtype="16" fill="hold" grpId="0" nodeType="withEffect">
                                  <p:stCondLst>
                                    <p:cond delay="200"/>
                                  </p:stCondLst>
                                  <p:childTnLst>
                                    <p:set>
                                      <p:cBhvr>
                                        <p:cTn id="107" dur="1" fill="hold">
                                          <p:stCondLst>
                                            <p:cond delay="0"/>
                                          </p:stCondLst>
                                        </p:cTn>
                                        <p:tgtEl>
                                          <p:spTgt spid="42">
                                            <p:txEl>
                                              <p:pRg st="0" end="0"/>
                                            </p:txEl>
                                          </p:spTgt>
                                        </p:tgtEl>
                                        <p:attrNameLst>
                                          <p:attrName>style.visibility</p:attrName>
                                        </p:attrNameLst>
                                      </p:cBhvr>
                                      <p:to>
                                        <p:strVal val="visible"/>
                                      </p:to>
                                    </p:set>
                                    <p:anim calcmode="lin" valueType="num">
                                      <p:cBhvr>
                                        <p:cTn id="108"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42">
                                            <p:txEl>
                                              <p:pRg st="0" end="0"/>
                                            </p:txEl>
                                          </p:spTgt>
                                        </p:tgtEl>
                                        <p:attrNameLst>
                                          <p:attrName>ppt_h</p:attrName>
                                        </p:attrNameLst>
                                      </p:cBhvr>
                                      <p:tavLst>
                                        <p:tav tm="0">
                                          <p:val>
                                            <p:fltVal val="0"/>
                                          </p:val>
                                        </p:tav>
                                        <p:tav tm="100000">
                                          <p:val>
                                            <p:strVal val="#ppt_h"/>
                                          </p:val>
                                        </p:tav>
                                      </p:tavLst>
                                    </p:anim>
                                  </p:childTnLst>
                                </p:cTn>
                              </p:par>
                              <p:par>
                                <p:cTn id="110" presetID="53" presetClass="entr" presetSubtype="16" fill="hold" grpId="0" nodeType="withEffect">
                                  <p:stCondLst>
                                    <p:cond delay="2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44">
                                            <p:txEl>
                                              <p:pRg st="0" end="0"/>
                                            </p:txEl>
                                          </p:spTgt>
                                        </p:tgtEl>
                                        <p:attrNameLst>
                                          <p:attrName>style.visibility</p:attrName>
                                        </p:attrNameLst>
                                      </p:cBhvr>
                                      <p:to>
                                        <p:strVal val="visible"/>
                                      </p:to>
                                    </p:set>
                                    <p:anim calcmode="lin" valueType="num">
                                      <p:cBhvr>
                                        <p:cTn id="11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119"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animBg="1"/>
      <p:bldP spid="32" grpId="0" build="p"/>
      <p:bldP spid="33" grpId="0" build="p"/>
      <p:bldP spid="34" grpId="0" build="p"/>
      <p:bldP spid="35" grpId="0" animBg="1"/>
      <p:bldP spid="36" grpId="0" build="p"/>
      <p:bldP spid="37" grpId="0" build="p"/>
      <p:bldP spid="38" grpId="0" build="p"/>
      <p:bldP spid="39" grpId="0" animBg="1"/>
      <p:bldP spid="40" grpId="0" build="p"/>
      <p:bldP spid="41" grpId="0" build="p"/>
      <p:bldP spid="42" grpId="0" build="p"/>
      <p:bldP spid="43" grpId="0" animBg="1"/>
      <p:bldP spid="44" grpId="0" build="p"/>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12858751" cy="7232650"/>
          </a:xfrm>
          <a:prstGeom prst="rect">
            <a:avLst/>
          </a:prstGeom>
          <a:blipFill dpi="0" rotWithShape="1">
            <a:blip r:embed="rId3">
              <a:extLst>
                <a:ext uri="{28A0092B-C50C-407E-A947-70E740481C1C}">
                  <a14:useLocalDpi xmlns:a14="http://schemas.microsoft.com/office/drawing/2010/main" val="0"/>
                </a:ext>
              </a:extLst>
            </a:blip>
            <a:stretch>
              <a:fillRect l="-17463" r="-1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微软雅黑" panose="020b0503020204020204" pitchFamily="34" charset="-122"/>
            </a:endParaRPr>
          </a:p>
        </p:txBody>
      </p:sp>
      <p:grpSp>
        <p:nvGrpSpPr>
          <p:cNvPr id="16" name="组合 15"/>
          <p:cNvGrpSpPr>
            <a:grpSpLocks noChangeAspect="1"/>
          </p:cNvGrpSpPr>
          <p:nvPr/>
        </p:nvGrpSpPr>
        <p:grpSpPr>
          <a:xfrm>
            <a:off x="2955817" y="1632032"/>
            <a:ext cx="2067011" cy="3848400"/>
            <a:chOff x="2027238" y="1371600"/>
            <a:chExt cx="1309688" cy="2438400"/>
          </a:xfrm>
          <a:solidFill>
            <a:schemeClr val="accent3"/>
          </a:solidFill>
        </p:grpSpPr>
        <p:sp>
          <p:nvSpPr>
            <p:cNvPr id="17" name="Freeform 110"/>
            <p:cNvSpPr/>
            <p:nvPr/>
          </p:nvSpPr>
          <p:spPr bwMode="auto">
            <a:xfrm>
              <a:off x="2027238" y="1371600"/>
              <a:ext cx="1309688" cy="2286000"/>
            </a:xfrm>
            <a:custGeom>
              <a:gdLst>
                <a:gd name="T0" fmla="*/ 12 w 70"/>
                <a:gd name="T1" fmla="*/ 0 h 120"/>
                <a:gd name="T2" fmla="*/ 1 w 70"/>
                <a:gd name="T3" fmla="*/ 6 h 120"/>
                <a:gd name="T4" fmla="*/ 0 w 70"/>
                <a:gd name="T5" fmla="*/ 9 h 120"/>
                <a:gd name="T6" fmla="*/ 0 w 70"/>
                <a:gd name="T7" fmla="*/ 91 h 120"/>
                <a:gd name="T8" fmla="*/ 4 w 70"/>
                <a:gd name="T9" fmla="*/ 93 h 120"/>
                <a:gd name="T10" fmla="*/ 13 w 70"/>
                <a:gd name="T11" fmla="*/ 88 h 120"/>
                <a:gd name="T12" fmla="*/ 67 w 70"/>
                <a:gd name="T13" fmla="*/ 119 h 120"/>
                <a:gd name="T14" fmla="*/ 70 w 70"/>
                <a:gd name="T15" fmla="*/ 117 h 120"/>
                <a:gd name="T16" fmla="*/ 70 w 70"/>
                <a:gd name="T17" fmla="*/ 34 h 120"/>
                <a:gd name="T18" fmla="*/ 68 w 70"/>
                <a:gd name="T19" fmla="*/ 31 h 120"/>
                <a:gd name="T20" fmla="*/ 15 w 70"/>
                <a:gd name="T21" fmla="*/ 0 h 120"/>
                <a:gd name="T22" fmla="*/ 12 w 70"/>
                <a:gd name="T23"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20">
                  <a:moveTo>
                    <a:pt x="12" y="0"/>
                  </a:moveTo>
                  <a:cubicBezTo>
                    <a:pt x="1" y="6"/>
                    <a:pt x="1" y="6"/>
                    <a:pt x="1" y="6"/>
                  </a:cubicBezTo>
                  <a:cubicBezTo>
                    <a:pt x="0" y="7"/>
                    <a:pt x="0" y="8"/>
                    <a:pt x="0" y="9"/>
                  </a:cubicBezTo>
                  <a:cubicBezTo>
                    <a:pt x="0" y="91"/>
                    <a:pt x="0" y="91"/>
                    <a:pt x="0" y="91"/>
                  </a:cubicBezTo>
                  <a:cubicBezTo>
                    <a:pt x="0" y="93"/>
                    <a:pt x="2" y="94"/>
                    <a:pt x="4" y="93"/>
                  </a:cubicBezTo>
                  <a:cubicBezTo>
                    <a:pt x="13" y="88"/>
                    <a:pt x="13" y="88"/>
                    <a:pt x="13" y="88"/>
                  </a:cubicBezTo>
                  <a:cubicBezTo>
                    <a:pt x="67" y="119"/>
                    <a:pt x="67" y="119"/>
                    <a:pt x="67" y="119"/>
                  </a:cubicBezTo>
                  <a:cubicBezTo>
                    <a:pt x="68" y="120"/>
                    <a:pt x="70" y="119"/>
                    <a:pt x="70" y="117"/>
                  </a:cubicBezTo>
                  <a:cubicBezTo>
                    <a:pt x="70" y="34"/>
                    <a:pt x="70" y="34"/>
                    <a:pt x="70" y="34"/>
                  </a:cubicBezTo>
                  <a:cubicBezTo>
                    <a:pt x="70" y="33"/>
                    <a:pt x="69" y="32"/>
                    <a:pt x="68" y="31"/>
                  </a:cubicBezTo>
                  <a:cubicBezTo>
                    <a:pt x="15" y="0"/>
                    <a:pt x="15" y="0"/>
                    <a:pt x="15" y="0"/>
                  </a:cubicBezTo>
                  <a:cubicBezTo>
                    <a:pt x="14" y="0"/>
                    <a:pt x="13"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8" name="Freeform 111"/>
            <p:cNvSpPr/>
            <p:nvPr/>
          </p:nvSpPr>
          <p:spPr bwMode="auto">
            <a:xfrm>
              <a:off x="2084388" y="1428750"/>
              <a:ext cx="1216025" cy="2343150"/>
            </a:xfrm>
            <a:custGeom>
              <a:gdLst>
                <a:gd name="T0" fmla="*/ 13 w 65"/>
                <a:gd name="T1" fmla="*/ 1 h 123"/>
                <a:gd name="T2" fmla="*/ 8 w 65"/>
                <a:gd name="T3" fmla="*/ 1 h 123"/>
                <a:gd name="T4" fmla="*/ 2 w 65"/>
                <a:gd name="T5" fmla="*/ 5 h 123"/>
                <a:gd name="T6" fmla="*/ 2 w 65"/>
                <a:gd name="T7" fmla="*/ 11 h 123"/>
                <a:gd name="T8" fmla="*/ 51 w 65"/>
                <a:gd name="T9" fmla="*/ 39 h 123"/>
                <a:gd name="T10" fmla="*/ 51 w 65"/>
                <a:gd name="T11" fmla="*/ 123 h 123"/>
                <a:gd name="T12" fmla="*/ 64 w 65"/>
                <a:gd name="T13" fmla="*/ 115 h 123"/>
                <a:gd name="T14" fmla="*/ 65 w 65"/>
                <a:gd name="T15" fmla="*/ 113 h 123"/>
                <a:gd name="T16" fmla="*/ 65 w 65"/>
                <a:gd name="T17" fmla="*/ 33 h 123"/>
                <a:gd name="T18" fmla="*/ 63 w 65"/>
                <a:gd name="T19" fmla="*/ 30 h 123"/>
                <a:gd name="T20" fmla="*/ 13 w 65"/>
                <a:gd name="T21" fmla="*/ 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23">
                  <a:moveTo>
                    <a:pt x="13" y="1"/>
                  </a:moveTo>
                  <a:cubicBezTo>
                    <a:pt x="12" y="0"/>
                    <a:pt x="10" y="0"/>
                    <a:pt x="8" y="1"/>
                  </a:cubicBezTo>
                  <a:cubicBezTo>
                    <a:pt x="2" y="5"/>
                    <a:pt x="2" y="5"/>
                    <a:pt x="2" y="5"/>
                  </a:cubicBezTo>
                  <a:cubicBezTo>
                    <a:pt x="0" y="6"/>
                    <a:pt x="0" y="9"/>
                    <a:pt x="2" y="11"/>
                  </a:cubicBezTo>
                  <a:cubicBezTo>
                    <a:pt x="51" y="39"/>
                    <a:pt x="51" y="39"/>
                    <a:pt x="51" y="39"/>
                  </a:cubicBezTo>
                  <a:cubicBezTo>
                    <a:pt x="51" y="123"/>
                    <a:pt x="51" y="123"/>
                    <a:pt x="51" y="123"/>
                  </a:cubicBezTo>
                  <a:cubicBezTo>
                    <a:pt x="64" y="115"/>
                    <a:pt x="64" y="115"/>
                    <a:pt x="64" y="115"/>
                  </a:cubicBezTo>
                  <a:cubicBezTo>
                    <a:pt x="64" y="115"/>
                    <a:pt x="65" y="114"/>
                    <a:pt x="65" y="113"/>
                  </a:cubicBezTo>
                  <a:cubicBezTo>
                    <a:pt x="65" y="33"/>
                    <a:pt x="65" y="33"/>
                    <a:pt x="65" y="33"/>
                  </a:cubicBezTo>
                  <a:cubicBezTo>
                    <a:pt x="65" y="32"/>
                    <a:pt x="64" y="31"/>
                    <a:pt x="63" y="30"/>
                  </a:cubicBezTo>
                  <a:cubicBezTo>
                    <a:pt x="13" y="1"/>
                    <a:pt x="13" y="1"/>
                    <a:pt x="1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9" name="Freeform 112"/>
            <p:cNvSpPr/>
            <p:nvPr/>
          </p:nvSpPr>
          <p:spPr bwMode="auto">
            <a:xfrm>
              <a:off x="2103438" y="1447800"/>
              <a:ext cx="1196975" cy="2324100"/>
            </a:xfrm>
            <a:custGeom>
              <a:gdLst>
                <a:gd name="T0" fmla="*/ 10 w 64"/>
                <a:gd name="T1" fmla="*/ 0 h 122"/>
                <a:gd name="T2" fmla="*/ 7 w 64"/>
                <a:gd name="T3" fmla="*/ 0 h 122"/>
                <a:gd name="T4" fmla="*/ 1 w 64"/>
                <a:gd name="T5" fmla="*/ 4 h 122"/>
                <a:gd name="T6" fmla="*/ 0 w 64"/>
                <a:gd name="T7" fmla="*/ 7 h 122"/>
                <a:gd name="T8" fmla="*/ 1 w 64"/>
                <a:gd name="T9" fmla="*/ 10 h 122"/>
                <a:gd name="T10" fmla="*/ 50 w 64"/>
                <a:gd name="T11" fmla="*/ 38 h 122"/>
                <a:gd name="T12" fmla="*/ 50 w 64"/>
                <a:gd name="T13" fmla="*/ 122 h 122"/>
                <a:gd name="T14" fmla="*/ 63 w 64"/>
                <a:gd name="T15" fmla="*/ 114 h 122"/>
                <a:gd name="T16" fmla="*/ 64 w 64"/>
                <a:gd name="T17" fmla="*/ 112 h 122"/>
                <a:gd name="T18" fmla="*/ 64 w 64"/>
                <a:gd name="T19" fmla="*/ 32 h 122"/>
                <a:gd name="T20" fmla="*/ 62 w 64"/>
                <a:gd name="T21" fmla="*/ 29 h 122"/>
                <a:gd name="T22" fmla="*/ 12 w 64"/>
                <a:gd name="T23" fmla="*/ 0 h 122"/>
                <a:gd name="T24" fmla="*/ 10 w 64"/>
                <a:gd name="T25" fmla="*/ 0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22">
                  <a:moveTo>
                    <a:pt x="10" y="0"/>
                  </a:moveTo>
                  <a:cubicBezTo>
                    <a:pt x="9" y="0"/>
                    <a:pt x="8" y="0"/>
                    <a:pt x="7" y="0"/>
                  </a:cubicBezTo>
                  <a:cubicBezTo>
                    <a:pt x="1" y="4"/>
                    <a:pt x="1" y="4"/>
                    <a:pt x="1" y="4"/>
                  </a:cubicBezTo>
                  <a:cubicBezTo>
                    <a:pt x="0" y="4"/>
                    <a:pt x="0" y="6"/>
                    <a:pt x="0" y="7"/>
                  </a:cubicBezTo>
                  <a:cubicBezTo>
                    <a:pt x="0" y="8"/>
                    <a:pt x="0" y="9"/>
                    <a:pt x="1" y="10"/>
                  </a:cubicBezTo>
                  <a:cubicBezTo>
                    <a:pt x="50" y="38"/>
                    <a:pt x="50" y="38"/>
                    <a:pt x="50" y="38"/>
                  </a:cubicBezTo>
                  <a:cubicBezTo>
                    <a:pt x="50" y="122"/>
                    <a:pt x="50" y="122"/>
                    <a:pt x="50" y="122"/>
                  </a:cubicBezTo>
                  <a:cubicBezTo>
                    <a:pt x="63" y="114"/>
                    <a:pt x="63" y="114"/>
                    <a:pt x="63" y="114"/>
                  </a:cubicBezTo>
                  <a:cubicBezTo>
                    <a:pt x="63" y="114"/>
                    <a:pt x="64" y="113"/>
                    <a:pt x="64" y="112"/>
                  </a:cubicBezTo>
                  <a:cubicBezTo>
                    <a:pt x="64" y="32"/>
                    <a:pt x="64" y="32"/>
                    <a:pt x="64" y="32"/>
                  </a:cubicBezTo>
                  <a:cubicBezTo>
                    <a:pt x="64" y="31"/>
                    <a:pt x="63" y="30"/>
                    <a:pt x="62" y="29"/>
                  </a:cubicBezTo>
                  <a:cubicBezTo>
                    <a:pt x="12" y="0"/>
                    <a:pt x="12" y="0"/>
                    <a:pt x="12" y="0"/>
                  </a:cubicBezTo>
                  <a:cubicBezTo>
                    <a:pt x="12" y="0"/>
                    <a:pt x="11" y="0"/>
                    <a:pt x="1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0" name="Freeform 113"/>
            <p:cNvSpPr/>
            <p:nvPr/>
          </p:nvSpPr>
          <p:spPr bwMode="auto">
            <a:xfrm>
              <a:off x="2027238" y="1524000"/>
              <a:ext cx="1047750" cy="2286000"/>
            </a:xfrm>
            <a:custGeom>
              <a:gdLst>
                <a:gd name="T0" fmla="*/ 53 w 56"/>
                <a:gd name="T1" fmla="*/ 119 h 120"/>
                <a:gd name="T2" fmla="*/ 1 w 56"/>
                <a:gd name="T3" fmla="*/ 89 h 120"/>
                <a:gd name="T4" fmla="*/ 0 w 56"/>
                <a:gd name="T5" fmla="*/ 86 h 120"/>
                <a:gd name="T6" fmla="*/ 0 w 56"/>
                <a:gd name="T7" fmla="*/ 1 h 120"/>
                <a:gd name="T8" fmla="*/ 1 w 56"/>
                <a:gd name="T9" fmla="*/ 0 h 120"/>
                <a:gd name="T10" fmla="*/ 54 w 56"/>
                <a:gd name="T11" fmla="*/ 31 h 120"/>
                <a:gd name="T12" fmla="*/ 56 w 56"/>
                <a:gd name="T13" fmla="*/ 34 h 120"/>
                <a:gd name="T14" fmla="*/ 56 w 56"/>
                <a:gd name="T15" fmla="*/ 117 h 120"/>
                <a:gd name="T16" fmla="*/ 53 w 56"/>
                <a:gd name="T17" fmla="*/ 119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0">
                  <a:moveTo>
                    <a:pt x="53" y="119"/>
                  </a:moveTo>
                  <a:cubicBezTo>
                    <a:pt x="1" y="89"/>
                    <a:pt x="1" y="89"/>
                    <a:pt x="1" y="89"/>
                  </a:cubicBezTo>
                  <a:cubicBezTo>
                    <a:pt x="0" y="88"/>
                    <a:pt x="0" y="87"/>
                    <a:pt x="0" y="86"/>
                  </a:cubicBezTo>
                  <a:cubicBezTo>
                    <a:pt x="0" y="1"/>
                    <a:pt x="0" y="1"/>
                    <a:pt x="0" y="1"/>
                  </a:cubicBezTo>
                  <a:cubicBezTo>
                    <a:pt x="0" y="0"/>
                    <a:pt x="1" y="0"/>
                    <a:pt x="1" y="0"/>
                  </a:cubicBezTo>
                  <a:cubicBezTo>
                    <a:pt x="54" y="31"/>
                    <a:pt x="54" y="31"/>
                    <a:pt x="54" y="31"/>
                  </a:cubicBezTo>
                  <a:cubicBezTo>
                    <a:pt x="56" y="32"/>
                    <a:pt x="56" y="33"/>
                    <a:pt x="56" y="34"/>
                  </a:cubicBezTo>
                  <a:cubicBezTo>
                    <a:pt x="56" y="117"/>
                    <a:pt x="56" y="117"/>
                    <a:pt x="56" y="117"/>
                  </a:cubicBezTo>
                  <a:cubicBezTo>
                    <a:pt x="56" y="119"/>
                    <a:pt x="55" y="120"/>
                    <a:pt x="53"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1" name="Freeform 114"/>
            <p:cNvSpPr/>
            <p:nvPr/>
          </p:nvSpPr>
          <p:spPr bwMode="auto">
            <a:xfrm>
              <a:off x="2027238" y="1371600"/>
              <a:ext cx="1309688" cy="2419350"/>
            </a:xfrm>
            <a:custGeom>
              <a:gdLst>
                <a:gd name="T0" fmla="*/ 68 w 70"/>
                <a:gd name="T1" fmla="*/ 31 h 127"/>
                <a:gd name="T2" fmla="*/ 15 w 70"/>
                <a:gd name="T3" fmla="*/ 0 h 127"/>
                <a:gd name="T4" fmla="*/ 12 w 70"/>
                <a:gd name="T5" fmla="*/ 0 h 127"/>
                <a:gd name="T6" fmla="*/ 1 w 70"/>
                <a:gd name="T7" fmla="*/ 6 h 127"/>
                <a:gd name="T8" fmla="*/ 0 w 70"/>
                <a:gd name="T9" fmla="*/ 9 h 127"/>
                <a:gd name="T10" fmla="*/ 0 w 70"/>
                <a:gd name="T11" fmla="*/ 9 h 127"/>
                <a:gd name="T12" fmla="*/ 53 w 70"/>
                <a:gd name="T13" fmla="*/ 40 h 127"/>
                <a:gd name="T14" fmla="*/ 55 w 70"/>
                <a:gd name="T15" fmla="*/ 43 h 127"/>
                <a:gd name="T16" fmla="*/ 55 w 70"/>
                <a:gd name="T17" fmla="*/ 126 h 127"/>
                <a:gd name="T18" fmla="*/ 55 w 70"/>
                <a:gd name="T19" fmla="*/ 127 h 127"/>
                <a:gd name="T20" fmla="*/ 56 w 70"/>
                <a:gd name="T21" fmla="*/ 125 h 127"/>
                <a:gd name="T22" fmla="*/ 56 w 70"/>
                <a:gd name="T23" fmla="*/ 42 h 127"/>
                <a:gd name="T24" fmla="*/ 54 w 70"/>
                <a:gd name="T25" fmla="*/ 39 h 127"/>
                <a:gd name="T26" fmla="*/ 1 w 70"/>
                <a:gd name="T27" fmla="*/ 8 h 127"/>
                <a:gd name="T28" fmla="*/ 2 w 70"/>
                <a:gd name="T29" fmla="*/ 8 h 127"/>
                <a:gd name="T30" fmla="*/ 13 w 70"/>
                <a:gd name="T31" fmla="*/ 2 h 127"/>
                <a:gd name="T32" fmla="*/ 13 w 70"/>
                <a:gd name="T33" fmla="*/ 2 h 127"/>
                <a:gd name="T34" fmla="*/ 14 w 70"/>
                <a:gd name="T35" fmla="*/ 2 h 127"/>
                <a:gd name="T36" fmla="*/ 67 w 70"/>
                <a:gd name="T37" fmla="*/ 32 h 127"/>
                <a:gd name="T38" fmla="*/ 68 w 70"/>
                <a:gd name="T39" fmla="*/ 34 h 127"/>
                <a:gd name="T40" fmla="*/ 68 w 70"/>
                <a:gd name="T41" fmla="*/ 119 h 127"/>
                <a:gd name="T42" fmla="*/ 70 w 70"/>
                <a:gd name="T43" fmla="*/ 117 h 127"/>
                <a:gd name="T44" fmla="*/ 70 w 70"/>
                <a:gd name="T45" fmla="*/ 34 h 127"/>
                <a:gd name="T46" fmla="*/ 68 w 70"/>
                <a:gd name="T47" fmla="*/ 3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27">
                  <a:moveTo>
                    <a:pt x="68" y="31"/>
                  </a:moveTo>
                  <a:cubicBezTo>
                    <a:pt x="15" y="0"/>
                    <a:pt x="15" y="0"/>
                    <a:pt x="15" y="0"/>
                  </a:cubicBezTo>
                  <a:cubicBezTo>
                    <a:pt x="14" y="0"/>
                    <a:pt x="13" y="0"/>
                    <a:pt x="12" y="0"/>
                  </a:cubicBezTo>
                  <a:cubicBezTo>
                    <a:pt x="1" y="6"/>
                    <a:pt x="1" y="6"/>
                    <a:pt x="1" y="6"/>
                  </a:cubicBezTo>
                  <a:cubicBezTo>
                    <a:pt x="0" y="7"/>
                    <a:pt x="0" y="8"/>
                    <a:pt x="0" y="9"/>
                  </a:cubicBezTo>
                  <a:cubicBezTo>
                    <a:pt x="0" y="9"/>
                    <a:pt x="0" y="9"/>
                    <a:pt x="0" y="9"/>
                  </a:cubicBezTo>
                  <a:cubicBezTo>
                    <a:pt x="53" y="40"/>
                    <a:pt x="53" y="40"/>
                    <a:pt x="53" y="40"/>
                  </a:cubicBezTo>
                  <a:cubicBezTo>
                    <a:pt x="54" y="40"/>
                    <a:pt x="55" y="42"/>
                    <a:pt x="55" y="43"/>
                  </a:cubicBezTo>
                  <a:cubicBezTo>
                    <a:pt x="55" y="126"/>
                    <a:pt x="55" y="126"/>
                    <a:pt x="55" y="126"/>
                  </a:cubicBezTo>
                  <a:cubicBezTo>
                    <a:pt x="55" y="126"/>
                    <a:pt x="55" y="127"/>
                    <a:pt x="55" y="127"/>
                  </a:cubicBezTo>
                  <a:cubicBezTo>
                    <a:pt x="56" y="127"/>
                    <a:pt x="56" y="126"/>
                    <a:pt x="56" y="125"/>
                  </a:cubicBezTo>
                  <a:cubicBezTo>
                    <a:pt x="56" y="42"/>
                    <a:pt x="56" y="42"/>
                    <a:pt x="56" y="42"/>
                  </a:cubicBezTo>
                  <a:cubicBezTo>
                    <a:pt x="56" y="41"/>
                    <a:pt x="56" y="40"/>
                    <a:pt x="54" y="39"/>
                  </a:cubicBezTo>
                  <a:cubicBezTo>
                    <a:pt x="1" y="8"/>
                    <a:pt x="1" y="8"/>
                    <a:pt x="1" y="8"/>
                  </a:cubicBezTo>
                  <a:cubicBezTo>
                    <a:pt x="2" y="8"/>
                    <a:pt x="2" y="8"/>
                    <a:pt x="2" y="8"/>
                  </a:cubicBezTo>
                  <a:cubicBezTo>
                    <a:pt x="13" y="2"/>
                    <a:pt x="13" y="2"/>
                    <a:pt x="13" y="2"/>
                  </a:cubicBezTo>
                  <a:cubicBezTo>
                    <a:pt x="13" y="2"/>
                    <a:pt x="13" y="2"/>
                    <a:pt x="13" y="2"/>
                  </a:cubicBezTo>
                  <a:cubicBezTo>
                    <a:pt x="14" y="2"/>
                    <a:pt x="14" y="2"/>
                    <a:pt x="14" y="2"/>
                  </a:cubicBezTo>
                  <a:cubicBezTo>
                    <a:pt x="67" y="32"/>
                    <a:pt x="67" y="32"/>
                    <a:pt x="67" y="32"/>
                  </a:cubicBezTo>
                  <a:cubicBezTo>
                    <a:pt x="68" y="33"/>
                    <a:pt x="68" y="34"/>
                    <a:pt x="68" y="34"/>
                  </a:cubicBezTo>
                  <a:cubicBezTo>
                    <a:pt x="68" y="119"/>
                    <a:pt x="68" y="119"/>
                    <a:pt x="68" y="119"/>
                  </a:cubicBezTo>
                  <a:cubicBezTo>
                    <a:pt x="69" y="119"/>
                    <a:pt x="70" y="118"/>
                    <a:pt x="70" y="117"/>
                  </a:cubicBezTo>
                  <a:cubicBezTo>
                    <a:pt x="70" y="34"/>
                    <a:pt x="70" y="34"/>
                    <a:pt x="70" y="34"/>
                  </a:cubicBezTo>
                  <a:cubicBezTo>
                    <a:pt x="70" y="33"/>
                    <a:pt x="69" y="32"/>
                    <a:pt x="6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grpSp>
      <p:cxnSp>
        <p:nvCxnSpPr>
          <p:cNvPr id="7" name="直接连接符 6"/>
          <p:cNvCxnSpPr/>
          <p:nvPr>
            <p:custDataLst>
              <p:tags r:id="rId4"/>
            </p:custDataLst>
          </p:nvPr>
        </p:nvCxnSpPr>
        <p:spPr>
          <a:xfrm>
            <a:off x="5865008" y="3862178"/>
            <a:ext cx="4143672" cy="0"/>
          </a:xfrm>
          <a:prstGeom prst="line">
            <a:avLst/>
          </a:prstGeom>
          <a:ln w="127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865008" y="2994348"/>
            <a:ext cx="4468868" cy="738664"/>
          </a:xfrm>
          <a:prstGeom prst="rect">
            <a:avLst/>
          </a:prstGeom>
        </p:spPr>
        <p:txBody>
          <a:bodyPr wrap="square" lIns="0" tIns="0" rIns="0" bIns="0">
            <a:spAutoFit/>
          </a:bodyPr>
          <a:lstStyle/>
          <a:p>
            <a:r>
              <a:rPr lang="zh-CN" altLang="en-US" sz="48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48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5865008"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009415"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865008"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009415"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259"/>
          <p:cNvSpPr>
            <a:spLocks noChangeArrowheads="1"/>
          </p:cNvSpPr>
          <p:nvPr/>
        </p:nvSpPr>
        <p:spPr bwMode="auto">
          <a:xfrm>
            <a:off x="3334124" y="2899087"/>
            <a:ext cx="991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03</a:t>
            </a:r>
            <a:endParaRPr lang="zh-CN" altLang="en-US" sz="2800">
              <a:solidFill>
                <a:schemeClr val="bg1"/>
              </a:solidFill>
              <a:cs typeface="Arial" panose="020b0604020202020204" pitchFamily="34" charset="0"/>
            </a:endParaRPr>
          </a:p>
        </p:txBody>
      </p:sp>
      <p:sp>
        <p:nvSpPr>
          <p:cNvPr id="39" name="矩形 259"/>
          <p:cNvSpPr>
            <a:spLocks noChangeArrowheads="1"/>
          </p:cNvSpPr>
          <p:nvPr/>
        </p:nvSpPr>
        <p:spPr bwMode="auto">
          <a:xfrm>
            <a:off x="3334124" y="3696911"/>
            <a:ext cx="991134"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 presetClass="entr" presetSubtype="4" accel="4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ppt_x"/>
                                          </p:val>
                                        </p:tav>
                                        <p:tav tm="100000">
                                          <p:val>
                                            <p:strVal val="#ppt_x"/>
                                          </p:val>
                                        </p:tav>
                                      </p:tavLst>
                                    </p:anim>
                                    <p:anim calcmode="lin" valueType="num">
                                      <p:cBhvr additive="base">
                                        <p:cTn id="11"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p:stCondLst>
                              <p:cond delay="0"/>
                            </p:stCondLst>
                            <p:childTnLst>
                              <p:par>
                                <p:cTn id="14" presetID="2" presetClass="entr" presetSubtype="4" accel="4000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250" fill="hold"/>
                                        <p:tgtEl>
                                          <p:spTgt spid="38"/>
                                        </p:tgtEl>
                                        <p:attrNameLst>
                                          <p:attrName>ppt_x</p:attrName>
                                        </p:attrNameLst>
                                      </p:cBhvr>
                                      <p:tavLst>
                                        <p:tav tm="0">
                                          <p:val>
                                            <p:strVal val="#ppt_x"/>
                                          </p:val>
                                        </p:tav>
                                        <p:tav tm="100000">
                                          <p:val>
                                            <p:strVal val="#ppt_x"/>
                                          </p:val>
                                        </p:tav>
                                      </p:tavLst>
                                    </p:anim>
                                    <p:anim calcmode="lin" valueType="num">
                                      <p:cBhvr additive="base">
                                        <p:cTn id="17" dur="125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accel="4000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250" fill="hold"/>
                                        <p:tgtEl>
                                          <p:spTgt spid="39"/>
                                        </p:tgtEl>
                                        <p:attrNameLst>
                                          <p:attrName>ppt_x</p:attrName>
                                        </p:attrNameLst>
                                      </p:cBhvr>
                                      <p:tavLst>
                                        <p:tav tm="0">
                                          <p:val>
                                            <p:strVal val="#ppt_x"/>
                                          </p:val>
                                        </p:tav>
                                        <p:tav tm="100000">
                                          <p:val>
                                            <p:strVal val="#ppt_x"/>
                                          </p:val>
                                        </p:tav>
                                      </p:tavLst>
                                    </p:anim>
                                    <p:anim calcmode="lin" valueType="num">
                                      <p:cBhvr additive="base">
                                        <p:cTn id="23" dur="125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4*#ppt_w"/>
                                          </p:val>
                                        </p:tav>
                                        <p:tav tm="100000">
                                          <p:val>
                                            <p:strVal val="#ppt_w"/>
                                          </p:val>
                                        </p:tav>
                                      </p:tavLst>
                                    </p:anim>
                                    <p:anim calcmode="lin" valueType="num">
                                      <p:cBhvr>
                                        <p:cTn id="2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nodeType="afterGroup">
                            <p:stCondLst>
                              <p:cond delay="500"/>
                            </p:stCondLst>
                            <p:childTnLst>
                              <p:par>
                                <p:cTn id="36" presetID="1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ppt_x</p:attrName>
                                        </p:attrNameLst>
                                      </p:cBhvr>
                                      <p:tavLst>
                                        <p:tav tm="0">
                                          <p:val>
                                            <p:strVal val="#ppt_x-#ppt_w*1.125000"/>
                                          </p:val>
                                        </p:tav>
                                        <p:tav tm="100000">
                                          <p:val>
                                            <p:strVal val="#ppt_x"/>
                                          </p:val>
                                        </p:tav>
                                      </p:tavLst>
                                    </p:anim>
                                    <p:animEffect transition="in" filter="wipe(right)">
                                      <p:cBhvr>
                                        <p:cTn id="39" dur="500"/>
                                        <p:tgtEl>
                                          <p:spTgt spid="11"/>
                                        </p:tgtEl>
                                      </p:cBhvr>
                                    </p:animEffect>
                                  </p:childTnLst>
                                </p:cTn>
                              </p:par>
                            </p:childTnLst>
                          </p:cTn>
                        </p:par>
                        <p:par>
                          <p:cTn id="40" fill="hold" nodeType="afterGroup">
                            <p:stCondLst>
                              <p:cond delay="1000"/>
                            </p:stCondLst>
                            <p:childTnLst>
                              <p:par>
                                <p:cTn id="41" presetID="1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par>
                          <p:cTn id="45" fill="hold" nodeType="afterGroup">
                            <p:stCondLst>
                              <p:cond delay="15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nodeType="afterGroup">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p:bldP spid="11" grpId="0"/>
      <p:bldP spid="12" grpId="0"/>
      <p:bldP spid="13" grpId="0"/>
      <p:bldP spid="14" grpId="0"/>
      <p:bldP spid="38" grpId="0"/>
      <p:bldP spid="3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a:off x="419100" y="1040827"/>
            <a:ext cx="3779132" cy="2773899"/>
          </a:xfrm>
          <a:prstGeom prst="rect">
            <a:avLst/>
          </a:prstGeom>
          <a:blipFill dpi="0" rotWithShape="1">
            <a:blip r:embed="rId3">
              <a:extLst>
                <a:ext uri="{28A0092B-C50C-407E-A947-70E740481C1C}">
                  <a14:useLocalDpi xmlns:a14="http://schemas.microsoft.com/office/drawing/2010/main" val="0"/>
                </a:ext>
              </a:extLst>
            </a:blip>
            <a:stretch>
              <a:fillRect t="-2258" b="-2258"/>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4539809" y="1040827"/>
            <a:ext cx="3779132" cy="2773899"/>
          </a:xfrm>
          <a:prstGeom prst="rect">
            <a:avLst/>
          </a:prstGeom>
          <a:solidFill>
            <a:schemeClr val="accent2"/>
          </a:solid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660518" y="1040827"/>
            <a:ext cx="3779132" cy="2773899"/>
          </a:xfrm>
          <a:prstGeom prst="rect">
            <a:avLst/>
          </a:prstGeom>
          <a:blipFill dpi="0" rotWithShape="1">
            <a:blip r:embed="rId4">
              <a:extLst>
                <a:ext uri="{28A0092B-C50C-407E-A947-70E740481C1C}">
                  <a14:useLocalDpi xmlns:a14="http://schemas.microsoft.com/office/drawing/2010/main" val="0"/>
                </a:ext>
              </a:extLst>
            </a:blip>
            <a:stretch>
              <a:fillRect l="-4005" r="-4005"/>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419100" y="4006586"/>
            <a:ext cx="3779132" cy="2773899"/>
          </a:xfrm>
          <a:prstGeom prst="rect">
            <a:avLst/>
          </a:prstGeom>
          <a:solidFill>
            <a:schemeClr val="accent1"/>
          </a:solid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4539809" y="4006586"/>
            <a:ext cx="3779132" cy="2773899"/>
          </a:xfrm>
          <a:prstGeom prst="rect">
            <a:avLst/>
          </a:prstGeom>
          <a:blipFill dpi="0" rotWithShape="1">
            <a:blip r:embed="rId5">
              <a:extLst>
                <a:ext uri="{28A0092B-C50C-407E-A947-70E740481C1C}">
                  <a14:useLocalDpi xmlns:a14="http://schemas.microsoft.com/office/drawing/2010/main" val="0"/>
                </a:ext>
              </a:extLst>
            </a:blip>
            <a:stretch>
              <a:fillRect t="-2258" b="-2258"/>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8660518" y="4006585"/>
            <a:ext cx="3779132" cy="2773899"/>
          </a:xfrm>
          <a:prstGeom prst="rect">
            <a:avLst/>
          </a:prstGeom>
          <a:solidFill>
            <a:schemeClr val="accent3"/>
          </a:solid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
          <p:cNvSpPr>
            <a:spLocks noChangeArrowheads="1"/>
          </p:cNvSpPr>
          <p:nvPr/>
        </p:nvSpPr>
        <p:spPr bwMode="auto">
          <a:xfrm>
            <a:off x="5038058" y="1497651"/>
            <a:ext cx="275453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a:solidFill>
                  <a:schemeClr val="bg1"/>
                </a:solidFill>
                <a:ea typeface="微软雅黑" panose="020b0503020204020204" pitchFamily="34" charset="-122"/>
                <a:sym typeface="Arial" panose="020b0604020202020204" pitchFamily="34" charset="0"/>
              </a:rPr>
              <a:t>点击请替换文字内容</a:t>
            </a:r>
            <a:endParaRPr lang="zh-CN" altLang="en-US" sz="1400">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ea typeface="微软雅黑" panose="020b0503020204020204" pitchFamily="34" charset="-122"/>
              <a:sym typeface="Arial" panose="020b0604020202020204" pitchFamily="34" charset="0"/>
            </a:endParaRPr>
          </a:p>
        </p:txBody>
      </p:sp>
      <p:sp>
        <p:nvSpPr>
          <p:cNvPr id="20" name="TextBox 3"/>
          <p:cNvSpPr>
            <a:spLocks noChangeArrowheads="1"/>
          </p:cNvSpPr>
          <p:nvPr/>
        </p:nvSpPr>
        <p:spPr bwMode="auto">
          <a:xfrm>
            <a:off x="867276" y="4580834"/>
            <a:ext cx="2753787"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a:solidFill>
                  <a:schemeClr val="bg1"/>
                </a:solidFill>
                <a:ea typeface="微软雅黑" panose="020b0503020204020204" pitchFamily="34" charset="-122"/>
                <a:sym typeface="Arial" panose="020b0604020202020204" pitchFamily="34" charset="0"/>
              </a:rPr>
              <a:t>点击请替换文字内容</a:t>
            </a:r>
            <a:endParaRPr lang="zh-CN" altLang="en-US" sz="1400">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ea typeface="微软雅黑" panose="020b0503020204020204" pitchFamily="34" charset="-122"/>
              <a:sym typeface="Arial" panose="020b0604020202020204" pitchFamily="34" charset="0"/>
            </a:endParaRPr>
          </a:p>
        </p:txBody>
      </p:sp>
      <p:sp>
        <p:nvSpPr>
          <p:cNvPr id="21" name="TextBox 3"/>
          <p:cNvSpPr>
            <a:spLocks noChangeArrowheads="1"/>
          </p:cNvSpPr>
          <p:nvPr/>
        </p:nvSpPr>
        <p:spPr bwMode="auto">
          <a:xfrm>
            <a:off x="9209588" y="4580834"/>
            <a:ext cx="2836361"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a:solidFill>
                  <a:schemeClr val="bg1"/>
                </a:solidFill>
                <a:ea typeface="微软雅黑" panose="020b0503020204020204" pitchFamily="34" charset="-122"/>
                <a:sym typeface="Arial" panose="020b0604020202020204" pitchFamily="34" charset="0"/>
              </a:rPr>
              <a:t>点击请替换文字内容</a:t>
            </a:r>
            <a:endParaRPr lang="zh-CN" altLang="en-US" sz="1400">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ea typeface="微软雅黑" panose="020b0503020204020204" pitchFamily="34" charset="-122"/>
              <a:sym typeface="Arial" panose="020b0604020202020204" pitchFamily="34" charset="0"/>
            </a:endParaRPr>
          </a:p>
        </p:txBody>
      </p:sp>
      <p:sp>
        <p:nvSpPr>
          <p:cNvPr id="22" name="矩形 32"/>
          <p:cNvSpPr/>
          <p:nvPr/>
        </p:nvSpPr>
        <p:spPr>
          <a:xfrm flipH="1">
            <a:off x="4778590" y="3044472"/>
            <a:ext cx="597198" cy="620282"/>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2"/>
          <p:cNvSpPr/>
          <p:nvPr/>
        </p:nvSpPr>
        <p:spPr>
          <a:xfrm>
            <a:off x="3353326" y="5948904"/>
            <a:ext cx="677813" cy="704013"/>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32"/>
          <p:cNvSpPr/>
          <p:nvPr/>
        </p:nvSpPr>
        <p:spPr>
          <a:xfrm rot="16200000">
            <a:off x="8777100" y="4143506"/>
            <a:ext cx="648555" cy="673624"/>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矩形 2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文本框 2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文本框 2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par>
                                <p:cTn id="11" presetID="49" presetClass="entr" presetSubtype="0" decel="10000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par>
                                <p:cTn id="23" presetID="49" presetClass="entr" presetSubtype="0" decel="10000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par>
                                <p:cTn id="29" presetID="23" presetClass="entr" presetSubtype="52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par>
                                <p:cTn id="35" presetID="49" presetClass="entr" presetSubtype="0" decel="10000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par>
                                <p:cTn id="41" presetID="23" presetClass="entr" presetSubtype="52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fltVal val="0.5"/>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23" presetClass="entr" presetSubtype="52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ppt_x</p:attrName>
                                        </p:attrNameLst>
                                      </p:cBhvr>
                                      <p:tavLst>
                                        <p:tav tm="0">
                                          <p:val>
                                            <p:fltVal val="0.5"/>
                                          </p:val>
                                        </p:tav>
                                        <p:tav tm="100000">
                                          <p:val>
                                            <p:strVal val="#ppt_x"/>
                                          </p:val>
                                        </p:tav>
                                      </p:tavLst>
                                    </p:anim>
                                    <p:anim calcmode="lin" valueType="num">
                                      <p:cBhvr>
                                        <p:cTn id="58" dur="500" fill="hold"/>
                                        <p:tgtEl>
                                          <p:spTgt spid="17"/>
                                        </p:tgtEl>
                                        <p:attrNameLst>
                                          <p:attrName>ppt_y</p:attrName>
                                        </p:attrNameLst>
                                      </p:cBhvr>
                                      <p:tavLst>
                                        <p:tav tm="0">
                                          <p:val>
                                            <p:fltVal val="0.5"/>
                                          </p:val>
                                        </p:tav>
                                        <p:tav tm="100000">
                                          <p:val>
                                            <p:strVal val="#ppt_y"/>
                                          </p:val>
                                        </p:tav>
                                      </p:tavLst>
                                    </p:anim>
                                  </p:childTnLst>
                                </p:cTn>
                              </p:par>
                              <p:par>
                                <p:cTn id="59" presetID="49" presetClass="entr" presetSubtype="0" decel="100000" fill="hold" grpId="1"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style.rotation</p:attrName>
                                        </p:attrNameLst>
                                      </p:cBhvr>
                                      <p:tavLst>
                                        <p:tav tm="0">
                                          <p:val>
                                            <p:fltVal val="360"/>
                                          </p:val>
                                        </p:tav>
                                        <p:tav tm="100000">
                                          <p:val>
                                            <p:fltVal val="0"/>
                                          </p:val>
                                        </p:tav>
                                      </p:tavLst>
                                    </p:anim>
                                    <p:animEffect transition="in" filter="fade">
                                      <p:cBhvr>
                                        <p:cTn id="64" dur="500"/>
                                        <p:tgtEl>
                                          <p:spTgt spid="17"/>
                                        </p:tgtEl>
                                      </p:cBhvr>
                                    </p:animEffect>
                                  </p:childTnLst>
                                </p:cTn>
                              </p:par>
                              <p:par>
                                <p:cTn id="65" presetID="23" presetClass="entr" presetSubtype="52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ppt_x</p:attrName>
                                        </p:attrNameLst>
                                      </p:cBhvr>
                                      <p:tavLst>
                                        <p:tav tm="0">
                                          <p:val>
                                            <p:fltVal val="0.5"/>
                                          </p:val>
                                        </p:tav>
                                        <p:tav tm="100000">
                                          <p:val>
                                            <p:strVal val="#ppt_x"/>
                                          </p:val>
                                        </p:tav>
                                      </p:tavLst>
                                    </p:anim>
                                    <p:anim calcmode="lin" valueType="num">
                                      <p:cBhvr>
                                        <p:cTn id="70" dur="500" fill="hold"/>
                                        <p:tgtEl>
                                          <p:spTgt spid="18"/>
                                        </p:tgtEl>
                                        <p:attrNameLst>
                                          <p:attrName>ppt_y</p:attrName>
                                        </p:attrNameLst>
                                      </p:cBhvr>
                                      <p:tavLst>
                                        <p:tav tm="0">
                                          <p:val>
                                            <p:fltVal val="0.5"/>
                                          </p:val>
                                        </p:tav>
                                        <p:tav tm="100000">
                                          <p:val>
                                            <p:strVal val="#ppt_y"/>
                                          </p:val>
                                        </p:tav>
                                      </p:tavLst>
                                    </p:anim>
                                  </p:childTnLst>
                                </p:cTn>
                              </p:par>
                              <p:par>
                                <p:cTn id="71" presetID="49" presetClass="entr" presetSubtype="0" decel="100000" fill="hold" grpId="1"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 calcmode="lin" valueType="num">
                                      <p:cBhvr>
                                        <p:cTn id="75" dur="500" fill="hold"/>
                                        <p:tgtEl>
                                          <p:spTgt spid="18"/>
                                        </p:tgtEl>
                                        <p:attrNameLst>
                                          <p:attrName>style.rotation</p:attrName>
                                        </p:attrNameLst>
                                      </p:cBhvr>
                                      <p:tavLst>
                                        <p:tav tm="0">
                                          <p:val>
                                            <p:fltVal val="360"/>
                                          </p:val>
                                        </p:tav>
                                        <p:tav tm="100000">
                                          <p:val>
                                            <p:fltVal val="0"/>
                                          </p:val>
                                        </p:tav>
                                      </p:tavLst>
                                    </p:anim>
                                    <p:animEffect transition="in" filter="fade">
                                      <p:cBhvr>
                                        <p:cTn id="76" dur="500"/>
                                        <p:tgtEl>
                                          <p:spTgt spid="18"/>
                                        </p:tgtEl>
                                      </p:cBhvr>
                                    </p:animEffect>
                                  </p:childTnLst>
                                </p:cTn>
                              </p:par>
                            </p:childTnLst>
                          </p:cTn>
                        </p:par>
                        <p:par>
                          <p:cTn id="77" fill="hold" nodeType="afterGroup">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10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1000"/>
                                        <p:tgtEl>
                                          <p:spTgt spid="22"/>
                                        </p:tgtEl>
                                        <p:attrNameLst>
                                          <p:attrName>ppt_x</p:attrName>
                                        </p:attrNameLst>
                                      </p:cBhvr>
                                      <p:tavLst>
                                        <p:tav tm="0">
                                          <p:val>
                                            <p:strVal val="#ppt_x+#ppt_w*1.125000"/>
                                          </p:val>
                                        </p:tav>
                                        <p:tav tm="100000">
                                          <p:val>
                                            <p:strVal val="#ppt_x"/>
                                          </p:val>
                                        </p:tav>
                                      </p:tavLst>
                                    </p:anim>
                                    <p:animEffect transition="in" filter="wipe(left)">
                                      <p:cBhvr>
                                        <p:cTn id="86" dur="1000"/>
                                        <p:tgtEl>
                                          <p:spTgt spid="22"/>
                                        </p:tgtEl>
                                      </p:cBhvr>
                                    </p:animEffect>
                                  </p:childTnLst>
                                </p:cTn>
                              </p:par>
                            </p:childTnLst>
                          </p:cTn>
                        </p:par>
                        <p:par>
                          <p:cTn id="87" fill="hold" nodeType="afterGroup">
                            <p:stCondLst>
                              <p:cond delay="2000"/>
                            </p:stCondLst>
                            <p:childTnLst>
                              <p:par>
                                <p:cTn id="88" presetID="2" presetClass="entr" presetSubtype="2"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1+#ppt_w/2"/>
                                          </p:val>
                                        </p:tav>
                                        <p:tav tm="100000">
                                          <p:val>
                                            <p:strVal val="#ppt_x"/>
                                          </p:val>
                                        </p:tav>
                                      </p:tavLst>
                                    </p:anim>
                                    <p:anim calcmode="lin" valueType="num">
                                      <p:cBhvr additive="base">
                                        <p:cTn id="91" dur="500" fill="hold"/>
                                        <p:tgtEl>
                                          <p:spTgt spid="20"/>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2500"/>
                            </p:stCondLst>
                            <p:childTnLst>
                              <p:par>
                                <p:cTn id="93" presetID="12" presetClass="entr" presetSubtype="8"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1000"/>
                                        <p:tgtEl>
                                          <p:spTgt spid="23"/>
                                        </p:tgtEl>
                                        <p:attrNameLst>
                                          <p:attrName>ppt_x</p:attrName>
                                        </p:attrNameLst>
                                      </p:cBhvr>
                                      <p:tavLst>
                                        <p:tav tm="0">
                                          <p:val>
                                            <p:strVal val="#ppt_x-#ppt_w*1.125000"/>
                                          </p:val>
                                        </p:tav>
                                        <p:tav tm="100000">
                                          <p:val>
                                            <p:strVal val="#ppt_x"/>
                                          </p:val>
                                        </p:tav>
                                      </p:tavLst>
                                    </p:anim>
                                    <p:animEffect transition="in" filter="wipe(right)">
                                      <p:cBhvr>
                                        <p:cTn id="96" dur="1000"/>
                                        <p:tgtEl>
                                          <p:spTgt spid="23"/>
                                        </p:tgtEl>
                                      </p:cBhvr>
                                    </p:animEffect>
                                  </p:childTnLst>
                                </p:cTn>
                              </p:par>
                            </p:childTnLst>
                          </p:cTn>
                        </p:par>
                        <p:par>
                          <p:cTn id="97" fill="hold" nodeType="afterGroup">
                            <p:stCondLst>
                              <p:cond delay="3500"/>
                            </p:stCondLst>
                            <p:childTnLst>
                              <p:par>
                                <p:cTn id="98" presetID="2" presetClass="entr" presetSubtype="2"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1+#ppt_w/2"/>
                                          </p:val>
                                        </p:tav>
                                        <p:tav tm="100000">
                                          <p:val>
                                            <p:strVal val="#ppt_x"/>
                                          </p:val>
                                        </p:tav>
                                      </p:tavLst>
                                    </p:anim>
                                    <p:anim calcmode="lin" valueType="num">
                                      <p:cBhvr additive="base">
                                        <p:cTn id="101" dur="500" fill="hold"/>
                                        <p:tgtEl>
                                          <p:spTgt spid="21"/>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4000"/>
                            </p:stCondLst>
                            <p:childTnLst>
                              <p:par>
                                <p:cTn id="103" presetID="12" presetClass="entr" presetSubtype="4"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1000"/>
                                        <p:tgtEl>
                                          <p:spTgt spid="24"/>
                                        </p:tgtEl>
                                        <p:attrNameLst>
                                          <p:attrName>ppt_y</p:attrName>
                                        </p:attrNameLst>
                                      </p:cBhvr>
                                      <p:tavLst>
                                        <p:tav tm="0">
                                          <p:val>
                                            <p:strVal val="#ppt_y+#ppt_h*1.125000"/>
                                          </p:val>
                                        </p:tav>
                                        <p:tav tm="100000">
                                          <p:val>
                                            <p:strVal val="#ppt_y"/>
                                          </p:val>
                                        </p:tav>
                                      </p:tavLst>
                                    </p:anim>
                                    <p:animEffect transition="in" filter="wipe(up)">
                                      <p:cBhvr>
                                        <p:cTn id="10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p:bldP spid="21" grpId="0"/>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Group 29"/>
          <p:cNvGrpSpPr/>
          <p:nvPr/>
        </p:nvGrpSpPr>
        <p:grpSpPr>
          <a:xfrm>
            <a:off x="1672666" y="4054789"/>
            <a:ext cx="1687576" cy="1931046"/>
            <a:chOff x="676273" y="1523631"/>
            <a:chExt cx="1382117" cy="1886317"/>
          </a:xfrm>
        </p:grpSpPr>
        <p:sp>
          <p:nvSpPr>
            <p:cNvPr id="64" name="Pentagon 63"/>
            <p:cNvSpPr/>
            <p:nvPr/>
          </p:nvSpPr>
          <p:spPr>
            <a:xfrm rot="5400000">
              <a:off x="1046240" y="2397799"/>
              <a:ext cx="642182" cy="138211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64"/>
            <p:cNvSpPr/>
            <p:nvPr/>
          </p:nvSpPr>
          <p:spPr>
            <a:xfrm>
              <a:off x="676275" y="1523631"/>
              <a:ext cx="1382115" cy="12441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25"/>
          <p:cNvGrpSpPr/>
          <p:nvPr/>
        </p:nvGrpSpPr>
        <p:grpSpPr>
          <a:xfrm flipV="1">
            <a:off x="3632036" y="2130709"/>
            <a:ext cx="1687576" cy="1931046"/>
            <a:chOff x="2280988" y="1523631"/>
            <a:chExt cx="1382117" cy="1886319"/>
          </a:xfrm>
        </p:grpSpPr>
        <p:sp>
          <p:nvSpPr>
            <p:cNvPr id="67" name="Pentagon 66"/>
            <p:cNvSpPr/>
            <p:nvPr/>
          </p:nvSpPr>
          <p:spPr>
            <a:xfrm rot="5400000">
              <a:off x="2650954" y="2397800"/>
              <a:ext cx="642184" cy="1382115"/>
            </a:xfrm>
            <a:prstGeom prst="homePlat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67"/>
            <p:cNvSpPr/>
            <p:nvPr/>
          </p:nvSpPr>
          <p:spPr>
            <a:xfrm>
              <a:off x="2280990" y="1523631"/>
              <a:ext cx="1382115" cy="12441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26"/>
          <p:cNvGrpSpPr/>
          <p:nvPr/>
        </p:nvGrpSpPr>
        <p:grpSpPr>
          <a:xfrm>
            <a:off x="5591408" y="4054789"/>
            <a:ext cx="1687574" cy="1931046"/>
            <a:chOff x="3885704" y="1523631"/>
            <a:chExt cx="1382116" cy="1886318"/>
          </a:xfrm>
        </p:grpSpPr>
        <p:sp>
          <p:nvSpPr>
            <p:cNvPr id="70" name="Pentagon 69"/>
            <p:cNvSpPr/>
            <p:nvPr/>
          </p:nvSpPr>
          <p:spPr>
            <a:xfrm rot="5400000">
              <a:off x="4255671" y="2397800"/>
              <a:ext cx="642182" cy="1382115"/>
            </a:xfrm>
            <a:prstGeom prst="homePlate">
              <a:avLst>
                <a:gd name="adj" fmla="val 962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70"/>
            <p:cNvSpPr/>
            <p:nvPr/>
          </p:nvSpPr>
          <p:spPr>
            <a:xfrm>
              <a:off x="3885705" y="1523631"/>
              <a:ext cx="1382115" cy="12441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27"/>
          <p:cNvGrpSpPr/>
          <p:nvPr/>
        </p:nvGrpSpPr>
        <p:grpSpPr>
          <a:xfrm flipV="1">
            <a:off x="7550775" y="2130705"/>
            <a:ext cx="1687576" cy="1931049"/>
            <a:chOff x="5490418" y="1523631"/>
            <a:chExt cx="1382117" cy="1886319"/>
          </a:xfrm>
        </p:grpSpPr>
        <p:sp>
          <p:nvSpPr>
            <p:cNvPr id="73" name="Pentagon 72"/>
            <p:cNvSpPr/>
            <p:nvPr/>
          </p:nvSpPr>
          <p:spPr>
            <a:xfrm rot="5400000">
              <a:off x="5860384" y="2397800"/>
              <a:ext cx="642184" cy="1382115"/>
            </a:xfrm>
            <a:prstGeom prst="homePlate">
              <a:avLst>
                <a:gd name="adj" fmla="val 996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5490420" y="1523631"/>
              <a:ext cx="1382115" cy="124413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28"/>
          <p:cNvGrpSpPr/>
          <p:nvPr/>
        </p:nvGrpSpPr>
        <p:grpSpPr>
          <a:xfrm>
            <a:off x="9510150" y="4054785"/>
            <a:ext cx="1687574" cy="1931049"/>
            <a:chOff x="7095134" y="1523631"/>
            <a:chExt cx="1382116" cy="1886319"/>
          </a:xfrm>
        </p:grpSpPr>
        <p:sp>
          <p:nvSpPr>
            <p:cNvPr id="77" name="Pentagon 76"/>
            <p:cNvSpPr/>
            <p:nvPr/>
          </p:nvSpPr>
          <p:spPr>
            <a:xfrm rot="5400000">
              <a:off x="7465100" y="2397800"/>
              <a:ext cx="642184" cy="1382115"/>
            </a:xfrm>
            <a:prstGeom prst="homePlate">
              <a:avLst>
                <a:gd name="adj" fmla="val 1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8" name="Rectangle 77"/>
            <p:cNvSpPr/>
            <p:nvPr/>
          </p:nvSpPr>
          <p:spPr>
            <a:xfrm>
              <a:off x="7095135" y="1523631"/>
              <a:ext cx="1382115" cy="12441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1959425" y="3489912"/>
            <a:ext cx="1069069" cy="1069069"/>
            <a:chOff x="911127" y="2468216"/>
            <a:chExt cx="875562" cy="875562"/>
          </a:xfrm>
        </p:grpSpPr>
        <p:sp>
          <p:nvSpPr>
            <p:cNvPr id="24" name="Oval 23"/>
            <p:cNvSpPr/>
            <p:nvPr/>
          </p:nvSpPr>
          <p:spPr>
            <a:xfrm>
              <a:off x="911127" y="2468216"/>
              <a:ext cx="875562" cy="875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82"/>
            <p:cNvSpPr>
              <a:spLocks noEditPoints="1"/>
            </p:cNvSpPr>
            <p:nvPr/>
          </p:nvSpPr>
          <p:spPr bwMode="auto">
            <a:xfrm>
              <a:off x="1100632" y="2674032"/>
              <a:ext cx="496552" cy="463931"/>
            </a:xfrm>
            <a:custGeom>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37"/>
          <p:cNvGrpSpPr/>
          <p:nvPr/>
        </p:nvGrpSpPr>
        <p:grpSpPr>
          <a:xfrm>
            <a:off x="3941289" y="3526320"/>
            <a:ext cx="1069069" cy="1069069"/>
            <a:chOff x="2514600" y="1773306"/>
            <a:chExt cx="875562" cy="875562"/>
          </a:xfrm>
        </p:grpSpPr>
        <p:sp>
          <p:nvSpPr>
            <p:cNvPr id="31" name="Oval 30"/>
            <p:cNvSpPr/>
            <p:nvPr/>
          </p:nvSpPr>
          <p:spPr>
            <a:xfrm>
              <a:off x="2514600" y="1773306"/>
              <a:ext cx="875562" cy="8755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72"/>
            <p:cNvSpPr>
              <a:spLocks noEditPoints="1"/>
            </p:cNvSpPr>
            <p:nvPr/>
          </p:nvSpPr>
          <p:spPr bwMode="auto">
            <a:xfrm>
              <a:off x="2705258" y="2031219"/>
              <a:ext cx="494246" cy="359736"/>
            </a:xfrm>
            <a:custGeom>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2">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5900660" y="3489912"/>
            <a:ext cx="1069069" cy="1069069"/>
            <a:chOff x="4138981" y="1773306"/>
            <a:chExt cx="875562" cy="875562"/>
          </a:xfrm>
        </p:grpSpPr>
        <p:sp>
          <p:nvSpPr>
            <p:cNvPr id="32" name="Oval 31"/>
            <p:cNvSpPr/>
            <p:nvPr/>
          </p:nvSpPr>
          <p:spPr>
            <a:xfrm>
              <a:off x="4138981" y="1773306"/>
              <a:ext cx="875562" cy="875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22"/>
            <p:cNvSpPr>
              <a:spLocks noEditPoints="1"/>
            </p:cNvSpPr>
            <p:nvPr/>
          </p:nvSpPr>
          <p:spPr bwMode="auto">
            <a:xfrm>
              <a:off x="4422741" y="1989575"/>
              <a:ext cx="308042" cy="443025"/>
            </a:xfrm>
            <a:custGeom>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4"/>
          <p:cNvGrpSpPr/>
          <p:nvPr/>
        </p:nvGrpSpPr>
        <p:grpSpPr>
          <a:xfrm>
            <a:off x="7860027" y="3489912"/>
            <a:ext cx="1069069" cy="1069069"/>
            <a:chOff x="5743695" y="1773306"/>
            <a:chExt cx="875562" cy="875562"/>
          </a:xfrm>
        </p:grpSpPr>
        <p:sp>
          <p:nvSpPr>
            <p:cNvPr id="33" name="Oval 32"/>
            <p:cNvSpPr/>
            <p:nvPr/>
          </p:nvSpPr>
          <p:spPr>
            <a:xfrm>
              <a:off x="5743695" y="1773306"/>
              <a:ext cx="875562" cy="875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00"/>
            <p:cNvSpPr>
              <a:spLocks noEditPoints="1"/>
            </p:cNvSpPr>
            <p:nvPr/>
          </p:nvSpPr>
          <p:spPr bwMode="auto">
            <a:xfrm>
              <a:off x="5950694" y="1989855"/>
              <a:ext cx="461564" cy="442464"/>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9819399" y="3489912"/>
            <a:ext cx="1069069" cy="1069069"/>
            <a:chOff x="7348411" y="2346461"/>
            <a:chExt cx="875562" cy="875562"/>
          </a:xfrm>
        </p:grpSpPr>
        <p:sp>
          <p:nvSpPr>
            <p:cNvPr id="34" name="Oval 33"/>
            <p:cNvSpPr/>
            <p:nvPr/>
          </p:nvSpPr>
          <p:spPr>
            <a:xfrm>
              <a:off x="7348411" y="2346461"/>
              <a:ext cx="875562" cy="8755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66"/>
            <p:cNvSpPr>
              <a:spLocks noEditPoints="1"/>
            </p:cNvSpPr>
            <p:nvPr/>
          </p:nvSpPr>
          <p:spPr bwMode="auto">
            <a:xfrm>
              <a:off x="7531557" y="2585079"/>
              <a:ext cx="509273" cy="395014"/>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 Placeholder 3"/>
          <p:cNvSpPr txBox="1"/>
          <p:nvPr/>
        </p:nvSpPr>
        <p:spPr>
          <a:xfrm>
            <a:off x="1676743" y="2477215"/>
            <a:ext cx="163843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3"/>
          <p:cNvSpPr txBox="1"/>
          <p:nvPr/>
        </p:nvSpPr>
        <p:spPr>
          <a:xfrm>
            <a:off x="3648298" y="4716699"/>
            <a:ext cx="163843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3"/>
          <p:cNvSpPr txBox="1"/>
          <p:nvPr/>
        </p:nvSpPr>
        <p:spPr>
          <a:xfrm>
            <a:off x="5619852" y="2477215"/>
            <a:ext cx="163843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3"/>
          <p:cNvSpPr txBox="1"/>
          <p:nvPr/>
        </p:nvSpPr>
        <p:spPr>
          <a:xfrm>
            <a:off x="7591409" y="4716699"/>
            <a:ext cx="163843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9562963" y="2477215"/>
            <a:ext cx="163843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2207874" y="4734420"/>
            <a:ext cx="617156" cy="40241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rPr>
              <a:t>20%</a:t>
            </a:r>
            <a:endPar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3"/>
          <p:cNvSpPr txBox="1"/>
          <p:nvPr/>
        </p:nvSpPr>
        <p:spPr>
          <a:xfrm>
            <a:off x="6110733" y="4734420"/>
            <a:ext cx="617156" cy="40241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rPr>
              <a:t>40%</a:t>
            </a:r>
            <a:endPar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3"/>
          <p:cNvSpPr txBox="1"/>
          <p:nvPr/>
        </p:nvSpPr>
        <p:spPr>
          <a:xfrm>
            <a:off x="10045355" y="4734420"/>
            <a:ext cx="617156" cy="40241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rPr>
              <a:t>90%</a:t>
            </a:r>
            <a:endPar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4167244" y="3089012"/>
            <a:ext cx="617156" cy="40241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rPr>
              <a:t>30%</a:t>
            </a:r>
            <a:endPar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3"/>
          <p:cNvSpPr txBox="1"/>
          <p:nvPr/>
        </p:nvSpPr>
        <p:spPr>
          <a:xfrm>
            <a:off x="8085983" y="3089012"/>
            <a:ext cx="617156" cy="402418"/>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rPr>
              <a:t>50%</a:t>
            </a:r>
            <a:endParaRPr lang="en-US" sz="2400"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2" name="矩形 5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文本框 52"/>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文本框 53"/>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nodeType="afterGroup">
                            <p:stCondLst>
                              <p:cond delay="1500"/>
                            </p:stCondLst>
                            <p:childTnLst>
                              <p:par>
                                <p:cTn id="22" presetID="2" presetClass="entr" presetSubtype="1" accel="50000" decel="5000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2000"/>
                            </p:stCondLst>
                            <p:childTnLst>
                              <p:par>
                                <p:cTn id="27" presetID="2" presetClass="entr" presetSubtype="4" accel="50000" decel="5000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500"/>
                            </p:stCondLst>
                            <p:childTnLst>
                              <p:par>
                                <p:cTn id="32" presetID="53" presetClass="entr" presetSubtype="16"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par>
                          <p:cTn id="37" fill="hold" nodeType="afterGroup">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ppt_w</p:attrName>
                                        </p:attrNameLst>
                                      </p:cBhvr>
                                      <p:tavLst>
                                        <p:tav tm="0">
                                          <p:val>
                                            <p:fltVal val="0"/>
                                          </p:val>
                                        </p:tav>
                                        <p:tav tm="100000">
                                          <p:val>
                                            <p:strVal val="#ppt_w"/>
                                          </p:val>
                                        </p:tav>
                                      </p:tavLst>
                                    </p:anim>
                                    <p:anim calcmode="lin" valueType="num">
                                      <p:cBhvr>
                                        <p:cTn id="41" dur="500" fill="hold"/>
                                        <p:tgtEl>
                                          <p:spTgt spid="49"/>
                                        </p:tgtEl>
                                        <p:attrNameLst>
                                          <p:attrName>ppt_h</p:attrName>
                                        </p:attrNameLst>
                                      </p:cBhvr>
                                      <p:tavLst>
                                        <p:tav tm="0">
                                          <p:val>
                                            <p:fltVal val="0"/>
                                          </p:val>
                                        </p:tav>
                                        <p:tav tm="100000">
                                          <p:val>
                                            <p:strVal val="#ppt_h"/>
                                          </p:val>
                                        </p:tav>
                                      </p:tavLst>
                                    </p:anim>
                                    <p:animEffect transition="in" filter="fade">
                                      <p:cBhvr>
                                        <p:cTn id="42" dur="500"/>
                                        <p:tgtEl>
                                          <p:spTgt spid="49"/>
                                        </p:tgtEl>
                                      </p:cBhvr>
                                    </p:animEffect>
                                  </p:childTnLst>
                                </p:cTn>
                              </p:par>
                            </p:childTnLst>
                          </p:cTn>
                        </p:par>
                        <p:par>
                          <p:cTn id="43" fill="hold" nodeType="afterGroup">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000"/>
                            </p:stCondLst>
                            <p:childTnLst>
                              <p:par>
                                <p:cTn id="49" presetID="2" presetClass="entr" presetSubtype="1" accel="50000" decel="5000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4500"/>
                            </p:stCondLst>
                            <p:childTnLst>
                              <p:par>
                                <p:cTn id="54" presetID="53" presetClass="entr" presetSubtype="16"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par>
                          <p:cTn id="59" fill="hold" nodeType="afterGroup">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childTnLst>
                          </p:cTn>
                        </p:par>
                        <p:par>
                          <p:cTn id="65" fill="hold" nodeType="afterGroup">
                            <p:stCondLst>
                              <p:cond delay="5500"/>
                            </p:stCondLst>
                            <p:childTnLst>
                              <p:par>
                                <p:cTn id="66" presetID="2" presetClass="entr" presetSubtype="1" accel="50000" decel="5000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6000"/>
                            </p:stCondLst>
                            <p:childTnLst>
                              <p:par>
                                <p:cTn id="71" presetID="2" presetClass="entr" presetSubtype="4" accel="50000" decel="5000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6500"/>
                            </p:stCondLst>
                            <p:childTnLst>
                              <p:par>
                                <p:cTn id="76" presetID="53" presetClass="entr" presetSubtype="16"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nodeType="afterGroup">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p:cTn id="84" dur="500" fill="hold"/>
                                        <p:tgtEl>
                                          <p:spTgt spid="50"/>
                                        </p:tgtEl>
                                        <p:attrNameLst>
                                          <p:attrName>ppt_w</p:attrName>
                                        </p:attrNameLst>
                                      </p:cBhvr>
                                      <p:tavLst>
                                        <p:tav tm="0">
                                          <p:val>
                                            <p:fltVal val="0"/>
                                          </p:val>
                                        </p:tav>
                                        <p:tav tm="100000">
                                          <p:val>
                                            <p:strVal val="#ppt_w"/>
                                          </p:val>
                                        </p:tav>
                                      </p:tavLst>
                                    </p:anim>
                                    <p:anim calcmode="lin" valueType="num">
                                      <p:cBhvr>
                                        <p:cTn id="85" dur="500" fill="hold"/>
                                        <p:tgtEl>
                                          <p:spTgt spid="50"/>
                                        </p:tgtEl>
                                        <p:attrNameLst>
                                          <p:attrName>ppt_h</p:attrName>
                                        </p:attrNameLst>
                                      </p:cBhvr>
                                      <p:tavLst>
                                        <p:tav tm="0">
                                          <p:val>
                                            <p:fltVal val="0"/>
                                          </p:val>
                                        </p:tav>
                                        <p:tav tm="100000">
                                          <p:val>
                                            <p:strVal val="#ppt_h"/>
                                          </p:val>
                                        </p:tav>
                                      </p:tavLst>
                                    </p:anim>
                                    <p:animEffect transition="in" filter="fade">
                                      <p:cBhvr>
                                        <p:cTn id="86" dur="500"/>
                                        <p:tgtEl>
                                          <p:spTgt spid="50"/>
                                        </p:tgtEl>
                                      </p:cBhvr>
                                    </p:animEffect>
                                  </p:childTnLst>
                                </p:cTn>
                              </p:par>
                            </p:childTnLst>
                          </p:cTn>
                        </p:par>
                        <p:par>
                          <p:cTn id="87" fill="hold" nodeType="afterGroup">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500" fill="hold"/>
                                        <p:tgtEl>
                                          <p:spTgt spid="43"/>
                                        </p:tgtEl>
                                        <p:attrNameLst>
                                          <p:attrName>ppt_x</p:attrName>
                                        </p:attrNameLst>
                                      </p:cBhvr>
                                      <p:tavLst>
                                        <p:tav tm="0">
                                          <p:val>
                                            <p:strVal val="#ppt_x"/>
                                          </p:val>
                                        </p:tav>
                                        <p:tav tm="100000">
                                          <p:val>
                                            <p:strVal val="#ppt_x"/>
                                          </p:val>
                                        </p:tav>
                                      </p:tavLst>
                                    </p:anim>
                                    <p:anim calcmode="lin" valueType="num">
                                      <p:cBhvr additive="base">
                                        <p:cTn id="91" dur="500" fill="hold"/>
                                        <p:tgtEl>
                                          <p:spTgt spid="43"/>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8000"/>
                            </p:stCondLst>
                            <p:childTnLst>
                              <p:par>
                                <p:cTn id="93" presetID="2" presetClass="entr" presetSubtype="1" accel="50000" decel="50000"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0-#ppt_h/2"/>
                                          </p:val>
                                        </p:tav>
                                        <p:tav tm="100000">
                                          <p:val>
                                            <p:strVal val="#ppt_y"/>
                                          </p:val>
                                        </p:tav>
                                      </p:tavLst>
                                    </p:anim>
                                  </p:childTnLst>
                                </p:cTn>
                              </p:par>
                            </p:childTnLst>
                          </p:cTn>
                        </p:par>
                        <p:par>
                          <p:cTn id="97" fill="hold" nodeType="afterGroup">
                            <p:stCondLst>
                              <p:cond delay="85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par>
                          <p:cTn id="103" fill="hold" nodeType="afterGroup">
                            <p:stCondLst>
                              <p:cond delay="9000"/>
                            </p:stCondLst>
                            <p:childTnLst>
                              <p:par>
                                <p:cTn id="104" presetID="53" presetClass="entr" presetSubtype="16"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childTnLst>
                          </p:cTn>
                        </p:par>
                        <p:par>
                          <p:cTn id="109" fill="hold" nodeType="afterGroup">
                            <p:stCondLst>
                              <p:cond delay="9500"/>
                            </p:stCondLst>
                            <p:childTnLst>
                              <p:par>
                                <p:cTn id="110" presetID="2" presetClass="entr" presetSubtype="1" accel="50000" decel="50000" fill="hold" grpId="0" nodeType="after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additive="base">
                                        <p:cTn id="112" dur="500" fill="hold"/>
                                        <p:tgtEl>
                                          <p:spTgt spid="44"/>
                                        </p:tgtEl>
                                        <p:attrNameLst>
                                          <p:attrName>ppt_x</p:attrName>
                                        </p:attrNameLst>
                                      </p:cBhvr>
                                      <p:tavLst>
                                        <p:tav tm="0">
                                          <p:val>
                                            <p:strVal val="#ppt_x"/>
                                          </p:val>
                                        </p:tav>
                                        <p:tav tm="100000">
                                          <p:val>
                                            <p:strVal val="#ppt_x"/>
                                          </p:val>
                                        </p:tav>
                                      </p:tavLst>
                                    </p:anim>
                                    <p:anim calcmode="lin" valueType="num">
                                      <p:cBhvr additive="base">
                                        <p:cTn id="11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8" name="Group 57"/>
          <p:cNvGrpSpPr/>
          <p:nvPr/>
        </p:nvGrpSpPr>
        <p:grpSpPr>
          <a:xfrm>
            <a:off x="2051986" y="2036251"/>
            <a:ext cx="2820950" cy="4080923"/>
            <a:chOff x="3285725" y="973793"/>
            <a:chExt cx="2882322" cy="4169707"/>
          </a:xfrm>
        </p:grpSpPr>
        <p:sp>
          <p:nvSpPr>
            <p:cNvPr id="43" name="Freeform 5"/>
            <p:cNvSpPr/>
            <p:nvPr/>
          </p:nvSpPr>
          <p:spPr bwMode="auto">
            <a:xfrm>
              <a:off x="3739829" y="3869949"/>
              <a:ext cx="2081691" cy="531173"/>
            </a:xfrm>
            <a:custGeom>
              <a:gdLst>
                <a:gd name="T0" fmla="*/ 831 w 1419"/>
                <a:gd name="T1" fmla="*/ 0 h 362"/>
                <a:gd name="T2" fmla="*/ 831 w 1419"/>
                <a:gd name="T3" fmla="*/ 24 h 362"/>
                <a:gd name="T4" fmla="*/ 835 w 1419"/>
                <a:gd name="T5" fmla="*/ 37 h 362"/>
                <a:gd name="T6" fmla="*/ 847 w 1419"/>
                <a:gd name="T7" fmla="*/ 60 h 362"/>
                <a:gd name="T8" fmla="*/ 858 w 1419"/>
                <a:gd name="T9" fmla="*/ 99 h 362"/>
                <a:gd name="T10" fmla="*/ 858 w 1419"/>
                <a:gd name="T11" fmla="*/ 100 h 362"/>
                <a:gd name="T12" fmla="*/ 858 w 1419"/>
                <a:gd name="T13" fmla="*/ 101 h 362"/>
                <a:gd name="T14" fmla="*/ 858 w 1419"/>
                <a:gd name="T15" fmla="*/ 101 h 362"/>
                <a:gd name="T16" fmla="*/ 791 w 1419"/>
                <a:gd name="T17" fmla="*/ 154 h 362"/>
                <a:gd name="T18" fmla="*/ 724 w 1419"/>
                <a:gd name="T19" fmla="*/ 96 h 362"/>
                <a:gd name="T20" fmla="*/ 724 w 1419"/>
                <a:gd name="T21" fmla="*/ 96 h 362"/>
                <a:gd name="T22" fmla="*/ 735 w 1419"/>
                <a:gd name="T23" fmla="*/ 60 h 362"/>
                <a:gd name="T24" fmla="*/ 746 w 1419"/>
                <a:gd name="T25" fmla="*/ 39 h 362"/>
                <a:gd name="T26" fmla="*/ 750 w 1419"/>
                <a:gd name="T27" fmla="*/ 24 h 362"/>
                <a:gd name="T28" fmla="*/ 751 w 1419"/>
                <a:gd name="T29" fmla="*/ 24 h 362"/>
                <a:gd name="T30" fmla="*/ 751 w 1419"/>
                <a:gd name="T31" fmla="*/ 0 h 362"/>
                <a:gd name="T32" fmla="*/ 30 w 1419"/>
                <a:gd name="T33" fmla="*/ 0 h 362"/>
                <a:gd name="T34" fmla="*/ 0 w 1419"/>
                <a:gd name="T35" fmla="*/ 161 h 362"/>
                <a:gd name="T36" fmla="*/ 876 w 1419"/>
                <a:gd name="T37" fmla="*/ 362 h 362"/>
                <a:gd name="T38" fmla="*/ 953 w 1419"/>
                <a:gd name="T39" fmla="*/ 133 h 362"/>
                <a:gd name="T40" fmla="*/ 1362 w 1419"/>
                <a:gd name="T41" fmla="*/ 133 h 362"/>
                <a:gd name="T42" fmla="*/ 1419 w 1419"/>
                <a:gd name="T43" fmla="*/ 0 h 362"/>
                <a:gd name="T44" fmla="*/ 831 w 1419"/>
                <a:gd name="T45" fmla="*/ 0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362">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chemeClr val="tx2"/>
            </a:solid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6"/>
            <p:cNvSpPr/>
            <p:nvPr/>
          </p:nvSpPr>
          <p:spPr bwMode="auto">
            <a:xfrm>
              <a:off x="5224584" y="1646612"/>
              <a:ext cx="730995" cy="633614"/>
            </a:xfrm>
            <a:custGeom>
              <a:gdLst>
                <a:gd name="T0" fmla="*/ 382 w 498"/>
                <a:gd name="T1" fmla="*/ 0 h 432"/>
                <a:gd name="T2" fmla="*/ 0 w 498"/>
                <a:gd name="T3" fmla="*/ 0 h 432"/>
                <a:gd name="T4" fmla="*/ 0 w 498"/>
                <a:gd name="T5" fmla="*/ 432 h 432"/>
                <a:gd name="T6" fmla="*/ 65 w 498"/>
                <a:gd name="T7" fmla="*/ 432 h 432"/>
                <a:gd name="T8" fmla="*/ 65 w 498"/>
                <a:gd name="T9" fmla="*/ 420 h 432"/>
                <a:gd name="T10" fmla="*/ 62 w 498"/>
                <a:gd name="T11" fmla="*/ 407 h 432"/>
                <a:gd name="T12" fmla="*/ 49 w 498"/>
                <a:gd name="T13" fmla="*/ 384 h 432"/>
                <a:gd name="T14" fmla="*/ 39 w 498"/>
                <a:gd name="T15" fmla="*/ 345 h 432"/>
                <a:gd name="T16" fmla="*/ 39 w 498"/>
                <a:gd name="T17" fmla="*/ 344 h 432"/>
                <a:gd name="T18" fmla="*/ 39 w 498"/>
                <a:gd name="T19" fmla="*/ 343 h 432"/>
                <a:gd name="T20" fmla="*/ 39 w 498"/>
                <a:gd name="T21" fmla="*/ 343 h 432"/>
                <a:gd name="T22" fmla="*/ 106 w 498"/>
                <a:gd name="T23" fmla="*/ 290 h 432"/>
                <a:gd name="T24" fmla="*/ 173 w 498"/>
                <a:gd name="T25" fmla="*/ 348 h 432"/>
                <a:gd name="T26" fmla="*/ 173 w 498"/>
                <a:gd name="T27" fmla="*/ 348 h 432"/>
                <a:gd name="T28" fmla="*/ 162 w 498"/>
                <a:gd name="T29" fmla="*/ 384 h 432"/>
                <a:gd name="T30" fmla="*/ 150 w 498"/>
                <a:gd name="T31" fmla="*/ 405 h 432"/>
                <a:gd name="T32" fmla="*/ 146 w 498"/>
                <a:gd name="T33" fmla="*/ 420 h 432"/>
                <a:gd name="T34" fmla="*/ 146 w 498"/>
                <a:gd name="T35" fmla="*/ 420 h 432"/>
                <a:gd name="T36" fmla="*/ 146 w 498"/>
                <a:gd name="T37" fmla="*/ 432 h 432"/>
                <a:gd name="T38" fmla="*/ 491 w 498"/>
                <a:gd name="T39" fmla="*/ 432 h 432"/>
                <a:gd name="T40" fmla="*/ 382 w 498"/>
                <a:gd name="T41"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432">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chemeClr val="accent4"/>
            </a:solid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9"/>
            <p:cNvSpPr/>
            <p:nvPr/>
          </p:nvSpPr>
          <p:spPr bwMode="auto">
            <a:xfrm>
              <a:off x="4063592" y="973793"/>
              <a:ext cx="1642841" cy="565319"/>
            </a:xfrm>
            <a:custGeom>
              <a:gdLst>
                <a:gd name="T0" fmla="*/ 793 w 1120"/>
                <a:gd name="T1" fmla="*/ 146 h 385"/>
                <a:gd name="T2" fmla="*/ 0 w 1120"/>
                <a:gd name="T3" fmla="*/ 136 h 385"/>
                <a:gd name="T4" fmla="*/ 0 w 1120"/>
                <a:gd name="T5" fmla="*/ 385 h 385"/>
                <a:gd name="T6" fmla="*/ 603 w 1120"/>
                <a:gd name="T7" fmla="*/ 385 h 385"/>
                <a:gd name="T8" fmla="*/ 603 w 1120"/>
                <a:gd name="T9" fmla="*/ 342 h 385"/>
                <a:gd name="T10" fmla="*/ 600 w 1120"/>
                <a:gd name="T11" fmla="*/ 330 h 385"/>
                <a:gd name="T12" fmla="*/ 587 w 1120"/>
                <a:gd name="T13" fmla="*/ 307 h 385"/>
                <a:gd name="T14" fmla="*/ 577 w 1120"/>
                <a:gd name="T15" fmla="*/ 267 h 385"/>
                <a:gd name="T16" fmla="*/ 577 w 1120"/>
                <a:gd name="T17" fmla="*/ 266 h 385"/>
                <a:gd name="T18" fmla="*/ 577 w 1120"/>
                <a:gd name="T19" fmla="*/ 266 h 385"/>
                <a:gd name="T20" fmla="*/ 577 w 1120"/>
                <a:gd name="T21" fmla="*/ 266 h 385"/>
                <a:gd name="T22" fmla="*/ 644 w 1120"/>
                <a:gd name="T23" fmla="*/ 212 h 385"/>
                <a:gd name="T24" fmla="*/ 711 w 1120"/>
                <a:gd name="T25" fmla="*/ 270 h 385"/>
                <a:gd name="T26" fmla="*/ 711 w 1120"/>
                <a:gd name="T27" fmla="*/ 270 h 385"/>
                <a:gd name="T28" fmla="*/ 700 w 1120"/>
                <a:gd name="T29" fmla="*/ 307 h 385"/>
                <a:gd name="T30" fmla="*/ 688 w 1120"/>
                <a:gd name="T31" fmla="*/ 327 h 385"/>
                <a:gd name="T32" fmla="*/ 684 w 1120"/>
                <a:gd name="T33" fmla="*/ 342 h 385"/>
                <a:gd name="T34" fmla="*/ 684 w 1120"/>
                <a:gd name="T35" fmla="*/ 342 h 385"/>
                <a:gd name="T36" fmla="*/ 684 w 1120"/>
                <a:gd name="T37" fmla="*/ 385 h 385"/>
                <a:gd name="T38" fmla="*/ 1120 w 1120"/>
                <a:gd name="T39" fmla="*/ 385 h 385"/>
                <a:gd name="T40" fmla="*/ 793 w 1120"/>
                <a:gd name="T41" fmla="*/ 146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385">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chemeClr val="accent5"/>
            </a:solid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3"/>
            <p:cNvSpPr/>
            <p:nvPr/>
          </p:nvSpPr>
          <p:spPr bwMode="auto">
            <a:xfrm>
              <a:off x="4626382" y="3128837"/>
              <a:ext cx="295939" cy="634878"/>
            </a:xfrm>
            <a:custGeom>
              <a:gdLst>
                <a:gd name="T0" fmla="*/ 234 w 234"/>
                <a:gd name="T1" fmla="*/ 0 h 502"/>
                <a:gd name="T2" fmla="*/ 0 w 234"/>
                <a:gd name="T3" fmla="*/ 0 h 502"/>
                <a:gd name="T4" fmla="*/ 0 w 234"/>
                <a:gd name="T5" fmla="*/ 502 h 502"/>
                <a:gd name="T6" fmla="*/ 0 w 234"/>
                <a:gd name="T7" fmla="*/ 502 h 502"/>
                <a:gd name="T8" fmla="*/ 234 w 234"/>
                <a:gd name="T9" fmla="*/ 0 h 502"/>
              </a:gdLst>
              <a:cxnLst>
                <a:cxn ang="0">
                  <a:pos x="T0" y="T1"/>
                </a:cxn>
                <a:cxn ang="0">
                  <a:pos x="T2" y="T3"/>
                </a:cxn>
                <a:cxn ang="0">
                  <a:pos x="T4" y="T5"/>
                </a:cxn>
                <a:cxn ang="0">
                  <a:pos x="T6" y="T7"/>
                </a:cxn>
                <a:cxn ang="0">
                  <a:pos x="T8" y="T9"/>
                </a:cxn>
              </a:cxnLst>
              <a:rect l="0" t="0" r="r" b="b"/>
              <a:pathLst>
                <a:path w="234" h="502">
                  <a:moveTo>
                    <a:pt x="234" y="0"/>
                  </a:moveTo>
                  <a:lnTo>
                    <a:pt x="0" y="0"/>
                  </a:lnTo>
                  <a:lnTo>
                    <a:pt x="0" y="502"/>
                  </a:lnTo>
                  <a:lnTo>
                    <a:pt x="0" y="502"/>
                  </a:lnTo>
                  <a:lnTo>
                    <a:pt x="234" y="0"/>
                  </a:lnTo>
                </a:path>
              </a:pathLst>
            </a:custGeom>
            <a:no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8"/>
            <p:cNvSpPr/>
            <p:nvPr/>
          </p:nvSpPr>
          <p:spPr bwMode="auto">
            <a:xfrm>
              <a:off x="3609565" y="1235586"/>
              <a:ext cx="345263" cy="303528"/>
            </a:xfrm>
            <a:custGeom>
              <a:gdLst>
                <a:gd name="T0" fmla="*/ 235 w 235"/>
                <a:gd name="T1" fmla="*/ 207 h 207"/>
                <a:gd name="T2" fmla="*/ 235 w 235"/>
                <a:gd name="T3" fmla="*/ 0 h 207"/>
                <a:gd name="T4" fmla="*/ 0 w 235"/>
                <a:gd name="T5" fmla="*/ 207 h 207"/>
                <a:gd name="T6" fmla="*/ 235 w 235"/>
                <a:gd name="T7" fmla="*/ 207 h 207"/>
              </a:gdLst>
              <a:cxnLst>
                <a:cxn ang="0">
                  <a:pos x="T0" y="T1"/>
                </a:cxn>
                <a:cxn ang="0">
                  <a:pos x="T2" y="T3"/>
                </a:cxn>
                <a:cxn ang="0">
                  <a:pos x="T4" y="T5"/>
                </a:cxn>
                <a:cxn ang="0">
                  <a:pos x="T6" y="T7"/>
                </a:cxn>
              </a:cxnLst>
              <a:rect l="0" t="0" r="r" b="b"/>
              <a:pathLst>
                <a:path w="235" h="206">
                  <a:moveTo>
                    <a:pt x="235" y="207"/>
                  </a:moveTo>
                  <a:cubicBezTo>
                    <a:pt x="235" y="0"/>
                    <a:pt x="235" y="0"/>
                    <a:pt x="235" y="0"/>
                  </a:cubicBezTo>
                  <a:cubicBezTo>
                    <a:pt x="141" y="58"/>
                    <a:pt x="62" y="132"/>
                    <a:pt x="0" y="207"/>
                  </a:cubicBezTo>
                  <a:lnTo>
                    <a:pt x="235" y="207"/>
                  </a:lnTo>
                  <a:close/>
                </a:path>
              </a:pathLst>
            </a:custGeom>
            <a:solidFill>
              <a:schemeClr val="accent4"/>
            </a:solid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0"/>
            <p:cNvSpPr/>
            <p:nvPr/>
          </p:nvSpPr>
          <p:spPr bwMode="auto">
            <a:xfrm>
              <a:off x="4063592" y="1646612"/>
              <a:ext cx="902994" cy="633614"/>
            </a:xfrm>
            <a:custGeom>
              <a:gdLst>
                <a:gd name="T0" fmla="*/ 714 w 714"/>
                <a:gd name="T1" fmla="*/ 0 h 501"/>
                <a:gd name="T2" fmla="*/ 0 w 714"/>
                <a:gd name="T3" fmla="*/ 0 h 501"/>
                <a:gd name="T4" fmla="*/ 0 w 714"/>
                <a:gd name="T5" fmla="*/ 501 h 501"/>
                <a:gd name="T6" fmla="*/ 433 w 714"/>
                <a:gd name="T7" fmla="*/ 501 h 501"/>
                <a:gd name="T8" fmla="*/ 714 w 714"/>
                <a:gd name="T9" fmla="*/ 0 h 501"/>
              </a:gdLst>
              <a:cxnLst>
                <a:cxn ang="0">
                  <a:pos x="T0" y="T1"/>
                </a:cxn>
                <a:cxn ang="0">
                  <a:pos x="T2" y="T3"/>
                </a:cxn>
                <a:cxn ang="0">
                  <a:pos x="T4" y="T5"/>
                </a:cxn>
                <a:cxn ang="0">
                  <a:pos x="T6" y="T7"/>
                </a:cxn>
                <a:cxn ang="0">
                  <a:pos x="T8" y="T9"/>
                </a:cxn>
              </a:cxnLst>
              <a:rect l="0" t="0" r="r" b="b"/>
              <a:pathLst>
                <a:path w="714" h="501">
                  <a:moveTo>
                    <a:pt x="714" y="0"/>
                  </a:moveTo>
                  <a:lnTo>
                    <a:pt x="0" y="0"/>
                  </a:lnTo>
                  <a:lnTo>
                    <a:pt x="0" y="501"/>
                  </a:lnTo>
                  <a:lnTo>
                    <a:pt x="433" y="501"/>
                  </a:lnTo>
                  <a:lnTo>
                    <a:pt x="714" y="0"/>
                  </a:lnTo>
                </a:path>
              </a:pathLst>
            </a:custGeom>
            <a:no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2"/>
            <p:cNvSpPr/>
            <p:nvPr/>
          </p:nvSpPr>
          <p:spPr bwMode="auto">
            <a:xfrm>
              <a:off x="3297185" y="4378358"/>
              <a:ext cx="2174014" cy="765142"/>
            </a:xfrm>
            <a:custGeom>
              <a:gdLst>
                <a:gd name="T0" fmla="*/ 0 w 1719"/>
                <a:gd name="T1" fmla="*/ 605 h 605"/>
                <a:gd name="T2" fmla="*/ 224 w 1719"/>
                <a:gd name="T3" fmla="*/ 0 h 605"/>
                <a:gd name="T4" fmla="*/ 1440 w 1719"/>
                <a:gd name="T5" fmla="*/ 261 h 605"/>
                <a:gd name="T6" fmla="*/ 1440 w 1719"/>
                <a:gd name="T7" fmla="*/ 218 h 605"/>
                <a:gd name="T8" fmla="*/ 1719 w 1719"/>
                <a:gd name="T9" fmla="*/ 605 h 605"/>
                <a:gd name="T10" fmla="*/ 0 w 1719"/>
                <a:gd name="T11" fmla="*/ 605 h 605"/>
              </a:gdLst>
              <a:cxnLst>
                <a:cxn ang="0">
                  <a:pos x="T0" y="T1"/>
                </a:cxn>
                <a:cxn ang="0">
                  <a:pos x="T2" y="T3"/>
                </a:cxn>
                <a:cxn ang="0">
                  <a:pos x="T4" y="T5"/>
                </a:cxn>
                <a:cxn ang="0">
                  <a:pos x="T6" y="T7"/>
                </a:cxn>
                <a:cxn ang="0">
                  <a:pos x="T8" y="T9"/>
                </a:cxn>
                <a:cxn ang="0">
                  <a:pos x="T10" y="T11"/>
                </a:cxn>
              </a:cxnLst>
              <a:rect l="0" t="0" r="r" b="b"/>
              <a:pathLst>
                <a:path w="1719" h="605">
                  <a:moveTo>
                    <a:pt x="0" y="605"/>
                  </a:moveTo>
                  <a:lnTo>
                    <a:pt x="224" y="0"/>
                  </a:lnTo>
                  <a:lnTo>
                    <a:pt x="1440" y="261"/>
                  </a:lnTo>
                  <a:lnTo>
                    <a:pt x="1440" y="218"/>
                  </a:lnTo>
                  <a:lnTo>
                    <a:pt x="1719" y="605"/>
                  </a:lnTo>
                  <a:lnTo>
                    <a:pt x="0" y="605"/>
                  </a:lnTo>
                  <a:close/>
                </a:path>
              </a:pathLst>
            </a:custGeom>
            <a:solidFill>
              <a:schemeClr val="bg1">
                <a:lumMod val="75000"/>
              </a:schemeClr>
            </a:solid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3"/>
            <p:cNvSpPr/>
            <p:nvPr/>
          </p:nvSpPr>
          <p:spPr bwMode="auto">
            <a:xfrm>
              <a:off x="3580477" y="3995155"/>
              <a:ext cx="1537871" cy="713289"/>
            </a:xfrm>
            <a:custGeom>
              <a:gdLst>
                <a:gd name="T0" fmla="*/ 1216 w 1216"/>
                <a:gd name="T1" fmla="*/ 564 h 564"/>
                <a:gd name="T2" fmla="*/ 0 w 1216"/>
                <a:gd name="T3" fmla="*/ 303 h 564"/>
                <a:gd name="T4" fmla="*/ 102 w 1216"/>
                <a:gd name="T5" fmla="*/ 0 h 564"/>
                <a:gd name="T6" fmla="*/ 1216 w 1216"/>
                <a:gd name="T7" fmla="*/ 260 h 564"/>
                <a:gd name="T8" fmla="*/ 1216 w 1216"/>
                <a:gd name="T9" fmla="*/ 564 h 564"/>
              </a:gdLst>
              <a:cxnLst>
                <a:cxn ang="0">
                  <a:pos x="T0" y="T1"/>
                </a:cxn>
                <a:cxn ang="0">
                  <a:pos x="T2" y="T3"/>
                </a:cxn>
                <a:cxn ang="0">
                  <a:pos x="T4" y="T5"/>
                </a:cxn>
                <a:cxn ang="0">
                  <a:pos x="T6" y="T7"/>
                </a:cxn>
                <a:cxn ang="0">
                  <a:pos x="T8" y="T9"/>
                </a:cxn>
              </a:cxnLst>
              <a:rect l="0" t="0" r="r" b="b"/>
              <a:pathLst>
                <a:path w="1216" h="564">
                  <a:moveTo>
                    <a:pt x="1216" y="564"/>
                  </a:moveTo>
                  <a:lnTo>
                    <a:pt x="0" y="303"/>
                  </a:lnTo>
                  <a:lnTo>
                    <a:pt x="102" y="0"/>
                  </a:lnTo>
                  <a:lnTo>
                    <a:pt x="1216" y="260"/>
                  </a:lnTo>
                  <a:lnTo>
                    <a:pt x="1216" y="564"/>
                  </a:lnTo>
                  <a:close/>
                </a:path>
              </a:pathLst>
            </a:custGeom>
            <a:solidFill>
              <a:schemeClr val="bg1">
                <a:lumMod val="85000"/>
              </a:schemeClr>
            </a:solid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
            <p:cNvSpPr/>
            <p:nvPr/>
          </p:nvSpPr>
          <p:spPr bwMode="auto">
            <a:xfrm>
              <a:off x="4063592" y="2055109"/>
              <a:ext cx="1367137" cy="967493"/>
            </a:xfrm>
            <a:custGeom>
              <a:gdLst>
                <a:gd name="connsiteX0" fmla="*/ 875170 w 1367137"/>
                <a:gd name="connsiteY0" fmla="*/ 0 h 967493"/>
                <a:gd name="connsiteX1" fmla="*/ 940741 w 1367137"/>
                <a:gd name="connsiteY1" fmla="*/ 52782 h 967493"/>
                <a:gd name="connsiteX2" fmla="*/ 930541 w 1367137"/>
                <a:gd name="connsiteY2" fmla="*/ 95300 h 967493"/>
                <a:gd name="connsiteX3" fmla="*/ 908684 w 1367137"/>
                <a:gd name="connsiteY3" fmla="*/ 136352 h 967493"/>
                <a:gd name="connsiteX4" fmla="*/ 901398 w 1367137"/>
                <a:gd name="connsiteY4" fmla="*/ 162743 h 967493"/>
                <a:gd name="connsiteX5" fmla="*/ 901398 w 1367137"/>
                <a:gd name="connsiteY5" fmla="*/ 331350 h 967493"/>
                <a:gd name="connsiteX6" fmla="*/ 1054757 w 1367137"/>
                <a:gd name="connsiteY6" fmla="*/ 331350 h 967493"/>
                <a:gd name="connsiteX7" fmla="*/ 1054757 w 1367137"/>
                <a:gd name="connsiteY7" fmla="*/ 471137 h 967493"/>
                <a:gd name="connsiteX8" fmla="*/ 1074553 w 1367137"/>
                <a:gd name="connsiteY8" fmla="*/ 470966 h 967493"/>
                <a:gd name="connsiteX9" fmla="*/ 1202403 w 1367137"/>
                <a:gd name="connsiteY9" fmla="*/ 469855 h 967493"/>
                <a:gd name="connsiteX10" fmla="*/ 1231820 w 1367137"/>
                <a:gd name="connsiteY10" fmla="*/ 462512 h 967493"/>
                <a:gd name="connsiteX11" fmla="*/ 1270062 w 1367137"/>
                <a:gd name="connsiteY11" fmla="*/ 441950 h 967493"/>
                <a:gd name="connsiteX12" fmla="*/ 1308304 w 1367137"/>
                <a:gd name="connsiteY12" fmla="*/ 430201 h 967493"/>
                <a:gd name="connsiteX13" fmla="*/ 1367137 w 1367137"/>
                <a:gd name="connsiteY13" fmla="*/ 497760 h 967493"/>
                <a:gd name="connsiteX14" fmla="*/ 1312716 w 1367137"/>
                <a:gd name="connsiteY14" fmla="*/ 563851 h 967493"/>
                <a:gd name="connsiteX15" fmla="*/ 1270062 w 1367137"/>
                <a:gd name="connsiteY15" fmla="*/ 553571 h 967493"/>
                <a:gd name="connsiteX16" fmla="*/ 1228879 w 1367137"/>
                <a:gd name="connsiteY16" fmla="*/ 530072 h 967493"/>
                <a:gd name="connsiteX17" fmla="*/ 1228879 w 1367137"/>
                <a:gd name="connsiteY17" fmla="*/ 531540 h 967493"/>
                <a:gd name="connsiteX18" fmla="*/ 1202403 w 1367137"/>
                <a:gd name="connsiteY18" fmla="*/ 524197 h 967493"/>
                <a:gd name="connsiteX19" fmla="*/ 1089089 w 1367137"/>
                <a:gd name="connsiteY19" fmla="*/ 524197 h 967493"/>
                <a:gd name="connsiteX20" fmla="*/ 1054757 w 1367137"/>
                <a:gd name="connsiteY20" fmla="*/ 524197 h 967493"/>
                <a:gd name="connsiteX21" fmla="*/ 1054757 w 1367137"/>
                <a:gd name="connsiteY21" fmla="*/ 967493 h 967493"/>
                <a:gd name="connsiteX22" fmla="*/ 212712 w 1367137"/>
                <a:gd name="connsiteY22" fmla="*/ 967493 h 967493"/>
                <a:gd name="connsiteX23" fmla="*/ 212712 w 1367137"/>
                <a:gd name="connsiteY23" fmla="*/ 935172 h 967493"/>
                <a:gd name="connsiteX24" fmla="*/ 218580 w 1367137"/>
                <a:gd name="connsiteY24" fmla="*/ 913135 h 967493"/>
                <a:gd name="connsiteX25" fmla="*/ 236183 w 1367137"/>
                <a:gd name="connsiteY25" fmla="*/ 883751 h 967493"/>
                <a:gd name="connsiteX26" fmla="*/ 252320 w 1367137"/>
                <a:gd name="connsiteY26" fmla="*/ 829393 h 967493"/>
                <a:gd name="connsiteX27" fmla="*/ 154033 w 1367137"/>
                <a:gd name="connsiteY27" fmla="*/ 745651 h 967493"/>
                <a:gd name="connsiteX28" fmla="*/ 55745 w 1367137"/>
                <a:gd name="connsiteY28" fmla="*/ 823516 h 967493"/>
                <a:gd name="connsiteX29" fmla="*/ 55745 w 1367137"/>
                <a:gd name="connsiteY29" fmla="*/ 826455 h 967493"/>
                <a:gd name="connsiteX30" fmla="*/ 70415 w 1367137"/>
                <a:gd name="connsiteY30" fmla="*/ 883751 h 967493"/>
                <a:gd name="connsiteX31" fmla="*/ 89486 w 1367137"/>
                <a:gd name="connsiteY31" fmla="*/ 917542 h 967493"/>
                <a:gd name="connsiteX32" fmla="*/ 93886 w 1367137"/>
                <a:gd name="connsiteY32" fmla="*/ 935172 h 967493"/>
                <a:gd name="connsiteX33" fmla="*/ 93886 w 1367137"/>
                <a:gd name="connsiteY33" fmla="*/ 967493 h 967493"/>
                <a:gd name="connsiteX34" fmla="*/ 0 w 1367137"/>
                <a:gd name="connsiteY34" fmla="*/ 967493 h 967493"/>
                <a:gd name="connsiteX35" fmla="*/ 0 w 1367137"/>
                <a:gd name="connsiteY35" fmla="*/ 331350 h 967493"/>
                <a:gd name="connsiteX36" fmla="*/ 706605 w 1367137"/>
                <a:gd name="connsiteY36" fmla="*/ 331350 h 967493"/>
                <a:gd name="connsiteX37" fmla="*/ 848941 w 1367137"/>
                <a:gd name="connsiteY37" fmla="*/ 331350 h 967493"/>
                <a:gd name="connsiteX38" fmla="*/ 848941 w 1367137"/>
                <a:gd name="connsiteY38" fmla="*/ 162743 h 967493"/>
                <a:gd name="connsiteX39" fmla="*/ 841655 w 1367137"/>
                <a:gd name="connsiteY39" fmla="*/ 133420 h 967493"/>
                <a:gd name="connsiteX40" fmla="*/ 840198 w 1367137"/>
                <a:gd name="connsiteY40" fmla="*/ 133420 h 967493"/>
                <a:gd name="connsiteX41" fmla="*/ 819798 w 1367137"/>
                <a:gd name="connsiteY41" fmla="*/ 95300 h 967493"/>
                <a:gd name="connsiteX42" fmla="*/ 809598 w 1367137"/>
                <a:gd name="connsiteY42" fmla="*/ 57180 h 967493"/>
                <a:gd name="connsiteX43" fmla="*/ 875170 w 1367137"/>
                <a:gd name="connsiteY43" fmla="*/ 0 h 967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7137" h="967493">
                  <a:moveTo>
                    <a:pt x="875170" y="0"/>
                  </a:moveTo>
                  <a:cubicBezTo>
                    <a:pt x="910141" y="0"/>
                    <a:pt x="939284" y="23458"/>
                    <a:pt x="940741" y="52782"/>
                  </a:cubicBezTo>
                  <a:cubicBezTo>
                    <a:pt x="942198" y="68909"/>
                    <a:pt x="939284" y="83571"/>
                    <a:pt x="930541" y="95300"/>
                  </a:cubicBezTo>
                  <a:cubicBezTo>
                    <a:pt x="918884" y="111428"/>
                    <a:pt x="914513" y="120224"/>
                    <a:pt x="908684" y="136352"/>
                  </a:cubicBezTo>
                  <a:cubicBezTo>
                    <a:pt x="908684" y="136352"/>
                    <a:pt x="908684" y="136352"/>
                    <a:pt x="901398" y="162743"/>
                  </a:cubicBezTo>
                  <a:cubicBezTo>
                    <a:pt x="901398" y="162743"/>
                    <a:pt x="901398" y="162743"/>
                    <a:pt x="901398" y="331350"/>
                  </a:cubicBezTo>
                  <a:lnTo>
                    <a:pt x="1054757" y="331350"/>
                  </a:lnTo>
                  <a:lnTo>
                    <a:pt x="1054757" y="471137"/>
                  </a:lnTo>
                  <a:lnTo>
                    <a:pt x="1074553" y="470966"/>
                  </a:lnTo>
                  <a:cubicBezTo>
                    <a:pt x="1099330" y="470750"/>
                    <a:pt x="1138974" y="470406"/>
                    <a:pt x="1202403" y="469855"/>
                  </a:cubicBezTo>
                  <a:cubicBezTo>
                    <a:pt x="1202403" y="469855"/>
                    <a:pt x="1202403" y="469855"/>
                    <a:pt x="1231820" y="462512"/>
                  </a:cubicBezTo>
                  <a:cubicBezTo>
                    <a:pt x="1246529" y="456637"/>
                    <a:pt x="1255354" y="452231"/>
                    <a:pt x="1270062" y="441950"/>
                  </a:cubicBezTo>
                  <a:cubicBezTo>
                    <a:pt x="1281829" y="433138"/>
                    <a:pt x="1293595" y="428732"/>
                    <a:pt x="1308304" y="430201"/>
                  </a:cubicBezTo>
                  <a:cubicBezTo>
                    <a:pt x="1340662" y="430201"/>
                    <a:pt x="1367137" y="461043"/>
                    <a:pt x="1367137" y="497760"/>
                  </a:cubicBezTo>
                  <a:cubicBezTo>
                    <a:pt x="1367137" y="533009"/>
                    <a:pt x="1343604" y="560914"/>
                    <a:pt x="1312716" y="563851"/>
                  </a:cubicBezTo>
                  <a:cubicBezTo>
                    <a:pt x="1296537" y="565320"/>
                    <a:pt x="1283300" y="562383"/>
                    <a:pt x="1270062" y="553571"/>
                  </a:cubicBezTo>
                  <a:cubicBezTo>
                    <a:pt x="1253883" y="540352"/>
                    <a:pt x="1246529" y="535946"/>
                    <a:pt x="1228879" y="530072"/>
                  </a:cubicBezTo>
                  <a:cubicBezTo>
                    <a:pt x="1228879" y="530072"/>
                    <a:pt x="1228879" y="530072"/>
                    <a:pt x="1228879" y="531540"/>
                  </a:cubicBezTo>
                  <a:lnTo>
                    <a:pt x="1202403" y="524197"/>
                  </a:lnTo>
                  <a:cubicBezTo>
                    <a:pt x="1202403" y="524197"/>
                    <a:pt x="1202403" y="524197"/>
                    <a:pt x="1089089" y="524197"/>
                  </a:cubicBezTo>
                  <a:lnTo>
                    <a:pt x="1054757" y="524197"/>
                  </a:lnTo>
                  <a:lnTo>
                    <a:pt x="1054757" y="967493"/>
                  </a:lnTo>
                  <a:cubicBezTo>
                    <a:pt x="1054757" y="967493"/>
                    <a:pt x="1054757" y="967493"/>
                    <a:pt x="212712" y="967493"/>
                  </a:cubicBezTo>
                  <a:cubicBezTo>
                    <a:pt x="212712" y="967493"/>
                    <a:pt x="212712" y="967493"/>
                    <a:pt x="212712" y="935172"/>
                  </a:cubicBezTo>
                  <a:cubicBezTo>
                    <a:pt x="212712" y="935172"/>
                    <a:pt x="212712" y="935172"/>
                    <a:pt x="218580" y="913135"/>
                  </a:cubicBezTo>
                  <a:cubicBezTo>
                    <a:pt x="222980" y="901381"/>
                    <a:pt x="225914" y="895505"/>
                    <a:pt x="236183" y="883751"/>
                  </a:cubicBezTo>
                  <a:cubicBezTo>
                    <a:pt x="247919" y="867591"/>
                    <a:pt x="252320" y="849961"/>
                    <a:pt x="252320" y="829393"/>
                  </a:cubicBezTo>
                  <a:cubicBezTo>
                    <a:pt x="252320" y="783849"/>
                    <a:pt x="208311" y="745651"/>
                    <a:pt x="154033" y="745651"/>
                  </a:cubicBezTo>
                  <a:cubicBezTo>
                    <a:pt x="102688" y="745651"/>
                    <a:pt x="60146" y="779442"/>
                    <a:pt x="55745" y="823516"/>
                  </a:cubicBezTo>
                  <a:cubicBezTo>
                    <a:pt x="55745" y="824985"/>
                    <a:pt x="55745" y="824985"/>
                    <a:pt x="55745" y="826455"/>
                  </a:cubicBezTo>
                  <a:cubicBezTo>
                    <a:pt x="52811" y="847023"/>
                    <a:pt x="58679" y="866122"/>
                    <a:pt x="70415" y="883751"/>
                  </a:cubicBezTo>
                  <a:cubicBezTo>
                    <a:pt x="80684" y="896974"/>
                    <a:pt x="83618" y="902850"/>
                    <a:pt x="89486" y="917542"/>
                  </a:cubicBezTo>
                  <a:cubicBezTo>
                    <a:pt x="89486" y="917542"/>
                    <a:pt x="89486" y="917542"/>
                    <a:pt x="93886" y="935172"/>
                  </a:cubicBezTo>
                  <a:cubicBezTo>
                    <a:pt x="93886" y="935172"/>
                    <a:pt x="93886" y="935172"/>
                    <a:pt x="93886" y="967493"/>
                  </a:cubicBezTo>
                  <a:cubicBezTo>
                    <a:pt x="93886" y="967493"/>
                    <a:pt x="93886" y="967493"/>
                    <a:pt x="0" y="967493"/>
                  </a:cubicBezTo>
                  <a:cubicBezTo>
                    <a:pt x="0" y="967493"/>
                    <a:pt x="0" y="967493"/>
                    <a:pt x="0" y="331350"/>
                  </a:cubicBezTo>
                  <a:cubicBezTo>
                    <a:pt x="0" y="331350"/>
                    <a:pt x="0" y="331350"/>
                    <a:pt x="706605" y="331350"/>
                  </a:cubicBezTo>
                  <a:lnTo>
                    <a:pt x="848941" y="331350"/>
                  </a:lnTo>
                  <a:cubicBezTo>
                    <a:pt x="848941" y="331350"/>
                    <a:pt x="848941" y="331350"/>
                    <a:pt x="848941" y="162743"/>
                  </a:cubicBezTo>
                  <a:cubicBezTo>
                    <a:pt x="848941" y="162743"/>
                    <a:pt x="848941" y="162743"/>
                    <a:pt x="841655" y="133420"/>
                  </a:cubicBezTo>
                  <a:cubicBezTo>
                    <a:pt x="841655" y="133420"/>
                    <a:pt x="841655" y="133420"/>
                    <a:pt x="840198" y="133420"/>
                  </a:cubicBezTo>
                  <a:cubicBezTo>
                    <a:pt x="835827" y="118758"/>
                    <a:pt x="829998" y="109961"/>
                    <a:pt x="819798" y="95300"/>
                  </a:cubicBezTo>
                  <a:cubicBezTo>
                    <a:pt x="811056" y="83571"/>
                    <a:pt x="808141" y="71842"/>
                    <a:pt x="809598" y="57180"/>
                  </a:cubicBezTo>
                  <a:cubicBezTo>
                    <a:pt x="809598" y="24925"/>
                    <a:pt x="838741" y="0"/>
                    <a:pt x="875170" y="0"/>
                  </a:cubicBezTo>
                  <a:close/>
                </a:path>
              </a:pathLst>
            </a:custGeom>
            <a:solidFill>
              <a:schemeClr val="accent2"/>
            </a:solidFill>
            <a:ln>
              <a:noFill/>
            </a:ln>
          </p:spPr>
          <p:txBody>
            <a:bodyPr vert="horz" wrap="square" lIns="31402" tIns="15701" rIns="31402" bIns="15701" numCol="1" anchor="t" anchorCtr="0" compatLnSpc="1">
              <a:noAutofit/>
            </a:bodyPr>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51"/>
            <p:cNvSpPr/>
            <p:nvPr/>
          </p:nvSpPr>
          <p:spPr bwMode="auto">
            <a:xfrm>
              <a:off x="3476772" y="2826574"/>
              <a:ext cx="1042111" cy="937140"/>
            </a:xfrm>
            <a:custGeom>
              <a:gdLst>
                <a:gd name="connsiteX0" fmla="*/ 740582 w 1042111"/>
                <a:gd name="connsiteY0" fmla="*/ 0 h 937140"/>
                <a:gd name="connsiteX1" fmla="*/ 806672 w 1042111"/>
                <a:gd name="connsiteY1" fmla="*/ 54289 h 937140"/>
                <a:gd name="connsiteX2" fmla="*/ 794923 w 1042111"/>
                <a:gd name="connsiteY2" fmla="*/ 96840 h 937140"/>
                <a:gd name="connsiteX3" fmla="*/ 772893 w 1042111"/>
                <a:gd name="connsiteY3" fmla="*/ 137923 h 937140"/>
                <a:gd name="connsiteX4" fmla="*/ 767018 w 1042111"/>
                <a:gd name="connsiteY4" fmla="*/ 162866 h 937140"/>
                <a:gd name="connsiteX5" fmla="*/ 767018 w 1042111"/>
                <a:gd name="connsiteY5" fmla="*/ 280821 h 937140"/>
                <a:gd name="connsiteX6" fmla="*/ 767018 w 1042111"/>
                <a:gd name="connsiteY6" fmla="*/ 302262 h 937140"/>
                <a:gd name="connsiteX7" fmla="*/ 833111 w 1042111"/>
                <a:gd name="connsiteY7" fmla="*/ 302262 h 937140"/>
                <a:gd name="connsiteX8" fmla="*/ 1042110 w 1042111"/>
                <a:gd name="connsiteY8" fmla="*/ 302262 h 937140"/>
                <a:gd name="connsiteX9" fmla="*/ 1042110 w 1042111"/>
                <a:gd name="connsiteY9" fmla="*/ 302263 h 937140"/>
                <a:gd name="connsiteX10" fmla="*/ 1042111 w 1042111"/>
                <a:gd name="connsiteY10" fmla="*/ 302262 h 937140"/>
                <a:gd name="connsiteX11" fmla="*/ 1042111 w 1042111"/>
                <a:gd name="connsiteY11" fmla="*/ 937140 h 937140"/>
                <a:gd name="connsiteX12" fmla="*/ 1042110 w 1042111"/>
                <a:gd name="connsiteY12" fmla="*/ 937140 h 937140"/>
                <a:gd name="connsiteX13" fmla="*/ 1040702 w 1042111"/>
                <a:gd name="connsiteY13" fmla="*/ 937140 h 937140"/>
                <a:gd name="connsiteX14" fmla="*/ 1040702 w 1042111"/>
                <a:gd name="connsiteY14" fmla="*/ 937140 h 937140"/>
                <a:gd name="connsiteX15" fmla="*/ 1030843 w 1042111"/>
                <a:gd name="connsiteY15" fmla="*/ 937140 h 937140"/>
                <a:gd name="connsiteX16" fmla="*/ 1030838 w 1042111"/>
                <a:gd name="connsiteY16" fmla="*/ 937140 h 937140"/>
                <a:gd name="connsiteX17" fmla="*/ 1004082 w 1042111"/>
                <a:gd name="connsiteY17" fmla="*/ 937140 h 937140"/>
                <a:gd name="connsiteX18" fmla="*/ 1004063 w 1042111"/>
                <a:gd name="connsiteY18" fmla="*/ 937140 h 937140"/>
                <a:gd name="connsiteX19" fmla="*/ 981723 w 1042111"/>
                <a:gd name="connsiteY19" fmla="*/ 937140 h 937140"/>
                <a:gd name="connsiteX20" fmla="*/ 981693 w 1042111"/>
                <a:gd name="connsiteY20" fmla="*/ 937140 h 937140"/>
                <a:gd name="connsiteX21" fmla="*/ 951970 w 1042111"/>
                <a:gd name="connsiteY21" fmla="*/ 937140 h 937140"/>
                <a:gd name="connsiteX22" fmla="*/ 951924 w 1042111"/>
                <a:gd name="connsiteY22" fmla="*/ 937140 h 937140"/>
                <a:gd name="connsiteX23" fmla="*/ 913766 w 1042111"/>
                <a:gd name="connsiteY23" fmla="*/ 937140 h 937140"/>
                <a:gd name="connsiteX24" fmla="*/ 913700 w 1042111"/>
                <a:gd name="connsiteY24" fmla="*/ 937140 h 937140"/>
                <a:gd name="connsiteX25" fmla="*/ 866055 w 1042111"/>
                <a:gd name="connsiteY25" fmla="*/ 937140 h 937140"/>
                <a:gd name="connsiteX26" fmla="*/ 865964 w 1042111"/>
                <a:gd name="connsiteY26" fmla="*/ 937140 h 937140"/>
                <a:gd name="connsiteX27" fmla="*/ 807781 w 1042111"/>
                <a:gd name="connsiteY27" fmla="*/ 937140 h 937140"/>
                <a:gd name="connsiteX28" fmla="*/ 807660 w 1042111"/>
                <a:gd name="connsiteY28" fmla="*/ 937140 h 937140"/>
                <a:gd name="connsiteX29" fmla="*/ 737887 w 1042111"/>
                <a:gd name="connsiteY29" fmla="*/ 937140 h 937140"/>
                <a:gd name="connsiteX30" fmla="*/ 737729 w 1042111"/>
                <a:gd name="connsiteY30" fmla="*/ 937140 h 937140"/>
                <a:gd name="connsiteX31" fmla="*/ 655316 w 1042111"/>
                <a:gd name="connsiteY31" fmla="*/ 937140 h 937140"/>
                <a:gd name="connsiteX32" fmla="*/ 655116 w 1042111"/>
                <a:gd name="connsiteY32" fmla="*/ 937140 h 937140"/>
                <a:gd name="connsiteX33" fmla="*/ 559014 w 1042111"/>
                <a:gd name="connsiteY33" fmla="*/ 937140 h 937140"/>
                <a:gd name="connsiteX34" fmla="*/ 558764 w 1042111"/>
                <a:gd name="connsiteY34" fmla="*/ 937140 h 937140"/>
                <a:gd name="connsiteX35" fmla="*/ 447923 w 1042111"/>
                <a:gd name="connsiteY35" fmla="*/ 937140 h 937140"/>
                <a:gd name="connsiteX36" fmla="*/ 447615 w 1042111"/>
                <a:gd name="connsiteY36" fmla="*/ 937140 h 937140"/>
                <a:gd name="connsiteX37" fmla="*/ 320987 w 1042111"/>
                <a:gd name="connsiteY37" fmla="*/ 937140 h 937140"/>
                <a:gd name="connsiteX38" fmla="*/ 320613 w 1042111"/>
                <a:gd name="connsiteY38" fmla="*/ 937140 h 937140"/>
                <a:gd name="connsiteX39" fmla="*/ 325012 w 1042111"/>
                <a:gd name="connsiteY39" fmla="*/ 831327 h 937140"/>
                <a:gd name="connsiteX40" fmla="*/ 323202 w 1042111"/>
                <a:gd name="connsiteY40" fmla="*/ 777915 h 937140"/>
                <a:gd name="connsiteX41" fmla="*/ 319975 w 1042111"/>
                <a:gd name="connsiteY41" fmla="*/ 753187 h 937140"/>
                <a:gd name="connsiteX42" fmla="*/ 314183 w 1042111"/>
                <a:gd name="connsiteY42" fmla="*/ 721555 h 937140"/>
                <a:gd name="connsiteX43" fmla="*/ 308725 w 1042111"/>
                <a:gd name="connsiteY43" fmla="*/ 703337 h 937140"/>
                <a:gd name="connsiteX44" fmla="*/ 290823 w 1042111"/>
                <a:gd name="connsiteY44" fmla="*/ 670540 h 937140"/>
                <a:gd name="connsiteX45" fmla="*/ 288351 w 1042111"/>
                <a:gd name="connsiteY45" fmla="*/ 666729 h 937140"/>
                <a:gd name="connsiteX46" fmla="*/ 288618 w 1042111"/>
                <a:gd name="connsiteY46" fmla="*/ 666600 h 937140"/>
                <a:gd name="connsiteX47" fmla="*/ 201785 w 1042111"/>
                <a:gd name="connsiteY47" fmla="*/ 576095 h 937140"/>
                <a:gd name="connsiteX48" fmla="*/ 0 w 1042111"/>
                <a:gd name="connsiteY48" fmla="*/ 302262 h 937140"/>
                <a:gd name="connsiteX49" fmla="*/ 290208 w 1042111"/>
                <a:gd name="connsiteY49" fmla="*/ 302262 h 937140"/>
                <a:gd name="connsiteX50" fmla="*/ 290208 w 1042111"/>
                <a:gd name="connsiteY50" fmla="*/ 325776 h 937140"/>
                <a:gd name="connsiteX51" fmla="*/ 284345 w 1042111"/>
                <a:gd name="connsiteY51" fmla="*/ 349290 h 937140"/>
                <a:gd name="connsiteX52" fmla="*/ 266757 w 1042111"/>
                <a:gd name="connsiteY52" fmla="*/ 378683 h 937140"/>
                <a:gd name="connsiteX53" fmla="*/ 250634 w 1042111"/>
                <a:gd name="connsiteY53" fmla="*/ 431589 h 937140"/>
                <a:gd name="connsiteX54" fmla="*/ 348836 w 1042111"/>
                <a:gd name="connsiteY54" fmla="*/ 516827 h 937140"/>
                <a:gd name="connsiteX55" fmla="*/ 447037 w 1042111"/>
                <a:gd name="connsiteY55" fmla="*/ 438937 h 937140"/>
                <a:gd name="connsiteX56" fmla="*/ 447037 w 1042111"/>
                <a:gd name="connsiteY56" fmla="*/ 437468 h 937140"/>
                <a:gd name="connsiteX57" fmla="*/ 447037 w 1042111"/>
                <a:gd name="connsiteY57" fmla="*/ 435998 h 937140"/>
                <a:gd name="connsiteX58" fmla="*/ 432380 w 1042111"/>
                <a:gd name="connsiteY58" fmla="*/ 378683 h 937140"/>
                <a:gd name="connsiteX59" fmla="*/ 413326 w 1042111"/>
                <a:gd name="connsiteY59" fmla="*/ 344881 h 937140"/>
                <a:gd name="connsiteX60" fmla="*/ 408929 w 1042111"/>
                <a:gd name="connsiteY60" fmla="*/ 325776 h 937140"/>
                <a:gd name="connsiteX61" fmla="*/ 408929 w 1042111"/>
                <a:gd name="connsiteY61" fmla="*/ 302262 h 937140"/>
                <a:gd name="connsiteX62" fmla="*/ 676053 w 1042111"/>
                <a:gd name="connsiteY62" fmla="*/ 302262 h 937140"/>
                <a:gd name="connsiteX63" fmla="*/ 712677 w 1042111"/>
                <a:gd name="connsiteY63" fmla="*/ 302262 h 937140"/>
                <a:gd name="connsiteX64" fmla="*/ 712677 w 1042111"/>
                <a:gd name="connsiteY64" fmla="*/ 295952 h 937140"/>
                <a:gd name="connsiteX65" fmla="*/ 712677 w 1042111"/>
                <a:gd name="connsiteY65" fmla="*/ 162866 h 937140"/>
                <a:gd name="connsiteX66" fmla="*/ 705334 w 1042111"/>
                <a:gd name="connsiteY66" fmla="*/ 134988 h 937140"/>
                <a:gd name="connsiteX67" fmla="*/ 683304 w 1042111"/>
                <a:gd name="connsiteY67" fmla="*/ 96840 h 937140"/>
                <a:gd name="connsiteX68" fmla="*/ 673023 w 1042111"/>
                <a:gd name="connsiteY68" fmla="*/ 57223 h 937140"/>
                <a:gd name="connsiteX69" fmla="*/ 740582 w 1042111"/>
                <a:gd name="connsiteY69" fmla="*/ 0 h 9371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42111" h="937140">
                  <a:moveTo>
                    <a:pt x="740582" y="0"/>
                  </a:moveTo>
                  <a:cubicBezTo>
                    <a:pt x="775830" y="0"/>
                    <a:pt x="803735" y="23476"/>
                    <a:pt x="806672" y="54289"/>
                  </a:cubicBezTo>
                  <a:cubicBezTo>
                    <a:pt x="808141" y="70429"/>
                    <a:pt x="805204" y="83634"/>
                    <a:pt x="794923" y="96840"/>
                  </a:cubicBezTo>
                  <a:cubicBezTo>
                    <a:pt x="783174" y="111512"/>
                    <a:pt x="778768" y="120316"/>
                    <a:pt x="772893" y="137923"/>
                  </a:cubicBezTo>
                  <a:lnTo>
                    <a:pt x="767018" y="162866"/>
                  </a:lnTo>
                  <a:cubicBezTo>
                    <a:pt x="767018" y="162866"/>
                    <a:pt x="767018" y="162866"/>
                    <a:pt x="767018" y="280821"/>
                  </a:cubicBezTo>
                  <a:lnTo>
                    <a:pt x="767018" y="302262"/>
                  </a:lnTo>
                  <a:lnTo>
                    <a:pt x="833111" y="302262"/>
                  </a:lnTo>
                  <a:cubicBezTo>
                    <a:pt x="893708" y="302262"/>
                    <a:pt x="962963" y="302262"/>
                    <a:pt x="1042110" y="302262"/>
                  </a:cubicBezTo>
                  <a:lnTo>
                    <a:pt x="1042110" y="302263"/>
                  </a:lnTo>
                  <a:lnTo>
                    <a:pt x="1042111" y="302262"/>
                  </a:lnTo>
                  <a:cubicBezTo>
                    <a:pt x="1042111" y="302262"/>
                    <a:pt x="1042111" y="302262"/>
                    <a:pt x="1042111" y="937140"/>
                  </a:cubicBezTo>
                  <a:lnTo>
                    <a:pt x="1042110" y="937140"/>
                  </a:lnTo>
                  <a:lnTo>
                    <a:pt x="1040702" y="937140"/>
                  </a:lnTo>
                  <a:lnTo>
                    <a:pt x="1040702" y="937140"/>
                  </a:lnTo>
                  <a:lnTo>
                    <a:pt x="1030843" y="937140"/>
                  </a:lnTo>
                  <a:lnTo>
                    <a:pt x="1030838" y="937140"/>
                  </a:lnTo>
                  <a:lnTo>
                    <a:pt x="1004082" y="937140"/>
                  </a:lnTo>
                  <a:lnTo>
                    <a:pt x="1004063" y="937140"/>
                  </a:lnTo>
                  <a:lnTo>
                    <a:pt x="981723" y="937140"/>
                  </a:lnTo>
                  <a:lnTo>
                    <a:pt x="981693" y="937140"/>
                  </a:lnTo>
                  <a:lnTo>
                    <a:pt x="951970" y="937140"/>
                  </a:lnTo>
                  <a:lnTo>
                    <a:pt x="951924" y="937140"/>
                  </a:lnTo>
                  <a:lnTo>
                    <a:pt x="913766" y="937140"/>
                  </a:lnTo>
                  <a:lnTo>
                    <a:pt x="913700" y="937140"/>
                  </a:lnTo>
                  <a:lnTo>
                    <a:pt x="866055" y="937140"/>
                  </a:lnTo>
                  <a:lnTo>
                    <a:pt x="865964" y="937140"/>
                  </a:lnTo>
                  <a:lnTo>
                    <a:pt x="807781" y="937140"/>
                  </a:lnTo>
                  <a:lnTo>
                    <a:pt x="807660" y="937140"/>
                  </a:lnTo>
                  <a:lnTo>
                    <a:pt x="737887" y="937140"/>
                  </a:lnTo>
                  <a:lnTo>
                    <a:pt x="737729" y="937140"/>
                  </a:lnTo>
                  <a:lnTo>
                    <a:pt x="655316" y="937140"/>
                  </a:lnTo>
                  <a:lnTo>
                    <a:pt x="655116" y="937140"/>
                  </a:lnTo>
                  <a:lnTo>
                    <a:pt x="559014" y="937140"/>
                  </a:lnTo>
                  <a:lnTo>
                    <a:pt x="558764" y="937140"/>
                  </a:lnTo>
                  <a:lnTo>
                    <a:pt x="447923" y="937140"/>
                  </a:lnTo>
                  <a:lnTo>
                    <a:pt x="447615" y="937140"/>
                  </a:lnTo>
                  <a:lnTo>
                    <a:pt x="320987" y="937140"/>
                  </a:lnTo>
                  <a:lnTo>
                    <a:pt x="320613" y="937140"/>
                  </a:lnTo>
                  <a:cubicBezTo>
                    <a:pt x="323546" y="900400"/>
                    <a:pt x="325012" y="865129"/>
                    <a:pt x="325012" y="831327"/>
                  </a:cubicBezTo>
                  <a:cubicBezTo>
                    <a:pt x="325012" y="812589"/>
                    <a:pt x="324462" y="794678"/>
                    <a:pt x="323202" y="777915"/>
                  </a:cubicBezTo>
                  <a:lnTo>
                    <a:pt x="319975" y="753187"/>
                  </a:lnTo>
                  <a:lnTo>
                    <a:pt x="314183" y="721555"/>
                  </a:lnTo>
                  <a:lnTo>
                    <a:pt x="308725" y="703337"/>
                  </a:lnTo>
                  <a:lnTo>
                    <a:pt x="290823" y="670540"/>
                  </a:lnTo>
                  <a:lnTo>
                    <a:pt x="288351" y="666729"/>
                  </a:lnTo>
                  <a:lnTo>
                    <a:pt x="288618" y="666600"/>
                  </a:lnTo>
                  <a:lnTo>
                    <a:pt x="201785" y="576095"/>
                  </a:lnTo>
                  <a:cubicBezTo>
                    <a:pt x="120095" y="485230"/>
                    <a:pt x="53864" y="393746"/>
                    <a:pt x="0" y="302262"/>
                  </a:cubicBezTo>
                  <a:cubicBezTo>
                    <a:pt x="0" y="302262"/>
                    <a:pt x="0" y="302262"/>
                    <a:pt x="290208" y="302262"/>
                  </a:cubicBezTo>
                  <a:cubicBezTo>
                    <a:pt x="290208" y="302262"/>
                    <a:pt x="290208" y="302262"/>
                    <a:pt x="290208" y="325776"/>
                  </a:cubicBezTo>
                  <a:cubicBezTo>
                    <a:pt x="290208" y="325776"/>
                    <a:pt x="290208" y="325776"/>
                    <a:pt x="284345" y="349290"/>
                  </a:cubicBezTo>
                  <a:cubicBezTo>
                    <a:pt x="279948" y="359578"/>
                    <a:pt x="277016" y="366926"/>
                    <a:pt x="266757" y="378683"/>
                  </a:cubicBezTo>
                  <a:cubicBezTo>
                    <a:pt x="255031" y="394849"/>
                    <a:pt x="250634" y="412484"/>
                    <a:pt x="250634" y="431589"/>
                  </a:cubicBezTo>
                  <a:cubicBezTo>
                    <a:pt x="250634" y="478617"/>
                    <a:pt x="294605" y="516827"/>
                    <a:pt x="348836" y="516827"/>
                  </a:cubicBezTo>
                  <a:cubicBezTo>
                    <a:pt x="401601" y="516827"/>
                    <a:pt x="442640" y="483026"/>
                    <a:pt x="447037" y="438937"/>
                  </a:cubicBezTo>
                  <a:cubicBezTo>
                    <a:pt x="447037" y="438937"/>
                    <a:pt x="447037" y="438937"/>
                    <a:pt x="447037" y="437468"/>
                  </a:cubicBezTo>
                  <a:cubicBezTo>
                    <a:pt x="447037" y="437468"/>
                    <a:pt x="447037" y="437468"/>
                    <a:pt x="447037" y="435998"/>
                  </a:cubicBezTo>
                  <a:cubicBezTo>
                    <a:pt x="449969" y="413954"/>
                    <a:pt x="444106" y="396318"/>
                    <a:pt x="432380" y="378683"/>
                  </a:cubicBezTo>
                  <a:cubicBezTo>
                    <a:pt x="422120" y="365456"/>
                    <a:pt x="419189" y="359578"/>
                    <a:pt x="413326" y="344881"/>
                  </a:cubicBezTo>
                  <a:cubicBezTo>
                    <a:pt x="413326" y="344881"/>
                    <a:pt x="413326" y="344881"/>
                    <a:pt x="408929" y="325776"/>
                  </a:cubicBezTo>
                  <a:cubicBezTo>
                    <a:pt x="408929" y="325776"/>
                    <a:pt x="408929" y="325776"/>
                    <a:pt x="408929" y="302262"/>
                  </a:cubicBezTo>
                  <a:cubicBezTo>
                    <a:pt x="408929" y="302262"/>
                    <a:pt x="408929" y="302262"/>
                    <a:pt x="676053" y="302262"/>
                  </a:cubicBezTo>
                  <a:lnTo>
                    <a:pt x="712677" y="302262"/>
                  </a:lnTo>
                  <a:lnTo>
                    <a:pt x="712677" y="295952"/>
                  </a:lnTo>
                  <a:cubicBezTo>
                    <a:pt x="712677" y="270160"/>
                    <a:pt x="712677" y="228893"/>
                    <a:pt x="712677" y="162866"/>
                  </a:cubicBezTo>
                  <a:cubicBezTo>
                    <a:pt x="712677" y="162866"/>
                    <a:pt x="712677" y="162866"/>
                    <a:pt x="705334" y="134988"/>
                  </a:cubicBezTo>
                  <a:cubicBezTo>
                    <a:pt x="699459" y="120316"/>
                    <a:pt x="695053" y="111512"/>
                    <a:pt x="683304" y="96840"/>
                  </a:cubicBezTo>
                  <a:cubicBezTo>
                    <a:pt x="675960" y="85101"/>
                    <a:pt x="671554" y="71896"/>
                    <a:pt x="673023" y="57223"/>
                  </a:cubicBezTo>
                  <a:cubicBezTo>
                    <a:pt x="673023" y="26411"/>
                    <a:pt x="703865" y="0"/>
                    <a:pt x="740582" y="0"/>
                  </a:cubicBezTo>
                  <a:close/>
                </a:path>
              </a:pathLst>
            </a:custGeom>
            <a:solidFill>
              <a:schemeClr val="tx2"/>
            </a:solidFill>
            <a:ln>
              <a:noFill/>
            </a:ln>
          </p:spPr>
          <p:txBody>
            <a:bodyPr vert="horz" wrap="square" lIns="31402" tIns="15701" rIns="31402" bIns="15701" numCol="1" anchor="t" anchorCtr="0" compatLnSpc="1">
              <a:noAutofit/>
            </a:bodyPr>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52"/>
            <p:cNvSpPr/>
            <p:nvPr/>
          </p:nvSpPr>
          <p:spPr bwMode="auto">
            <a:xfrm>
              <a:off x="5224583" y="2099374"/>
              <a:ext cx="918170" cy="923229"/>
            </a:xfrm>
            <a:custGeom>
              <a:gdLst>
                <a:gd name="connsiteX0" fmla="*/ 155558 w 918170"/>
                <a:gd name="connsiteY0" fmla="*/ 0 h 923229"/>
                <a:gd name="connsiteX1" fmla="*/ 221129 w 918170"/>
                <a:gd name="connsiteY1" fmla="*/ 52846 h 923229"/>
                <a:gd name="connsiteX2" fmla="*/ 210929 w 918170"/>
                <a:gd name="connsiteY2" fmla="*/ 95417 h 923229"/>
                <a:gd name="connsiteX3" fmla="*/ 187615 w 918170"/>
                <a:gd name="connsiteY3" fmla="*/ 136520 h 923229"/>
                <a:gd name="connsiteX4" fmla="*/ 189072 w 918170"/>
                <a:gd name="connsiteY4" fmla="*/ 136520 h 923229"/>
                <a:gd name="connsiteX5" fmla="*/ 181786 w 918170"/>
                <a:gd name="connsiteY5" fmla="*/ 162943 h 923229"/>
                <a:gd name="connsiteX6" fmla="*/ 181786 w 918170"/>
                <a:gd name="connsiteY6" fmla="*/ 274068 h 923229"/>
                <a:gd name="connsiteX7" fmla="*/ 181786 w 918170"/>
                <a:gd name="connsiteY7" fmla="*/ 287086 h 923229"/>
                <a:gd name="connsiteX8" fmla="*/ 229728 w 918170"/>
                <a:gd name="connsiteY8" fmla="*/ 287086 h 923229"/>
                <a:gd name="connsiteX9" fmla="*/ 706962 w 918170"/>
                <a:gd name="connsiteY9" fmla="*/ 287086 h 923229"/>
                <a:gd name="connsiteX10" fmla="*/ 684961 w 918170"/>
                <a:gd name="connsiteY10" fmla="*/ 391396 h 923229"/>
                <a:gd name="connsiteX11" fmla="*/ 918170 w 918170"/>
                <a:gd name="connsiteY11" fmla="*/ 923229 h 923229"/>
                <a:gd name="connsiteX12" fmla="*/ 573490 w 918170"/>
                <a:gd name="connsiteY12" fmla="*/ 923229 h 923229"/>
                <a:gd name="connsiteX13" fmla="*/ 573490 w 918170"/>
                <a:gd name="connsiteY13" fmla="*/ 879155 h 923229"/>
                <a:gd name="connsiteX14" fmla="*/ 579357 w 918170"/>
                <a:gd name="connsiteY14" fmla="*/ 857117 h 923229"/>
                <a:gd name="connsiteX15" fmla="*/ 596957 w 918170"/>
                <a:gd name="connsiteY15" fmla="*/ 826265 h 923229"/>
                <a:gd name="connsiteX16" fmla="*/ 613091 w 918170"/>
                <a:gd name="connsiteY16" fmla="*/ 773376 h 923229"/>
                <a:gd name="connsiteX17" fmla="*/ 514821 w 918170"/>
                <a:gd name="connsiteY17" fmla="*/ 688165 h 923229"/>
                <a:gd name="connsiteX18" fmla="*/ 416550 w 918170"/>
                <a:gd name="connsiteY18" fmla="*/ 766030 h 923229"/>
                <a:gd name="connsiteX19" fmla="*/ 416550 w 918170"/>
                <a:gd name="connsiteY19" fmla="*/ 767499 h 923229"/>
                <a:gd name="connsiteX20" fmla="*/ 416550 w 918170"/>
                <a:gd name="connsiteY20" fmla="*/ 768968 h 923229"/>
                <a:gd name="connsiteX21" fmla="*/ 431217 w 918170"/>
                <a:gd name="connsiteY21" fmla="*/ 826265 h 923229"/>
                <a:gd name="connsiteX22" fmla="*/ 450285 w 918170"/>
                <a:gd name="connsiteY22" fmla="*/ 860056 h 923229"/>
                <a:gd name="connsiteX23" fmla="*/ 454685 w 918170"/>
                <a:gd name="connsiteY23" fmla="*/ 879155 h 923229"/>
                <a:gd name="connsiteX24" fmla="*/ 454685 w 918170"/>
                <a:gd name="connsiteY24" fmla="*/ 923229 h 923229"/>
                <a:gd name="connsiteX25" fmla="*/ 0 w 918170"/>
                <a:gd name="connsiteY25" fmla="*/ 923229 h 923229"/>
                <a:gd name="connsiteX26" fmla="*/ 0 w 918170"/>
                <a:gd name="connsiteY26" fmla="*/ 511866 h 923229"/>
                <a:gd name="connsiteX27" fmla="*/ 41068 w 918170"/>
                <a:gd name="connsiteY27" fmla="*/ 511866 h 923229"/>
                <a:gd name="connsiteX28" fmla="*/ 64536 w 918170"/>
                <a:gd name="connsiteY28" fmla="*/ 517743 h 923229"/>
                <a:gd name="connsiteX29" fmla="*/ 93871 w 918170"/>
                <a:gd name="connsiteY29" fmla="*/ 535373 h 923229"/>
                <a:gd name="connsiteX30" fmla="*/ 146673 w 918170"/>
                <a:gd name="connsiteY30" fmla="*/ 551534 h 923229"/>
                <a:gd name="connsiteX31" fmla="*/ 231743 w 918170"/>
                <a:gd name="connsiteY31" fmla="*/ 453100 h 923229"/>
                <a:gd name="connsiteX32" fmla="*/ 154006 w 918170"/>
                <a:gd name="connsiteY32" fmla="*/ 354667 h 923229"/>
                <a:gd name="connsiteX33" fmla="*/ 151073 w 918170"/>
                <a:gd name="connsiteY33" fmla="*/ 354667 h 923229"/>
                <a:gd name="connsiteX34" fmla="*/ 93871 w 918170"/>
                <a:gd name="connsiteY34" fmla="*/ 369359 h 923229"/>
                <a:gd name="connsiteX35" fmla="*/ 60135 w 918170"/>
                <a:gd name="connsiteY35" fmla="*/ 388458 h 923229"/>
                <a:gd name="connsiteX36" fmla="*/ 41068 w 918170"/>
                <a:gd name="connsiteY36" fmla="*/ 392865 h 923229"/>
                <a:gd name="connsiteX37" fmla="*/ 0 w 918170"/>
                <a:gd name="connsiteY37" fmla="*/ 392865 h 923229"/>
                <a:gd name="connsiteX38" fmla="*/ 0 w 918170"/>
                <a:gd name="connsiteY38" fmla="*/ 287086 h 923229"/>
                <a:gd name="connsiteX39" fmla="*/ 125824 w 918170"/>
                <a:gd name="connsiteY39" fmla="*/ 287086 h 923229"/>
                <a:gd name="connsiteX40" fmla="*/ 128963 w 918170"/>
                <a:gd name="connsiteY40" fmla="*/ 287086 h 923229"/>
                <a:gd name="connsiteX41" fmla="*/ 128715 w 918170"/>
                <a:gd name="connsiteY41" fmla="*/ 258841 h 923229"/>
                <a:gd name="connsiteX42" fmla="*/ 127872 w 918170"/>
                <a:gd name="connsiteY42" fmla="*/ 162943 h 923229"/>
                <a:gd name="connsiteX43" fmla="*/ 120586 w 918170"/>
                <a:gd name="connsiteY43" fmla="*/ 133584 h 923229"/>
                <a:gd name="connsiteX44" fmla="*/ 100186 w 918170"/>
                <a:gd name="connsiteY44" fmla="*/ 95417 h 923229"/>
                <a:gd name="connsiteX45" fmla="*/ 88529 w 918170"/>
                <a:gd name="connsiteY45" fmla="*/ 57250 h 923229"/>
                <a:gd name="connsiteX46" fmla="*/ 155558 w 918170"/>
                <a:gd name="connsiteY46" fmla="*/ 0 h 9232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170" h="923229">
                  <a:moveTo>
                    <a:pt x="155558" y="0"/>
                  </a:moveTo>
                  <a:cubicBezTo>
                    <a:pt x="190529" y="0"/>
                    <a:pt x="218215" y="23487"/>
                    <a:pt x="221129" y="52846"/>
                  </a:cubicBezTo>
                  <a:cubicBezTo>
                    <a:pt x="222586" y="70462"/>
                    <a:pt x="219672" y="83673"/>
                    <a:pt x="210929" y="95417"/>
                  </a:cubicBezTo>
                  <a:cubicBezTo>
                    <a:pt x="199272" y="111564"/>
                    <a:pt x="193443" y="120372"/>
                    <a:pt x="187615" y="136520"/>
                  </a:cubicBezTo>
                  <a:cubicBezTo>
                    <a:pt x="187615" y="136520"/>
                    <a:pt x="187615" y="136520"/>
                    <a:pt x="189072" y="136520"/>
                  </a:cubicBezTo>
                  <a:lnTo>
                    <a:pt x="181786" y="162943"/>
                  </a:lnTo>
                  <a:cubicBezTo>
                    <a:pt x="181786" y="162943"/>
                    <a:pt x="181786" y="162943"/>
                    <a:pt x="181786" y="274068"/>
                  </a:cubicBezTo>
                  <a:lnTo>
                    <a:pt x="181786" y="287086"/>
                  </a:lnTo>
                  <a:lnTo>
                    <a:pt x="229728" y="287086"/>
                  </a:lnTo>
                  <a:cubicBezTo>
                    <a:pt x="334150" y="287086"/>
                    <a:pt x="486036" y="287086"/>
                    <a:pt x="706962" y="287086"/>
                  </a:cubicBezTo>
                  <a:cubicBezTo>
                    <a:pt x="696695" y="353198"/>
                    <a:pt x="683494" y="364951"/>
                    <a:pt x="684961" y="391396"/>
                  </a:cubicBezTo>
                  <a:cubicBezTo>
                    <a:pt x="692295" y="536842"/>
                    <a:pt x="918170" y="923229"/>
                    <a:pt x="918170" y="923229"/>
                  </a:cubicBezTo>
                  <a:cubicBezTo>
                    <a:pt x="918170" y="923229"/>
                    <a:pt x="918170" y="923229"/>
                    <a:pt x="573490" y="923229"/>
                  </a:cubicBezTo>
                  <a:cubicBezTo>
                    <a:pt x="573490" y="923229"/>
                    <a:pt x="573490" y="923229"/>
                    <a:pt x="573490" y="879155"/>
                  </a:cubicBezTo>
                  <a:cubicBezTo>
                    <a:pt x="573490" y="879155"/>
                    <a:pt x="573490" y="879155"/>
                    <a:pt x="579357" y="857117"/>
                  </a:cubicBezTo>
                  <a:cubicBezTo>
                    <a:pt x="583757" y="845364"/>
                    <a:pt x="586690" y="839487"/>
                    <a:pt x="596957" y="826265"/>
                  </a:cubicBezTo>
                  <a:cubicBezTo>
                    <a:pt x="608691" y="810104"/>
                    <a:pt x="613091" y="792475"/>
                    <a:pt x="613091" y="773376"/>
                  </a:cubicBezTo>
                  <a:cubicBezTo>
                    <a:pt x="613091" y="726363"/>
                    <a:pt x="569090" y="688165"/>
                    <a:pt x="514821" y="688165"/>
                  </a:cubicBezTo>
                  <a:cubicBezTo>
                    <a:pt x="462019" y="688165"/>
                    <a:pt x="420950" y="721955"/>
                    <a:pt x="416550" y="766030"/>
                  </a:cubicBezTo>
                  <a:cubicBezTo>
                    <a:pt x="416550" y="766030"/>
                    <a:pt x="416550" y="766030"/>
                    <a:pt x="416550" y="767499"/>
                  </a:cubicBezTo>
                  <a:cubicBezTo>
                    <a:pt x="416550" y="767499"/>
                    <a:pt x="416550" y="768968"/>
                    <a:pt x="416550" y="768968"/>
                  </a:cubicBezTo>
                  <a:cubicBezTo>
                    <a:pt x="413617" y="791005"/>
                    <a:pt x="419484" y="808635"/>
                    <a:pt x="431217" y="826265"/>
                  </a:cubicBezTo>
                  <a:cubicBezTo>
                    <a:pt x="441485" y="839487"/>
                    <a:pt x="444418" y="846833"/>
                    <a:pt x="450285" y="860056"/>
                  </a:cubicBezTo>
                  <a:lnTo>
                    <a:pt x="454685" y="879155"/>
                  </a:lnTo>
                  <a:cubicBezTo>
                    <a:pt x="454685" y="879155"/>
                    <a:pt x="454685" y="879155"/>
                    <a:pt x="454685" y="923229"/>
                  </a:cubicBezTo>
                  <a:cubicBezTo>
                    <a:pt x="454685" y="923229"/>
                    <a:pt x="454685" y="923229"/>
                    <a:pt x="0" y="923229"/>
                  </a:cubicBezTo>
                  <a:cubicBezTo>
                    <a:pt x="0" y="923229"/>
                    <a:pt x="0" y="923229"/>
                    <a:pt x="0" y="511866"/>
                  </a:cubicBezTo>
                  <a:cubicBezTo>
                    <a:pt x="0" y="511866"/>
                    <a:pt x="0" y="511866"/>
                    <a:pt x="41068" y="511866"/>
                  </a:cubicBezTo>
                  <a:cubicBezTo>
                    <a:pt x="41068" y="511866"/>
                    <a:pt x="41068" y="511866"/>
                    <a:pt x="64536" y="517743"/>
                  </a:cubicBezTo>
                  <a:cubicBezTo>
                    <a:pt x="76269" y="522151"/>
                    <a:pt x="82136" y="526558"/>
                    <a:pt x="93871" y="535373"/>
                  </a:cubicBezTo>
                  <a:cubicBezTo>
                    <a:pt x="110005" y="547126"/>
                    <a:pt x="127605" y="551534"/>
                    <a:pt x="146673" y="551534"/>
                  </a:cubicBezTo>
                  <a:cubicBezTo>
                    <a:pt x="193608" y="551534"/>
                    <a:pt x="231743" y="507459"/>
                    <a:pt x="231743" y="453100"/>
                  </a:cubicBezTo>
                  <a:cubicBezTo>
                    <a:pt x="231743" y="401680"/>
                    <a:pt x="198008" y="359075"/>
                    <a:pt x="154006" y="354667"/>
                  </a:cubicBezTo>
                  <a:cubicBezTo>
                    <a:pt x="152540" y="354667"/>
                    <a:pt x="152540" y="354667"/>
                    <a:pt x="151073" y="354667"/>
                  </a:cubicBezTo>
                  <a:cubicBezTo>
                    <a:pt x="130539" y="351729"/>
                    <a:pt x="111471" y="357605"/>
                    <a:pt x="93871" y="369359"/>
                  </a:cubicBezTo>
                  <a:cubicBezTo>
                    <a:pt x="80670" y="379643"/>
                    <a:pt x="74803" y="382581"/>
                    <a:pt x="60135" y="388458"/>
                  </a:cubicBezTo>
                  <a:cubicBezTo>
                    <a:pt x="60135" y="388458"/>
                    <a:pt x="60135" y="388458"/>
                    <a:pt x="41068" y="392865"/>
                  </a:cubicBezTo>
                  <a:cubicBezTo>
                    <a:pt x="41068" y="392865"/>
                    <a:pt x="41068" y="392865"/>
                    <a:pt x="0" y="392865"/>
                  </a:cubicBezTo>
                  <a:cubicBezTo>
                    <a:pt x="0" y="392865"/>
                    <a:pt x="0" y="392865"/>
                    <a:pt x="0" y="287086"/>
                  </a:cubicBezTo>
                  <a:cubicBezTo>
                    <a:pt x="0" y="287086"/>
                    <a:pt x="0" y="287086"/>
                    <a:pt x="125824" y="287086"/>
                  </a:cubicBezTo>
                  <a:lnTo>
                    <a:pt x="128963" y="287086"/>
                  </a:lnTo>
                  <a:lnTo>
                    <a:pt x="128715" y="258841"/>
                  </a:lnTo>
                  <a:cubicBezTo>
                    <a:pt x="128510" y="235514"/>
                    <a:pt x="128237" y="204412"/>
                    <a:pt x="127872" y="162943"/>
                  </a:cubicBezTo>
                  <a:cubicBezTo>
                    <a:pt x="127872" y="162943"/>
                    <a:pt x="127872" y="162943"/>
                    <a:pt x="120586" y="133584"/>
                  </a:cubicBezTo>
                  <a:cubicBezTo>
                    <a:pt x="114758" y="118904"/>
                    <a:pt x="110386" y="110096"/>
                    <a:pt x="100186" y="95417"/>
                  </a:cubicBezTo>
                  <a:cubicBezTo>
                    <a:pt x="91444" y="83673"/>
                    <a:pt x="88529" y="71930"/>
                    <a:pt x="88529" y="57250"/>
                  </a:cubicBezTo>
                  <a:cubicBezTo>
                    <a:pt x="88529" y="24955"/>
                    <a:pt x="119129" y="0"/>
                    <a:pt x="155558" y="0"/>
                  </a:cubicBezTo>
                  <a:close/>
                </a:path>
              </a:pathLst>
            </a:custGeom>
            <a:solidFill>
              <a:schemeClr val="accent1"/>
            </a:solidFill>
            <a:ln>
              <a:noFill/>
            </a:ln>
          </p:spPr>
          <p:txBody>
            <a:bodyPr vert="horz" wrap="square" lIns="31402" tIns="15701" rIns="31402" bIns="15701" numCol="1" anchor="t" anchorCtr="0" compatLnSpc="1">
              <a:noAutofit/>
            </a:bodyPr>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53"/>
            <p:cNvSpPr/>
            <p:nvPr/>
          </p:nvSpPr>
          <p:spPr bwMode="auto">
            <a:xfrm>
              <a:off x="4626382" y="2815192"/>
              <a:ext cx="1541665" cy="1253315"/>
            </a:xfrm>
            <a:custGeom>
              <a:gdLst>
                <a:gd name="connsiteX0" fmla="*/ 1113667 w 1541665"/>
                <a:gd name="connsiteY0" fmla="*/ 0 h 1253315"/>
                <a:gd name="connsiteX1" fmla="*/ 1179758 w 1541665"/>
                <a:gd name="connsiteY1" fmla="*/ 52768 h 1253315"/>
                <a:gd name="connsiteX2" fmla="*/ 1168008 w 1541665"/>
                <a:gd name="connsiteY2" fmla="*/ 95275 h 1253315"/>
                <a:gd name="connsiteX3" fmla="*/ 1145978 w 1541665"/>
                <a:gd name="connsiteY3" fmla="*/ 136317 h 1253315"/>
                <a:gd name="connsiteX4" fmla="*/ 1140103 w 1541665"/>
                <a:gd name="connsiteY4" fmla="*/ 162701 h 1253315"/>
                <a:gd name="connsiteX5" fmla="*/ 1139119 w 1541665"/>
                <a:gd name="connsiteY5" fmla="*/ 288392 h 1253315"/>
                <a:gd name="connsiteX6" fmla="*/ 1138922 w 1541665"/>
                <a:gd name="connsiteY6" fmla="*/ 313644 h 1253315"/>
                <a:gd name="connsiteX7" fmla="*/ 1147451 w 1541665"/>
                <a:gd name="connsiteY7" fmla="*/ 313644 h 1253315"/>
                <a:gd name="connsiteX8" fmla="*/ 1541665 w 1541665"/>
                <a:gd name="connsiteY8" fmla="*/ 313644 h 1253315"/>
                <a:gd name="connsiteX9" fmla="*/ 1306968 w 1541665"/>
                <a:gd name="connsiteY9" fmla="*/ 406231 h 1253315"/>
                <a:gd name="connsiteX10" fmla="*/ 1292300 w 1541665"/>
                <a:gd name="connsiteY10" fmla="*/ 438562 h 1253315"/>
                <a:gd name="connsiteX11" fmla="*/ 1268830 w 1541665"/>
                <a:gd name="connsiteY11" fmla="*/ 512044 h 1253315"/>
                <a:gd name="connsiteX12" fmla="*/ 1301101 w 1541665"/>
                <a:gd name="connsiteY12" fmla="*/ 606100 h 1253315"/>
                <a:gd name="connsiteX13" fmla="*/ 1251228 w 1541665"/>
                <a:gd name="connsiteY13" fmla="*/ 700156 h 1253315"/>
                <a:gd name="connsiteX14" fmla="*/ 1276164 w 1541665"/>
                <a:gd name="connsiteY14" fmla="*/ 779515 h 1253315"/>
                <a:gd name="connsiteX15" fmla="*/ 1195487 w 1541665"/>
                <a:gd name="connsiteY15" fmla="*/ 850057 h 1253315"/>
                <a:gd name="connsiteX16" fmla="*/ 1194020 w 1541665"/>
                <a:gd name="connsiteY16" fmla="*/ 948522 h 1253315"/>
                <a:gd name="connsiteX17" fmla="*/ 1135346 w 1541665"/>
                <a:gd name="connsiteY17" fmla="*/ 948522 h 1253315"/>
                <a:gd name="connsiteX18" fmla="*/ 374753 w 1541665"/>
                <a:gd name="connsiteY18" fmla="*/ 948522 h 1253315"/>
                <a:gd name="connsiteX19" fmla="*/ 300344 w 1541665"/>
                <a:gd name="connsiteY19" fmla="*/ 948522 h 1253315"/>
                <a:gd name="connsiteX20" fmla="*/ 300344 w 1541665"/>
                <a:gd name="connsiteY20" fmla="*/ 962197 h 1253315"/>
                <a:gd name="connsiteX21" fmla="*/ 300344 w 1541665"/>
                <a:gd name="connsiteY21" fmla="*/ 1090671 h 1253315"/>
                <a:gd name="connsiteX22" fmla="*/ 307688 w 1541665"/>
                <a:gd name="connsiteY22" fmla="*/ 1119976 h 1253315"/>
                <a:gd name="connsiteX23" fmla="*/ 329718 w 1541665"/>
                <a:gd name="connsiteY23" fmla="*/ 1158073 h 1253315"/>
                <a:gd name="connsiteX24" fmla="*/ 339999 w 1541665"/>
                <a:gd name="connsiteY24" fmla="*/ 1196170 h 1253315"/>
                <a:gd name="connsiteX25" fmla="*/ 273908 w 1541665"/>
                <a:gd name="connsiteY25" fmla="*/ 1253315 h 1253315"/>
                <a:gd name="connsiteX26" fmla="*/ 207818 w 1541665"/>
                <a:gd name="connsiteY26" fmla="*/ 1200566 h 1253315"/>
                <a:gd name="connsiteX27" fmla="*/ 218098 w 1541665"/>
                <a:gd name="connsiteY27" fmla="*/ 1158073 h 1253315"/>
                <a:gd name="connsiteX28" fmla="*/ 240129 w 1541665"/>
                <a:gd name="connsiteY28" fmla="*/ 1117046 h 1253315"/>
                <a:gd name="connsiteX29" fmla="*/ 247472 w 1541665"/>
                <a:gd name="connsiteY29" fmla="*/ 1090671 h 1253315"/>
                <a:gd name="connsiteX30" fmla="*/ 247472 w 1541665"/>
                <a:gd name="connsiteY30" fmla="*/ 976804 h 1253315"/>
                <a:gd name="connsiteX31" fmla="*/ 247472 w 1541665"/>
                <a:gd name="connsiteY31" fmla="*/ 948522 h 1253315"/>
                <a:gd name="connsiteX32" fmla="*/ 199850 w 1541665"/>
                <a:gd name="connsiteY32" fmla="*/ 948522 h 1253315"/>
                <a:gd name="connsiteX33" fmla="*/ 0 w 1541665"/>
                <a:gd name="connsiteY33" fmla="*/ 948522 h 1253315"/>
                <a:gd name="connsiteX34" fmla="*/ 0 w 1541665"/>
                <a:gd name="connsiteY34" fmla="*/ 313644 h 1253315"/>
                <a:gd name="connsiteX35" fmla="*/ 274384 w 1541665"/>
                <a:gd name="connsiteY35" fmla="*/ 313644 h 1253315"/>
                <a:gd name="connsiteX36" fmla="*/ 295939 w 1541665"/>
                <a:gd name="connsiteY36" fmla="*/ 313644 h 1253315"/>
                <a:gd name="connsiteX37" fmla="*/ 376383 w 1541665"/>
                <a:gd name="connsiteY37" fmla="*/ 313644 h 1253315"/>
                <a:gd name="connsiteX38" fmla="*/ 978449 w 1541665"/>
                <a:gd name="connsiteY38" fmla="*/ 313644 h 1253315"/>
                <a:gd name="connsiteX39" fmla="*/ 1085762 w 1541665"/>
                <a:gd name="connsiteY39" fmla="*/ 313644 h 1253315"/>
                <a:gd name="connsiteX40" fmla="*/ 1085762 w 1541665"/>
                <a:gd name="connsiteY40" fmla="*/ 304515 h 1253315"/>
                <a:gd name="connsiteX41" fmla="*/ 1085762 w 1541665"/>
                <a:gd name="connsiteY41" fmla="*/ 162701 h 1253315"/>
                <a:gd name="connsiteX42" fmla="*/ 1078419 w 1541665"/>
                <a:gd name="connsiteY42" fmla="*/ 133386 h 1253315"/>
                <a:gd name="connsiteX43" fmla="*/ 1056389 w 1541665"/>
                <a:gd name="connsiteY43" fmla="*/ 95275 h 1253315"/>
                <a:gd name="connsiteX44" fmla="*/ 1046108 w 1541665"/>
                <a:gd name="connsiteY44" fmla="*/ 57165 h 1253315"/>
                <a:gd name="connsiteX45" fmla="*/ 1113667 w 1541665"/>
                <a:gd name="connsiteY45" fmla="*/ 0 h 12533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41665" h="1253315">
                  <a:moveTo>
                    <a:pt x="1113667" y="0"/>
                  </a:moveTo>
                  <a:cubicBezTo>
                    <a:pt x="1147447" y="0"/>
                    <a:pt x="1176820" y="23452"/>
                    <a:pt x="1179758" y="52768"/>
                  </a:cubicBezTo>
                  <a:cubicBezTo>
                    <a:pt x="1181226" y="68891"/>
                    <a:pt x="1178289" y="83549"/>
                    <a:pt x="1168008" y="95275"/>
                  </a:cubicBezTo>
                  <a:cubicBezTo>
                    <a:pt x="1156259" y="111399"/>
                    <a:pt x="1151853" y="120194"/>
                    <a:pt x="1145978" y="136317"/>
                  </a:cubicBezTo>
                  <a:lnTo>
                    <a:pt x="1140103" y="162701"/>
                  </a:lnTo>
                  <a:cubicBezTo>
                    <a:pt x="1140103" y="162701"/>
                    <a:pt x="1140103" y="162701"/>
                    <a:pt x="1139119" y="288392"/>
                  </a:cubicBezTo>
                  <a:lnTo>
                    <a:pt x="1138922" y="313644"/>
                  </a:lnTo>
                  <a:lnTo>
                    <a:pt x="1147451" y="313644"/>
                  </a:lnTo>
                  <a:cubicBezTo>
                    <a:pt x="1266153" y="313644"/>
                    <a:pt x="1397134" y="313644"/>
                    <a:pt x="1541665" y="313644"/>
                  </a:cubicBezTo>
                  <a:cubicBezTo>
                    <a:pt x="1541665" y="313644"/>
                    <a:pt x="1541665" y="313644"/>
                    <a:pt x="1306968" y="406231"/>
                  </a:cubicBezTo>
                  <a:cubicBezTo>
                    <a:pt x="1306968" y="406231"/>
                    <a:pt x="1306968" y="406231"/>
                    <a:pt x="1292300" y="438562"/>
                  </a:cubicBezTo>
                  <a:cubicBezTo>
                    <a:pt x="1292300" y="438562"/>
                    <a:pt x="1292300" y="438562"/>
                    <a:pt x="1268830" y="512044"/>
                  </a:cubicBezTo>
                  <a:cubicBezTo>
                    <a:pt x="1268830" y="512044"/>
                    <a:pt x="1290833" y="586994"/>
                    <a:pt x="1301101" y="606100"/>
                  </a:cubicBezTo>
                  <a:cubicBezTo>
                    <a:pt x="1324571" y="654597"/>
                    <a:pt x="1251228" y="700156"/>
                    <a:pt x="1251228" y="700156"/>
                  </a:cubicBezTo>
                  <a:cubicBezTo>
                    <a:pt x="1251228" y="700156"/>
                    <a:pt x="1301101" y="723670"/>
                    <a:pt x="1276164" y="779515"/>
                  </a:cubicBezTo>
                  <a:cubicBezTo>
                    <a:pt x="1264430" y="803029"/>
                    <a:pt x="1195487" y="850057"/>
                    <a:pt x="1195487" y="850057"/>
                  </a:cubicBezTo>
                  <a:cubicBezTo>
                    <a:pt x="1195487" y="850057"/>
                    <a:pt x="1195487" y="850057"/>
                    <a:pt x="1194020" y="948522"/>
                  </a:cubicBezTo>
                  <a:cubicBezTo>
                    <a:pt x="1194020" y="948522"/>
                    <a:pt x="1194020" y="948522"/>
                    <a:pt x="1135346" y="948522"/>
                  </a:cubicBezTo>
                  <a:cubicBezTo>
                    <a:pt x="1135346" y="948522"/>
                    <a:pt x="1135346" y="948522"/>
                    <a:pt x="374753" y="948522"/>
                  </a:cubicBezTo>
                  <a:lnTo>
                    <a:pt x="300344" y="948522"/>
                  </a:lnTo>
                  <a:lnTo>
                    <a:pt x="300344" y="962197"/>
                  </a:lnTo>
                  <a:cubicBezTo>
                    <a:pt x="300344" y="987095"/>
                    <a:pt x="300344" y="1026932"/>
                    <a:pt x="300344" y="1090671"/>
                  </a:cubicBezTo>
                  <a:cubicBezTo>
                    <a:pt x="300344" y="1090671"/>
                    <a:pt x="300344" y="1090671"/>
                    <a:pt x="307688" y="1119976"/>
                  </a:cubicBezTo>
                  <a:cubicBezTo>
                    <a:pt x="313562" y="1134629"/>
                    <a:pt x="317968" y="1143420"/>
                    <a:pt x="329718" y="1158073"/>
                  </a:cubicBezTo>
                  <a:cubicBezTo>
                    <a:pt x="338530" y="1169795"/>
                    <a:pt x="341467" y="1181517"/>
                    <a:pt x="339999" y="1196170"/>
                  </a:cubicBezTo>
                  <a:cubicBezTo>
                    <a:pt x="339999" y="1228406"/>
                    <a:pt x="310625" y="1253315"/>
                    <a:pt x="273908" y="1253315"/>
                  </a:cubicBezTo>
                  <a:cubicBezTo>
                    <a:pt x="238660" y="1253315"/>
                    <a:pt x="209286" y="1229871"/>
                    <a:pt x="207818" y="1200566"/>
                  </a:cubicBezTo>
                  <a:cubicBezTo>
                    <a:pt x="204880" y="1182982"/>
                    <a:pt x="209286" y="1169795"/>
                    <a:pt x="218098" y="1158073"/>
                  </a:cubicBezTo>
                  <a:cubicBezTo>
                    <a:pt x="229848" y="1141955"/>
                    <a:pt x="234254" y="1133163"/>
                    <a:pt x="240129" y="1117046"/>
                  </a:cubicBezTo>
                  <a:lnTo>
                    <a:pt x="247472" y="1090671"/>
                  </a:lnTo>
                  <a:cubicBezTo>
                    <a:pt x="247472" y="1090671"/>
                    <a:pt x="247472" y="1090671"/>
                    <a:pt x="247472" y="976804"/>
                  </a:cubicBezTo>
                  <a:lnTo>
                    <a:pt x="247472" y="948522"/>
                  </a:lnTo>
                  <a:lnTo>
                    <a:pt x="199850" y="948522"/>
                  </a:lnTo>
                  <a:cubicBezTo>
                    <a:pt x="137484" y="948522"/>
                    <a:pt x="70959" y="948522"/>
                    <a:pt x="0" y="948522"/>
                  </a:cubicBezTo>
                  <a:cubicBezTo>
                    <a:pt x="0" y="948522"/>
                    <a:pt x="0" y="948522"/>
                    <a:pt x="0" y="313644"/>
                  </a:cubicBezTo>
                  <a:cubicBezTo>
                    <a:pt x="0" y="313644"/>
                    <a:pt x="0" y="313644"/>
                    <a:pt x="274384" y="313644"/>
                  </a:cubicBezTo>
                  <a:lnTo>
                    <a:pt x="295939" y="313644"/>
                  </a:lnTo>
                  <a:lnTo>
                    <a:pt x="376383" y="313644"/>
                  </a:lnTo>
                  <a:cubicBezTo>
                    <a:pt x="517527" y="313644"/>
                    <a:pt x="711599" y="313644"/>
                    <a:pt x="978449" y="313644"/>
                  </a:cubicBezTo>
                  <a:lnTo>
                    <a:pt x="1085762" y="313644"/>
                  </a:lnTo>
                  <a:lnTo>
                    <a:pt x="1085762" y="304515"/>
                  </a:lnTo>
                  <a:cubicBezTo>
                    <a:pt x="1085762" y="277032"/>
                    <a:pt x="1085762" y="233059"/>
                    <a:pt x="1085762" y="162701"/>
                  </a:cubicBezTo>
                  <a:cubicBezTo>
                    <a:pt x="1085762" y="162701"/>
                    <a:pt x="1085762" y="162701"/>
                    <a:pt x="1078419" y="133386"/>
                  </a:cubicBezTo>
                  <a:cubicBezTo>
                    <a:pt x="1072544" y="118728"/>
                    <a:pt x="1068138" y="109933"/>
                    <a:pt x="1056389" y="95275"/>
                  </a:cubicBezTo>
                  <a:cubicBezTo>
                    <a:pt x="1049045" y="83549"/>
                    <a:pt x="1044639" y="71823"/>
                    <a:pt x="1046108" y="57165"/>
                  </a:cubicBezTo>
                  <a:cubicBezTo>
                    <a:pt x="1046108" y="24918"/>
                    <a:pt x="1076950" y="0"/>
                    <a:pt x="1113667" y="0"/>
                  </a:cubicBezTo>
                  <a:close/>
                </a:path>
              </a:pathLst>
            </a:custGeom>
            <a:solidFill>
              <a:schemeClr val="accent1"/>
            </a:solidFill>
            <a:ln>
              <a:noFill/>
            </a:ln>
          </p:spPr>
          <p:txBody>
            <a:bodyPr vert="horz" wrap="square" lIns="31402" tIns="15701" rIns="31402" bIns="15701" numCol="1" anchor="t" anchorCtr="0" compatLnSpc="1">
              <a:noAutofit/>
            </a:bodyPr>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8"/>
            <p:cNvSpPr/>
            <p:nvPr/>
          </p:nvSpPr>
          <p:spPr bwMode="auto">
            <a:xfrm>
              <a:off x="3295921" y="1646612"/>
              <a:ext cx="658907" cy="633614"/>
            </a:xfrm>
            <a:custGeom>
              <a:gdLst>
                <a:gd name="T0" fmla="*/ 449 w 449"/>
                <a:gd name="T1" fmla="*/ 0 h 432"/>
                <a:gd name="T2" fmla="*/ 159 w 449"/>
                <a:gd name="T3" fmla="*/ 0 h 432"/>
                <a:gd name="T4" fmla="*/ 99 w 449"/>
                <a:gd name="T5" fmla="*/ 103 h 432"/>
                <a:gd name="T6" fmla="*/ 0 w 449"/>
                <a:gd name="T7" fmla="*/ 432 h 432"/>
                <a:gd name="T8" fmla="*/ 271 w 449"/>
                <a:gd name="T9" fmla="*/ 432 h 432"/>
                <a:gd name="T10" fmla="*/ 271 w 449"/>
                <a:gd name="T11" fmla="*/ 391 h 432"/>
                <a:gd name="T12" fmla="*/ 268 w 449"/>
                <a:gd name="T13" fmla="*/ 378 h 432"/>
                <a:gd name="T14" fmla="*/ 255 w 449"/>
                <a:gd name="T15" fmla="*/ 355 h 432"/>
                <a:gd name="T16" fmla="*/ 244 w 449"/>
                <a:gd name="T17" fmla="*/ 316 h 432"/>
                <a:gd name="T18" fmla="*/ 245 w 449"/>
                <a:gd name="T19" fmla="*/ 315 h 432"/>
                <a:gd name="T20" fmla="*/ 245 w 449"/>
                <a:gd name="T21" fmla="*/ 314 h 432"/>
                <a:gd name="T22" fmla="*/ 245 w 449"/>
                <a:gd name="T23" fmla="*/ 314 h 432"/>
                <a:gd name="T24" fmla="*/ 311 w 449"/>
                <a:gd name="T25" fmla="*/ 261 h 432"/>
                <a:gd name="T26" fmla="*/ 379 w 449"/>
                <a:gd name="T27" fmla="*/ 319 h 432"/>
                <a:gd name="T28" fmla="*/ 378 w 449"/>
                <a:gd name="T29" fmla="*/ 319 h 432"/>
                <a:gd name="T30" fmla="*/ 368 w 449"/>
                <a:gd name="T31" fmla="*/ 355 h 432"/>
                <a:gd name="T32" fmla="*/ 356 w 449"/>
                <a:gd name="T33" fmla="*/ 376 h 432"/>
                <a:gd name="T34" fmla="*/ 352 w 449"/>
                <a:gd name="T35" fmla="*/ 391 h 432"/>
                <a:gd name="T36" fmla="*/ 352 w 449"/>
                <a:gd name="T37" fmla="*/ 391 h 432"/>
                <a:gd name="T38" fmla="*/ 352 w 449"/>
                <a:gd name="T39" fmla="*/ 432 h 432"/>
                <a:gd name="T40" fmla="*/ 449 w 449"/>
                <a:gd name="T41" fmla="*/ 432 h 432"/>
                <a:gd name="T42" fmla="*/ 449 w 449"/>
                <a:gd name="T43" fmla="*/ 0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432">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chemeClr val="accent3"/>
            </a:solidFill>
            <a:ln>
              <a:noFill/>
            </a:ln>
          </p:spPr>
          <p:txBody>
            <a:bodyPr vert="horz" wrap="square" lIns="31402" tIns="15701" rIns="31402" bIns="15701" numCol="1" anchor="t" anchorCtr="0" compatLnSpc="1"/>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55"/>
            <p:cNvSpPr/>
            <p:nvPr/>
          </p:nvSpPr>
          <p:spPr bwMode="auto">
            <a:xfrm>
              <a:off x="4063592" y="1312731"/>
              <a:ext cx="1054757" cy="967494"/>
            </a:xfrm>
            <a:custGeom>
              <a:gdLst>
                <a:gd name="connsiteX0" fmla="*/ 0 w 1054757"/>
                <a:gd name="connsiteY0" fmla="*/ 333881 h 967494"/>
                <a:gd name="connsiteX1" fmla="*/ 2060 w 1054757"/>
                <a:gd name="connsiteY1" fmla="*/ 333881 h 967494"/>
                <a:gd name="connsiteX2" fmla="*/ 16481 w 1054757"/>
                <a:gd name="connsiteY2" fmla="*/ 333881 h 967494"/>
                <a:gd name="connsiteX3" fmla="*/ 55622 w 1054757"/>
                <a:gd name="connsiteY3" fmla="*/ 333881 h 967494"/>
                <a:gd name="connsiteX4" fmla="*/ 131845 w 1054757"/>
                <a:gd name="connsiteY4" fmla="*/ 333881 h 967494"/>
                <a:gd name="connsiteX5" fmla="*/ 187724 w 1054757"/>
                <a:gd name="connsiteY5" fmla="*/ 333881 h 967494"/>
                <a:gd name="connsiteX6" fmla="*/ 257509 w 1054757"/>
                <a:gd name="connsiteY6" fmla="*/ 333881 h 967494"/>
                <a:gd name="connsiteX7" fmla="*/ 342745 w 1054757"/>
                <a:gd name="connsiteY7" fmla="*/ 333881 h 967494"/>
                <a:gd name="connsiteX8" fmla="*/ 444976 w 1054757"/>
                <a:gd name="connsiteY8" fmla="*/ 333881 h 967494"/>
                <a:gd name="connsiteX9" fmla="*/ 565747 w 1054757"/>
                <a:gd name="connsiteY9" fmla="*/ 333881 h 967494"/>
                <a:gd name="connsiteX10" fmla="*/ 706605 w 1054757"/>
                <a:gd name="connsiteY10" fmla="*/ 333881 h 967494"/>
                <a:gd name="connsiteX11" fmla="*/ 869093 w 1054757"/>
                <a:gd name="connsiteY11" fmla="*/ 333881 h 967494"/>
                <a:gd name="connsiteX12" fmla="*/ 902994 w 1054757"/>
                <a:gd name="connsiteY12" fmla="*/ 333881 h 967494"/>
                <a:gd name="connsiteX13" fmla="*/ 1054757 w 1054757"/>
                <a:gd name="connsiteY13" fmla="*/ 333881 h 967494"/>
                <a:gd name="connsiteX14" fmla="*/ 1054757 w 1054757"/>
                <a:gd name="connsiteY14" fmla="*/ 967494 h 967494"/>
                <a:gd name="connsiteX15" fmla="*/ 934465 w 1054757"/>
                <a:gd name="connsiteY15" fmla="*/ 967494 h 967494"/>
                <a:gd name="connsiteX16" fmla="*/ 934465 w 1054757"/>
                <a:gd name="connsiteY16" fmla="*/ 905893 h 967494"/>
                <a:gd name="connsiteX17" fmla="*/ 935932 w 1054757"/>
                <a:gd name="connsiteY17" fmla="*/ 905893 h 967494"/>
                <a:gd name="connsiteX18" fmla="*/ 940333 w 1054757"/>
                <a:gd name="connsiteY18" fmla="*/ 883892 h 967494"/>
                <a:gd name="connsiteX19" fmla="*/ 957937 w 1054757"/>
                <a:gd name="connsiteY19" fmla="*/ 853092 h 967494"/>
                <a:gd name="connsiteX20" fmla="*/ 974073 w 1054757"/>
                <a:gd name="connsiteY20" fmla="*/ 800291 h 967494"/>
                <a:gd name="connsiteX21" fmla="*/ 875786 w 1054757"/>
                <a:gd name="connsiteY21" fmla="*/ 715222 h 967494"/>
                <a:gd name="connsiteX22" fmla="*/ 777498 w 1054757"/>
                <a:gd name="connsiteY22" fmla="*/ 792957 h 967494"/>
                <a:gd name="connsiteX23" fmla="*/ 777498 w 1054757"/>
                <a:gd name="connsiteY23" fmla="*/ 794424 h 967494"/>
                <a:gd name="connsiteX24" fmla="*/ 777498 w 1054757"/>
                <a:gd name="connsiteY24" fmla="*/ 795891 h 967494"/>
                <a:gd name="connsiteX25" fmla="*/ 793635 w 1054757"/>
                <a:gd name="connsiteY25" fmla="*/ 853092 h 967494"/>
                <a:gd name="connsiteX26" fmla="*/ 811239 w 1054757"/>
                <a:gd name="connsiteY26" fmla="*/ 886826 h 967494"/>
                <a:gd name="connsiteX27" fmla="*/ 817107 w 1054757"/>
                <a:gd name="connsiteY27" fmla="*/ 905893 h 967494"/>
                <a:gd name="connsiteX28" fmla="*/ 817107 w 1054757"/>
                <a:gd name="connsiteY28" fmla="*/ 967494 h 967494"/>
                <a:gd name="connsiteX29" fmla="*/ 551587 w 1054757"/>
                <a:gd name="connsiteY29" fmla="*/ 967494 h 967494"/>
                <a:gd name="connsiteX30" fmla="*/ 547614 w 1054757"/>
                <a:gd name="connsiteY30" fmla="*/ 967494 h 967494"/>
                <a:gd name="connsiteX31" fmla="*/ 472390 w 1054757"/>
                <a:gd name="connsiteY31" fmla="*/ 967494 h 967494"/>
                <a:gd name="connsiteX32" fmla="*/ 378830 w 1054757"/>
                <a:gd name="connsiteY32" fmla="*/ 967494 h 967494"/>
                <a:gd name="connsiteX33" fmla="*/ 269709 w 1054757"/>
                <a:gd name="connsiteY33" fmla="*/ 967494 h 967494"/>
                <a:gd name="connsiteX34" fmla="*/ 143832 w 1054757"/>
                <a:gd name="connsiteY34" fmla="*/ 967494 h 967494"/>
                <a:gd name="connsiteX35" fmla="*/ 0 w 1054757"/>
                <a:gd name="connsiteY35" fmla="*/ 967494 h 967494"/>
                <a:gd name="connsiteX36" fmla="*/ 0 w 1054757"/>
                <a:gd name="connsiteY36" fmla="*/ 966257 h 967494"/>
                <a:gd name="connsiteX37" fmla="*/ 0 w 1054757"/>
                <a:gd name="connsiteY37" fmla="*/ 957594 h 967494"/>
                <a:gd name="connsiteX38" fmla="*/ 0 w 1054757"/>
                <a:gd name="connsiteY38" fmla="*/ 934081 h 967494"/>
                <a:gd name="connsiteX39" fmla="*/ 0 w 1054757"/>
                <a:gd name="connsiteY39" fmla="*/ 888292 h 967494"/>
                <a:gd name="connsiteX40" fmla="*/ 0 w 1054757"/>
                <a:gd name="connsiteY40" fmla="*/ 854725 h 967494"/>
                <a:gd name="connsiteX41" fmla="*/ 0 w 1054757"/>
                <a:gd name="connsiteY41" fmla="*/ 812803 h 967494"/>
                <a:gd name="connsiteX42" fmla="*/ 0 w 1054757"/>
                <a:gd name="connsiteY42" fmla="*/ 761601 h 967494"/>
                <a:gd name="connsiteX43" fmla="*/ 0 w 1054757"/>
                <a:gd name="connsiteY43" fmla="*/ 700189 h 967494"/>
                <a:gd name="connsiteX44" fmla="*/ 0 w 1054757"/>
                <a:gd name="connsiteY44" fmla="*/ 627639 h 967494"/>
                <a:gd name="connsiteX45" fmla="*/ 0 w 1054757"/>
                <a:gd name="connsiteY45" fmla="*/ 543023 h 967494"/>
                <a:gd name="connsiteX46" fmla="*/ 0 w 1054757"/>
                <a:gd name="connsiteY46" fmla="*/ 445413 h 967494"/>
                <a:gd name="connsiteX47" fmla="*/ 944096 w 1054757"/>
                <a:gd name="connsiteY47" fmla="*/ 0 h 967494"/>
                <a:gd name="connsiteX48" fmla="*/ 1010286 w 1054757"/>
                <a:gd name="connsiteY48" fmla="*/ 54421 h 967494"/>
                <a:gd name="connsiteX49" fmla="*/ 999990 w 1054757"/>
                <a:gd name="connsiteY49" fmla="*/ 97075 h 967494"/>
                <a:gd name="connsiteX50" fmla="*/ 976456 w 1054757"/>
                <a:gd name="connsiteY50" fmla="*/ 138259 h 967494"/>
                <a:gd name="connsiteX51" fmla="*/ 977926 w 1054757"/>
                <a:gd name="connsiteY51" fmla="*/ 138259 h 967494"/>
                <a:gd name="connsiteX52" fmla="*/ 970572 w 1054757"/>
                <a:gd name="connsiteY52" fmla="*/ 163263 h 967494"/>
                <a:gd name="connsiteX53" fmla="*/ 970572 w 1054757"/>
                <a:gd name="connsiteY53" fmla="*/ 333880 h 967494"/>
                <a:gd name="connsiteX54" fmla="*/ 917620 w 1054757"/>
                <a:gd name="connsiteY54" fmla="*/ 333880 h 967494"/>
                <a:gd name="connsiteX55" fmla="*/ 916149 w 1054757"/>
                <a:gd name="connsiteY55" fmla="*/ 163263 h 967494"/>
                <a:gd name="connsiteX56" fmla="*/ 908794 w 1054757"/>
                <a:gd name="connsiteY56" fmla="*/ 135317 h 967494"/>
                <a:gd name="connsiteX57" fmla="*/ 888201 w 1054757"/>
                <a:gd name="connsiteY57" fmla="*/ 97075 h 967494"/>
                <a:gd name="connsiteX58" fmla="*/ 876434 w 1054757"/>
                <a:gd name="connsiteY58" fmla="*/ 57363 h 967494"/>
                <a:gd name="connsiteX59" fmla="*/ 944096 w 1054757"/>
                <a:gd name="connsiteY59" fmla="*/ 0 h 9674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757" h="967493">
                  <a:moveTo>
                    <a:pt x="0" y="333881"/>
                  </a:moveTo>
                  <a:lnTo>
                    <a:pt x="2060" y="333881"/>
                  </a:lnTo>
                  <a:lnTo>
                    <a:pt x="16481" y="333881"/>
                  </a:lnTo>
                  <a:lnTo>
                    <a:pt x="55622" y="333881"/>
                  </a:lnTo>
                  <a:lnTo>
                    <a:pt x="131845" y="333881"/>
                  </a:lnTo>
                  <a:lnTo>
                    <a:pt x="187724" y="333881"/>
                  </a:lnTo>
                  <a:lnTo>
                    <a:pt x="257509" y="333881"/>
                  </a:lnTo>
                  <a:lnTo>
                    <a:pt x="342745" y="333881"/>
                  </a:lnTo>
                  <a:lnTo>
                    <a:pt x="444976" y="333881"/>
                  </a:lnTo>
                  <a:lnTo>
                    <a:pt x="565747" y="333881"/>
                  </a:lnTo>
                  <a:lnTo>
                    <a:pt x="706605" y="333881"/>
                  </a:lnTo>
                  <a:lnTo>
                    <a:pt x="869093" y="333881"/>
                  </a:lnTo>
                  <a:lnTo>
                    <a:pt x="902994" y="333881"/>
                  </a:lnTo>
                  <a:lnTo>
                    <a:pt x="1054757" y="333881"/>
                  </a:lnTo>
                  <a:cubicBezTo>
                    <a:pt x="1054757" y="333881"/>
                    <a:pt x="1054757" y="333881"/>
                    <a:pt x="1054757" y="967494"/>
                  </a:cubicBezTo>
                  <a:cubicBezTo>
                    <a:pt x="1054757" y="967494"/>
                    <a:pt x="1054757" y="967494"/>
                    <a:pt x="934465" y="967494"/>
                  </a:cubicBezTo>
                  <a:cubicBezTo>
                    <a:pt x="934465" y="967494"/>
                    <a:pt x="934465" y="967494"/>
                    <a:pt x="934465" y="905893"/>
                  </a:cubicBezTo>
                  <a:cubicBezTo>
                    <a:pt x="934465" y="905893"/>
                    <a:pt x="934465" y="905893"/>
                    <a:pt x="935932" y="905893"/>
                  </a:cubicBezTo>
                  <a:cubicBezTo>
                    <a:pt x="935932" y="905893"/>
                    <a:pt x="935932" y="905893"/>
                    <a:pt x="940333" y="883892"/>
                  </a:cubicBezTo>
                  <a:cubicBezTo>
                    <a:pt x="944734" y="872159"/>
                    <a:pt x="949135" y="866292"/>
                    <a:pt x="957937" y="853092"/>
                  </a:cubicBezTo>
                  <a:cubicBezTo>
                    <a:pt x="969673" y="836958"/>
                    <a:pt x="975540" y="819358"/>
                    <a:pt x="974073" y="800291"/>
                  </a:cubicBezTo>
                  <a:cubicBezTo>
                    <a:pt x="974073" y="753356"/>
                    <a:pt x="930064" y="715222"/>
                    <a:pt x="875786" y="715222"/>
                  </a:cubicBezTo>
                  <a:cubicBezTo>
                    <a:pt x="824442" y="715222"/>
                    <a:pt x="781899" y="748956"/>
                    <a:pt x="777498" y="792957"/>
                  </a:cubicBezTo>
                  <a:cubicBezTo>
                    <a:pt x="777498" y="792957"/>
                    <a:pt x="777498" y="792957"/>
                    <a:pt x="777498" y="794424"/>
                  </a:cubicBezTo>
                  <a:cubicBezTo>
                    <a:pt x="777498" y="794424"/>
                    <a:pt x="777498" y="795891"/>
                    <a:pt x="777498" y="795891"/>
                  </a:cubicBezTo>
                  <a:cubicBezTo>
                    <a:pt x="776031" y="817891"/>
                    <a:pt x="780432" y="836958"/>
                    <a:pt x="793635" y="853092"/>
                  </a:cubicBezTo>
                  <a:cubicBezTo>
                    <a:pt x="803904" y="866292"/>
                    <a:pt x="806838" y="873626"/>
                    <a:pt x="811239" y="886826"/>
                  </a:cubicBezTo>
                  <a:cubicBezTo>
                    <a:pt x="811239" y="886826"/>
                    <a:pt x="811239" y="886826"/>
                    <a:pt x="817107" y="905893"/>
                  </a:cubicBezTo>
                  <a:cubicBezTo>
                    <a:pt x="817107" y="905893"/>
                    <a:pt x="817107" y="905893"/>
                    <a:pt x="817107" y="967494"/>
                  </a:cubicBezTo>
                  <a:cubicBezTo>
                    <a:pt x="817107" y="967494"/>
                    <a:pt x="817107" y="967494"/>
                    <a:pt x="551587" y="967494"/>
                  </a:cubicBezTo>
                  <a:lnTo>
                    <a:pt x="547614" y="967494"/>
                  </a:lnTo>
                  <a:lnTo>
                    <a:pt x="472390" y="967494"/>
                  </a:lnTo>
                  <a:lnTo>
                    <a:pt x="378830" y="967494"/>
                  </a:lnTo>
                  <a:lnTo>
                    <a:pt x="269709" y="967494"/>
                  </a:lnTo>
                  <a:lnTo>
                    <a:pt x="143832" y="967494"/>
                  </a:lnTo>
                  <a:lnTo>
                    <a:pt x="0" y="967494"/>
                  </a:lnTo>
                  <a:lnTo>
                    <a:pt x="0" y="966257"/>
                  </a:lnTo>
                  <a:lnTo>
                    <a:pt x="0" y="957594"/>
                  </a:lnTo>
                  <a:lnTo>
                    <a:pt x="0" y="934081"/>
                  </a:lnTo>
                  <a:lnTo>
                    <a:pt x="0" y="888292"/>
                  </a:lnTo>
                  <a:lnTo>
                    <a:pt x="0" y="854725"/>
                  </a:lnTo>
                  <a:lnTo>
                    <a:pt x="0" y="812803"/>
                  </a:lnTo>
                  <a:lnTo>
                    <a:pt x="0" y="761601"/>
                  </a:lnTo>
                  <a:lnTo>
                    <a:pt x="0" y="700189"/>
                  </a:lnTo>
                  <a:lnTo>
                    <a:pt x="0" y="627639"/>
                  </a:lnTo>
                  <a:lnTo>
                    <a:pt x="0" y="543023"/>
                  </a:lnTo>
                  <a:lnTo>
                    <a:pt x="0" y="445413"/>
                  </a:lnTo>
                  <a:close/>
                  <a:moveTo>
                    <a:pt x="944096" y="0"/>
                  </a:moveTo>
                  <a:cubicBezTo>
                    <a:pt x="979397" y="0"/>
                    <a:pt x="1007345" y="23533"/>
                    <a:pt x="1010286" y="54421"/>
                  </a:cubicBezTo>
                  <a:cubicBezTo>
                    <a:pt x="1011757" y="70600"/>
                    <a:pt x="1008815" y="83838"/>
                    <a:pt x="999990" y="97075"/>
                  </a:cubicBezTo>
                  <a:cubicBezTo>
                    <a:pt x="988223" y="111784"/>
                    <a:pt x="983810" y="120609"/>
                    <a:pt x="976456" y="138259"/>
                  </a:cubicBezTo>
                  <a:cubicBezTo>
                    <a:pt x="976456" y="138259"/>
                    <a:pt x="976456" y="138259"/>
                    <a:pt x="977926" y="138259"/>
                  </a:cubicBezTo>
                  <a:lnTo>
                    <a:pt x="970572" y="163263"/>
                  </a:lnTo>
                  <a:cubicBezTo>
                    <a:pt x="970572" y="163263"/>
                    <a:pt x="970572" y="163263"/>
                    <a:pt x="970572" y="333880"/>
                  </a:cubicBezTo>
                  <a:cubicBezTo>
                    <a:pt x="970572" y="333880"/>
                    <a:pt x="970572" y="333880"/>
                    <a:pt x="917620" y="333880"/>
                  </a:cubicBezTo>
                  <a:cubicBezTo>
                    <a:pt x="917620" y="333880"/>
                    <a:pt x="917620" y="333880"/>
                    <a:pt x="916149" y="163263"/>
                  </a:cubicBezTo>
                  <a:cubicBezTo>
                    <a:pt x="916149" y="163263"/>
                    <a:pt x="916149" y="163263"/>
                    <a:pt x="908794" y="135317"/>
                  </a:cubicBezTo>
                  <a:cubicBezTo>
                    <a:pt x="902910" y="119138"/>
                    <a:pt x="898498" y="111784"/>
                    <a:pt x="888201" y="97075"/>
                  </a:cubicBezTo>
                  <a:cubicBezTo>
                    <a:pt x="879376" y="85308"/>
                    <a:pt x="876434" y="72071"/>
                    <a:pt x="876434" y="57363"/>
                  </a:cubicBezTo>
                  <a:cubicBezTo>
                    <a:pt x="876434" y="26475"/>
                    <a:pt x="907323" y="0"/>
                    <a:pt x="944096" y="0"/>
                  </a:cubicBezTo>
                  <a:close/>
                </a:path>
              </a:pathLst>
            </a:custGeom>
            <a:solidFill>
              <a:schemeClr val="accent3"/>
            </a:solidFill>
            <a:ln>
              <a:noFill/>
            </a:ln>
          </p:spPr>
          <p:txBody>
            <a:bodyPr vert="horz" wrap="square" lIns="31402" tIns="15701" rIns="31402" bIns="15701" numCol="1" anchor="t" anchorCtr="0" compatLnSpc="1">
              <a:noAutofit/>
            </a:bodyPr>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6"/>
            <p:cNvSpPr/>
            <p:nvPr/>
          </p:nvSpPr>
          <p:spPr bwMode="auto">
            <a:xfrm>
              <a:off x="3285725" y="2056374"/>
              <a:ext cx="669102" cy="1259638"/>
            </a:xfrm>
            <a:custGeom>
              <a:gdLst>
                <a:gd name="connsiteX0" fmla="*/ 466016 w 669102"/>
                <a:gd name="connsiteY0" fmla="*/ 0 h 1259638"/>
                <a:gd name="connsiteX1" fmla="*/ 533575 w 669102"/>
                <a:gd name="connsiteY1" fmla="*/ 52814 h 1259638"/>
                <a:gd name="connsiteX2" fmla="*/ 532107 w 669102"/>
                <a:gd name="connsiteY2" fmla="*/ 52814 h 1259638"/>
                <a:gd name="connsiteX3" fmla="*/ 521826 w 669102"/>
                <a:gd name="connsiteY3" fmla="*/ 95358 h 1259638"/>
                <a:gd name="connsiteX4" fmla="*/ 499796 w 669102"/>
                <a:gd name="connsiteY4" fmla="*/ 136436 h 1259638"/>
                <a:gd name="connsiteX5" fmla="*/ 493921 w 669102"/>
                <a:gd name="connsiteY5" fmla="*/ 162843 h 1259638"/>
                <a:gd name="connsiteX6" fmla="*/ 492452 w 669102"/>
                <a:gd name="connsiteY6" fmla="*/ 330086 h 1259638"/>
                <a:gd name="connsiteX7" fmla="*/ 551551 w 669102"/>
                <a:gd name="connsiteY7" fmla="*/ 330086 h 1259638"/>
                <a:gd name="connsiteX8" fmla="*/ 669102 w 669102"/>
                <a:gd name="connsiteY8" fmla="*/ 330086 h 1259638"/>
                <a:gd name="connsiteX9" fmla="*/ 669102 w 669102"/>
                <a:gd name="connsiteY9" fmla="*/ 966229 h 1259638"/>
                <a:gd name="connsiteX10" fmla="*/ 573757 w 669102"/>
                <a:gd name="connsiteY10" fmla="*/ 966229 h 1259638"/>
                <a:gd name="connsiteX11" fmla="*/ 567273 w 669102"/>
                <a:gd name="connsiteY11" fmla="*/ 966229 h 1259638"/>
                <a:gd name="connsiteX12" fmla="*/ 567273 w 669102"/>
                <a:gd name="connsiteY12" fmla="*/ 1002174 h 1259638"/>
                <a:gd name="connsiteX13" fmla="*/ 567273 w 669102"/>
                <a:gd name="connsiteY13" fmla="*/ 1096493 h 1259638"/>
                <a:gd name="connsiteX14" fmla="*/ 574617 w 669102"/>
                <a:gd name="connsiteY14" fmla="*/ 1125888 h 1259638"/>
                <a:gd name="connsiteX15" fmla="*/ 596647 w 669102"/>
                <a:gd name="connsiteY15" fmla="*/ 1164102 h 1259638"/>
                <a:gd name="connsiteX16" fmla="*/ 606927 w 669102"/>
                <a:gd name="connsiteY16" fmla="*/ 1202317 h 1259638"/>
                <a:gd name="connsiteX17" fmla="*/ 539368 w 669102"/>
                <a:gd name="connsiteY17" fmla="*/ 1259638 h 1259638"/>
                <a:gd name="connsiteX18" fmla="*/ 473278 w 669102"/>
                <a:gd name="connsiteY18" fmla="*/ 1206726 h 1259638"/>
                <a:gd name="connsiteX19" fmla="*/ 485027 w 669102"/>
                <a:gd name="connsiteY19" fmla="*/ 1164102 h 1259638"/>
                <a:gd name="connsiteX20" fmla="*/ 507057 w 669102"/>
                <a:gd name="connsiteY20" fmla="*/ 1122949 h 1259638"/>
                <a:gd name="connsiteX21" fmla="*/ 512932 w 669102"/>
                <a:gd name="connsiteY21" fmla="*/ 1096493 h 1259638"/>
                <a:gd name="connsiteX22" fmla="*/ 512932 w 669102"/>
                <a:gd name="connsiteY22" fmla="*/ 987198 h 1259638"/>
                <a:gd name="connsiteX23" fmla="*/ 512932 w 669102"/>
                <a:gd name="connsiteY23" fmla="*/ 966229 h 1259638"/>
                <a:gd name="connsiteX24" fmla="*/ 495022 w 669102"/>
                <a:gd name="connsiteY24" fmla="*/ 966229 h 1259638"/>
                <a:gd name="connsiteX25" fmla="*/ 133389 w 669102"/>
                <a:gd name="connsiteY25" fmla="*/ 966229 h 1259638"/>
                <a:gd name="connsiteX26" fmla="*/ 1295 w 669102"/>
                <a:gd name="connsiteY26" fmla="*/ 330086 h 1259638"/>
                <a:gd name="connsiteX27" fmla="*/ 359491 w 669102"/>
                <a:gd name="connsiteY27" fmla="*/ 330086 h 1259638"/>
                <a:gd name="connsiteX28" fmla="*/ 439580 w 669102"/>
                <a:gd name="connsiteY28" fmla="*/ 330086 h 1259638"/>
                <a:gd name="connsiteX29" fmla="*/ 439580 w 669102"/>
                <a:gd name="connsiteY29" fmla="*/ 162843 h 1259638"/>
                <a:gd name="connsiteX30" fmla="*/ 432237 w 669102"/>
                <a:gd name="connsiteY30" fmla="*/ 133502 h 1259638"/>
                <a:gd name="connsiteX31" fmla="*/ 410207 w 669102"/>
                <a:gd name="connsiteY31" fmla="*/ 95358 h 1259638"/>
                <a:gd name="connsiteX32" fmla="*/ 399926 w 669102"/>
                <a:gd name="connsiteY32" fmla="*/ 57215 h 1259638"/>
                <a:gd name="connsiteX33" fmla="*/ 466016 w 669102"/>
                <a:gd name="connsiteY33" fmla="*/ 0 h 12596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9102" h="1259638">
                  <a:moveTo>
                    <a:pt x="466016" y="0"/>
                  </a:moveTo>
                  <a:cubicBezTo>
                    <a:pt x="501265" y="0"/>
                    <a:pt x="530638" y="23473"/>
                    <a:pt x="533575" y="52814"/>
                  </a:cubicBezTo>
                  <a:cubicBezTo>
                    <a:pt x="533575" y="52814"/>
                    <a:pt x="533575" y="52814"/>
                    <a:pt x="532107" y="52814"/>
                  </a:cubicBezTo>
                  <a:cubicBezTo>
                    <a:pt x="535044" y="68951"/>
                    <a:pt x="532107" y="83622"/>
                    <a:pt x="521826" y="95358"/>
                  </a:cubicBezTo>
                  <a:cubicBezTo>
                    <a:pt x="510077" y="111496"/>
                    <a:pt x="505671" y="120298"/>
                    <a:pt x="499796" y="136436"/>
                  </a:cubicBezTo>
                  <a:lnTo>
                    <a:pt x="493921" y="162843"/>
                  </a:lnTo>
                  <a:cubicBezTo>
                    <a:pt x="493921" y="162843"/>
                    <a:pt x="493921" y="162843"/>
                    <a:pt x="492452" y="330086"/>
                  </a:cubicBezTo>
                  <a:lnTo>
                    <a:pt x="551551" y="330086"/>
                  </a:lnTo>
                  <a:cubicBezTo>
                    <a:pt x="588235" y="330086"/>
                    <a:pt x="627364" y="330086"/>
                    <a:pt x="669102" y="330086"/>
                  </a:cubicBezTo>
                  <a:lnTo>
                    <a:pt x="669102" y="966229"/>
                  </a:lnTo>
                  <a:cubicBezTo>
                    <a:pt x="669102" y="966229"/>
                    <a:pt x="669102" y="966229"/>
                    <a:pt x="573757" y="966229"/>
                  </a:cubicBezTo>
                  <a:lnTo>
                    <a:pt x="567273" y="966229"/>
                  </a:lnTo>
                  <a:lnTo>
                    <a:pt x="567273" y="1002174"/>
                  </a:lnTo>
                  <a:cubicBezTo>
                    <a:pt x="567273" y="1025116"/>
                    <a:pt x="567273" y="1055706"/>
                    <a:pt x="567273" y="1096493"/>
                  </a:cubicBezTo>
                  <a:cubicBezTo>
                    <a:pt x="567273" y="1096493"/>
                    <a:pt x="567273" y="1096493"/>
                    <a:pt x="574617" y="1125888"/>
                  </a:cubicBezTo>
                  <a:cubicBezTo>
                    <a:pt x="580491" y="1140586"/>
                    <a:pt x="584897" y="1149405"/>
                    <a:pt x="596647" y="1164102"/>
                  </a:cubicBezTo>
                  <a:cubicBezTo>
                    <a:pt x="603990" y="1175861"/>
                    <a:pt x="608396" y="1187619"/>
                    <a:pt x="606927" y="1202317"/>
                  </a:cubicBezTo>
                  <a:cubicBezTo>
                    <a:pt x="606927" y="1234652"/>
                    <a:pt x="576085" y="1259638"/>
                    <a:pt x="539368" y="1259638"/>
                  </a:cubicBezTo>
                  <a:cubicBezTo>
                    <a:pt x="505589" y="1259638"/>
                    <a:pt x="476215" y="1236122"/>
                    <a:pt x="473278" y="1206726"/>
                  </a:cubicBezTo>
                  <a:cubicBezTo>
                    <a:pt x="471809" y="1190559"/>
                    <a:pt x="474746" y="1177330"/>
                    <a:pt x="485027" y="1164102"/>
                  </a:cubicBezTo>
                  <a:cubicBezTo>
                    <a:pt x="496777" y="1147935"/>
                    <a:pt x="501183" y="1140586"/>
                    <a:pt x="507057" y="1122949"/>
                  </a:cubicBezTo>
                  <a:lnTo>
                    <a:pt x="512932" y="1096493"/>
                  </a:lnTo>
                  <a:cubicBezTo>
                    <a:pt x="512932" y="1096493"/>
                    <a:pt x="512932" y="1096493"/>
                    <a:pt x="512932" y="987198"/>
                  </a:cubicBezTo>
                  <a:lnTo>
                    <a:pt x="512932" y="966229"/>
                  </a:lnTo>
                  <a:lnTo>
                    <a:pt x="495022" y="966229"/>
                  </a:lnTo>
                  <a:cubicBezTo>
                    <a:pt x="415894" y="966229"/>
                    <a:pt x="300799" y="966229"/>
                    <a:pt x="133389" y="966229"/>
                  </a:cubicBezTo>
                  <a:cubicBezTo>
                    <a:pt x="27714" y="745856"/>
                    <a:pt x="-7511" y="529891"/>
                    <a:pt x="1295" y="330086"/>
                  </a:cubicBezTo>
                  <a:cubicBezTo>
                    <a:pt x="1295" y="330086"/>
                    <a:pt x="1295" y="330086"/>
                    <a:pt x="359491" y="330086"/>
                  </a:cubicBezTo>
                  <a:lnTo>
                    <a:pt x="439580" y="330086"/>
                  </a:lnTo>
                  <a:cubicBezTo>
                    <a:pt x="439580" y="330086"/>
                    <a:pt x="439580" y="330086"/>
                    <a:pt x="439580" y="162843"/>
                  </a:cubicBezTo>
                  <a:cubicBezTo>
                    <a:pt x="439580" y="162843"/>
                    <a:pt x="439580" y="162843"/>
                    <a:pt x="432237" y="133502"/>
                  </a:cubicBezTo>
                  <a:cubicBezTo>
                    <a:pt x="426362" y="118831"/>
                    <a:pt x="421956" y="110029"/>
                    <a:pt x="410207" y="95358"/>
                  </a:cubicBezTo>
                  <a:cubicBezTo>
                    <a:pt x="402863" y="83622"/>
                    <a:pt x="398457" y="71886"/>
                    <a:pt x="399926" y="57215"/>
                  </a:cubicBezTo>
                  <a:cubicBezTo>
                    <a:pt x="399926" y="24940"/>
                    <a:pt x="429299" y="0"/>
                    <a:pt x="466016" y="0"/>
                  </a:cubicBezTo>
                  <a:close/>
                </a:path>
              </a:pathLst>
            </a:custGeom>
            <a:solidFill>
              <a:schemeClr val="accent2"/>
            </a:solidFill>
            <a:ln>
              <a:noFill/>
            </a:ln>
          </p:spPr>
          <p:txBody>
            <a:bodyPr vert="horz" wrap="square" lIns="31402" tIns="15701" rIns="31402" bIns="15701" numCol="1" anchor="t" anchorCtr="0" compatLnSpc="1">
              <a:noAutofit/>
            </a:bodyPr>
            <a:lstStyle/>
            <a:p>
              <a:pPr>
                <a:lnSpc>
                  <a:spcPct val="120000"/>
                </a:lnSpc>
              </a:pPr>
              <a:endParaRPr lang="en-US" sz="1375">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Text Placeholder 7"/>
          <p:cNvSpPr txBox="1"/>
          <p:nvPr/>
        </p:nvSpPr>
        <p:spPr>
          <a:xfrm>
            <a:off x="6082462" y="3209691"/>
            <a:ext cx="1446080" cy="397638"/>
          </a:xfrm>
          <a:prstGeom prst="rect">
            <a:avLst/>
          </a:prstGeom>
        </p:spPr>
        <p:txBody>
          <a:bodyPr vert="horz" wrap="square" lIns="0" tIns="90216" rIns="0" bIns="90216"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6082462" y="3625409"/>
            <a:ext cx="1884212" cy="443198"/>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16330">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1"/>
          <p:cNvSpPr>
            <a:spLocks noChangeAspect="1"/>
          </p:cNvSpPr>
          <p:nvPr/>
        </p:nvSpPr>
        <p:spPr>
          <a:xfrm>
            <a:off x="5320700" y="3407842"/>
            <a:ext cx="659380" cy="660021"/>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5383506" y="3491446"/>
            <a:ext cx="533767" cy="440495"/>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65" b="0">
                <a:latin typeface="Arial" panose="020b0604020202020204" pitchFamily="34" charset="0"/>
                <a:ea typeface="微软雅黑" panose="020b0503020204020204" pitchFamily="34" charset="-122"/>
                <a:sym typeface="Arial" panose="020b0604020202020204" pitchFamily="34" charset="0"/>
              </a:rPr>
              <a:t>01</a:t>
            </a:r>
            <a:endParaRPr lang="es-ES_tradnl" sz="1565" b="0">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7"/>
          <p:cNvSpPr txBox="1"/>
          <p:nvPr/>
        </p:nvSpPr>
        <p:spPr>
          <a:xfrm>
            <a:off x="9121186" y="3194795"/>
            <a:ext cx="1415747" cy="397638"/>
          </a:xfrm>
          <a:prstGeom prst="rect">
            <a:avLst/>
          </a:prstGeom>
        </p:spPr>
        <p:txBody>
          <a:bodyPr vert="horz" wrap="square" lIns="0" tIns="90216" rIns="0" bIns="90216"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2"/>
          <p:cNvSpPr txBox="1"/>
          <p:nvPr/>
        </p:nvSpPr>
        <p:spPr>
          <a:xfrm>
            <a:off x="9121186" y="3610516"/>
            <a:ext cx="1844691" cy="443198"/>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16330">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ounded Rectangle 23"/>
          <p:cNvSpPr>
            <a:spLocks noChangeAspect="1"/>
          </p:cNvSpPr>
          <p:nvPr/>
        </p:nvSpPr>
        <p:spPr>
          <a:xfrm>
            <a:off x="8340823" y="3392947"/>
            <a:ext cx="659380" cy="660021"/>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7"/>
          <p:cNvSpPr txBox="1"/>
          <p:nvPr/>
        </p:nvSpPr>
        <p:spPr>
          <a:xfrm>
            <a:off x="8403629" y="3476551"/>
            <a:ext cx="533767" cy="440495"/>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65" b="0">
                <a:latin typeface="Arial" panose="020b0604020202020204" pitchFamily="34" charset="0"/>
                <a:ea typeface="微软雅黑" panose="020b0503020204020204" pitchFamily="34" charset="-122"/>
                <a:sym typeface="Arial" panose="020b0604020202020204" pitchFamily="34" charset="0"/>
              </a:rPr>
              <a:t>02</a:t>
            </a:r>
            <a:endParaRPr lang="es-ES_tradnl" sz="1565" b="0">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6125119" y="4566808"/>
            <a:ext cx="1415747" cy="397638"/>
          </a:xfrm>
          <a:prstGeom prst="rect">
            <a:avLst/>
          </a:prstGeom>
        </p:spPr>
        <p:txBody>
          <a:bodyPr vert="horz" wrap="square" lIns="0" tIns="90216" rIns="0" bIns="90216"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2"/>
          <p:cNvSpPr txBox="1"/>
          <p:nvPr/>
        </p:nvSpPr>
        <p:spPr>
          <a:xfrm>
            <a:off x="6125118" y="4982530"/>
            <a:ext cx="1844691" cy="443198"/>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16330">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ounded Rectangle 27"/>
          <p:cNvSpPr>
            <a:spLocks noChangeAspect="1"/>
          </p:cNvSpPr>
          <p:nvPr/>
        </p:nvSpPr>
        <p:spPr>
          <a:xfrm>
            <a:off x="5320700" y="4764959"/>
            <a:ext cx="659380" cy="660021"/>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7"/>
          <p:cNvSpPr txBox="1"/>
          <p:nvPr/>
        </p:nvSpPr>
        <p:spPr>
          <a:xfrm>
            <a:off x="5383506" y="4848563"/>
            <a:ext cx="533767" cy="440495"/>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65" b="0">
                <a:latin typeface="Arial" panose="020b0604020202020204" pitchFamily="34" charset="0"/>
                <a:ea typeface="微软雅黑" panose="020b0503020204020204" pitchFamily="34" charset="-122"/>
                <a:sym typeface="Arial" panose="020b0604020202020204" pitchFamily="34" charset="0"/>
              </a:rPr>
              <a:t>03</a:t>
            </a:r>
            <a:endParaRPr lang="es-ES_tradnl" sz="1565" b="0">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7"/>
          <p:cNvSpPr txBox="1"/>
          <p:nvPr/>
        </p:nvSpPr>
        <p:spPr>
          <a:xfrm>
            <a:off x="9121188" y="4579913"/>
            <a:ext cx="1415747" cy="397638"/>
          </a:xfrm>
          <a:prstGeom prst="rect">
            <a:avLst/>
          </a:prstGeom>
        </p:spPr>
        <p:txBody>
          <a:bodyPr vert="horz" wrap="square" lIns="0" tIns="90216" rIns="0" bIns="90216"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2"/>
          <p:cNvSpPr txBox="1"/>
          <p:nvPr/>
        </p:nvSpPr>
        <p:spPr>
          <a:xfrm>
            <a:off x="9121188" y="4995633"/>
            <a:ext cx="1844691" cy="443198"/>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16330">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ounded Rectangle 16"/>
          <p:cNvSpPr>
            <a:spLocks noChangeAspect="1"/>
          </p:cNvSpPr>
          <p:nvPr/>
        </p:nvSpPr>
        <p:spPr>
          <a:xfrm>
            <a:off x="8340823" y="4778064"/>
            <a:ext cx="659380" cy="660021"/>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7"/>
          <p:cNvSpPr txBox="1"/>
          <p:nvPr/>
        </p:nvSpPr>
        <p:spPr>
          <a:xfrm>
            <a:off x="8403629" y="4861667"/>
            <a:ext cx="533767" cy="440495"/>
          </a:xfrm>
          <a:prstGeom prst="rect">
            <a:avLst/>
          </a:prstGeom>
        </p:spPr>
        <p:txBody>
          <a:bodyPr vert="horz" lIns="0" tIns="90216" rIns="0" bIns="90216" anchor="ctr"/>
          <a:lstStyle>
            <a:lvl1pPr marL="0" indent="0" algn="ctr" defTabSz="914400" rtl="0" eaLnBrk="1" latinLnBrk="0" hangingPunct="1">
              <a:lnSpc>
                <a:spcPct val="100000"/>
              </a:lnSpc>
              <a:spcBef>
                <a:spcPct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65" b="0">
                <a:latin typeface="Arial" panose="020b0604020202020204" pitchFamily="34" charset="0"/>
                <a:ea typeface="微软雅黑" panose="020b0503020204020204" pitchFamily="34" charset="-122"/>
                <a:sym typeface="Arial" panose="020b0604020202020204" pitchFamily="34" charset="0"/>
              </a:rPr>
              <a:t>04</a:t>
            </a:r>
            <a:endParaRPr lang="es-ES_tradnl" sz="1565" b="0">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7"/>
          <p:cNvSpPr txBox="1"/>
          <p:nvPr/>
        </p:nvSpPr>
        <p:spPr>
          <a:xfrm>
            <a:off x="5294262" y="1997825"/>
            <a:ext cx="1644353" cy="397638"/>
          </a:xfrm>
          <a:prstGeom prst="rect">
            <a:avLst/>
          </a:prstGeom>
        </p:spPr>
        <p:txBody>
          <a:bodyPr vert="horz" wrap="square" lIns="0" tIns="90216" rIns="0" bIns="90216"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2"/>
          <p:cNvSpPr txBox="1"/>
          <p:nvPr/>
        </p:nvSpPr>
        <p:spPr>
          <a:xfrm>
            <a:off x="5294263" y="2393924"/>
            <a:ext cx="6220224" cy="281872"/>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116330">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8" name="矩形 6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文本框 6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0" name="文本框 6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p:cTn id="11"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3">
                                            <p:txEl>
                                              <p:pRg st="0" end="0"/>
                                            </p:txEl>
                                          </p:spTgt>
                                        </p:tgtEl>
                                      </p:cBhvr>
                                    </p:animEffect>
                                  </p:childTnLst>
                                </p:cTn>
                              </p:par>
                              <p:par>
                                <p:cTn id="14" presetID="23" presetClass="entr" presetSubtype="16" fill="hold" grpId="0" nodeType="withEffect">
                                  <p:stCondLst>
                                    <p:cond delay="200"/>
                                  </p:stCondLst>
                                  <p:childTnLst>
                                    <p:set>
                                      <p:cBhvr>
                                        <p:cTn id="15" dur="1" fill="hold">
                                          <p:stCondLst>
                                            <p:cond delay="0"/>
                                          </p:stCondLst>
                                        </p:cTn>
                                        <p:tgtEl>
                                          <p:spTgt spid="34">
                                            <p:txEl>
                                              <p:pRg st="0" end="0"/>
                                            </p:txEl>
                                          </p:spTgt>
                                        </p:tgtEl>
                                        <p:attrNameLst>
                                          <p:attrName>style.visibility</p:attrName>
                                        </p:attrNameLst>
                                      </p:cBhvr>
                                      <p:to>
                                        <p:strVal val="visible"/>
                                      </p:to>
                                    </p:set>
                                    <p:anim calcmode="lin" valueType="num">
                                      <p:cBhvr>
                                        <p:cTn id="16"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4">
                                            <p:txEl>
                                              <p:pRg st="0" end="0"/>
                                            </p:txEl>
                                          </p:spTgt>
                                        </p:tgtEl>
                                        <p:attrNameLst>
                                          <p:attrName>ppt_h</p:attrName>
                                        </p:attrNameLst>
                                      </p:cBhvr>
                                      <p:tavLst>
                                        <p:tav tm="0">
                                          <p:val>
                                            <p:fltVal val="0"/>
                                          </p:val>
                                        </p:tav>
                                        <p:tav tm="100000">
                                          <p:val>
                                            <p:strVal val="#ppt_h"/>
                                          </p:val>
                                        </p:tav>
                                      </p:tavLst>
                                    </p:anim>
                                  </p:childTnLst>
                                </p:cTn>
                              </p:par>
                              <p:par>
                                <p:cTn id="18" presetID="53" presetClass="entr" presetSubtype="16" fill="hold" grpId="0" nodeType="withEffect">
                                  <p:stCondLst>
                                    <p:cond delay="20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p:cTn id="2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6">
                                            <p:txEl>
                                              <p:pRg st="0" end="0"/>
                                            </p:txEl>
                                          </p:spTgt>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37">
                                            <p:txEl>
                                              <p:pRg st="0" end="0"/>
                                            </p:txEl>
                                          </p:spTgt>
                                        </p:tgtEl>
                                        <p:attrNameLst>
                                          <p:attrName>style.visibility</p:attrName>
                                        </p:attrNameLst>
                                      </p:cBhvr>
                                      <p:to>
                                        <p:strVal val="visible"/>
                                      </p:to>
                                    </p:set>
                                    <p:anim calcmode="lin" valueType="num">
                                      <p:cBhvr>
                                        <p:cTn id="30"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7">
                                            <p:txEl>
                                              <p:pRg st="0" end="0"/>
                                            </p:txEl>
                                          </p:spTgt>
                                        </p:tgtEl>
                                      </p:cBhvr>
                                    </p:animEffect>
                                  </p:childTnLst>
                                </p:cTn>
                              </p:par>
                              <p:par>
                                <p:cTn id="33" presetID="23" presetClass="entr" presetSubtype="16" fill="hold" grpId="0" nodeType="withEffect">
                                  <p:stCondLst>
                                    <p:cond delay="200"/>
                                  </p:stCondLst>
                                  <p:childTnLst>
                                    <p:set>
                                      <p:cBhvr>
                                        <p:cTn id="34" dur="1" fill="hold">
                                          <p:stCondLst>
                                            <p:cond delay="0"/>
                                          </p:stCondLst>
                                        </p:cTn>
                                        <p:tgtEl>
                                          <p:spTgt spid="38">
                                            <p:txEl>
                                              <p:pRg st="0" end="0"/>
                                            </p:txEl>
                                          </p:spTgt>
                                        </p:tgtEl>
                                        <p:attrNameLst>
                                          <p:attrName>style.visibility</p:attrName>
                                        </p:attrNameLst>
                                      </p:cBhvr>
                                      <p:to>
                                        <p:strVal val="visible"/>
                                      </p:to>
                                    </p:set>
                                    <p:anim calcmode="lin" valueType="num">
                                      <p:cBhvr>
                                        <p:cTn id="35"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8">
                                            <p:txEl>
                                              <p:pRg st="0" end="0"/>
                                            </p:txEl>
                                          </p:spTgt>
                                        </p:tgtEl>
                                        <p:attrNameLst>
                                          <p:attrName>ppt_h</p:attrName>
                                        </p:attrNameLst>
                                      </p:cBhvr>
                                      <p:tavLst>
                                        <p:tav tm="0">
                                          <p:val>
                                            <p:fltVal val="0"/>
                                          </p:val>
                                        </p:tav>
                                        <p:tav tm="100000">
                                          <p:val>
                                            <p:strVal val="#ppt_h"/>
                                          </p:val>
                                        </p:tav>
                                      </p:tavLst>
                                    </p:anim>
                                  </p:childTnLst>
                                </p:cTn>
                              </p:par>
                              <p:par>
                                <p:cTn id="37" presetID="53" presetClass="entr" presetSubtype="16" fill="hold" grpId="0" nodeType="withEffect">
                                  <p:stCondLst>
                                    <p:cond delay="20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p:cTn id="4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40">
                                            <p:txEl>
                                              <p:pRg st="0" end="0"/>
                                            </p:txEl>
                                          </p:spTgt>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41">
                                            <p:txEl>
                                              <p:pRg st="0" end="0"/>
                                            </p:txEl>
                                          </p:spTgt>
                                        </p:tgtEl>
                                        <p:attrNameLst>
                                          <p:attrName>style.visibility</p:attrName>
                                        </p:attrNameLst>
                                      </p:cBhvr>
                                      <p:to>
                                        <p:strVal val="visible"/>
                                      </p:to>
                                    </p:set>
                                    <p:anim calcmode="lin" valueType="num">
                                      <p:cBhvr>
                                        <p:cTn id="49"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1">
                                            <p:txEl>
                                              <p:pRg st="0" end="0"/>
                                            </p:txEl>
                                          </p:spTgt>
                                        </p:tgtEl>
                                      </p:cBhvr>
                                    </p:animEffect>
                                  </p:childTnLst>
                                </p:cTn>
                              </p:par>
                              <p:par>
                                <p:cTn id="52" presetID="23" presetClass="entr" presetSubtype="16" fill="hold" grpId="0" nodeType="withEffect">
                                  <p:stCondLst>
                                    <p:cond delay="200"/>
                                  </p:stCondLst>
                                  <p:childTnLst>
                                    <p:set>
                                      <p:cBhvr>
                                        <p:cTn id="53" dur="1" fill="hold">
                                          <p:stCondLst>
                                            <p:cond delay="0"/>
                                          </p:stCondLst>
                                        </p:cTn>
                                        <p:tgtEl>
                                          <p:spTgt spid="42">
                                            <p:txEl>
                                              <p:pRg st="0" end="0"/>
                                            </p:txEl>
                                          </p:spTgt>
                                        </p:tgtEl>
                                        <p:attrNameLst>
                                          <p:attrName>style.visibility</p:attrName>
                                        </p:attrNameLst>
                                      </p:cBhvr>
                                      <p:to>
                                        <p:strVal val="visible"/>
                                      </p:to>
                                    </p:set>
                                    <p:anim calcmode="lin" valueType="num">
                                      <p:cBhvr>
                                        <p:cTn id="54"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42">
                                            <p:txEl>
                                              <p:pRg st="0" end="0"/>
                                            </p:txEl>
                                          </p:spTgt>
                                        </p:tgtEl>
                                        <p:attrNameLst>
                                          <p:attrName>ppt_h</p:attrName>
                                        </p:attrNameLst>
                                      </p:cBhvr>
                                      <p:tavLst>
                                        <p:tav tm="0">
                                          <p:val>
                                            <p:fltVal val="0"/>
                                          </p:val>
                                        </p:tav>
                                        <p:tav tm="100000">
                                          <p:val>
                                            <p:strVal val="#ppt_h"/>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animEffect transition="in" filter="fade">
                                      <p:cBhvr>
                                        <p:cTn id="60" dur="500"/>
                                        <p:tgtEl>
                                          <p:spTgt spid="59"/>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60">
                                            <p:txEl>
                                              <p:pRg st="0" end="0"/>
                                            </p:txEl>
                                          </p:spTgt>
                                        </p:tgtEl>
                                        <p:attrNameLst>
                                          <p:attrName>style.visibility</p:attrName>
                                        </p:attrNameLst>
                                      </p:cBhvr>
                                      <p:to>
                                        <p:strVal val="visible"/>
                                      </p:to>
                                    </p:set>
                                    <p:anim calcmode="lin" valueType="num">
                                      <p:cBhvr>
                                        <p:cTn id="63"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60">
                                            <p:txEl>
                                              <p:pRg st="0" end="0"/>
                                            </p:txEl>
                                          </p:spTgt>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61">
                                            <p:txEl>
                                              <p:pRg st="0" end="0"/>
                                            </p:txEl>
                                          </p:spTgt>
                                        </p:tgtEl>
                                        <p:attrNameLst>
                                          <p:attrName>style.visibility</p:attrName>
                                        </p:attrNameLst>
                                      </p:cBhvr>
                                      <p:to>
                                        <p:strVal val="visible"/>
                                      </p:to>
                                    </p:set>
                                    <p:anim calcmode="lin" valueType="num">
                                      <p:cBhvr>
                                        <p:cTn id="68" dur="5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61">
                                            <p:txEl>
                                              <p:pRg st="0" end="0"/>
                                            </p:txEl>
                                          </p:spTgt>
                                        </p:tgtEl>
                                      </p:cBhvr>
                                    </p:animEffect>
                                  </p:childTnLst>
                                </p:cTn>
                              </p:par>
                              <p:par>
                                <p:cTn id="71" presetID="23" presetClass="entr" presetSubtype="16" fill="hold" grpId="0" nodeType="withEffect">
                                  <p:stCondLst>
                                    <p:cond delay="200"/>
                                  </p:stCondLst>
                                  <p:childTnLst>
                                    <p:set>
                                      <p:cBhvr>
                                        <p:cTn id="72" dur="1" fill="hold">
                                          <p:stCondLst>
                                            <p:cond delay="0"/>
                                          </p:stCondLst>
                                        </p:cTn>
                                        <p:tgtEl>
                                          <p:spTgt spid="62">
                                            <p:txEl>
                                              <p:pRg st="0" end="0"/>
                                            </p:txEl>
                                          </p:spTgt>
                                        </p:tgtEl>
                                        <p:attrNameLst>
                                          <p:attrName>style.visibility</p:attrName>
                                        </p:attrNameLst>
                                      </p:cBhvr>
                                      <p:to>
                                        <p:strVal val="visible"/>
                                      </p:to>
                                    </p:set>
                                    <p:anim calcmode="lin" valueType="num">
                                      <p:cBhvr>
                                        <p:cTn id="73"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62">
                                            <p:txEl>
                                              <p:pRg st="0" end="0"/>
                                            </p:txEl>
                                          </p:spTgt>
                                        </p:tgtEl>
                                        <p:attrNameLst>
                                          <p:attrName>ppt_h</p:attrName>
                                        </p:attrNameLst>
                                      </p:cBhvr>
                                      <p:tavLst>
                                        <p:tav tm="0">
                                          <p:val>
                                            <p:fltVal val="0"/>
                                          </p:val>
                                        </p:tav>
                                        <p:tav tm="100000">
                                          <p:val>
                                            <p:strVal val="#ppt_h"/>
                                          </p:val>
                                        </p:tav>
                                      </p:tavLst>
                                    </p:anim>
                                  </p:childTnLst>
                                </p:cTn>
                              </p:par>
                              <p:par>
                                <p:cTn id="75" presetID="53" presetClass="entr" presetSubtype="16" fill="hold" grpId="0" nodeType="withEffect">
                                  <p:stCondLst>
                                    <p:cond delay="2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4">
                                            <p:txEl>
                                              <p:pRg st="0" end="0"/>
                                            </p:txEl>
                                          </p:spTgt>
                                        </p:tgtEl>
                                        <p:attrNameLst>
                                          <p:attrName>style.visibility</p:attrName>
                                        </p:attrNameLst>
                                      </p:cBhvr>
                                      <p:to>
                                        <p:strVal val="visible"/>
                                      </p:to>
                                    </p:set>
                                    <p:anim calcmode="lin" valueType="num">
                                      <p:cBhvr>
                                        <p:cTn id="82"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64">
                                            <p:txEl>
                                              <p:pRg st="0" end="0"/>
                                            </p:txEl>
                                          </p:spTgt>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65">
                                            <p:txEl>
                                              <p:pRg st="0" end="0"/>
                                            </p:txEl>
                                          </p:spTgt>
                                        </p:tgtEl>
                                        <p:attrNameLst>
                                          <p:attrName>style.visibility</p:attrName>
                                        </p:attrNameLst>
                                      </p:cBhvr>
                                      <p:to>
                                        <p:strVal val="visible"/>
                                      </p:to>
                                    </p:set>
                                    <p:anim calcmode="lin" valueType="num">
                                      <p:cBhvr>
                                        <p:cTn id="87"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65">
                                            <p:txEl>
                                              <p:pRg st="0" end="0"/>
                                            </p:txEl>
                                          </p:spTgt>
                                        </p:tgtEl>
                                      </p:cBhvr>
                                    </p:animEffect>
                                  </p:childTnLst>
                                </p:cTn>
                              </p:par>
                            </p:childTnLst>
                          </p:cTn>
                        </p:par>
                        <p:par>
                          <p:cTn id="90" fill="hold" nodeType="afterGroup">
                            <p:stCondLst>
                              <p:cond delay="700"/>
                            </p:stCondLst>
                            <p:childTnLst>
                              <p:par>
                                <p:cTn id="91" presetID="23" presetClass="entr" presetSubtype="16" fill="hold" grpId="0" nodeType="afterEffect">
                                  <p:stCondLst>
                                    <p:cond delay="0"/>
                                  </p:stCondLst>
                                  <p:childTnLst>
                                    <p:set>
                                      <p:cBhvr>
                                        <p:cTn id="92" dur="1" fill="hold">
                                          <p:stCondLst>
                                            <p:cond delay="0"/>
                                          </p:stCondLst>
                                        </p:cTn>
                                        <p:tgtEl>
                                          <p:spTgt spid="66">
                                            <p:txEl>
                                              <p:pRg st="0" end="0"/>
                                            </p:txEl>
                                          </p:spTgt>
                                        </p:tgtEl>
                                        <p:attrNameLst>
                                          <p:attrName>style.visibility</p:attrName>
                                        </p:attrNameLst>
                                      </p:cBhvr>
                                      <p:to>
                                        <p:strVal val="visible"/>
                                      </p:to>
                                    </p:set>
                                    <p:anim calcmode="lin" valueType="num">
                                      <p:cBhvr>
                                        <p:cTn id="93"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6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4" grpId="0" build="p"/>
      <p:bldP spid="35" grpId="0" animBg="1"/>
      <p:bldP spid="36" grpId="0" build="p"/>
      <p:bldP spid="37" grpId="0" build="p"/>
      <p:bldP spid="38" grpId="0" build="p"/>
      <p:bldP spid="39" grpId="0" animBg="1"/>
      <p:bldP spid="40" grpId="0" build="p"/>
      <p:bldP spid="41" grpId="0" build="p"/>
      <p:bldP spid="42" grpId="0" build="p"/>
      <p:bldP spid="59" grpId="0" animBg="1"/>
      <p:bldP spid="60" grpId="0" build="p"/>
      <p:bldP spid="61" grpId="0" build="p"/>
      <p:bldP spid="62" grpId="0" build="p"/>
      <p:bldP spid="63" grpId="0" animBg="1"/>
      <p:bldP spid="64" grpId="0" build="p"/>
      <p:bldP spid="65" grpId="0" build="p"/>
      <p:bldP spid="66" grpId="0" build="p"/>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9" name="Freeform 5"/>
          <p:cNvSpPr/>
          <p:nvPr/>
        </p:nvSpPr>
        <p:spPr bwMode="auto">
          <a:xfrm>
            <a:off x="4427562" y="3600493"/>
            <a:ext cx="2201649" cy="659741"/>
          </a:xfrm>
          <a:custGeom>
            <a:cxnLst>
              <a:cxn ang="0">
                <a:pos x="1168" y="350"/>
              </a:cxn>
              <a:cxn ang="0">
                <a:pos x="172" y="350"/>
              </a:cxn>
              <a:cxn ang="0">
                <a:pos x="0" y="0"/>
              </a:cxn>
              <a:cxn ang="0">
                <a:pos x="936" y="0"/>
              </a:cxn>
              <a:cxn ang="0">
                <a:pos x="1168" y="0"/>
              </a:cxn>
              <a:cxn ang="0">
                <a:pos x="1168" y="350"/>
              </a:cxn>
            </a:cxnLst>
            <a:rect l="0" t="0" r="r" b="b"/>
            <a:pathLst>
              <a:path w="1168" h="350">
                <a:moveTo>
                  <a:pt x="1168" y="350"/>
                </a:moveTo>
                <a:lnTo>
                  <a:pt x="172" y="350"/>
                </a:lnTo>
                <a:lnTo>
                  <a:pt x="0" y="0"/>
                </a:lnTo>
                <a:lnTo>
                  <a:pt x="936" y="0"/>
                </a:lnTo>
                <a:lnTo>
                  <a:pt x="1168" y="0"/>
                </a:lnTo>
                <a:lnTo>
                  <a:pt x="1168" y="350"/>
                </a:lnTo>
                <a:close/>
              </a:path>
            </a:pathLst>
          </a:custGeom>
          <a:gradFill>
            <a:gsLst>
              <a:gs pos="0">
                <a:schemeClr val="accent3">
                  <a:lumMod val="75000"/>
                </a:schemeClr>
              </a:gs>
              <a:gs pos="50000">
                <a:schemeClr val="accent3"/>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0" name="Freeform 6"/>
          <p:cNvSpPr/>
          <p:nvPr/>
        </p:nvSpPr>
        <p:spPr bwMode="auto">
          <a:xfrm>
            <a:off x="4099578" y="2933212"/>
            <a:ext cx="2092320" cy="667281"/>
          </a:xfrm>
          <a:custGeom>
            <a:cxnLst>
              <a:cxn ang="0">
                <a:pos x="174" y="354"/>
              </a:cxn>
              <a:cxn ang="0">
                <a:pos x="0" y="0"/>
              </a:cxn>
              <a:cxn ang="0">
                <a:pos x="818" y="0"/>
              </a:cxn>
              <a:cxn ang="0">
                <a:pos x="1110" y="0"/>
              </a:cxn>
              <a:cxn ang="0">
                <a:pos x="1110" y="354"/>
              </a:cxn>
              <a:cxn ang="0">
                <a:pos x="174" y="354"/>
              </a:cxn>
            </a:cxnLst>
            <a:rect l="0" t="0" r="r" b="b"/>
            <a:pathLst>
              <a:path w="1110" h="354">
                <a:moveTo>
                  <a:pt x="174" y="354"/>
                </a:moveTo>
                <a:lnTo>
                  <a:pt x="0" y="0"/>
                </a:lnTo>
                <a:lnTo>
                  <a:pt x="818" y="0"/>
                </a:lnTo>
                <a:lnTo>
                  <a:pt x="1110" y="0"/>
                </a:lnTo>
                <a:lnTo>
                  <a:pt x="1110" y="354"/>
                </a:lnTo>
                <a:lnTo>
                  <a:pt x="174" y="354"/>
                </a:lnTo>
                <a:close/>
              </a:path>
            </a:pathLst>
          </a:custGeom>
          <a:gradFill>
            <a:gsLst>
              <a:gs pos="0">
                <a:schemeClr val="accent2">
                  <a:lumMod val="75000"/>
                </a:schemeClr>
              </a:gs>
              <a:gs pos="50000">
                <a:schemeClr val="accent2"/>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1" name="Freeform 7"/>
          <p:cNvSpPr/>
          <p:nvPr/>
        </p:nvSpPr>
        <p:spPr bwMode="auto">
          <a:xfrm>
            <a:off x="3892980" y="2436709"/>
            <a:ext cx="1775645" cy="499330"/>
          </a:xfrm>
          <a:custGeom>
            <a:cxnLst>
              <a:cxn ang="0">
                <a:pos x="124" y="251"/>
              </a:cxn>
              <a:cxn ang="0">
                <a:pos x="0" y="0"/>
              </a:cxn>
              <a:cxn ang="0">
                <a:pos x="942" y="0"/>
              </a:cxn>
              <a:cxn ang="0">
                <a:pos x="942" y="251"/>
              </a:cxn>
              <a:cxn ang="0">
                <a:pos x="124" y="251"/>
              </a:cxn>
            </a:cxnLst>
            <a:rect l="0" t="0" r="r" b="b"/>
            <a:pathLst>
              <a:path w="942" h="251">
                <a:moveTo>
                  <a:pt x="124" y="251"/>
                </a:moveTo>
                <a:lnTo>
                  <a:pt x="0" y="0"/>
                </a:lnTo>
                <a:lnTo>
                  <a:pt x="942" y="0"/>
                </a:lnTo>
                <a:lnTo>
                  <a:pt x="942" y="251"/>
                </a:lnTo>
                <a:lnTo>
                  <a:pt x="124" y="251"/>
                </a:lnTo>
                <a:close/>
              </a:path>
            </a:pathLst>
          </a:custGeom>
          <a:gradFill>
            <a:gsLst>
              <a:gs pos="0">
                <a:schemeClr val="accent1">
                  <a:lumMod val="75000"/>
                </a:schemeClr>
              </a:gs>
              <a:gs pos="50000">
                <a:schemeClr val="accent1"/>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2" name="Freeform 8"/>
          <p:cNvSpPr/>
          <p:nvPr/>
        </p:nvSpPr>
        <p:spPr bwMode="auto">
          <a:xfrm>
            <a:off x="5060913" y="4886044"/>
            <a:ext cx="2403343" cy="721946"/>
          </a:xfrm>
          <a:custGeom>
            <a:cxnLst>
              <a:cxn ang="0">
                <a:pos x="186" y="383"/>
              </a:cxn>
              <a:cxn ang="0">
                <a:pos x="0" y="0"/>
              </a:cxn>
              <a:cxn ang="0">
                <a:pos x="1049" y="0"/>
              </a:cxn>
              <a:cxn ang="0">
                <a:pos x="1275" y="0"/>
              </a:cxn>
              <a:cxn ang="0">
                <a:pos x="1275" y="383"/>
              </a:cxn>
              <a:cxn ang="0">
                <a:pos x="186" y="383"/>
              </a:cxn>
            </a:cxnLst>
            <a:rect l="0" t="0" r="r" b="b"/>
            <a:pathLst>
              <a:path w="1275" h="383">
                <a:moveTo>
                  <a:pt x="186" y="383"/>
                </a:moveTo>
                <a:lnTo>
                  <a:pt x="0" y="0"/>
                </a:lnTo>
                <a:lnTo>
                  <a:pt x="1049" y="0"/>
                </a:lnTo>
                <a:lnTo>
                  <a:pt x="1275" y="0"/>
                </a:lnTo>
                <a:lnTo>
                  <a:pt x="1275" y="383"/>
                </a:lnTo>
                <a:lnTo>
                  <a:pt x="186" y="383"/>
                </a:lnTo>
                <a:close/>
              </a:path>
            </a:pathLst>
          </a:custGeom>
          <a:gradFill>
            <a:gsLst>
              <a:gs pos="0">
                <a:schemeClr val="accent5">
                  <a:lumMod val="75000"/>
                </a:schemeClr>
              </a:gs>
              <a:gs pos="50000">
                <a:schemeClr val="accent5"/>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3" name="Freeform 9"/>
          <p:cNvSpPr/>
          <p:nvPr/>
        </p:nvSpPr>
        <p:spPr bwMode="auto">
          <a:xfrm>
            <a:off x="4751779" y="4260233"/>
            <a:ext cx="2286473" cy="625811"/>
          </a:xfrm>
          <a:custGeom>
            <a:cxnLst>
              <a:cxn ang="0">
                <a:pos x="1213" y="332"/>
              </a:cxn>
              <a:cxn ang="0">
                <a:pos x="164" y="332"/>
              </a:cxn>
              <a:cxn ang="0">
                <a:pos x="0" y="0"/>
              </a:cxn>
              <a:cxn ang="0">
                <a:pos x="996" y="0"/>
              </a:cxn>
              <a:cxn ang="0">
                <a:pos x="1213" y="0"/>
              </a:cxn>
              <a:cxn ang="0">
                <a:pos x="1213" y="332"/>
              </a:cxn>
            </a:cxnLst>
            <a:rect l="0" t="0" r="r" b="b"/>
            <a:pathLst>
              <a:path w="1213" h="332">
                <a:moveTo>
                  <a:pt x="1213" y="332"/>
                </a:moveTo>
                <a:lnTo>
                  <a:pt x="164" y="332"/>
                </a:lnTo>
                <a:lnTo>
                  <a:pt x="0" y="0"/>
                </a:lnTo>
                <a:lnTo>
                  <a:pt x="996" y="0"/>
                </a:lnTo>
                <a:lnTo>
                  <a:pt x="1213" y="0"/>
                </a:lnTo>
                <a:lnTo>
                  <a:pt x="1213" y="332"/>
                </a:lnTo>
                <a:close/>
              </a:path>
            </a:pathLst>
          </a:custGeom>
          <a:gradFill>
            <a:gsLst>
              <a:gs pos="0">
                <a:schemeClr val="accent4">
                  <a:lumMod val="75000"/>
                </a:schemeClr>
              </a:gs>
              <a:gs pos="50000">
                <a:schemeClr val="accent4"/>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4" name="Freeform 10"/>
          <p:cNvSpPr/>
          <p:nvPr/>
        </p:nvSpPr>
        <p:spPr bwMode="auto">
          <a:xfrm>
            <a:off x="3561230" y="2432939"/>
            <a:ext cx="1905707" cy="3472121"/>
          </a:xfrm>
          <a:custGeom>
            <a:cxnLst>
              <a:cxn ang="0">
                <a:pos x="391" y="621"/>
              </a:cxn>
              <a:cxn ang="0">
                <a:pos x="481" y="806"/>
              </a:cxn>
              <a:cxn ang="0">
                <a:pos x="488" y="818"/>
              </a:cxn>
              <a:cxn ang="0">
                <a:pos x="371" y="889"/>
              </a:cxn>
              <a:cxn ang="0">
                <a:pos x="21" y="220"/>
              </a:cxn>
              <a:cxn ang="0">
                <a:pos x="11" y="196"/>
              </a:cxn>
              <a:cxn ang="0">
                <a:pos x="0" y="161"/>
              </a:cxn>
              <a:cxn ang="0">
                <a:pos x="0" y="162"/>
              </a:cxn>
              <a:cxn ang="0">
                <a:pos x="22" y="121"/>
              </a:cxn>
              <a:cxn ang="0">
                <a:pos x="85" y="0"/>
              </a:cxn>
              <a:cxn ang="0">
                <a:pos x="145" y="121"/>
              </a:cxn>
              <a:cxn ang="0">
                <a:pos x="229" y="292"/>
              </a:cxn>
              <a:cxn ang="0">
                <a:pos x="312" y="461"/>
              </a:cxn>
              <a:cxn ang="0">
                <a:pos x="391" y="621"/>
              </a:cxn>
            </a:cxnLst>
            <a:rect l="0" t="0" r="r" b="b"/>
            <a:pathLst>
              <a:path w="488" h="889">
                <a:moveTo>
                  <a:pt x="391" y="621"/>
                </a:moveTo>
                <a:cubicBezTo>
                  <a:pt x="481" y="806"/>
                  <a:pt x="481" y="806"/>
                  <a:pt x="481" y="806"/>
                </a:cubicBezTo>
                <a:cubicBezTo>
                  <a:pt x="488" y="818"/>
                  <a:pt x="488" y="818"/>
                  <a:pt x="488" y="818"/>
                </a:cubicBezTo>
                <a:cubicBezTo>
                  <a:pt x="456" y="846"/>
                  <a:pt x="417" y="870"/>
                  <a:pt x="371" y="889"/>
                </a:cubicBezTo>
                <a:cubicBezTo>
                  <a:pt x="185" y="552"/>
                  <a:pt x="68" y="329"/>
                  <a:pt x="21" y="220"/>
                </a:cubicBezTo>
                <a:cubicBezTo>
                  <a:pt x="18" y="211"/>
                  <a:pt x="14" y="203"/>
                  <a:pt x="11" y="196"/>
                </a:cubicBezTo>
                <a:cubicBezTo>
                  <a:pt x="6" y="182"/>
                  <a:pt x="2" y="170"/>
                  <a:pt x="0" y="161"/>
                </a:cubicBezTo>
                <a:cubicBezTo>
                  <a:pt x="0" y="161"/>
                  <a:pt x="0" y="162"/>
                  <a:pt x="0" y="162"/>
                </a:cubicBezTo>
                <a:cubicBezTo>
                  <a:pt x="22" y="121"/>
                  <a:pt x="22" y="121"/>
                  <a:pt x="22" y="121"/>
                </a:cubicBezTo>
                <a:cubicBezTo>
                  <a:pt x="85" y="0"/>
                  <a:pt x="85" y="0"/>
                  <a:pt x="85" y="0"/>
                </a:cubicBezTo>
                <a:cubicBezTo>
                  <a:pt x="145" y="121"/>
                  <a:pt x="145" y="121"/>
                  <a:pt x="145" y="121"/>
                </a:cubicBezTo>
                <a:cubicBezTo>
                  <a:pt x="229" y="292"/>
                  <a:pt x="229" y="292"/>
                  <a:pt x="229" y="292"/>
                </a:cubicBezTo>
                <a:cubicBezTo>
                  <a:pt x="312" y="461"/>
                  <a:pt x="312" y="461"/>
                  <a:pt x="312" y="461"/>
                </a:cubicBezTo>
                <a:lnTo>
                  <a:pt x="391" y="621"/>
                </a:lnTo>
                <a:close/>
              </a:path>
            </a:pathLst>
          </a:custGeom>
          <a:gradFill>
            <a:gsLst>
              <a:gs pos="0">
                <a:schemeClr val="accent1">
                  <a:lumMod val="75000"/>
                </a:schemeClr>
              </a:gs>
              <a:gs pos="50000">
                <a:schemeClr val="accent1"/>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57"/>
          <p:cNvGrpSpPr/>
          <p:nvPr/>
        </p:nvGrpSpPr>
        <p:grpSpPr>
          <a:xfrm>
            <a:off x="3182351" y="2906069"/>
            <a:ext cx="1826540" cy="3155445"/>
            <a:chOff x="1388507" y="1927729"/>
            <a:chExt cx="1495733" cy="2583959"/>
          </a:xfrm>
        </p:grpSpPr>
        <p:sp>
          <p:nvSpPr>
            <p:cNvPr id="1038" name="Freeform 14"/>
            <p:cNvSpPr/>
            <p:nvPr/>
          </p:nvSpPr>
          <p:spPr bwMode="auto">
            <a:xfrm>
              <a:off x="1686418" y="1927729"/>
              <a:ext cx="83354" cy="131205"/>
            </a:xfrm>
            <a:custGeom>
              <a:cxnLst>
                <a:cxn ang="0">
                  <a:pos x="4" y="40"/>
                </a:cxn>
                <a:cxn ang="0">
                  <a:pos x="0" y="18"/>
                </a:cxn>
                <a:cxn ang="0">
                  <a:pos x="26" y="0"/>
                </a:cxn>
                <a:cxn ang="0">
                  <a:pos x="4" y="41"/>
                </a:cxn>
                <a:cxn ang="0">
                  <a:pos x="4" y="40"/>
                </a:cxn>
              </a:cxnLst>
              <a:rect l="0" t="0" r="r" b="b"/>
              <a:pathLst>
                <a:path w="26" h="41">
                  <a:moveTo>
                    <a:pt x="4" y="40"/>
                  </a:moveTo>
                  <a:cubicBezTo>
                    <a:pt x="1" y="33"/>
                    <a:pt x="0" y="25"/>
                    <a:pt x="0" y="18"/>
                  </a:cubicBezTo>
                  <a:cubicBezTo>
                    <a:pt x="4" y="6"/>
                    <a:pt x="13" y="0"/>
                    <a:pt x="26" y="0"/>
                  </a:cubicBezTo>
                  <a:cubicBezTo>
                    <a:pt x="4" y="41"/>
                    <a:pt x="4" y="41"/>
                    <a:pt x="4" y="41"/>
                  </a:cubicBezTo>
                  <a:cubicBezTo>
                    <a:pt x="4" y="41"/>
                    <a:pt x="4" y="40"/>
                    <a:pt x="4" y="40"/>
                  </a:cubicBezTo>
                  <a:close/>
                </a:path>
              </a:pathLst>
            </a:custGeom>
            <a:solidFill>
              <a:schemeClr val="accent1">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39" name="Freeform 15"/>
            <p:cNvSpPr/>
            <p:nvPr/>
          </p:nvSpPr>
          <p:spPr bwMode="auto">
            <a:xfrm>
              <a:off x="1388507" y="1984841"/>
              <a:ext cx="1495733" cy="2526847"/>
            </a:xfrm>
            <a:custGeom>
              <a:cxnLst>
                <a:cxn ang="0">
                  <a:pos x="0" y="192"/>
                </a:cxn>
                <a:cxn ang="0">
                  <a:pos x="20" y="151"/>
                </a:cxn>
                <a:cxn ang="0">
                  <a:pos x="93" y="0"/>
                </a:cxn>
                <a:cxn ang="0">
                  <a:pos x="97" y="22"/>
                </a:cxn>
                <a:cxn ang="0">
                  <a:pos x="108" y="57"/>
                </a:cxn>
                <a:cxn ang="0">
                  <a:pos x="118" y="81"/>
                </a:cxn>
                <a:cxn ang="0">
                  <a:pos x="468" y="750"/>
                </a:cxn>
                <a:cxn ang="0">
                  <a:pos x="321" y="790"/>
                </a:cxn>
                <a:cxn ang="0">
                  <a:pos x="7" y="214"/>
                </a:cxn>
                <a:cxn ang="0">
                  <a:pos x="0" y="192"/>
                </a:cxn>
              </a:cxnLst>
              <a:rect l="0" t="0" r="r" b="b"/>
              <a:pathLst>
                <a:path w="468" h="790">
                  <a:moveTo>
                    <a:pt x="0" y="192"/>
                  </a:moveTo>
                  <a:cubicBezTo>
                    <a:pt x="20" y="151"/>
                    <a:pt x="20" y="151"/>
                    <a:pt x="20" y="151"/>
                  </a:cubicBezTo>
                  <a:cubicBezTo>
                    <a:pt x="93" y="0"/>
                    <a:pt x="93" y="0"/>
                    <a:pt x="93" y="0"/>
                  </a:cubicBezTo>
                  <a:cubicBezTo>
                    <a:pt x="93" y="7"/>
                    <a:pt x="94" y="15"/>
                    <a:pt x="97" y="22"/>
                  </a:cubicBezTo>
                  <a:cubicBezTo>
                    <a:pt x="99" y="31"/>
                    <a:pt x="103" y="43"/>
                    <a:pt x="108" y="57"/>
                  </a:cubicBezTo>
                  <a:cubicBezTo>
                    <a:pt x="111" y="64"/>
                    <a:pt x="115" y="72"/>
                    <a:pt x="118" y="81"/>
                  </a:cubicBezTo>
                  <a:cubicBezTo>
                    <a:pt x="165" y="190"/>
                    <a:pt x="282" y="413"/>
                    <a:pt x="468" y="750"/>
                  </a:cubicBezTo>
                  <a:cubicBezTo>
                    <a:pt x="425" y="767"/>
                    <a:pt x="376" y="780"/>
                    <a:pt x="321" y="790"/>
                  </a:cubicBezTo>
                  <a:cubicBezTo>
                    <a:pt x="142" y="495"/>
                    <a:pt x="37" y="303"/>
                    <a:pt x="7" y="214"/>
                  </a:cubicBezTo>
                  <a:cubicBezTo>
                    <a:pt x="4" y="206"/>
                    <a:pt x="2" y="198"/>
                    <a:pt x="0" y="192"/>
                  </a:cubicBezTo>
                  <a:close/>
                </a:path>
              </a:pathLst>
            </a:custGeom>
            <a:gradFill>
              <a:gsLst>
                <a:gs pos="0">
                  <a:schemeClr val="accent2">
                    <a:lumMod val="75000"/>
                  </a:schemeClr>
                </a:gs>
                <a:gs pos="50000">
                  <a:schemeClr val="accent2"/>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56"/>
          <p:cNvGrpSpPr/>
          <p:nvPr/>
        </p:nvGrpSpPr>
        <p:grpSpPr>
          <a:xfrm>
            <a:off x="2809126" y="3565808"/>
            <a:ext cx="1626733" cy="2546598"/>
            <a:chOff x="1082877" y="2467983"/>
            <a:chExt cx="1332113" cy="2085381"/>
          </a:xfrm>
        </p:grpSpPr>
        <p:sp>
          <p:nvSpPr>
            <p:cNvPr id="1037" name="Freeform 13"/>
            <p:cNvSpPr/>
            <p:nvPr/>
          </p:nvSpPr>
          <p:spPr bwMode="auto">
            <a:xfrm>
              <a:off x="1376158" y="2467983"/>
              <a:ext cx="77179" cy="131205"/>
            </a:xfrm>
            <a:custGeom>
              <a:cxnLst>
                <a:cxn ang="0">
                  <a:pos x="4" y="41"/>
                </a:cxn>
                <a:cxn ang="0">
                  <a:pos x="1" y="16"/>
                </a:cxn>
                <a:cxn ang="0">
                  <a:pos x="24" y="0"/>
                </a:cxn>
                <a:cxn ang="0">
                  <a:pos x="4" y="41"/>
                </a:cxn>
              </a:cxnLst>
              <a:rect l="0" t="0" r="r" b="b"/>
              <a:pathLst>
                <a:path w="24" h="41">
                  <a:moveTo>
                    <a:pt x="4" y="41"/>
                  </a:moveTo>
                  <a:cubicBezTo>
                    <a:pt x="1" y="32"/>
                    <a:pt x="0" y="24"/>
                    <a:pt x="1" y="16"/>
                  </a:cubicBezTo>
                  <a:cubicBezTo>
                    <a:pt x="6" y="5"/>
                    <a:pt x="13" y="0"/>
                    <a:pt x="24" y="0"/>
                  </a:cubicBezTo>
                  <a:lnTo>
                    <a:pt x="4" y="41"/>
                  </a:lnTo>
                  <a:close/>
                </a:path>
              </a:pathLst>
            </a:custGeom>
            <a:solidFill>
              <a:schemeClr val="accent3">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40" name="Freeform 16"/>
            <p:cNvSpPr/>
            <p:nvPr/>
          </p:nvSpPr>
          <p:spPr bwMode="auto">
            <a:xfrm>
              <a:off x="1082877" y="2518921"/>
              <a:ext cx="1332113" cy="2034443"/>
            </a:xfrm>
            <a:custGeom>
              <a:cxnLst>
                <a:cxn ang="0">
                  <a:pos x="250" y="636"/>
                </a:cxn>
                <a:cxn ang="0">
                  <a:pos x="31" y="257"/>
                </a:cxn>
                <a:cxn ang="0">
                  <a:pos x="0" y="189"/>
                </a:cxn>
                <a:cxn ang="0">
                  <a:pos x="18" y="153"/>
                </a:cxn>
                <a:cxn ang="0">
                  <a:pos x="93" y="0"/>
                </a:cxn>
                <a:cxn ang="0">
                  <a:pos x="96" y="25"/>
                </a:cxn>
                <a:cxn ang="0">
                  <a:pos x="103" y="47"/>
                </a:cxn>
                <a:cxn ang="0">
                  <a:pos x="417" y="623"/>
                </a:cxn>
                <a:cxn ang="0">
                  <a:pos x="289" y="636"/>
                </a:cxn>
                <a:cxn ang="0">
                  <a:pos x="250" y="636"/>
                </a:cxn>
              </a:cxnLst>
              <a:rect l="0" t="0" r="r" b="b"/>
              <a:pathLst>
                <a:path w="417" h="636">
                  <a:moveTo>
                    <a:pt x="250" y="636"/>
                  </a:moveTo>
                  <a:cubicBezTo>
                    <a:pt x="150" y="477"/>
                    <a:pt x="77" y="351"/>
                    <a:pt x="31" y="257"/>
                  </a:cubicBezTo>
                  <a:cubicBezTo>
                    <a:pt x="19" y="232"/>
                    <a:pt x="8" y="210"/>
                    <a:pt x="0" y="189"/>
                  </a:cubicBezTo>
                  <a:cubicBezTo>
                    <a:pt x="18" y="153"/>
                    <a:pt x="18" y="153"/>
                    <a:pt x="18" y="153"/>
                  </a:cubicBezTo>
                  <a:cubicBezTo>
                    <a:pt x="93" y="0"/>
                    <a:pt x="93" y="0"/>
                    <a:pt x="93" y="0"/>
                  </a:cubicBezTo>
                  <a:cubicBezTo>
                    <a:pt x="92" y="8"/>
                    <a:pt x="93" y="16"/>
                    <a:pt x="96" y="25"/>
                  </a:cubicBezTo>
                  <a:cubicBezTo>
                    <a:pt x="98" y="31"/>
                    <a:pt x="100" y="39"/>
                    <a:pt x="103" y="47"/>
                  </a:cubicBezTo>
                  <a:cubicBezTo>
                    <a:pt x="133" y="136"/>
                    <a:pt x="238" y="328"/>
                    <a:pt x="417" y="623"/>
                  </a:cubicBezTo>
                  <a:cubicBezTo>
                    <a:pt x="378" y="629"/>
                    <a:pt x="335" y="634"/>
                    <a:pt x="289" y="636"/>
                  </a:cubicBezTo>
                  <a:cubicBezTo>
                    <a:pt x="276" y="636"/>
                    <a:pt x="263" y="636"/>
                    <a:pt x="250" y="636"/>
                  </a:cubicBezTo>
                  <a:close/>
                </a:path>
              </a:pathLst>
            </a:custGeom>
            <a:gradFill>
              <a:gsLst>
                <a:gs pos="0">
                  <a:schemeClr val="accent3">
                    <a:lumMod val="75000"/>
                  </a:schemeClr>
                </a:gs>
                <a:gs pos="50000">
                  <a:schemeClr val="accent3"/>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55"/>
          <p:cNvGrpSpPr/>
          <p:nvPr/>
        </p:nvGrpSpPr>
        <p:grpSpPr>
          <a:xfrm>
            <a:off x="2437786" y="4225549"/>
            <a:ext cx="1345871" cy="1886859"/>
            <a:chOff x="778791" y="3008237"/>
            <a:chExt cx="1102119" cy="1545128"/>
          </a:xfrm>
        </p:grpSpPr>
        <p:sp>
          <p:nvSpPr>
            <p:cNvPr id="1035" name="Freeform 11"/>
            <p:cNvSpPr/>
            <p:nvPr/>
          </p:nvSpPr>
          <p:spPr bwMode="auto">
            <a:xfrm>
              <a:off x="1065897" y="3008237"/>
              <a:ext cx="74092" cy="115769"/>
            </a:xfrm>
            <a:custGeom>
              <a:cxnLst>
                <a:cxn ang="0">
                  <a:pos x="2" y="12"/>
                </a:cxn>
                <a:cxn ang="0">
                  <a:pos x="23" y="0"/>
                </a:cxn>
                <a:cxn ang="0">
                  <a:pos x="5" y="36"/>
                </a:cxn>
                <a:cxn ang="0">
                  <a:pos x="2" y="12"/>
                </a:cxn>
              </a:cxnLst>
              <a:rect l="0" t="0" r="r" b="b"/>
              <a:pathLst>
                <a:path w="23" h="36">
                  <a:moveTo>
                    <a:pt x="2" y="12"/>
                  </a:moveTo>
                  <a:cubicBezTo>
                    <a:pt x="5" y="5"/>
                    <a:pt x="12" y="1"/>
                    <a:pt x="23" y="0"/>
                  </a:cubicBezTo>
                  <a:cubicBezTo>
                    <a:pt x="5" y="36"/>
                    <a:pt x="5" y="36"/>
                    <a:pt x="5" y="36"/>
                  </a:cubicBezTo>
                  <a:cubicBezTo>
                    <a:pt x="1" y="28"/>
                    <a:pt x="0" y="20"/>
                    <a:pt x="2" y="12"/>
                  </a:cubicBezTo>
                  <a:close/>
                </a:path>
              </a:pathLst>
            </a:custGeom>
            <a:solidFill>
              <a:schemeClr val="accent4">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41" name="Freeform 17"/>
            <p:cNvSpPr/>
            <p:nvPr/>
          </p:nvSpPr>
          <p:spPr bwMode="auto">
            <a:xfrm>
              <a:off x="778791" y="3046827"/>
              <a:ext cx="1102119" cy="1506538"/>
            </a:xfrm>
            <a:custGeom>
              <a:cxnLst>
                <a:cxn ang="0">
                  <a:pos x="154" y="447"/>
                </a:cxn>
                <a:cxn ang="0">
                  <a:pos x="13" y="215"/>
                </a:cxn>
                <a:cxn ang="0">
                  <a:pos x="0" y="188"/>
                </a:cxn>
                <a:cxn ang="0">
                  <a:pos x="19" y="148"/>
                </a:cxn>
                <a:cxn ang="0">
                  <a:pos x="92" y="0"/>
                </a:cxn>
                <a:cxn ang="0">
                  <a:pos x="95" y="24"/>
                </a:cxn>
                <a:cxn ang="0">
                  <a:pos x="126" y="92"/>
                </a:cxn>
                <a:cxn ang="0">
                  <a:pos x="345" y="471"/>
                </a:cxn>
                <a:cxn ang="0">
                  <a:pos x="154" y="447"/>
                </a:cxn>
              </a:cxnLst>
              <a:rect l="0" t="0" r="r" b="b"/>
              <a:pathLst>
                <a:path w="345" h="471">
                  <a:moveTo>
                    <a:pt x="154" y="447"/>
                  </a:moveTo>
                  <a:cubicBezTo>
                    <a:pt x="96" y="366"/>
                    <a:pt x="49" y="289"/>
                    <a:pt x="13" y="215"/>
                  </a:cubicBezTo>
                  <a:cubicBezTo>
                    <a:pt x="9" y="206"/>
                    <a:pt x="4" y="197"/>
                    <a:pt x="0" y="188"/>
                  </a:cubicBezTo>
                  <a:cubicBezTo>
                    <a:pt x="19" y="148"/>
                    <a:pt x="19" y="148"/>
                    <a:pt x="19" y="148"/>
                  </a:cubicBezTo>
                  <a:cubicBezTo>
                    <a:pt x="92" y="0"/>
                    <a:pt x="92" y="0"/>
                    <a:pt x="92" y="0"/>
                  </a:cubicBezTo>
                  <a:cubicBezTo>
                    <a:pt x="90" y="8"/>
                    <a:pt x="91" y="16"/>
                    <a:pt x="95" y="24"/>
                  </a:cubicBezTo>
                  <a:cubicBezTo>
                    <a:pt x="103" y="45"/>
                    <a:pt x="114" y="67"/>
                    <a:pt x="126" y="92"/>
                  </a:cubicBezTo>
                  <a:cubicBezTo>
                    <a:pt x="172" y="186"/>
                    <a:pt x="245" y="312"/>
                    <a:pt x="345" y="471"/>
                  </a:cubicBezTo>
                  <a:cubicBezTo>
                    <a:pt x="277" y="469"/>
                    <a:pt x="213" y="461"/>
                    <a:pt x="154" y="447"/>
                  </a:cubicBezTo>
                  <a:close/>
                </a:path>
              </a:pathLst>
            </a:custGeom>
            <a:gradFill>
              <a:gsLst>
                <a:gs pos="0">
                  <a:schemeClr val="accent4">
                    <a:lumMod val="75000"/>
                  </a:schemeClr>
                </a:gs>
                <a:gs pos="50000">
                  <a:schemeClr val="accent4"/>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2109802" y="4851361"/>
            <a:ext cx="929292" cy="1166797"/>
            <a:chOff x="510207" y="3520707"/>
            <a:chExt cx="760987" cy="955478"/>
          </a:xfrm>
        </p:grpSpPr>
        <p:sp>
          <p:nvSpPr>
            <p:cNvPr id="1036" name="Freeform 12"/>
            <p:cNvSpPr/>
            <p:nvPr/>
          </p:nvSpPr>
          <p:spPr bwMode="auto">
            <a:xfrm>
              <a:off x="763355" y="3520707"/>
              <a:ext cx="75636" cy="128118"/>
            </a:xfrm>
            <a:custGeom>
              <a:cxnLst>
                <a:cxn ang="0">
                  <a:pos x="24" y="0"/>
                </a:cxn>
                <a:cxn ang="0">
                  <a:pos x="5" y="40"/>
                </a:cxn>
                <a:cxn ang="0">
                  <a:pos x="1" y="14"/>
                </a:cxn>
                <a:cxn ang="0">
                  <a:pos x="24" y="0"/>
                </a:cxn>
              </a:cxnLst>
              <a:rect l="0" t="0" r="r" b="b"/>
              <a:pathLst>
                <a:path w="24" h="40">
                  <a:moveTo>
                    <a:pt x="24" y="0"/>
                  </a:moveTo>
                  <a:cubicBezTo>
                    <a:pt x="5" y="40"/>
                    <a:pt x="5" y="40"/>
                    <a:pt x="5" y="40"/>
                  </a:cubicBezTo>
                  <a:cubicBezTo>
                    <a:pt x="1" y="31"/>
                    <a:pt x="0" y="23"/>
                    <a:pt x="1" y="14"/>
                  </a:cubicBezTo>
                  <a:cubicBezTo>
                    <a:pt x="6" y="5"/>
                    <a:pt x="14" y="0"/>
                    <a:pt x="24" y="0"/>
                  </a:cubicBezTo>
                  <a:close/>
                </a:path>
              </a:pathLst>
            </a:custGeom>
            <a:solidFill>
              <a:schemeClr val="accent5">
                <a:lumMod val="50000"/>
              </a:schemeClr>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1042" name="Freeform 18"/>
            <p:cNvSpPr/>
            <p:nvPr/>
          </p:nvSpPr>
          <p:spPr bwMode="auto">
            <a:xfrm>
              <a:off x="510207" y="3565471"/>
              <a:ext cx="760987" cy="910714"/>
            </a:xfrm>
            <a:custGeom>
              <a:cxnLst>
                <a:cxn ang="0">
                  <a:pos x="80" y="0"/>
                </a:cxn>
                <a:cxn ang="0">
                  <a:pos x="84" y="26"/>
                </a:cxn>
                <a:cxn ang="0">
                  <a:pos x="97" y="53"/>
                </a:cxn>
                <a:cxn ang="0">
                  <a:pos x="238" y="285"/>
                </a:cxn>
                <a:cxn ang="0">
                  <a:pos x="0" y="174"/>
                </a:cxn>
                <a:cxn ang="0">
                  <a:pos x="80" y="0"/>
                </a:cxn>
              </a:cxnLst>
              <a:rect l="0" t="0" r="r" b="b"/>
              <a:pathLst>
                <a:path w="238" h="285">
                  <a:moveTo>
                    <a:pt x="80" y="0"/>
                  </a:moveTo>
                  <a:cubicBezTo>
                    <a:pt x="79" y="9"/>
                    <a:pt x="80" y="17"/>
                    <a:pt x="84" y="26"/>
                  </a:cubicBezTo>
                  <a:cubicBezTo>
                    <a:pt x="88" y="35"/>
                    <a:pt x="93" y="44"/>
                    <a:pt x="97" y="53"/>
                  </a:cubicBezTo>
                  <a:cubicBezTo>
                    <a:pt x="133" y="127"/>
                    <a:pt x="180" y="204"/>
                    <a:pt x="238" y="285"/>
                  </a:cubicBezTo>
                  <a:cubicBezTo>
                    <a:pt x="148" y="263"/>
                    <a:pt x="69" y="226"/>
                    <a:pt x="0" y="174"/>
                  </a:cubicBezTo>
                  <a:lnTo>
                    <a:pt x="80" y="0"/>
                  </a:lnTo>
                  <a:close/>
                </a:path>
              </a:pathLst>
            </a:custGeom>
            <a:gradFill>
              <a:gsLst>
                <a:gs pos="0">
                  <a:schemeClr val="accent5">
                    <a:lumMod val="75000"/>
                  </a:schemeClr>
                </a:gs>
                <a:gs pos="50000">
                  <a:schemeClr val="accent5"/>
                </a:gs>
              </a:gsLst>
              <a:lin ang="0" scaled="0"/>
            </a:gra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 Placeholder 3"/>
          <p:cNvSpPr txBox="1"/>
          <p:nvPr/>
        </p:nvSpPr>
        <p:spPr>
          <a:xfrm>
            <a:off x="5016712" y="2586107"/>
            <a:ext cx="445635" cy="29136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rPr>
              <a:t>20%</a:t>
            </a:r>
            <a:endPar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3"/>
          <p:cNvSpPr txBox="1"/>
          <p:nvPr/>
        </p:nvSpPr>
        <p:spPr>
          <a:xfrm>
            <a:off x="6416068" y="4475659"/>
            <a:ext cx="445635" cy="29136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3"/>
          <p:cNvSpPr txBox="1"/>
          <p:nvPr/>
        </p:nvSpPr>
        <p:spPr>
          <a:xfrm>
            <a:off x="5544308" y="3158688"/>
            <a:ext cx="445635" cy="29136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rPr>
              <a:t>15%</a:t>
            </a:r>
            <a:endPar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
          <p:cNvSpPr txBox="1"/>
          <p:nvPr/>
        </p:nvSpPr>
        <p:spPr>
          <a:xfrm>
            <a:off x="6004583" y="3816855"/>
            <a:ext cx="445635" cy="29136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rPr>
              <a:t>40%</a:t>
            </a:r>
            <a:endPar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3"/>
          <p:cNvSpPr txBox="1"/>
          <p:nvPr/>
        </p:nvSpPr>
        <p:spPr>
          <a:xfrm>
            <a:off x="6870073" y="5141287"/>
            <a:ext cx="445635" cy="29136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rPr>
              <a:t>65%</a:t>
            </a:r>
            <a:endParaRPr lang="en-US" sz="1735" b="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82"/>
          <p:cNvSpPr>
            <a:spLocks noEditPoints="1"/>
          </p:cNvSpPr>
          <p:nvPr/>
        </p:nvSpPr>
        <p:spPr bwMode="auto">
          <a:xfrm>
            <a:off x="2274369" y="5375047"/>
            <a:ext cx="316204" cy="295430"/>
          </a:xfrm>
          <a:custGeom>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72"/>
          <p:cNvSpPr>
            <a:spLocks noEditPoints="1"/>
          </p:cNvSpPr>
          <p:nvPr/>
        </p:nvSpPr>
        <p:spPr bwMode="auto">
          <a:xfrm>
            <a:off x="2712201" y="5110708"/>
            <a:ext cx="403134" cy="293421"/>
          </a:xfrm>
          <a:custGeom>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2">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22"/>
          <p:cNvSpPr>
            <a:spLocks noEditPoints="1"/>
          </p:cNvSpPr>
          <p:nvPr/>
        </p:nvSpPr>
        <p:spPr bwMode="auto">
          <a:xfrm>
            <a:off x="3306305" y="4753263"/>
            <a:ext cx="251256" cy="361356"/>
          </a:xfrm>
          <a:custGeom>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0"/>
          <p:cNvSpPr>
            <a:spLocks noEditPoints="1"/>
          </p:cNvSpPr>
          <p:nvPr/>
        </p:nvSpPr>
        <p:spPr bwMode="auto">
          <a:xfrm>
            <a:off x="3783658" y="4443935"/>
            <a:ext cx="376477" cy="360899"/>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66"/>
          <p:cNvSpPr>
            <a:spLocks noEditPoints="1"/>
          </p:cNvSpPr>
          <p:nvPr/>
        </p:nvSpPr>
        <p:spPr bwMode="auto">
          <a:xfrm>
            <a:off x="4246139" y="4101673"/>
            <a:ext cx="415391" cy="322195"/>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6"/>
          <p:cNvSpPr>
            <a:spLocks noEditPoints="1"/>
          </p:cNvSpPr>
          <p:nvPr/>
        </p:nvSpPr>
        <p:spPr bwMode="auto">
          <a:xfrm>
            <a:off x="8063685" y="2420653"/>
            <a:ext cx="414978" cy="414975"/>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46"/>
          <p:cNvSpPr>
            <a:spLocks noEditPoints="1"/>
          </p:cNvSpPr>
          <p:nvPr/>
        </p:nvSpPr>
        <p:spPr bwMode="auto">
          <a:xfrm>
            <a:off x="8063685" y="3165077"/>
            <a:ext cx="414978" cy="414975"/>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6"/>
          <p:cNvSpPr>
            <a:spLocks noEditPoints="1"/>
          </p:cNvSpPr>
          <p:nvPr/>
        </p:nvSpPr>
        <p:spPr bwMode="auto">
          <a:xfrm>
            <a:off x="8063685" y="3909500"/>
            <a:ext cx="414978" cy="414975"/>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6"/>
          <p:cNvSpPr>
            <a:spLocks noEditPoints="1"/>
          </p:cNvSpPr>
          <p:nvPr/>
        </p:nvSpPr>
        <p:spPr bwMode="auto">
          <a:xfrm>
            <a:off x="8063685" y="4653923"/>
            <a:ext cx="414978" cy="414975"/>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6"/>
          <p:cNvSpPr>
            <a:spLocks noEditPoints="1"/>
          </p:cNvSpPr>
          <p:nvPr/>
        </p:nvSpPr>
        <p:spPr bwMode="auto">
          <a:xfrm>
            <a:off x="8063685" y="5401065"/>
            <a:ext cx="414978" cy="414975"/>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5"/>
          </a:solidFill>
          <a:ln w="9525">
            <a:noFill/>
            <a:round/>
          </a:ln>
        </p:spPr>
        <p:txBody>
          <a:bodyPr vert="horz" wrap="square" lIns="111664" tIns="55832" rIns="111664" bIns="55832" numCol="1" anchor="t" anchorCtr="0" compatLnSpc="1"/>
          <a:lstStyle/>
          <a:p>
            <a:pPr>
              <a:lnSpc>
                <a:spcPct val="120000"/>
              </a:lnSpc>
            </a:pPr>
            <a:endParaRPr lang="en-US" sz="695">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8579109" y="2327333"/>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8579109" y="2594724"/>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7"/>
          <p:cNvSpPr txBox="1"/>
          <p:nvPr/>
        </p:nvSpPr>
        <p:spPr>
          <a:xfrm>
            <a:off x="8579109" y="3071010"/>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2"/>
          <p:cNvSpPr txBox="1"/>
          <p:nvPr/>
        </p:nvSpPr>
        <p:spPr>
          <a:xfrm>
            <a:off x="8579109" y="3338401"/>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7"/>
          <p:cNvSpPr txBox="1"/>
          <p:nvPr/>
        </p:nvSpPr>
        <p:spPr>
          <a:xfrm>
            <a:off x="8579109" y="3802082"/>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8579109" y="4069472"/>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7"/>
          <p:cNvSpPr txBox="1"/>
          <p:nvPr/>
        </p:nvSpPr>
        <p:spPr>
          <a:xfrm>
            <a:off x="8579109" y="4545758"/>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 Placeholder 2"/>
          <p:cNvSpPr txBox="1"/>
          <p:nvPr/>
        </p:nvSpPr>
        <p:spPr>
          <a:xfrm>
            <a:off x="8579109" y="4813149"/>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7"/>
          <p:cNvSpPr txBox="1"/>
          <p:nvPr/>
        </p:nvSpPr>
        <p:spPr>
          <a:xfrm>
            <a:off x="8579109" y="5289435"/>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ct val="0"/>
              </a:spcBef>
              <a:spcAft>
                <a:spcPct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2"/>
          <p:cNvSpPr txBox="1"/>
          <p:nvPr/>
        </p:nvSpPr>
        <p:spPr>
          <a:xfrm>
            <a:off x="8579109" y="5556825"/>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8" name="文本框 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9"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trips(upLeft)">
                                      <p:cBhvr>
                                        <p:cTn id="7" dur="500"/>
                                        <p:tgtEl>
                                          <p:spTgt spid="55"/>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nodeType="afterGroup">
                            <p:stCondLst>
                              <p:cond delay="1000"/>
                            </p:stCondLst>
                            <p:childTnLst>
                              <p:par>
                                <p:cTn id="15" presetID="18" presetClass="entr" presetSubtype="9"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strips(upLeft)">
                                      <p:cBhvr>
                                        <p:cTn id="17" dur="500"/>
                                        <p:tgtEl>
                                          <p:spTgt spid="56"/>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nodeType="afterGroup">
                            <p:stCondLst>
                              <p:cond delay="2000"/>
                            </p:stCondLst>
                            <p:childTnLst>
                              <p:par>
                                <p:cTn id="25" presetID="18" presetClass="entr" presetSubtype="9"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strips(upLeft)">
                                      <p:cBhvr>
                                        <p:cTn id="27" dur="500"/>
                                        <p:tgtEl>
                                          <p:spTgt spid="57"/>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nodeType="afterGroup">
                            <p:stCondLst>
                              <p:cond delay="3000"/>
                            </p:stCondLst>
                            <p:childTnLst>
                              <p:par>
                                <p:cTn id="35" presetID="18" presetClass="entr" presetSubtype="9"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strips(upLeft)">
                                      <p:cBhvr>
                                        <p:cTn id="37" dur="500"/>
                                        <p:tgtEl>
                                          <p:spTgt spid="58"/>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nodeType="afterGroup">
                            <p:stCondLst>
                              <p:cond delay="4000"/>
                            </p:stCondLst>
                            <p:childTnLst>
                              <p:par>
                                <p:cTn id="45" presetID="18" presetClass="entr" presetSubtype="9" fill="hold" grpId="0" nodeType="after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strips(upLeft)">
                                      <p:cBhvr>
                                        <p:cTn id="47" dur="500"/>
                                        <p:tgtEl>
                                          <p:spTgt spid="1034"/>
                                        </p:tgtEl>
                                      </p:cBhvr>
                                    </p:animEffect>
                                  </p:childTnLst>
                                </p:cTn>
                              </p:par>
                            </p:childTnLst>
                          </p:cTn>
                        </p:par>
                        <p:par>
                          <p:cTn id="48" fill="hold" nodeType="afterGroup">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1031"/>
                                        </p:tgtEl>
                                        <p:attrNameLst>
                                          <p:attrName>style.visibility</p:attrName>
                                        </p:attrNameLst>
                                      </p:cBhvr>
                                      <p:to>
                                        <p:strVal val="visible"/>
                                      </p:to>
                                    </p:set>
                                    <p:animEffect transition="in" filter="strips(upRight)">
                                      <p:cBhvr>
                                        <p:cTn id="56" dur="500"/>
                                        <p:tgtEl>
                                          <p:spTgt spid="1031"/>
                                        </p:tgtEl>
                                      </p:cBhvr>
                                    </p:animEffect>
                                  </p:childTnLst>
                                </p:cTn>
                              </p:par>
                            </p:childTnLst>
                          </p:cTn>
                        </p:par>
                        <p:par>
                          <p:cTn id="57" fill="hold" nodeType="afterGroup">
                            <p:stCondLst>
                              <p:cond delay="5000"/>
                            </p:stCondLst>
                            <p:childTnLst>
                              <p:par>
                                <p:cTn id="58" presetID="18" presetClass="entr" presetSubtype="9"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strips(upLeft)">
                                      <p:cBhvr>
                                        <p:cTn id="60" dur="500"/>
                                        <p:tgtEl>
                                          <p:spTgt spid="22"/>
                                        </p:tgtEl>
                                      </p:cBhvr>
                                    </p:animEffect>
                                  </p:childTnLst>
                                </p:cTn>
                              </p:par>
                            </p:childTnLst>
                          </p:cTn>
                        </p:par>
                        <p:par>
                          <p:cTn id="61" fill="hold" nodeType="afterGroup">
                            <p:stCondLst>
                              <p:cond delay="5500"/>
                            </p:stCondLst>
                            <p:childTnLst>
                              <p:par>
                                <p:cTn id="62" presetID="18" presetClass="entr" presetSubtype="3" fill="hold" grpId="0" nodeType="afterEffect">
                                  <p:stCondLst>
                                    <p:cond delay="0"/>
                                  </p:stCondLst>
                                  <p:childTnLst>
                                    <p:set>
                                      <p:cBhvr>
                                        <p:cTn id="63" dur="1" fill="hold">
                                          <p:stCondLst>
                                            <p:cond delay="0"/>
                                          </p:stCondLst>
                                        </p:cTn>
                                        <p:tgtEl>
                                          <p:spTgt spid="1030"/>
                                        </p:tgtEl>
                                        <p:attrNameLst>
                                          <p:attrName>style.visibility</p:attrName>
                                        </p:attrNameLst>
                                      </p:cBhvr>
                                      <p:to>
                                        <p:strVal val="visible"/>
                                      </p:to>
                                    </p:set>
                                    <p:animEffect transition="in" filter="strips(upRight)">
                                      <p:cBhvr>
                                        <p:cTn id="64" dur="500"/>
                                        <p:tgtEl>
                                          <p:spTgt spid="1030"/>
                                        </p:tgtEl>
                                      </p:cBhvr>
                                    </p:animEffect>
                                  </p:childTnLst>
                                </p:cTn>
                              </p:par>
                            </p:childTnLst>
                          </p:cTn>
                        </p:par>
                        <p:par>
                          <p:cTn id="65" fill="hold" nodeType="afterGroup">
                            <p:stCondLst>
                              <p:cond delay="6000"/>
                            </p:stCondLst>
                            <p:childTnLst>
                              <p:par>
                                <p:cTn id="66" presetID="18" presetClass="entr" presetSubtype="9"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strips(upLeft)">
                                      <p:cBhvr>
                                        <p:cTn id="68" dur="500"/>
                                        <p:tgtEl>
                                          <p:spTgt spid="24"/>
                                        </p:tgtEl>
                                      </p:cBhvr>
                                    </p:animEffect>
                                  </p:childTnLst>
                                </p:cTn>
                              </p:par>
                            </p:childTnLst>
                          </p:cTn>
                        </p:par>
                        <p:par>
                          <p:cTn id="69" fill="hold" nodeType="afterGroup">
                            <p:stCondLst>
                              <p:cond delay="6500"/>
                            </p:stCondLst>
                            <p:childTnLst>
                              <p:par>
                                <p:cTn id="70" presetID="18" presetClass="entr" presetSubtype="3" fill="hold" grpId="0" nodeType="afterEffect">
                                  <p:stCondLst>
                                    <p:cond delay="0"/>
                                  </p:stCondLst>
                                  <p:childTnLst>
                                    <p:set>
                                      <p:cBhvr>
                                        <p:cTn id="71" dur="1" fill="hold">
                                          <p:stCondLst>
                                            <p:cond delay="0"/>
                                          </p:stCondLst>
                                        </p:cTn>
                                        <p:tgtEl>
                                          <p:spTgt spid="1029"/>
                                        </p:tgtEl>
                                        <p:attrNameLst>
                                          <p:attrName>style.visibility</p:attrName>
                                        </p:attrNameLst>
                                      </p:cBhvr>
                                      <p:to>
                                        <p:strVal val="visible"/>
                                      </p:to>
                                    </p:set>
                                    <p:animEffect transition="in" filter="strips(upRight)">
                                      <p:cBhvr>
                                        <p:cTn id="72" dur="500"/>
                                        <p:tgtEl>
                                          <p:spTgt spid="1029"/>
                                        </p:tgtEl>
                                      </p:cBhvr>
                                    </p:animEffect>
                                  </p:childTnLst>
                                </p:cTn>
                              </p:par>
                            </p:childTnLst>
                          </p:cTn>
                        </p:par>
                        <p:par>
                          <p:cTn id="73" fill="hold" nodeType="afterGroup">
                            <p:stCondLst>
                              <p:cond delay="7000"/>
                            </p:stCondLst>
                            <p:childTnLst>
                              <p:par>
                                <p:cTn id="74" presetID="18" presetClass="entr" presetSubtype="9"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strips(upLeft)">
                                      <p:cBhvr>
                                        <p:cTn id="76" dur="500"/>
                                        <p:tgtEl>
                                          <p:spTgt spid="25"/>
                                        </p:tgtEl>
                                      </p:cBhvr>
                                    </p:animEffect>
                                  </p:childTnLst>
                                </p:cTn>
                              </p:par>
                            </p:childTnLst>
                          </p:cTn>
                        </p:par>
                        <p:par>
                          <p:cTn id="77" fill="hold" nodeType="afterGroup">
                            <p:stCondLst>
                              <p:cond delay="7500"/>
                            </p:stCondLst>
                            <p:childTnLst>
                              <p:par>
                                <p:cTn id="78" presetID="18" presetClass="entr" presetSubtype="3" fill="hold" grpId="0" nodeType="afterEffect">
                                  <p:stCondLst>
                                    <p:cond delay="0"/>
                                  </p:stCondLst>
                                  <p:childTnLst>
                                    <p:set>
                                      <p:cBhvr>
                                        <p:cTn id="79" dur="1" fill="hold">
                                          <p:stCondLst>
                                            <p:cond delay="0"/>
                                          </p:stCondLst>
                                        </p:cTn>
                                        <p:tgtEl>
                                          <p:spTgt spid="1033"/>
                                        </p:tgtEl>
                                        <p:attrNameLst>
                                          <p:attrName>style.visibility</p:attrName>
                                        </p:attrNameLst>
                                      </p:cBhvr>
                                      <p:to>
                                        <p:strVal val="visible"/>
                                      </p:to>
                                    </p:set>
                                    <p:animEffect transition="in" filter="strips(upRight)">
                                      <p:cBhvr>
                                        <p:cTn id="80" dur="500"/>
                                        <p:tgtEl>
                                          <p:spTgt spid="1033"/>
                                        </p:tgtEl>
                                      </p:cBhvr>
                                    </p:animEffect>
                                  </p:childTnLst>
                                </p:cTn>
                              </p:par>
                            </p:childTnLst>
                          </p:cTn>
                        </p:par>
                        <p:par>
                          <p:cTn id="81" fill="hold" nodeType="afterGroup">
                            <p:stCondLst>
                              <p:cond delay="8000"/>
                            </p:stCondLst>
                            <p:childTnLst>
                              <p:par>
                                <p:cTn id="82" presetID="18" presetClass="entr" presetSubtype="9"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strips(upLeft)">
                                      <p:cBhvr>
                                        <p:cTn id="84" dur="500"/>
                                        <p:tgtEl>
                                          <p:spTgt spid="23"/>
                                        </p:tgtEl>
                                      </p:cBhvr>
                                    </p:animEffect>
                                  </p:childTnLst>
                                </p:cTn>
                              </p:par>
                            </p:childTnLst>
                          </p:cTn>
                        </p:par>
                        <p:par>
                          <p:cTn id="85" fill="hold" nodeType="afterGroup">
                            <p:stCondLst>
                              <p:cond delay="8500"/>
                            </p:stCondLst>
                            <p:childTnLst>
                              <p:par>
                                <p:cTn id="86" presetID="18" presetClass="entr" presetSubtype="3" fill="hold" grpId="0" nodeType="afterEffect">
                                  <p:stCondLst>
                                    <p:cond delay="0"/>
                                  </p:stCondLst>
                                  <p:childTnLst>
                                    <p:set>
                                      <p:cBhvr>
                                        <p:cTn id="87" dur="1" fill="hold">
                                          <p:stCondLst>
                                            <p:cond delay="0"/>
                                          </p:stCondLst>
                                        </p:cTn>
                                        <p:tgtEl>
                                          <p:spTgt spid="1032"/>
                                        </p:tgtEl>
                                        <p:attrNameLst>
                                          <p:attrName>style.visibility</p:attrName>
                                        </p:attrNameLst>
                                      </p:cBhvr>
                                      <p:to>
                                        <p:strVal val="visible"/>
                                      </p:to>
                                    </p:set>
                                    <p:animEffect transition="in" filter="strips(upRight)">
                                      <p:cBhvr>
                                        <p:cTn id="88" dur="500"/>
                                        <p:tgtEl>
                                          <p:spTgt spid="1032"/>
                                        </p:tgtEl>
                                      </p:cBhvr>
                                    </p:animEffect>
                                  </p:childTnLst>
                                </p:cTn>
                              </p:par>
                            </p:childTnLst>
                          </p:cTn>
                        </p:par>
                        <p:par>
                          <p:cTn id="89" fill="hold" nodeType="afterGroup">
                            <p:stCondLst>
                              <p:cond delay="9000"/>
                            </p:stCondLst>
                            <p:childTnLst>
                              <p:par>
                                <p:cTn id="90" presetID="18" presetClass="entr" presetSubtype="9"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Left)">
                                      <p:cBhvr>
                                        <p:cTn id="92" dur="500"/>
                                        <p:tgtEl>
                                          <p:spTgt spid="26"/>
                                        </p:tgtEl>
                                      </p:cBhvr>
                                    </p:animEffect>
                                  </p:childTnLst>
                                </p:cTn>
                              </p:par>
                            </p:childTnLst>
                          </p:cTn>
                        </p:par>
                        <p:par>
                          <p:cTn id="93" fill="hold" nodeType="afterGroup">
                            <p:stCondLst>
                              <p:cond delay="9500"/>
                            </p:stCondLst>
                            <p:childTnLst>
                              <p:par>
                                <p:cTn id="94" presetID="53" presetClass="entr" presetSubtype="16"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par>
                          <p:cTn id="99" fill="hold" nodeType="afterGroup">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childTnLst>
                          </p:cTn>
                        </p:par>
                        <p:par>
                          <p:cTn id="105" fill="hold" nodeType="afterGroup">
                            <p:stCondLst>
                              <p:cond delay="1050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par>
                          <p:cTn id="111" fill="hold" nodeType="afterGroup">
                            <p:stCondLst>
                              <p:cond delay="11000"/>
                            </p:stCondLst>
                            <p:childTnLst>
                              <p:par>
                                <p:cTn id="112" presetID="53" presetClass="entr" presetSubtype="16" fill="hold" grpId="0" nodeType="after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childTnLst>
                          </p:cTn>
                        </p:par>
                        <p:par>
                          <p:cTn id="117" fill="hold" nodeType="afterGroup">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500" fill="hold"/>
                                        <p:tgtEl>
                                          <p:spTgt spid="51"/>
                                        </p:tgtEl>
                                        <p:attrNameLst>
                                          <p:attrName>ppt_w</p:attrName>
                                        </p:attrNameLst>
                                      </p:cBhvr>
                                      <p:tavLst>
                                        <p:tav tm="0">
                                          <p:val>
                                            <p:fltVal val="0"/>
                                          </p:val>
                                        </p:tav>
                                        <p:tav tm="100000">
                                          <p:val>
                                            <p:strVal val="#ppt_w"/>
                                          </p:val>
                                        </p:tav>
                                      </p:tavLst>
                                    </p:anim>
                                    <p:anim calcmode="lin" valueType="num">
                                      <p:cBhvr>
                                        <p:cTn id="121" dur="500" fill="hold"/>
                                        <p:tgtEl>
                                          <p:spTgt spid="51"/>
                                        </p:tgtEl>
                                        <p:attrNameLst>
                                          <p:attrName>ppt_h</p:attrName>
                                        </p:attrNameLst>
                                      </p:cBhvr>
                                      <p:tavLst>
                                        <p:tav tm="0">
                                          <p:val>
                                            <p:fltVal val="0"/>
                                          </p:val>
                                        </p:tav>
                                        <p:tav tm="100000">
                                          <p:val>
                                            <p:strVal val="#ppt_h"/>
                                          </p:val>
                                        </p:tav>
                                      </p:tavLst>
                                    </p:anim>
                                    <p:animEffect transition="in" filter="fade">
                                      <p:cBhvr>
                                        <p:cTn id="122" dur="500"/>
                                        <p:tgtEl>
                                          <p:spTgt spid="51"/>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59">
                                            <p:txEl>
                                              <p:pRg st="0" end="0"/>
                                            </p:txEl>
                                          </p:spTgt>
                                        </p:tgtEl>
                                        <p:attrNameLst>
                                          <p:attrName>style.visibility</p:attrName>
                                        </p:attrNameLst>
                                      </p:cBhvr>
                                      <p:to>
                                        <p:strVal val="visible"/>
                                      </p:to>
                                    </p:set>
                                    <p:anim calcmode="lin" valueType="num">
                                      <p:cBhvr>
                                        <p:cTn id="125"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27" dur="500"/>
                                        <p:tgtEl>
                                          <p:spTgt spid="59">
                                            <p:txEl>
                                              <p:pRg st="0" end="0"/>
                                            </p:txEl>
                                          </p:spTgt>
                                        </p:tgtEl>
                                      </p:cBhvr>
                                    </p:animEffect>
                                  </p:childTnLst>
                                </p:cTn>
                              </p:par>
                              <p:par>
                                <p:cTn id="128" presetID="23" presetClass="entr" presetSubtype="16" fill="hold" grpId="0" nodeType="withEffect">
                                  <p:stCondLst>
                                    <p:cond delay="200"/>
                                  </p:stCondLst>
                                  <p:childTnLst>
                                    <p:set>
                                      <p:cBhvr>
                                        <p:cTn id="129" dur="1" fill="hold">
                                          <p:stCondLst>
                                            <p:cond delay="0"/>
                                          </p:stCondLst>
                                        </p:cTn>
                                        <p:tgtEl>
                                          <p:spTgt spid="60">
                                            <p:txEl>
                                              <p:pRg st="0" end="0"/>
                                            </p:txEl>
                                          </p:spTgt>
                                        </p:tgtEl>
                                        <p:attrNameLst>
                                          <p:attrName>style.visibility</p:attrName>
                                        </p:attrNameLst>
                                      </p:cBhvr>
                                      <p:to>
                                        <p:strVal val="visible"/>
                                      </p:to>
                                    </p:set>
                                    <p:anim calcmode="lin" valueType="num">
                                      <p:cBhvr>
                                        <p:cTn id="130"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31" dur="500" fill="hold"/>
                                        <p:tgtEl>
                                          <p:spTgt spid="60">
                                            <p:txEl>
                                              <p:pRg st="0" end="0"/>
                                            </p:txEl>
                                          </p:spTgt>
                                        </p:tgtEl>
                                        <p:attrNameLst>
                                          <p:attrName>ppt_h</p:attrName>
                                        </p:attrNameLst>
                                      </p:cBhvr>
                                      <p:tavLst>
                                        <p:tav tm="0">
                                          <p:val>
                                            <p:fltVal val="0"/>
                                          </p:val>
                                        </p:tav>
                                        <p:tav tm="100000">
                                          <p:val>
                                            <p:strVal val="#ppt_h"/>
                                          </p:val>
                                        </p:tav>
                                      </p:tavLst>
                                    </p:anim>
                                  </p:childTnLst>
                                </p:cTn>
                              </p:par>
                              <p:par>
                                <p:cTn id="132" presetID="53" presetClass="entr" presetSubtype="16" fill="hold" grpId="0" nodeType="withEffect">
                                  <p:stCondLst>
                                    <p:cond delay="200"/>
                                  </p:stCondLst>
                                  <p:childTnLst>
                                    <p:set>
                                      <p:cBhvr>
                                        <p:cTn id="133" dur="1" fill="hold">
                                          <p:stCondLst>
                                            <p:cond delay="0"/>
                                          </p:stCondLst>
                                        </p:cTn>
                                        <p:tgtEl>
                                          <p:spTgt spid="62">
                                            <p:txEl>
                                              <p:pRg st="0" end="0"/>
                                            </p:txEl>
                                          </p:spTgt>
                                        </p:tgtEl>
                                        <p:attrNameLst>
                                          <p:attrName>style.visibility</p:attrName>
                                        </p:attrNameLst>
                                      </p:cBhvr>
                                      <p:to>
                                        <p:strVal val="visible"/>
                                      </p:to>
                                    </p:set>
                                    <p:anim calcmode="lin" valueType="num">
                                      <p:cBhvr>
                                        <p:cTn id="134"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35" dur="5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36" dur="500"/>
                                        <p:tgtEl>
                                          <p:spTgt spid="62">
                                            <p:txEl>
                                              <p:pRg st="0" end="0"/>
                                            </p:txEl>
                                          </p:spTgt>
                                        </p:tgtEl>
                                      </p:cBhvr>
                                    </p:animEffect>
                                  </p:childTnLst>
                                </p:cTn>
                              </p:par>
                              <p:par>
                                <p:cTn id="137" presetID="23" presetClass="entr" presetSubtype="16" fill="hold" grpId="0" nodeType="withEffect">
                                  <p:stCondLst>
                                    <p:cond delay="200"/>
                                  </p:stCondLst>
                                  <p:childTnLst>
                                    <p:set>
                                      <p:cBhvr>
                                        <p:cTn id="138" dur="1" fill="hold">
                                          <p:stCondLst>
                                            <p:cond delay="0"/>
                                          </p:stCondLst>
                                        </p:cTn>
                                        <p:tgtEl>
                                          <p:spTgt spid="63">
                                            <p:txEl>
                                              <p:pRg st="0" end="0"/>
                                            </p:txEl>
                                          </p:spTgt>
                                        </p:tgtEl>
                                        <p:attrNameLst>
                                          <p:attrName>style.visibility</p:attrName>
                                        </p:attrNameLst>
                                      </p:cBhvr>
                                      <p:to>
                                        <p:strVal val="visible"/>
                                      </p:to>
                                    </p:set>
                                    <p:anim calcmode="lin" valueType="num">
                                      <p:cBhvr>
                                        <p:cTn id="139"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63">
                                            <p:txEl>
                                              <p:pRg st="0" end="0"/>
                                            </p:txEl>
                                          </p:spTgt>
                                        </p:tgtEl>
                                        <p:attrNameLst>
                                          <p:attrName>ppt_h</p:attrName>
                                        </p:attrNameLst>
                                      </p:cBhvr>
                                      <p:tavLst>
                                        <p:tav tm="0">
                                          <p:val>
                                            <p:fltVal val="0"/>
                                          </p:val>
                                        </p:tav>
                                        <p:tav tm="100000">
                                          <p:val>
                                            <p:strVal val="#ppt_h"/>
                                          </p:val>
                                        </p:tav>
                                      </p:tavLst>
                                    </p:anim>
                                  </p:childTnLst>
                                </p:cTn>
                              </p:par>
                              <p:par>
                                <p:cTn id="141" presetID="53" presetClass="entr" presetSubtype="16" fill="hold" grpId="0" nodeType="withEffect">
                                  <p:stCondLst>
                                    <p:cond delay="200"/>
                                  </p:stCondLst>
                                  <p:childTnLst>
                                    <p:set>
                                      <p:cBhvr>
                                        <p:cTn id="142" dur="1" fill="hold">
                                          <p:stCondLst>
                                            <p:cond delay="0"/>
                                          </p:stCondLst>
                                        </p:cTn>
                                        <p:tgtEl>
                                          <p:spTgt spid="64">
                                            <p:txEl>
                                              <p:pRg st="0" end="0"/>
                                            </p:txEl>
                                          </p:spTgt>
                                        </p:tgtEl>
                                        <p:attrNameLst>
                                          <p:attrName>style.visibility</p:attrName>
                                        </p:attrNameLst>
                                      </p:cBhvr>
                                      <p:to>
                                        <p:strVal val="visible"/>
                                      </p:to>
                                    </p:set>
                                    <p:anim calcmode="lin" valueType="num">
                                      <p:cBhvr>
                                        <p:cTn id="143"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144"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145" dur="500"/>
                                        <p:tgtEl>
                                          <p:spTgt spid="64">
                                            <p:txEl>
                                              <p:pRg st="0" end="0"/>
                                            </p:txEl>
                                          </p:spTgt>
                                        </p:tgtEl>
                                      </p:cBhvr>
                                    </p:animEffect>
                                  </p:childTnLst>
                                </p:cTn>
                              </p:par>
                              <p:par>
                                <p:cTn id="146" presetID="23" presetClass="entr" presetSubtype="16" fill="hold" grpId="0" nodeType="withEffect">
                                  <p:stCondLst>
                                    <p:cond delay="200"/>
                                  </p:stCondLst>
                                  <p:childTnLst>
                                    <p:set>
                                      <p:cBhvr>
                                        <p:cTn id="147" dur="1" fill="hold">
                                          <p:stCondLst>
                                            <p:cond delay="0"/>
                                          </p:stCondLst>
                                        </p:cTn>
                                        <p:tgtEl>
                                          <p:spTgt spid="65">
                                            <p:txEl>
                                              <p:pRg st="0" end="0"/>
                                            </p:txEl>
                                          </p:spTgt>
                                        </p:tgtEl>
                                        <p:attrNameLst>
                                          <p:attrName>style.visibility</p:attrName>
                                        </p:attrNameLst>
                                      </p:cBhvr>
                                      <p:to>
                                        <p:strVal val="visible"/>
                                      </p:to>
                                    </p:set>
                                    <p:anim calcmode="lin" valueType="num">
                                      <p:cBhvr>
                                        <p:cTn id="148"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65">
                                            <p:txEl>
                                              <p:pRg st="0" end="0"/>
                                            </p:txEl>
                                          </p:spTgt>
                                        </p:tgtEl>
                                        <p:attrNameLst>
                                          <p:attrName>ppt_h</p:attrName>
                                        </p:attrNameLst>
                                      </p:cBhvr>
                                      <p:tavLst>
                                        <p:tav tm="0">
                                          <p:val>
                                            <p:fltVal val="0"/>
                                          </p:val>
                                        </p:tav>
                                        <p:tav tm="100000">
                                          <p:val>
                                            <p:strVal val="#ppt_h"/>
                                          </p:val>
                                        </p:tav>
                                      </p:tavLst>
                                    </p:anim>
                                  </p:childTnLst>
                                </p:cTn>
                              </p:par>
                              <p:par>
                                <p:cTn id="150" presetID="53" presetClass="entr" presetSubtype="16" fill="hold" grpId="0" nodeType="withEffect">
                                  <p:stCondLst>
                                    <p:cond delay="200"/>
                                  </p:stCondLst>
                                  <p:childTnLst>
                                    <p:set>
                                      <p:cBhvr>
                                        <p:cTn id="151" dur="1" fill="hold">
                                          <p:stCondLst>
                                            <p:cond delay="0"/>
                                          </p:stCondLst>
                                        </p:cTn>
                                        <p:tgtEl>
                                          <p:spTgt spid="66">
                                            <p:txEl>
                                              <p:pRg st="0" end="0"/>
                                            </p:txEl>
                                          </p:spTgt>
                                        </p:tgtEl>
                                        <p:attrNameLst>
                                          <p:attrName>style.visibility</p:attrName>
                                        </p:attrNameLst>
                                      </p:cBhvr>
                                      <p:to>
                                        <p:strVal val="visible"/>
                                      </p:to>
                                    </p:set>
                                    <p:anim calcmode="lin" valueType="num">
                                      <p:cBhvr>
                                        <p:cTn id="152"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53"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154" dur="500"/>
                                        <p:tgtEl>
                                          <p:spTgt spid="66">
                                            <p:txEl>
                                              <p:pRg st="0" end="0"/>
                                            </p:txEl>
                                          </p:spTgt>
                                        </p:tgtEl>
                                      </p:cBhvr>
                                    </p:animEffect>
                                  </p:childTnLst>
                                </p:cTn>
                              </p:par>
                              <p:par>
                                <p:cTn id="155" presetID="23" presetClass="entr" presetSubtype="16" fill="hold" grpId="0" nodeType="withEffect">
                                  <p:stCondLst>
                                    <p:cond delay="200"/>
                                  </p:stCondLst>
                                  <p:childTnLst>
                                    <p:set>
                                      <p:cBhvr>
                                        <p:cTn id="156" dur="1" fill="hold">
                                          <p:stCondLst>
                                            <p:cond delay="0"/>
                                          </p:stCondLst>
                                        </p:cTn>
                                        <p:tgtEl>
                                          <p:spTgt spid="67">
                                            <p:txEl>
                                              <p:pRg st="0" end="0"/>
                                            </p:txEl>
                                          </p:spTgt>
                                        </p:tgtEl>
                                        <p:attrNameLst>
                                          <p:attrName>style.visibility</p:attrName>
                                        </p:attrNameLst>
                                      </p:cBhvr>
                                      <p:to>
                                        <p:strVal val="visible"/>
                                      </p:to>
                                    </p:set>
                                    <p:anim calcmode="lin" valueType="num">
                                      <p:cBhvr>
                                        <p:cTn id="15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158" dur="500" fill="hold"/>
                                        <p:tgtEl>
                                          <p:spTgt spid="67">
                                            <p:txEl>
                                              <p:pRg st="0" end="0"/>
                                            </p:txEl>
                                          </p:spTgt>
                                        </p:tgtEl>
                                        <p:attrNameLst>
                                          <p:attrName>ppt_h</p:attrName>
                                        </p:attrNameLst>
                                      </p:cBhvr>
                                      <p:tavLst>
                                        <p:tav tm="0">
                                          <p:val>
                                            <p:fltVal val="0"/>
                                          </p:val>
                                        </p:tav>
                                        <p:tav tm="100000">
                                          <p:val>
                                            <p:strVal val="#ppt_h"/>
                                          </p:val>
                                        </p:tav>
                                      </p:tavLst>
                                    </p:anim>
                                  </p:childTnLst>
                                </p:cTn>
                              </p:par>
                              <p:par>
                                <p:cTn id="159" presetID="53" presetClass="entr" presetSubtype="16" fill="hold" grpId="0" nodeType="withEffect">
                                  <p:stCondLst>
                                    <p:cond delay="200"/>
                                  </p:stCondLst>
                                  <p:childTnLst>
                                    <p:set>
                                      <p:cBhvr>
                                        <p:cTn id="160" dur="1" fill="hold">
                                          <p:stCondLst>
                                            <p:cond delay="0"/>
                                          </p:stCondLst>
                                        </p:cTn>
                                        <p:tgtEl>
                                          <p:spTgt spid="68">
                                            <p:txEl>
                                              <p:pRg st="0" end="0"/>
                                            </p:txEl>
                                          </p:spTgt>
                                        </p:tgtEl>
                                        <p:attrNameLst>
                                          <p:attrName>style.visibility</p:attrName>
                                        </p:attrNameLst>
                                      </p:cBhvr>
                                      <p:to>
                                        <p:strVal val="visible"/>
                                      </p:to>
                                    </p:set>
                                    <p:anim calcmode="lin" valueType="num">
                                      <p:cBhvr>
                                        <p:cTn id="161"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162"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163" dur="500"/>
                                        <p:tgtEl>
                                          <p:spTgt spid="68">
                                            <p:txEl>
                                              <p:pRg st="0" end="0"/>
                                            </p:txEl>
                                          </p:spTgt>
                                        </p:tgtEl>
                                      </p:cBhvr>
                                    </p:animEffect>
                                  </p:childTnLst>
                                </p:cTn>
                              </p:par>
                              <p:par>
                                <p:cTn id="164" presetID="23" presetClass="entr" presetSubtype="16" fill="hold" grpId="0" nodeType="withEffect">
                                  <p:stCondLst>
                                    <p:cond delay="200"/>
                                  </p:stCondLst>
                                  <p:childTnLst>
                                    <p:set>
                                      <p:cBhvr>
                                        <p:cTn id="165" dur="1" fill="hold">
                                          <p:stCondLst>
                                            <p:cond delay="0"/>
                                          </p:stCondLst>
                                        </p:cTn>
                                        <p:tgtEl>
                                          <p:spTgt spid="69">
                                            <p:txEl>
                                              <p:pRg st="0" end="0"/>
                                            </p:txEl>
                                          </p:spTgt>
                                        </p:tgtEl>
                                        <p:attrNameLst>
                                          <p:attrName>style.visibility</p:attrName>
                                        </p:attrNameLst>
                                      </p:cBhvr>
                                      <p:to>
                                        <p:strVal val="visible"/>
                                      </p:to>
                                    </p:set>
                                    <p:anim calcmode="lin" valueType="num">
                                      <p:cBhvr>
                                        <p:cTn id="166"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167" dur="500" fill="hold"/>
                                        <p:tgtEl>
                                          <p:spTgt spid="6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22" grpId="0"/>
      <p:bldP spid="23" grpId="0"/>
      <p:bldP spid="24" grpId="0"/>
      <p:bldP spid="25" grpId="0"/>
      <p:bldP spid="26" grpId="0"/>
      <p:bldP spid="28" grpId="0" animBg="1"/>
      <p:bldP spid="29" grpId="0" animBg="1"/>
      <p:bldP spid="30" grpId="0" animBg="1"/>
      <p:bldP spid="31" grpId="0" animBg="1"/>
      <p:bldP spid="32" grpId="0" animBg="1"/>
      <p:bldP spid="33" grpId="0" animBg="1"/>
      <p:bldP spid="34" grpId="0" animBg="1"/>
      <p:bldP spid="35" grpId="0" animBg="1"/>
      <p:bldP spid="36" grpId="0" animBg="1"/>
      <p:bldP spid="51" grpId="0" animBg="1"/>
      <p:bldP spid="59" grpId="0" build="p"/>
      <p:bldP spid="60" grpId="0" build="p"/>
      <p:bldP spid="62" grpId="0" build="p"/>
      <p:bldP spid="63" grpId="0" build="p"/>
      <p:bldP spid="64" grpId="0" build="p"/>
      <p:bldP spid="65" grpId="0" build="p"/>
      <p:bldP spid="66" grpId="0" build="p"/>
      <p:bldP spid="67" grpId="0" build="p"/>
      <p:bldP spid="68" grpId="0" build="p"/>
      <p:bldP spid="69" grpId="0" build="p"/>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0" y="0"/>
            <a:ext cx="12858751" cy="7232650"/>
          </a:xfrm>
          <a:prstGeom prst="rect">
            <a:avLst/>
          </a:prstGeom>
          <a:blipFill dpi="0" rotWithShape="1">
            <a:blip r:embed="rId3">
              <a:extLst>
                <a:ext uri="{28A0092B-C50C-407E-A947-70E740481C1C}">
                  <a14:useLocalDpi xmlns:a14="http://schemas.microsoft.com/office/drawing/2010/main" val="0"/>
                </a:ext>
              </a:extLst>
            </a:blip>
            <a:stretch>
              <a:fillRect l="-17463" r="-1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微软雅黑" panose="020b0503020204020204" pitchFamily="34" charset="-122"/>
            </a:endParaRPr>
          </a:p>
        </p:txBody>
      </p:sp>
      <p:sp>
        <p:nvSpPr>
          <p:cNvPr id="12" name="MH_SubTitle_1"/>
          <p:cNvSpPr/>
          <p:nvPr>
            <p:custDataLst>
              <p:tags r:id="rId4"/>
            </p:custDataLst>
          </p:nvPr>
        </p:nvSpPr>
        <p:spPr>
          <a:xfrm>
            <a:off x="6069335" y="1840924"/>
            <a:ext cx="4090131" cy="805301"/>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1"/>
            </a:solidFill>
            <a:prstDash val="solid"/>
          </a:ln>
          <a:effectLst/>
        </p:spPr>
        <p:txBody>
          <a:bodyPr lIns="0" tIns="0" rIns="0" bIns="0" anchor="ctr">
            <a:noAutofit/>
          </a:bodyPr>
          <a:lstStyle/>
          <a:p>
            <a:pPr algn="ctr"/>
            <a:r>
              <a:rPr lang="zh-CN" altLang="en-US" sz="280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p:nvPr>
            <p:custDataLst>
              <p:tags r:id="rId5"/>
            </p:custDataLst>
          </p:nvPr>
        </p:nvSpPr>
        <p:spPr>
          <a:xfrm>
            <a:off x="5364486" y="1840924"/>
            <a:ext cx="803628" cy="805301"/>
          </a:xfrm>
          <a:prstGeom prst="ellipse">
            <a:avLst/>
          </a:prstGeom>
          <a:noFill/>
          <a:ln w="28575" cap="flat" cmpd="sng" algn="ctr">
            <a:solidFill>
              <a:schemeClr val="accent1"/>
            </a:solidFill>
            <a:prstDash val="solid"/>
          </a:ln>
          <a:effectLst/>
        </p:spPr>
        <p:txBody>
          <a:bodyPr lIns="0" tIns="0" rIns="0" bIns="0" anchor="ctr"/>
          <a:lstStyle/>
          <a:p>
            <a:pPr algn="ctr">
              <a:defRPr/>
            </a:pPr>
            <a:r>
              <a:rPr lang="en-US" altLang="zh-CN" sz="4220" kern="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4220"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2"/>
          <p:cNvSpPr/>
          <p:nvPr>
            <p:custDataLst>
              <p:tags r:id="rId6"/>
            </p:custDataLst>
          </p:nvPr>
        </p:nvSpPr>
        <p:spPr>
          <a:xfrm>
            <a:off x="6069335" y="2842110"/>
            <a:ext cx="4090131" cy="805301"/>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2"/>
            </a:solidFill>
            <a:prstDash val="solid"/>
          </a:ln>
          <a:effectLst/>
        </p:spPr>
        <p:txBody>
          <a:bodyPr lIns="0" tIns="0" rIns="0" bIns="0" anchor="ctr">
            <a:noAutofit/>
          </a:bodyPr>
          <a:lstStyle/>
          <a:p>
            <a:pPr lvl="0" algn="ctr"/>
            <a:r>
              <a:rPr lang="zh-CN" altLang="en-US" sz="280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p:nvPr>
            <p:custDataLst>
              <p:tags r:id="rId7"/>
            </p:custDataLst>
          </p:nvPr>
        </p:nvSpPr>
        <p:spPr>
          <a:xfrm>
            <a:off x="5364486" y="2842110"/>
            <a:ext cx="803628" cy="805301"/>
          </a:xfrm>
          <a:prstGeom prst="ellipse">
            <a:avLst/>
          </a:prstGeom>
          <a:noFill/>
          <a:ln w="28575" cap="flat" cmpd="sng" algn="ctr">
            <a:solidFill>
              <a:schemeClr val="accent2"/>
            </a:solidFill>
            <a:prstDash val="solid"/>
          </a:ln>
          <a:effectLst/>
        </p:spPr>
        <p:txBody>
          <a:bodyPr lIns="0" tIns="0" rIns="0" bIns="0" anchor="ctr"/>
          <a:lstStyle/>
          <a:p>
            <a:pPr algn="ctr">
              <a:defRPr/>
            </a:pPr>
            <a:r>
              <a:rPr lang="en-US" altLang="zh-CN" sz="4220" kern="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4220"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SubTitle_3"/>
          <p:cNvSpPr/>
          <p:nvPr>
            <p:custDataLst>
              <p:tags r:id="rId8"/>
            </p:custDataLst>
          </p:nvPr>
        </p:nvSpPr>
        <p:spPr>
          <a:xfrm>
            <a:off x="6069335" y="3843296"/>
            <a:ext cx="4090131" cy="805301"/>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3"/>
            </a:solidFill>
            <a:prstDash val="solid"/>
          </a:ln>
          <a:effectLst/>
        </p:spPr>
        <p:txBody>
          <a:bodyPr lIns="0" tIns="0" rIns="0" bIns="0" anchor="ctr">
            <a:noAutofit/>
          </a:bodyPr>
          <a:lstStyle/>
          <a:p>
            <a:pPr lvl="0" algn="ctr"/>
            <a:r>
              <a:rPr lang="zh-CN" altLang="en-US" sz="2800">
                <a:solidFill>
                  <a:schemeClr val="accent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p:nvPr>
            <p:custDataLst>
              <p:tags r:id="rId9"/>
            </p:custDataLst>
          </p:nvPr>
        </p:nvSpPr>
        <p:spPr>
          <a:xfrm>
            <a:off x="5364486" y="3843296"/>
            <a:ext cx="803628" cy="805301"/>
          </a:xfrm>
          <a:prstGeom prst="ellipse">
            <a:avLst/>
          </a:prstGeom>
          <a:noFill/>
          <a:ln w="28575" cap="flat" cmpd="sng" algn="ctr">
            <a:solidFill>
              <a:schemeClr val="accent3"/>
            </a:solidFill>
            <a:prstDash val="solid"/>
          </a:ln>
          <a:effectLst/>
        </p:spPr>
        <p:txBody>
          <a:bodyPr lIns="0" tIns="0" rIns="0" bIns="0" anchor="ctr"/>
          <a:lstStyle/>
          <a:p>
            <a:pPr algn="ctr">
              <a:defRPr/>
            </a:pPr>
            <a:r>
              <a:rPr lang="en-US" altLang="zh-CN" sz="4220" kern="0">
                <a:solidFill>
                  <a:schemeClr val="accent3"/>
                </a:solidFill>
                <a:latin typeface="Arial" panose="020b0604020202020204" pitchFamily="34" charset="0"/>
                <a:ea typeface="微软雅黑" panose="020b0503020204020204" pitchFamily="34" charset="-122"/>
                <a:sym typeface="Arial" panose="020b0604020202020204" pitchFamily="34" charset="0"/>
              </a:rPr>
              <a:t>3</a:t>
            </a:r>
            <a:endParaRPr lang="en-US" altLang="zh-CN" sz="422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SubTitle_4"/>
          <p:cNvSpPr/>
          <p:nvPr>
            <p:custDataLst>
              <p:tags r:id="rId10"/>
            </p:custDataLst>
          </p:nvPr>
        </p:nvSpPr>
        <p:spPr>
          <a:xfrm>
            <a:off x="6069335" y="4844482"/>
            <a:ext cx="4090131" cy="805301"/>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4"/>
            </a:solidFill>
            <a:prstDash val="solid"/>
          </a:ln>
          <a:effectLst/>
        </p:spPr>
        <p:txBody>
          <a:bodyPr lIns="0" tIns="0" rIns="0" bIns="0" anchor="ctr">
            <a:noAutofit/>
          </a:bodyPr>
          <a:lstStyle/>
          <a:p>
            <a:pPr lvl="0" algn="ctr"/>
            <a:r>
              <a:rPr lang="zh-CN" altLang="en-US" sz="2800">
                <a:solidFill>
                  <a:schemeClr val="accent4"/>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11"/>
            </p:custDataLst>
          </p:nvPr>
        </p:nvSpPr>
        <p:spPr>
          <a:xfrm>
            <a:off x="5364486" y="4844482"/>
            <a:ext cx="803628" cy="805301"/>
          </a:xfrm>
          <a:prstGeom prst="ellipse">
            <a:avLst/>
          </a:prstGeom>
          <a:noFill/>
          <a:ln w="28575" cap="flat" cmpd="sng" algn="ctr">
            <a:solidFill>
              <a:schemeClr val="accent4"/>
            </a:solidFill>
            <a:prstDash val="solid"/>
          </a:ln>
          <a:effectLst/>
        </p:spPr>
        <p:txBody>
          <a:bodyPr lIns="0" tIns="0" rIns="0" bIns="0" anchor="ctr"/>
          <a:lstStyle/>
          <a:p>
            <a:pPr algn="ctr">
              <a:defRPr/>
            </a:pPr>
            <a:r>
              <a:rPr lang="en-US" altLang="zh-CN" sz="4220" kern="0">
                <a:solidFill>
                  <a:schemeClr val="accent4"/>
                </a:solidFill>
                <a:latin typeface="Arial" panose="020b0604020202020204" pitchFamily="34" charset="0"/>
                <a:ea typeface="微软雅黑" panose="020b0503020204020204" pitchFamily="34" charset="-122"/>
                <a:sym typeface="Arial" panose="020b0604020202020204" pitchFamily="34" charset="0"/>
              </a:rPr>
              <a:t>4</a:t>
            </a:r>
            <a:endParaRPr lang="en-US" altLang="zh-CN" sz="4220"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s_1"/>
          <p:cNvSpPr txBox="1"/>
          <p:nvPr>
            <p:custDataLst>
              <p:tags r:id="rId12"/>
            </p:custDataLst>
          </p:nvPr>
        </p:nvSpPr>
        <p:spPr>
          <a:xfrm>
            <a:off x="2490584" y="2841908"/>
            <a:ext cx="2873902" cy="1107996"/>
          </a:xfrm>
          <a:prstGeom prst="rect">
            <a:avLst/>
          </a:prstGeom>
          <a:noFill/>
        </p:spPr>
        <p:txBody>
          <a:bodyPr vert="horz" wrap="square" lIns="0" tIns="0" rIns="0" bIns="0" rtlCol="0" anchor="ctr" anchorCtr="0">
            <a:spAutoFit/>
          </a:bodyPr>
          <a:lstStyle/>
          <a:p>
            <a:pPr algn="ctr"/>
            <a:r>
              <a:rPr lang="zh-CN" altLang="en-US" sz="72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72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13"/>
            </p:custDataLst>
          </p:nvPr>
        </p:nvSpPr>
        <p:spPr>
          <a:xfrm>
            <a:off x="2505098" y="3903735"/>
            <a:ext cx="2844872" cy="492443"/>
          </a:xfrm>
          <a:prstGeom prst="rect">
            <a:avLst/>
          </a:prstGeom>
          <a:noFill/>
        </p:spPr>
        <p:txBody>
          <a:bodyPr wrap="square" lIns="0" tIns="0" rIns="0" bIns="0">
            <a:spAutoFit/>
          </a:bodyPr>
          <a:lstStyle/>
          <a:p>
            <a:pPr algn="ctr">
              <a:defRPr/>
            </a:pPr>
            <a:r>
              <a:rPr lang="en-US" altLang="zh-CN" sz="32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4"/>
    </p:custDataLst>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nodeType="clickPar">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42"/>
                                        </p:tgtEl>
                                        <p:attrNameLst>
                                          <p:attrName>style.visibility</p:attrName>
                                        </p:attrNameLst>
                                      </p:cBhvr>
                                      <p:to>
                                        <p:strVal val="visible"/>
                                      </p:to>
                                    </p:set>
                                    <p:anim by="(-#ppt_w*2)" calcmode="lin" valueType="num">
                                      <p:cBhvr rctx="PPT">
                                        <p:cTn id="26" dur="500" autoRev="1" fill="hold">
                                          <p:stCondLst>
                                            <p:cond delay="0"/>
                                          </p:stCondLst>
                                        </p:cTn>
                                        <p:tgtEl>
                                          <p:spTgt spid="42"/>
                                        </p:tgtEl>
                                        <p:attrNameLst>
                                          <p:attrName>ppt_w</p:attrName>
                                        </p:attrNameLst>
                                      </p:cBhvr>
                                    </p:anim>
                                    <p:anim by="(#ppt_w*0.50)" calcmode="lin" valueType="num">
                                      <p:cBhvr>
                                        <p:cTn id="27" dur="500" decel="50000" autoRev="1" fill="hold">
                                          <p:stCondLst>
                                            <p:cond delay="0"/>
                                          </p:stCondLst>
                                        </p:cTn>
                                        <p:tgtEl>
                                          <p:spTgt spid="42"/>
                                        </p:tgtEl>
                                        <p:attrNameLst>
                                          <p:attrName>ppt_x</p:attrName>
                                        </p:attrNameLst>
                                      </p:cBhvr>
                                    </p:anim>
                                    <p:anim from="(-#ppt_h/2)" to="(#ppt_y)" calcmode="lin" valueType="num">
                                      <p:cBhvr>
                                        <p:cTn id="28" dur="1000" fill="hold">
                                          <p:stCondLst>
                                            <p:cond delay="0"/>
                                          </p:stCondLst>
                                        </p:cTn>
                                        <p:tgtEl>
                                          <p:spTgt spid="42"/>
                                        </p:tgtEl>
                                        <p:attrNameLst>
                                          <p:attrName>ppt_y</p:attrName>
                                        </p:attrNameLst>
                                      </p:cBhvr>
                                    </p:anim>
                                    <p:animRot by="21600000">
                                      <p:cBhvr>
                                        <p:cTn id="29" dur="1000" fill="hold">
                                          <p:stCondLst>
                                            <p:cond delay="0"/>
                                          </p:stCondLst>
                                        </p:cTn>
                                        <p:tgtEl>
                                          <p:spTgt spid="42"/>
                                        </p:tgtEl>
                                        <p:attrNameLst>
                                          <p:attrName>r</p:attrName>
                                        </p:attrNameLst>
                                      </p:cBhvr>
                                    </p:animRo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8" accel="4000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250" fill="hold"/>
                                        <p:tgtEl>
                                          <p:spTgt spid="12"/>
                                        </p:tgtEl>
                                        <p:attrNameLst>
                                          <p:attrName>ppt_x</p:attrName>
                                        </p:attrNameLst>
                                      </p:cBhvr>
                                      <p:tavLst>
                                        <p:tav tm="0">
                                          <p:val>
                                            <p:strVal val="0-#ppt_w/2"/>
                                          </p:val>
                                        </p:tav>
                                        <p:tav tm="100000">
                                          <p:val>
                                            <p:strVal val="#ppt_x"/>
                                          </p:val>
                                        </p:tav>
                                      </p:tavLst>
                                    </p:anim>
                                    <p:anim calcmode="lin" valueType="num">
                                      <p:cBhvr additive="base">
                                        <p:cTn id="35"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by="(-#ppt_w*2)" calcmode="lin" valueType="num">
                                      <p:cBhvr rctx="PPT">
                                        <p:cTn id="40" dur="500" autoRev="1" fill="hold">
                                          <p:stCondLst>
                                            <p:cond delay="0"/>
                                          </p:stCondLst>
                                        </p:cTn>
                                        <p:tgtEl>
                                          <p:spTgt spid="14"/>
                                        </p:tgtEl>
                                        <p:attrNameLst>
                                          <p:attrName>ppt_w</p:attrName>
                                        </p:attrNameLst>
                                      </p:cBhvr>
                                    </p:anim>
                                    <p:anim by="(#ppt_w*0.50)" calcmode="lin" valueType="num">
                                      <p:cBhvr>
                                        <p:cTn id="41" dur="500" decel="50000" autoRev="1" fill="hold">
                                          <p:stCondLst>
                                            <p:cond delay="0"/>
                                          </p:stCondLst>
                                        </p:cTn>
                                        <p:tgtEl>
                                          <p:spTgt spid="14"/>
                                        </p:tgtEl>
                                        <p:attrNameLst>
                                          <p:attrName>ppt_x</p:attrName>
                                        </p:attrNameLst>
                                      </p:cBhvr>
                                    </p:anim>
                                    <p:anim from="(-#ppt_h/2)" to="(#ppt_y)" calcmode="lin" valueType="num">
                                      <p:cBhvr>
                                        <p:cTn id="42" dur="1000" fill="hold">
                                          <p:stCondLst>
                                            <p:cond delay="0"/>
                                          </p:stCondLst>
                                        </p:cTn>
                                        <p:tgtEl>
                                          <p:spTgt spid="14"/>
                                        </p:tgtEl>
                                        <p:attrNameLst>
                                          <p:attrName>ppt_y</p:attrName>
                                        </p:attrNameLst>
                                      </p:cBhvr>
                                    </p:anim>
                                    <p:animRot by="21600000">
                                      <p:cBhvr>
                                        <p:cTn id="43" dur="1000" fill="hold">
                                          <p:stCondLst>
                                            <p:cond delay="0"/>
                                          </p:stCondLst>
                                        </p:cTn>
                                        <p:tgtEl>
                                          <p:spTgt spid="14"/>
                                        </p:tgtEl>
                                        <p:attrNameLst>
                                          <p:attrName>r</p:attrName>
                                        </p:attrNameLst>
                                      </p:cBhvr>
                                    </p:animRot>
                                  </p:childTnLst>
                                </p:cTn>
                              </p:par>
                            </p:childTnLst>
                          </p:cTn>
                        </p:par>
                      </p:childTnLst>
                    </p:cTn>
                  </p:par>
                  <p:par>
                    <p:cTn id="44" fill="hold" nodeType="clickPar">
                      <p:stCondLst>
                        <p:cond delay="indefinite"/>
                      </p:stCondLst>
                      <p:childTnLst>
                        <p:par>
                          <p:cTn id="45" fill="hold">
                            <p:stCondLst>
                              <p:cond delay="0"/>
                            </p:stCondLst>
                            <p:childTnLst>
                              <p:par>
                                <p:cTn id="46" presetID="2" presetClass="entr" presetSubtype="8" accel="4000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250" fill="hold"/>
                                        <p:tgtEl>
                                          <p:spTgt spid="13"/>
                                        </p:tgtEl>
                                        <p:attrNameLst>
                                          <p:attrName>ppt_x</p:attrName>
                                        </p:attrNameLst>
                                      </p:cBhvr>
                                      <p:tavLst>
                                        <p:tav tm="0">
                                          <p:val>
                                            <p:strVal val="0-#ppt_w/2"/>
                                          </p:val>
                                        </p:tav>
                                        <p:tav tm="100000">
                                          <p:val>
                                            <p:strVal val="#ppt_x"/>
                                          </p:val>
                                        </p:tav>
                                      </p:tavLst>
                                    </p:anim>
                                    <p:anim calcmode="lin" valueType="num">
                                      <p:cBhvr additive="base">
                                        <p:cTn id="4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by="(-#ppt_w*2)" calcmode="lin" valueType="num">
                                      <p:cBhvr rctx="PPT">
                                        <p:cTn id="54" dur="500" autoRev="1" fill="hold">
                                          <p:stCondLst>
                                            <p:cond delay="0"/>
                                          </p:stCondLst>
                                        </p:cTn>
                                        <p:tgtEl>
                                          <p:spTgt spid="16"/>
                                        </p:tgtEl>
                                        <p:attrNameLst>
                                          <p:attrName>ppt_w</p:attrName>
                                        </p:attrNameLst>
                                      </p:cBhvr>
                                    </p:anim>
                                    <p:anim by="(#ppt_w*0.50)" calcmode="lin" valueType="num">
                                      <p:cBhvr>
                                        <p:cTn id="55" dur="500" decel="50000" autoRev="1" fill="hold">
                                          <p:stCondLst>
                                            <p:cond delay="0"/>
                                          </p:stCondLst>
                                        </p:cTn>
                                        <p:tgtEl>
                                          <p:spTgt spid="16"/>
                                        </p:tgtEl>
                                        <p:attrNameLst>
                                          <p:attrName>ppt_x</p:attrName>
                                        </p:attrNameLst>
                                      </p:cBhvr>
                                    </p:anim>
                                    <p:anim from="(-#ppt_h/2)" to="(#ppt_y)" calcmode="lin" valueType="num">
                                      <p:cBhvr>
                                        <p:cTn id="56" dur="1000" fill="hold">
                                          <p:stCondLst>
                                            <p:cond delay="0"/>
                                          </p:stCondLst>
                                        </p:cTn>
                                        <p:tgtEl>
                                          <p:spTgt spid="16"/>
                                        </p:tgtEl>
                                        <p:attrNameLst>
                                          <p:attrName>ppt_y</p:attrName>
                                        </p:attrNameLst>
                                      </p:cBhvr>
                                    </p:anim>
                                    <p:animRot by="21600000">
                                      <p:cBhvr>
                                        <p:cTn id="57" dur="1000" fill="hold">
                                          <p:stCondLst>
                                            <p:cond delay="0"/>
                                          </p:stCondLst>
                                        </p:cTn>
                                        <p:tgtEl>
                                          <p:spTgt spid="16"/>
                                        </p:tgtEl>
                                        <p:attrNameLst>
                                          <p:attrName>r</p:attrName>
                                        </p:attrNameLst>
                                      </p:cBhvr>
                                    </p:animRot>
                                  </p:childTnLst>
                                </p:cTn>
                              </p:par>
                            </p:childTnLst>
                          </p:cTn>
                        </p:par>
                      </p:childTnLst>
                    </p:cTn>
                  </p:par>
                  <p:par>
                    <p:cTn id="58" fill="hold" nodeType="clickPar">
                      <p:stCondLst>
                        <p:cond delay="indefinite"/>
                      </p:stCondLst>
                      <p:childTnLst>
                        <p:par>
                          <p:cTn id="59" fill="hold">
                            <p:stCondLst>
                              <p:cond delay="0"/>
                            </p:stCondLst>
                            <p:childTnLst>
                              <p:par>
                                <p:cTn id="60" presetID="2" presetClass="entr" presetSubtype="8" accel="4000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1250" fill="hold"/>
                                        <p:tgtEl>
                                          <p:spTgt spid="15"/>
                                        </p:tgtEl>
                                        <p:attrNameLst>
                                          <p:attrName>ppt_x</p:attrName>
                                        </p:attrNameLst>
                                      </p:cBhvr>
                                      <p:tavLst>
                                        <p:tav tm="0">
                                          <p:val>
                                            <p:strVal val="0-#ppt_w/2"/>
                                          </p:val>
                                        </p:tav>
                                        <p:tav tm="100000">
                                          <p:val>
                                            <p:strVal val="#ppt_x"/>
                                          </p:val>
                                        </p:tav>
                                      </p:tavLst>
                                    </p:anim>
                                    <p:anim calcmode="lin" valueType="num">
                                      <p:cBhvr additive="base">
                                        <p:cTn id="63"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 by="(-#ppt_w*2)" calcmode="lin" valueType="num">
                                      <p:cBhvr rctx="PPT">
                                        <p:cTn id="68" dur="500" autoRev="1" fill="hold">
                                          <p:stCondLst>
                                            <p:cond delay="0"/>
                                          </p:stCondLst>
                                        </p:cTn>
                                        <p:tgtEl>
                                          <p:spTgt spid="10"/>
                                        </p:tgtEl>
                                        <p:attrNameLst>
                                          <p:attrName>ppt_w</p:attrName>
                                        </p:attrNameLst>
                                      </p:cBhvr>
                                    </p:anim>
                                    <p:anim by="(#ppt_w*0.50)" calcmode="lin" valueType="num">
                                      <p:cBhvr>
                                        <p:cTn id="69" dur="500" decel="50000" autoRev="1" fill="hold">
                                          <p:stCondLst>
                                            <p:cond delay="0"/>
                                          </p:stCondLst>
                                        </p:cTn>
                                        <p:tgtEl>
                                          <p:spTgt spid="10"/>
                                        </p:tgtEl>
                                        <p:attrNameLst>
                                          <p:attrName>ppt_x</p:attrName>
                                        </p:attrNameLst>
                                      </p:cBhvr>
                                    </p:anim>
                                    <p:anim from="(-#ppt_h/2)" to="(#ppt_y)" calcmode="lin" valueType="num">
                                      <p:cBhvr>
                                        <p:cTn id="70" dur="1000" fill="hold">
                                          <p:stCondLst>
                                            <p:cond delay="0"/>
                                          </p:stCondLst>
                                        </p:cTn>
                                        <p:tgtEl>
                                          <p:spTgt spid="10"/>
                                        </p:tgtEl>
                                        <p:attrNameLst>
                                          <p:attrName>ppt_y</p:attrName>
                                        </p:attrNameLst>
                                      </p:cBhvr>
                                    </p:anim>
                                    <p:animRot by="21600000">
                                      <p:cBhvr>
                                        <p:cTn id="71" dur="1000" fill="hold">
                                          <p:stCondLst>
                                            <p:cond delay="0"/>
                                          </p:stCondLst>
                                        </p:cTn>
                                        <p:tgtEl>
                                          <p:spTgt spid="10"/>
                                        </p:tgtEl>
                                        <p:attrNameLst>
                                          <p:attrName>r</p:attrName>
                                        </p:attrNameLst>
                                      </p:cBhvr>
                                    </p:animRot>
                                  </p:childTnLst>
                                </p:cTn>
                              </p:par>
                            </p:childTnLst>
                          </p:cTn>
                        </p:par>
                      </p:childTnLst>
                    </p:cTn>
                  </p:par>
                  <p:par>
                    <p:cTn id="72" fill="hold" nodeType="clickPar">
                      <p:stCondLst>
                        <p:cond delay="indefinite"/>
                      </p:stCondLst>
                      <p:childTnLst>
                        <p:par>
                          <p:cTn id="73" fill="hold">
                            <p:stCondLst>
                              <p:cond delay="0"/>
                            </p:stCondLst>
                            <p:childTnLst>
                              <p:par>
                                <p:cTn id="74" presetID="2" presetClass="entr" presetSubtype="8" accel="4000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1250" fill="hold"/>
                                        <p:tgtEl>
                                          <p:spTgt spid="9"/>
                                        </p:tgtEl>
                                        <p:attrNameLst>
                                          <p:attrName>ppt_x</p:attrName>
                                        </p:attrNameLst>
                                      </p:cBhvr>
                                      <p:tavLst>
                                        <p:tav tm="0">
                                          <p:val>
                                            <p:strVal val="0-#ppt_w/2"/>
                                          </p:val>
                                        </p:tav>
                                        <p:tav tm="100000">
                                          <p:val>
                                            <p:strVal val="#ppt_x"/>
                                          </p:val>
                                        </p:tav>
                                      </p:tavLst>
                                    </p:anim>
                                    <p:anim calcmode="lin" valueType="num">
                                      <p:cBhvr additive="base">
                                        <p:cTn id="77"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42" grpId="0" animBg="1"/>
      <p:bldP spid="13" grpId="0" animBg="1"/>
      <p:bldP spid="14" grpId="0" animBg="1"/>
      <p:bldP spid="15" grpId="0" animBg="1"/>
      <p:bldP spid="16" grpId="0" animBg="1"/>
      <p:bldP spid="9" grpId="0" animBg="1"/>
      <p:bldP spid="10" grpId="0" animBg="1"/>
      <p:bldP spid="11" grpId="0"/>
      <p:bldP spid="1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12858751" cy="7232650"/>
          </a:xfrm>
          <a:prstGeom prst="rect">
            <a:avLst/>
          </a:prstGeom>
          <a:blipFill dpi="0" rotWithShape="1">
            <a:blip r:embed="rId3">
              <a:extLst>
                <a:ext uri="{28A0092B-C50C-407E-A947-70E740481C1C}">
                  <a14:useLocalDpi xmlns:a14="http://schemas.microsoft.com/office/drawing/2010/main" val="0"/>
                </a:ext>
              </a:extLst>
            </a:blip>
            <a:stretch>
              <a:fillRect l="-17463" r="-1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微软雅黑" panose="020b0503020204020204" pitchFamily="34" charset="-122"/>
            </a:endParaRPr>
          </a:p>
        </p:txBody>
      </p:sp>
      <p:grpSp>
        <p:nvGrpSpPr>
          <p:cNvPr id="16" name="组合 15"/>
          <p:cNvGrpSpPr>
            <a:grpSpLocks noChangeAspect="1"/>
          </p:cNvGrpSpPr>
          <p:nvPr/>
        </p:nvGrpSpPr>
        <p:grpSpPr>
          <a:xfrm>
            <a:off x="2955817" y="1632032"/>
            <a:ext cx="2067011" cy="3848400"/>
            <a:chOff x="2027238" y="1371600"/>
            <a:chExt cx="1309688" cy="2438400"/>
          </a:xfrm>
          <a:solidFill>
            <a:schemeClr val="accent4"/>
          </a:solidFill>
        </p:grpSpPr>
        <p:sp>
          <p:nvSpPr>
            <p:cNvPr id="17" name="Freeform 110"/>
            <p:cNvSpPr/>
            <p:nvPr/>
          </p:nvSpPr>
          <p:spPr bwMode="auto">
            <a:xfrm>
              <a:off x="2027238" y="1371600"/>
              <a:ext cx="1309688" cy="2286000"/>
            </a:xfrm>
            <a:custGeom>
              <a:gdLst>
                <a:gd name="T0" fmla="*/ 12 w 70"/>
                <a:gd name="T1" fmla="*/ 0 h 120"/>
                <a:gd name="T2" fmla="*/ 1 w 70"/>
                <a:gd name="T3" fmla="*/ 6 h 120"/>
                <a:gd name="T4" fmla="*/ 0 w 70"/>
                <a:gd name="T5" fmla="*/ 9 h 120"/>
                <a:gd name="T6" fmla="*/ 0 w 70"/>
                <a:gd name="T7" fmla="*/ 91 h 120"/>
                <a:gd name="T8" fmla="*/ 4 w 70"/>
                <a:gd name="T9" fmla="*/ 93 h 120"/>
                <a:gd name="T10" fmla="*/ 13 w 70"/>
                <a:gd name="T11" fmla="*/ 88 h 120"/>
                <a:gd name="T12" fmla="*/ 67 w 70"/>
                <a:gd name="T13" fmla="*/ 119 h 120"/>
                <a:gd name="T14" fmla="*/ 70 w 70"/>
                <a:gd name="T15" fmla="*/ 117 h 120"/>
                <a:gd name="T16" fmla="*/ 70 w 70"/>
                <a:gd name="T17" fmla="*/ 34 h 120"/>
                <a:gd name="T18" fmla="*/ 68 w 70"/>
                <a:gd name="T19" fmla="*/ 31 h 120"/>
                <a:gd name="T20" fmla="*/ 15 w 70"/>
                <a:gd name="T21" fmla="*/ 0 h 120"/>
                <a:gd name="T22" fmla="*/ 12 w 70"/>
                <a:gd name="T23"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20">
                  <a:moveTo>
                    <a:pt x="12" y="0"/>
                  </a:moveTo>
                  <a:cubicBezTo>
                    <a:pt x="1" y="6"/>
                    <a:pt x="1" y="6"/>
                    <a:pt x="1" y="6"/>
                  </a:cubicBezTo>
                  <a:cubicBezTo>
                    <a:pt x="0" y="7"/>
                    <a:pt x="0" y="8"/>
                    <a:pt x="0" y="9"/>
                  </a:cubicBezTo>
                  <a:cubicBezTo>
                    <a:pt x="0" y="91"/>
                    <a:pt x="0" y="91"/>
                    <a:pt x="0" y="91"/>
                  </a:cubicBezTo>
                  <a:cubicBezTo>
                    <a:pt x="0" y="93"/>
                    <a:pt x="2" y="94"/>
                    <a:pt x="4" y="93"/>
                  </a:cubicBezTo>
                  <a:cubicBezTo>
                    <a:pt x="13" y="88"/>
                    <a:pt x="13" y="88"/>
                    <a:pt x="13" y="88"/>
                  </a:cubicBezTo>
                  <a:cubicBezTo>
                    <a:pt x="67" y="119"/>
                    <a:pt x="67" y="119"/>
                    <a:pt x="67" y="119"/>
                  </a:cubicBezTo>
                  <a:cubicBezTo>
                    <a:pt x="68" y="120"/>
                    <a:pt x="70" y="119"/>
                    <a:pt x="70" y="117"/>
                  </a:cubicBezTo>
                  <a:cubicBezTo>
                    <a:pt x="70" y="34"/>
                    <a:pt x="70" y="34"/>
                    <a:pt x="70" y="34"/>
                  </a:cubicBezTo>
                  <a:cubicBezTo>
                    <a:pt x="70" y="33"/>
                    <a:pt x="69" y="32"/>
                    <a:pt x="68" y="31"/>
                  </a:cubicBezTo>
                  <a:cubicBezTo>
                    <a:pt x="15" y="0"/>
                    <a:pt x="15" y="0"/>
                    <a:pt x="15" y="0"/>
                  </a:cubicBezTo>
                  <a:cubicBezTo>
                    <a:pt x="14" y="0"/>
                    <a:pt x="13"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8" name="Freeform 111"/>
            <p:cNvSpPr/>
            <p:nvPr/>
          </p:nvSpPr>
          <p:spPr bwMode="auto">
            <a:xfrm>
              <a:off x="2084388" y="1428750"/>
              <a:ext cx="1216025" cy="2343150"/>
            </a:xfrm>
            <a:custGeom>
              <a:gdLst>
                <a:gd name="T0" fmla="*/ 13 w 65"/>
                <a:gd name="T1" fmla="*/ 1 h 123"/>
                <a:gd name="T2" fmla="*/ 8 w 65"/>
                <a:gd name="T3" fmla="*/ 1 h 123"/>
                <a:gd name="T4" fmla="*/ 2 w 65"/>
                <a:gd name="T5" fmla="*/ 5 h 123"/>
                <a:gd name="T6" fmla="*/ 2 w 65"/>
                <a:gd name="T7" fmla="*/ 11 h 123"/>
                <a:gd name="T8" fmla="*/ 51 w 65"/>
                <a:gd name="T9" fmla="*/ 39 h 123"/>
                <a:gd name="T10" fmla="*/ 51 w 65"/>
                <a:gd name="T11" fmla="*/ 123 h 123"/>
                <a:gd name="T12" fmla="*/ 64 w 65"/>
                <a:gd name="T13" fmla="*/ 115 h 123"/>
                <a:gd name="T14" fmla="*/ 65 w 65"/>
                <a:gd name="T15" fmla="*/ 113 h 123"/>
                <a:gd name="T16" fmla="*/ 65 w 65"/>
                <a:gd name="T17" fmla="*/ 33 h 123"/>
                <a:gd name="T18" fmla="*/ 63 w 65"/>
                <a:gd name="T19" fmla="*/ 30 h 123"/>
                <a:gd name="T20" fmla="*/ 13 w 65"/>
                <a:gd name="T21" fmla="*/ 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23">
                  <a:moveTo>
                    <a:pt x="13" y="1"/>
                  </a:moveTo>
                  <a:cubicBezTo>
                    <a:pt x="12" y="0"/>
                    <a:pt x="10" y="0"/>
                    <a:pt x="8" y="1"/>
                  </a:cubicBezTo>
                  <a:cubicBezTo>
                    <a:pt x="2" y="5"/>
                    <a:pt x="2" y="5"/>
                    <a:pt x="2" y="5"/>
                  </a:cubicBezTo>
                  <a:cubicBezTo>
                    <a:pt x="0" y="6"/>
                    <a:pt x="0" y="9"/>
                    <a:pt x="2" y="11"/>
                  </a:cubicBezTo>
                  <a:cubicBezTo>
                    <a:pt x="51" y="39"/>
                    <a:pt x="51" y="39"/>
                    <a:pt x="51" y="39"/>
                  </a:cubicBezTo>
                  <a:cubicBezTo>
                    <a:pt x="51" y="123"/>
                    <a:pt x="51" y="123"/>
                    <a:pt x="51" y="123"/>
                  </a:cubicBezTo>
                  <a:cubicBezTo>
                    <a:pt x="64" y="115"/>
                    <a:pt x="64" y="115"/>
                    <a:pt x="64" y="115"/>
                  </a:cubicBezTo>
                  <a:cubicBezTo>
                    <a:pt x="64" y="115"/>
                    <a:pt x="65" y="114"/>
                    <a:pt x="65" y="113"/>
                  </a:cubicBezTo>
                  <a:cubicBezTo>
                    <a:pt x="65" y="33"/>
                    <a:pt x="65" y="33"/>
                    <a:pt x="65" y="33"/>
                  </a:cubicBezTo>
                  <a:cubicBezTo>
                    <a:pt x="65" y="32"/>
                    <a:pt x="64" y="31"/>
                    <a:pt x="63" y="30"/>
                  </a:cubicBezTo>
                  <a:cubicBezTo>
                    <a:pt x="13" y="1"/>
                    <a:pt x="13" y="1"/>
                    <a:pt x="1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9" name="Freeform 112"/>
            <p:cNvSpPr/>
            <p:nvPr/>
          </p:nvSpPr>
          <p:spPr bwMode="auto">
            <a:xfrm>
              <a:off x="2103438" y="1447800"/>
              <a:ext cx="1196975" cy="2324100"/>
            </a:xfrm>
            <a:custGeom>
              <a:gdLst>
                <a:gd name="T0" fmla="*/ 10 w 64"/>
                <a:gd name="T1" fmla="*/ 0 h 122"/>
                <a:gd name="T2" fmla="*/ 7 w 64"/>
                <a:gd name="T3" fmla="*/ 0 h 122"/>
                <a:gd name="T4" fmla="*/ 1 w 64"/>
                <a:gd name="T5" fmla="*/ 4 h 122"/>
                <a:gd name="T6" fmla="*/ 0 w 64"/>
                <a:gd name="T7" fmla="*/ 7 h 122"/>
                <a:gd name="T8" fmla="*/ 1 w 64"/>
                <a:gd name="T9" fmla="*/ 10 h 122"/>
                <a:gd name="T10" fmla="*/ 50 w 64"/>
                <a:gd name="T11" fmla="*/ 38 h 122"/>
                <a:gd name="T12" fmla="*/ 50 w 64"/>
                <a:gd name="T13" fmla="*/ 122 h 122"/>
                <a:gd name="T14" fmla="*/ 63 w 64"/>
                <a:gd name="T15" fmla="*/ 114 h 122"/>
                <a:gd name="T16" fmla="*/ 64 w 64"/>
                <a:gd name="T17" fmla="*/ 112 h 122"/>
                <a:gd name="T18" fmla="*/ 64 w 64"/>
                <a:gd name="T19" fmla="*/ 32 h 122"/>
                <a:gd name="T20" fmla="*/ 62 w 64"/>
                <a:gd name="T21" fmla="*/ 29 h 122"/>
                <a:gd name="T22" fmla="*/ 12 w 64"/>
                <a:gd name="T23" fmla="*/ 0 h 122"/>
                <a:gd name="T24" fmla="*/ 10 w 64"/>
                <a:gd name="T25" fmla="*/ 0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22">
                  <a:moveTo>
                    <a:pt x="10" y="0"/>
                  </a:moveTo>
                  <a:cubicBezTo>
                    <a:pt x="9" y="0"/>
                    <a:pt x="8" y="0"/>
                    <a:pt x="7" y="0"/>
                  </a:cubicBezTo>
                  <a:cubicBezTo>
                    <a:pt x="1" y="4"/>
                    <a:pt x="1" y="4"/>
                    <a:pt x="1" y="4"/>
                  </a:cubicBezTo>
                  <a:cubicBezTo>
                    <a:pt x="0" y="4"/>
                    <a:pt x="0" y="6"/>
                    <a:pt x="0" y="7"/>
                  </a:cubicBezTo>
                  <a:cubicBezTo>
                    <a:pt x="0" y="8"/>
                    <a:pt x="0" y="9"/>
                    <a:pt x="1" y="10"/>
                  </a:cubicBezTo>
                  <a:cubicBezTo>
                    <a:pt x="50" y="38"/>
                    <a:pt x="50" y="38"/>
                    <a:pt x="50" y="38"/>
                  </a:cubicBezTo>
                  <a:cubicBezTo>
                    <a:pt x="50" y="122"/>
                    <a:pt x="50" y="122"/>
                    <a:pt x="50" y="122"/>
                  </a:cubicBezTo>
                  <a:cubicBezTo>
                    <a:pt x="63" y="114"/>
                    <a:pt x="63" y="114"/>
                    <a:pt x="63" y="114"/>
                  </a:cubicBezTo>
                  <a:cubicBezTo>
                    <a:pt x="63" y="114"/>
                    <a:pt x="64" y="113"/>
                    <a:pt x="64" y="112"/>
                  </a:cubicBezTo>
                  <a:cubicBezTo>
                    <a:pt x="64" y="32"/>
                    <a:pt x="64" y="32"/>
                    <a:pt x="64" y="32"/>
                  </a:cubicBezTo>
                  <a:cubicBezTo>
                    <a:pt x="64" y="31"/>
                    <a:pt x="63" y="30"/>
                    <a:pt x="62" y="29"/>
                  </a:cubicBezTo>
                  <a:cubicBezTo>
                    <a:pt x="12" y="0"/>
                    <a:pt x="12" y="0"/>
                    <a:pt x="12" y="0"/>
                  </a:cubicBezTo>
                  <a:cubicBezTo>
                    <a:pt x="12" y="0"/>
                    <a:pt x="11" y="0"/>
                    <a:pt x="1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0" name="Freeform 113"/>
            <p:cNvSpPr/>
            <p:nvPr/>
          </p:nvSpPr>
          <p:spPr bwMode="auto">
            <a:xfrm>
              <a:off x="2027238" y="1524000"/>
              <a:ext cx="1047750" cy="2286000"/>
            </a:xfrm>
            <a:custGeom>
              <a:gdLst>
                <a:gd name="T0" fmla="*/ 53 w 56"/>
                <a:gd name="T1" fmla="*/ 119 h 120"/>
                <a:gd name="T2" fmla="*/ 1 w 56"/>
                <a:gd name="T3" fmla="*/ 89 h 120"/>
                <a:gd name="T4" fmla="*/ 0 w 56"/>
                <a:gd name="T5" fmla="*/ 86 h 120"/>
                <a:gd name="T6" fmla="*/ 0 w 56"/>
                <a:gd name="T7" fmla="*/ 1 h 120"/>
                <a:gd name="T8" fmla="*/ 1 w 56"/>
                <a:gd name="T9" fmla="*/ 0 h 120"/>
                <a:gd name="T10" fmla="*/ 54 w 56"/>
                <a:gd name="T11" fmla="*/ 31 h 120"/>
                <a:gd name="T12" fmla="*/ 56 w 56"/>
                <a:gd name="T13" fmla="*/ 34 h 120"/>
                <a:gd name="T14" fmla="*/ 56 w 56"/>
                <a:gd name="T15" fmla="*/ 117 h 120"/>
                <a:gd name="T16" fmla="*/ 53 w 56"/>
                <a:gd name="T17" fmla="*/ 119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0">
                  <a:moveTo>
                    <a:pt x="53" y="119"/>
                  </a:moveTo>
                  <a:cubicBezTo>
                    <a:pt x="1" y="89"/>
                    <a:pt x="1" y="89"/>
                    <a:pt x="1" y="89"/>
                  </a:cubicBezTo>
                  <a:cubicBezTo>
                    <a:pt x="0" y="88"/>
                    <a:pt x="0" y="87"/>
                    <a:pt x="0" y="86"/>
                  </a:cubicBezTo>
                  <a:cubicBezTo>
                    <a:pt x="0" y="1"/>
                    <a:pt x="0" y="1"/>
                    <a:pt x="0" y="1"/>
                  </a:cubicBezTo>
                  <a:cubicBezTo>
                    <a:pt x="0" y="0"/>
                    <a:pt x="1" y="0"/>
                    <a:pt x="1" y="0"/>
                  </a:cubicBezTo>
                  <a:cubicBezTo>
                    <a:pt x="54" y="31"/>
                    <a:pt x="54" y="31"/>
                    <a:pt x="54" y="31"/>
                  </a:cubicBezTo>
                  <a:cubicBezTo>
                    <a:pt x="56" y="32"/>
                    <a:pt x="56" y="33"/>
                    <a:pt x="56" y="34"/>
                  </a:cubicBezTo>
                  <a:cubicBezTo>
                    <a:pt x="56" y="117"/>
                    <a:pt x="56" y="117"/>
                    <a:pt x="56" y="117"/>
                  </a:cubicBezTo>
                  <a:cubicBezTo>
                    <a:pt x="56" y="119"/>
                    <a:pt x="55" y="120"/>
                    <a:pt x="53"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1" name="Freeform 114"/>
            <p:cNvSpPr/>
            <p:nvPr/>
          </p:nvSpPr>
          <p:spPr bwMode="auto">
            <a:xfrm>
              <a:off x="2027238" y="1371600"/>
              <a:ext cx="1309688" cy="2419350"/>
            </a:xfrm>
            <a:custGeom>
              <a:gdLst>
                <a:gd name="T0" fmla="*/ 68 w 70"/>
                <a:gd name="T1" fmla="*/ 31 h 127"/>
                <a:gd name="T2" fmla="*/ 15 w 70"/>
                <a:gd name="T3" fmla="*/ 0 h 127"/>
                <a:gd name="T4" fmla="*/ 12 w 70"/>
                <a:gd name="T5" fmla="*/ 0 h 127"/>
                <a:gd name="T6" fmla="*/ 1 w 70"/>
                <a:gd name="T7" fmla="*/ 6 h 127"/>
                <a:gd name="T8" fmla="*/ 0 w 70"/>
                <a:gd name="T9" fmla="*/ 9 h 127"/>
                <a:gd name="T10" fmla="*/ 0 w 70"/>
                <a:gd name="T11" fmla="*/ 9 h 127"/>
                <a:gd name="T12" fmla="*/ 53 w 70"/>
                <a:gd name="T13" fmla="*/ 40 h 127"/>
                <a:gd name="T14" fmla="*/ 55 w 70"/>
                <a:gd name="T15" fmla="*/ 43 h 127"/>
                <a:gd name="T16" fmla="*/ 55 w 70"/>
                <a:gd name="T17" fmla="*/ 126 h 127"/>
                <a:gd name="T18" fmla="*/ 55 w 70"/>
                <a:gd name="T19" fmla="*/ 127 h 127"/>
                <a:gd name="T20" fmla="*/ 56 w 70"/>
                <a:gd name="T21" fmla="*/ 125 h 127"/>
                <a:gd name="T22" fmla="*/ 56 w 70"/>
                <a:gd name="T23" fmla="*/ 42 h 127"/>
                <a:gd name="T24" fmla="*/ 54 w 70"/>
                <a:gd name="T25" fmla="*/ 39 h 127"/>
                <a:gd name="T26" fmla="*/ 1 w 70"/>
                <a:gd name="T27" fmla="*/ 8 h 127"/>
                <a:gd name="T28" fmla="*/ 2 w 70"/>
                <a:gd name="T29" fmla="*/ 8 h 127"/>
                <a:gd name="T30" fmla="*/ 13 w 70"/>
                <a:gd name="T31" fmla="*/ 2 h 127"/>
                <a:gd name="T32" fmla="*/ 13 w 70"/>
                <a:gd name="T33" fmla="*/ 2 h 127"/>
                <a:gd name="T34" fmla="*/ 14 w 70"/>
                <a:gd name="T35" fmla="*/ 2 h 127"/>
                <a:gd name="T36" fmla="*/ 67 w 70"/>
                <a:gd name="T37" fmla="*/ 32 h 127"/>
                <a:gd name="T38" fmla="*/ 68 w 70"/>
                <a:gd name="T39" fmla="*/ 34 h 127"/>
                <a:gd name="T40" fmla="*/ 68 w 70"/>
                <a:gd name="T41" fmla="*/ 119 h 127"/>
                <a:gd name="T42" fmla="*/ 70 w 70"/>
                <a:gd name="T43" fmla="*/ 117 h 127"/>
                <a:gd name="T44" fmla="*/ 70 w 70"/>
                <a:gd name="T45" fmla="*/ 34 h 127"/>
                <a:gd name="T46" fmla="*/ 68 w 70"/>
                <a:gd name="T47" fmla="*/ 3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27">
                  <a:moveTo>
                    <a:pt x="68" y="31"/>
                  </a:moveTo>
                  <a:cubicBezTo>
                    <a:pt x="15" y="0"/>
                    <a:pt x="15" y="0"/>
                    <a:pt x="15" y="0"/>
                  </a:cubicBezTo>
                  <a:cubicBezTo>
                    <a:pt x="14" y="0"/>
                    <a:pt x="13" y="0"/>
                    <a:pt x="12" y="0"/>
                  </a:cubicBezTo>
                  <a:cubicBezTo>
                    <a:pt x="1" y="6"/>
                    <a:pt x="1" y="6"/>
                    <a:pt x="1" y="6"/>
                  </a:cubicBezTo>
                  <a:cubicBezTo>
                    <a:pt x="0" y="7"/>
                    <a:pt x="0" y="8"/>
                    <a:pt x="0" y="9"/>
                  </a:cubicBezTo>
                  <a:cubicBezTo>
                    <a:pt x="0" y="9"/>
                    <a:pt x="0" y="9"/>
                    <a:pt x="0" y="9"/>
                  </a:cubicBezTo>
                  <a:cubicBezTo>
                    <a:pt x="53" y="40"/>
                    <a:pt x="53" y="40"/>
                    <a:pt x="53" y="40"/>
                  </a:cubicBezTo>
                  <a:cubicBezTo>
                    <a:pt x="54" y="40"/>
                    <a:pt x="55" y="42"/>
                    <a:pt x="55" y="43"/>
                  </a:cubicBezTo>
                  <a:cubicBezTo>
                    <a:pt x="55" y="126"/>
                    <a:pt x="55" y="126"/>
                    <a:pt x="55" y="126"/>
                  </a:cubicBezTo>
                  <a:cubicBezTo>
                    <a:pt x="55" y="126"/>
                    <a:pt x="55" y="127"/>
                    <a:pt x="55" y="127"/>
                  </a:cubicBezTo>
                  <a:cubicBezTo>
                    <a:pt x="56" y="127"/>
                    <a:pt x="56" y="126"/>
                    <a:pt x="56" y="125"/>
                  </a:cubicBezTo>
                  <a:cubicBezTo>
                    <a:pt x="56" y="42"/>
                    <a:pt x="56" y="42"/>
                    <a:pt x="56" y="42"/>
                  </a:cubicBezTo>
                  <a:cubicBezTo>
                    <a:pt x="56" y="41"/>
                    <a:pt x="56" y="40"/>
                    <a:pt x="54" y="39"/>
                  </a:cubicBezTo>
                  <a:cubicBezTo>
                    <a:pt x="1" y="8"/>
                    <a:pt x="1" y="8"/>
                    <a:pt x="1" y="8"/>
                  </a:cubicBezTo>
                  <a:cubicBezTo>
                    <a:pt x="2" y="8"/>
                    <a:pt x="2" y="8"/>
                    <a:pt x="2" y="8"/>
                  </a:cubicBezTo>
                  <a:cubicBezTo>
                    <a:pt x="13" y="2"/>
                    <a:pt x="13" y="2"/>
                    <a:pt x="13" y="2"/>
                  </a:cubicBezTo>
                  <a:cubicBezTo>
                    <a:pt x="13" y="2"/>
                    <a:pt x="13" y="2"/>
                    <a:pt x="13" y="2"/>
                  </a:cubicBezTo>
                  <a:cubicBezTo>
                    <a:pt x="14" y="2"/>
                    <a:pt x="14" y="2"/>
                    <a:pt x="14" y="2"/>
                  </a:cubicBezTo>
                  <a:cubicBezTo>
                    <a:pt x="67" y="32"/>
                    <a:pt x="67" y="32"/>
                    <a:pt x="67" y="32"/>
                  </a:cubicBezTo>
                  <a:cubicBezTo>
                    <a:pt x="68" y="33"/>
                    <a:pt x="68" y="34"/>
                    <a:pt x="68" y="34"/>
                  </a:cubicBezTo>
                  <a:cubicBezTo>
                    <a:pt x="68" y="119"/>
                    <a:pt x="68" y="119"/>
                    <a:pt x="68" y="119"/>
                  </a:cubicBezTo>
                  <a:cubicBezTo>
                    <a:pt x="69" y="119"/>
                    <a:pt x="70" y="118"/>
                    <a:pt x="70" y="117"/>
                  </a:cubicBezTo>
                  <a:cubicBezTo>
                    <a:pt x="70" y="34"/>
                    <a:pt x="70" y="34"/>
                    <a:pt x="70" y="34"/>
                  </a:cubicBezTo>
                  <a:cubicBezTo>
                    <a:pt x="70" y="33"/>
                    <a:pt x="69" y="32"/>
                    <a:pt x="6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grpSp>
      <p:cxnSp>
        <p:nvCxnSpPr>
          <p:cNvPr id="7" name="直接连接符 6"/>
          <p:cNvCxnSpPr/>
          <p:nvPr>
            <p:custDataLst>
              <p:tags r:id="rId4"/>
            </p:custDataLst>
          </p:nvPr>
        </p:nvCxnSpPr>
        <p:spPr>
          <a:xfrm>
            <a:off x="5865008" y="3862178"/>
            <a:ext cx="4143672"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865008" y="2994348"/>
            <a:ext cx="4468868" cy="738664"/>
          </a:xfrm>
          <a:prstGeom prst="rect">
            <a:avLst/>
          </a:prstGeom>
        </p:spPr>
        <p:txBody>
          <a:bodyPr wrap="square" lIns="0" tIns="0" rIns="0" bIns="0">
            <a:spAutoFit/>
          </a:bodyPr>
          <a:lstStyle/>
          <a:p>
            <a:r>
              <a:rPr lang="zh-CN" altLang="en-US" sz="48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48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5865008"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009415"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865008"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009415"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259"/>
          <p:cNvSpPr>
            <a:spLocks noChangeArrowheads="1"/>
          </p:cNvSpPr>
          <p:nvPr/>
        </p:nvSpPr>
        <p:spPr bwMode="auto">
          <a:xfrm>
            <a:off x="3334124" y="2899087"/>
            <a:ext cx="991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04</a:t>
            </a:r>
            <a:endParaRPr lang="zh-CN" altLang="en-US" sz="2800">
              <a:solidFill>
                <a:schemeClr val="bg1"/>
              </a:solidFill>
              <a:cs typeface="Arial" panose="020b0604020202020204" pitchFamily="34" charset="0"/>
            </a:endParaRPr>
          </a:p>
        </p:txBody>
      </p:sp>
      <p:sp>
        <p:nvSpPr>
          <p:cNvPr id="39" name="矩形 259"/>
          <p:cNvSpPr>
            <a:spLocks noChangeArrowheads="1"/>
          </p:cNvSpPr>
          <p:nvPr/>
        </p:nvSpPr>
        <p:spPr bwMode="auto">
          <a:xfrm>
            <a:off x="3334124" y="3696911"/>
            <a:ext cx="991134"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 presetClass="entr" presetSubtype="4" accel="4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ppt_x"/>
                                          </p:val>
                                        </p:tav>
                                        <p:tav tm="100000">
                                          <p:val>
                                            <p:strVal val="#ppt_x"/>
                                          </p:val>
                                        </p:tav>
                                      </p:tavLst>
                                    </p:anim>
                                    <p:anim calcmode="lin" valueType="num">
                                      <p:cBhvr additive="base">
                                        <p:cTn id="11"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p:stCondLst>
                              <p:cond delay="0"/>
                            </p:stCondLst>
                            <p:childTnLst>
                              <p:par>
                                <p:cTn id="14" presetID="2" presetClass="entr" presetSubtype="4" accel="4000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250" fill="hold"/>
                                        <p:tgtEl>
                                          <p:spTgt spid="38"/>
                                        </p:tgtEl>
                                        <p:attrNameLst>
                                          <p:attrName>ppt_x</p:attrName>
                                        </p:attrNameLst>
                                      </p:cBhvr>
                                      <p:tavLst>
                                        <p:tav tm="0">
                                          <p:val>
                                            <p:strVal val="#ppt_x"/>
                                          </p:val>
                                        </p:tav>
                                        <p:tav tm="100000">
                                          <p:val>
                                            <p:strVal val="#ppt_x"/>
                                          </p:val>
                                        </p:tav>
                                      </p:tavLst>
                                    </p:anim>
                                    <p:anim calcmode="lin" valueType="num">
                                      <p:cBhvr additive="base">
                                        <p:cTn id="17" dur="125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accel="4000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250" fill="hold"/>
                                        <p:tgtEl>
                                          <p:spTgt spid="39"/>
                                        </p:tgtEl>
                                        <p:attrNameLst>
                                          <p:attrName>ppt_x</p:attrName>
                                        </p:attrNameLst>
                                      </p:cBhvr>
                                      <p:tavLst>
                                        <p:tav tm="0">
                                          <p:val>
                                            <p:strVal val="#ppt_x"/>
                                          </p:val>
                                        </p:tav>
                                        <p:tav tm="100000">
                                          <p:val>
                                            <p:strVal val="#ppt_x"/>
                                          </p:val>
                                        </p:tav>
                                      </p:tavLst>
                                    </p:anim>
                                    <p:anim calcmode="lin" valueType="num">
                                      <p:cBhvr additive="base">
                                        <p:cTn id="23" dur="125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4*#ppt_w"/>
                                          </p:val>
                                        </p:tav>
                                        <p:tav tm="100000">
                                          <p:val>
                                            <p:strVal val="#ppt_w"/>
                                          </p:val>
                                        </p:tav>
                                      </p:tavLst>
                                    </p:anim>
                                    <p:anim calcmode="lin" valueType="num">
                                      <p:cBhvr>
                                        <p:cTn id="2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nodeType="afterGroup">
                            <p:stCondLst>
                              <p:cond delay="500"/>
                            </p:stCondLst>
                            <p:childTnLst>
                              <p:par>
                                <p:cTn id="36" presetID="1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ppt_x</p:attrName>
                                        </p:attrNameLst>
                                      </p:cBhvr>
                                      <p:tavLst>
                                        <p:tav tm="0">
                                          <p:val>
                                            <p:strVal val="#ppt_x-#ppt_w*1.125000"/>
                                          </p:val>
                                        </p:tav>
                                        <p:tav tm="100000">
                                          <p:val>
                                            <p:strVal val="#ppt_x"/>
                                          </p:val>
                                        </p:tav>
                                      </p:tavLst>
                                    </p:anim>
                                    <p:animEffect transition="in" filter="wipe(right)">
                                      <p:cBhvr>
                                        <p:cTn id="39" dur="500"/>
                                        <p:tgtEl>
                                          <p:spTgt spid="11"/>
                                        </p:tgtEl>
                                      </p:cBhvr>
                                    </p:animEffect>
                                  </p:childTnLst>
                                </p:cTn>
                              </p:par>
                            </p:childTnLst>
                          </p:cTn>
                        </p:par>
                        <p:par>
                          <p:cTn id="40" fill="hold" nodeType="afterGroup">
                            <p:stCondLst>
                              <p:cond delay="1000"/>
                            </p:stCondLst>
                            <p:childTnLst>
                              <p:par>
                                <p:cTn id="41" presetID="1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par>
                          <p:cTn id="45" fill="hold" nodeType="afterGroup">
                            <p:stCondLst>
                              <p:cond delay="15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nodeType="afterGroup">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p:bldP spid="11" grpId="0"/>
      <p:bldP spid="12" grpId="0"/>
      <p:bldP spid="13" grpId="0"/>
      <p:bldP spid="14" grpId="0"/>
      <p:bldP spid="38" grpId="0"/>
      <p:bldP spid="39"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15"/>
          <p:cNvSpPr txBox="1"/>
          <p:nvPr/>
        </p:nvSpPr>
        <p:spPr>
          <a:xfrm>
            <a:off x="689805" y="1906911"/>
            <a:ext cx="2587802" cy="532069"/>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6"/>
          <p:cNvSpPr txBox="1"/>
          <p:nvPr/>
        </p:nvSpPr>
        <p:spPr>
          <a:xfrm>
            <a:off x="697909" y="1586179"/>
            <a:ext cx="2579698" cy="307777"/>
          </a:xfrm>
          <a:prstGeom prst="rect">
            <a:avLst/>
          </a:prstGeom>
          <a:noFill/>
        </p:spPr>
        <p:txBody>
          <a:bodyPr wrap="square" lIns="0" tIns="0" rIns="0" bIns="0" rtlCol="0">
            <a:spAutoFit/>
          </a:bodyPr>
          <a:lstStyle/>
          <a:p>
            <a:r>
              <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5"/>
          <p:cNvSpPr txBox="1"/>
          <p:nvPr/>
        </p:nvSpPr>
        <p:spPr>
          <a:xfrm>
            <a:off x="6466414" y="1906911"/>
            <a:ext cx="2587802" cy="532069"/>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6"/>
          <p:cNvSpPr txBox="1"/>
          <p:nvPr/>
        </p:nvSpPr>
        <p:spPr>
          <a:xfrm>
            <a:off x="6474518" y="1586179"/>
            <a:ext cx="2579698" cy="307777"/>
          </a:xfrm>
          <a:prstGeom prst="rect">
            <a:avLst/>
          </a:prstGeom>
          <a:noFill/>
        </p:spPr>
        <p:txBody>
          <a:bodyPr wrap="square" lIns="0" tIns="0" rIns="0" bIns="0" rtlCol="0">
            <a:spAutoFit/>
          </a:bodyPr>
          <a:lstStyle/>
          <a:p>
            <a:r>
              <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32995" y="2574185"/>
            <a:ext cx="2865432" cy="144877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3536812" y="2574185"/>
            <a:ext cx="2865432" cy="14487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440629" y="2574185"/>
            <a:ext cx="2865432" cy="1448778"/>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9344447" y="2574185"/>
            <a:ext cx="2865432" cy="14487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32995" y="4088660"/>
            <a:ext cx="2865432" cy="144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3536812" y="4088660"/>
            <a:ext cx="2865432" cy="1448778"/>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440629" y="4088660"/>
            <a:ext cx="2865432" cy="14487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9344447" y="4088660"/>
            <a:ext cx="2865432" cy="1448778"/>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773066" y="4761405"/>
            <a:ext cx="2544025" cy="347403"/>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6"/>
          <p:cNvSpPr txBox="1"/>
          <p:nvPr/>
        </p:nvSpPr>
        <p:spPr>
          <a:xfrm>
            <a:off x="773066" y="4440642"/>
            <a:ext cx="2550201" cy="307777"/>
          </a:xfrm>
          <a:prstGeom prst="rect">
            <a:avLst/>
          </a:prstGeom>
          <a:noFill/>
        </p:spPr>
        <p:txBody>
          <a:bodyPr wrap="square" lIns="0" tIns="0" rIns="0" bIns="0" rtlCol="0">
            <a:spAutoFit/>
          </a:bodyPr>
          <a:lstStyle/>
          <a:p>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3672965" y="3333822"/>
            <a:ext cx="2544025" cy="347403"/>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3672965" y="3013059"/>
            <a:ext cx="2550201" cy="307777"/>
          </a:xfrm>
          <a:prstGeom prst="rect">
            <a:avLst/>
          </a:prstGeom>
          <a:noFill/>
        </p:spPr>
        <p:txBody>
          <a:bodyPr wrap="square" lIns="0" tIns="0" rIns="0" bIns="0" rtlCol="0">
            <a:spAutoFit/>
          </a:bodyPr>
          <a:lstStyle/>
          <a:p>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6601680" y="4789397"/>
            <a:ext cx="2544025" cy="347403"/>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6"/>
          <p:cNvSpPr txBox="1"/>
          <p:nvPr/>
        </p:nvSpPr>
        <p:spPr>
          <a:xfrm>
            <a:off x="6601680" y="4468634"/>
            <a:ext cx="2550201" cy="307777"/>
          </a:xfrm>
          <a:prstGeom prst="rect">
            <a:avLst/>
          </a:prstGeom>
          <a:noFill/>
        </p:spPr>
        <p:txBody>
          <a:bodyPr wrap="square" lIns="0" tIns="0" rIns="0" bIns="0" rtlCol="0">
            <a:spAutoFit/>
          </a:bodyPr>
          <a:lstStyle/>
          <a:p>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9494170" y="3268507"/>
            <a:ext cx="2544025" cy="347403"/>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6"/>
          <p:cNvSpPr txBox="1"/>
          <p:nvPr/>
        </p:nvSpPr>
        <p:spPr>
          <a:xfrm>
            <a:off x="9487995" y="2947744"/>
            <a:ext cx="2550201" cy="307777"/>
          </a:xfrm>
          <a:prstGeom prst="rect">
            <a:avLst/>
          </a:prstGeom>
          <a:noFill/>
        </p:spPr>
        <p:txBody>
          <a:bodyPr wrap="square" lIns="0" tIns="0" rIns="0" bIns="0" rtlCol="0">
            <a:spAutoFit/>
          </a:bodyPr>
          <a:lstStyle/>
          <a:p>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5"/>
          <p:cNvSpPr txBox="1"/>
          <p:nvPr/>
        </p:nvSpPr>
        <p:spPr>
          <a:xfrm>
            <a:off x="3566355" y="5937667"/>
            <a:ext cx="2587802" cy="532069"/>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6"/>
          <p:cNvSpPr txBox="1"/>
          <p:nvPr/>
        </p:nvSpPr>
        <p:spPr>
          <a:xfrm>
            <a:off x="3574459" y="5616935"/>
            <a:ext cx="2579698" cy="307777"/>
          </a:xfrm>
          <a:prstGeom prst="rect">
            <a:avLst/>
          </a:prstGeom>
          <a:noFill/>
        </p:spPr>
        <p:txBody>
          <a:bodyPr wrap="square" lIns="0" tIns="0" rIns="0" bIns="0" rtlCol="0">
            <a:spAutoFit/>
          </a:bodyPr>
          <a:lstStyle/>
          <a:p>
            <a:r>
              <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5"/>
          <p:cNvSpPr txBox="1"/>
          <p:nvPr/>
        </p:nvSpPr>
        <p:spPr>
          <a:xfrm>
            <a:off x="9342964" y="5937667"/>
            <a:ext cx="2587802" cy="532069"/>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6"/>
          <p:cNvSpPr txBox="1"/>
          <p:nvPr/>
        </p:nvSpPr>
        <p:spPr>
          <a:xfrm>
            <a:off x="9351068" y="5616935"/>
            <a:ext cx="2579698" cy="307777"/>
          </a:xfrm>
          <a:prstGeom prst="rect">
            <a:avLst/>
          </a:prstGeom>
          <a:noFill/>
        </p:spPr>
        <p:txBody>
          <a:bodyPr wrap="square" lIns="0" tIns="0" rIns="0" bIns="0" rtlCol="0">
            <a:spAutoFit/>
          </a:bodyPr>
          <a:lstStyle/>
          <a:p>
            <a:r>
              <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矩形 3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文本框 33"/>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ppt_x</p:attrName>
                                        </p:attrNameLst>
                                      </p:cBhvr>
                                      <p:tavLst>
                                        <p:tav tm="0">
                                          <p:val>
                                            <p:strVal val="#ppt_x"/>
                                          </p:val>
                                        </p:tav>
                                        <p:tav tm="100000">
                                          <p:val>
                                            <p:strVal val="#ppt_x"/>
                                          </p:val>
                                        </p:tav>
                                      </p:tavLst>
                                    </p:anim>
                                    <p:anim calcmode="lin" valueType="num">
                                      <p:cBhvr>
                                        <p:cTn id="48" dur="250" fill="hold"/>
                                        <p:tgtEl>
                                          <p:spTgt spid="25"/>
                                        </p:tgtEl>
                                        <p:attrNameLst>
                                          <p:attrName>ppt_y</p:attrName>
                                        </p:attrNameLst>
                                      </p:cBhvr>
                                      <p:tavLst>
                                        <p:tav tm="0">
                                          <p:val>
                                            <p:strVal val="#ppt_y-#ppt_h/2"/>
                                          </p:val>
                                        </p:tav>
                                        <p:tav tm="100000">
                                          <p:val>
                                            <p:strVal val="#ppt_y"/>
                                          </p:val>
                                        </p:tav>
                                      </p:tavLst>
                                    </p:anim>
                                    <p:anim calcmode="lin" valueType="num">
                                      <p:cBhvr>
                                        <p:cTn id="49" dur="250" fill="hold"/>
                                        <p:tgtEl>
                                          <p:spTgt spid="25"/>
                                        </p:tgtEl>
                                        <p:attrNameLst>
                                          <p:attrName>ppt_w</p:attrName>
                                        </p:attrNameLst>
                                      </p:cBhvr>
                                      <p:tavLst>
                                        <p:tav tm="0">
                                          <p:val>
                                            <p:strVal val="#ppt_w"/>
                                          </p:val>
                                        </p:tav>
                                        <p:tav tm="100000">
                                          <p:val>
                                            <p:strVal val="#ppt_w"/>
                                          </p:val>
                                        </p:tav>
                                      </p:tavLst>
                                    </p:anim>
                                    <p:anim calcmode="lin" valueType="num">
                                      <p:cBhvr>
                                        <p:cTn id="50" dur="250" fill="hold"/>
                                        <p:tgtEl>
                                          <p:spTgt spid="25"/>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nodeType="afterGroup">
                            <p:stCondLst>
                              <p:cond delay="475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27"/>
                                        </p:tgtEl>
                                        <p:attrNameLst>
                                          <p:attrName>style.visibility</p:attrName>
                                        </p:attrNameLst>
                                      </p:cBhvr>
                                      <p:to>
                                        <p:strVal val="visible"/>
                                      </p:to>
                                    </p:set>
                                    <p:anim calcmode="lin" valueType="num">
                                      <p:cBhvr>
                                        <p:cTn id="58" dur="250" fill="hold"/>
                                        <p:tgtEl>
                                          <p:spTgt spid="27"/>
                                        </p:tgtEl>
                                        <p:attrNameLst>
                                          <p:attrName>ppt_x</p:attrName>
                                        </p:attrNameLst>
                                      </p:cBhvr>
                                      <p:tavLst>
                                        <p:tav tm="0">
                                          <p:val>
                                            <p:strVal val="#ppt_x"/>
                                          </p:val>
                                        </p:tav>
                                        <p:tav tm="100000">
                                          <p:val>
                                            <p:strVal val="#ppt_x"/>
                                          </p:val>
                                        </p:tav>
                                      </p:tavLst>
                                    </p:anim>
                                    <p:anim calcmode="lin" valueType="num">
                                      <p:cBhvr>
                                        <p:cTn id="59" dur="250" fill="hold"/>
                                        <p:tgtEl>
                                          <p:spTgt spid="27"/>
                                        </p:tgtEl>
                                        <p:attrNameLst>
                                          <p:attrName>ppt_y</p:attrName>
                                        </p:attrNameLst>
                                      </p:cBhvr>
                                      <p:tavLst>
                                        <p:tav tm="0">
                                          <p:val>
                                            <p:strVal val="#ppt_y-#ppt_h/2"/>
                                          </p:val>
                                        </p:tav>
                                        <p:tav tm="100000">
                                          <p:val>
                                            <p:strVal val="#ppt_y"/>
                                          </p:val>
                                        </p:tav>
                                      </p:tavLst>
                                    </p:anim>
                                    <p:anim calcmode="lin" valueType="num">
                                      <p:cBhvr>
                                        <p:cTn id="60" dur="250" fill="hold"/>
                                        <p:tgtEl>
                                          <p:spTgt spid="27"/>
                                        </p:tgtEl>
                                        <p:attrNameLst>
                                          <p:attrName>ppt_w</p:attrName>
                                        </p:attrNameLst>
                                      </p:cBhvr>
                                      <p:tavLst>
                                        <p:tav tm="0">
                                          <p:val>
                                            <p:strVal val="#ppt_w"/>
                                          </p:val>
                                        </p:tav>
                                        <p:tav tm="100000">
                                          <p:val>
                                            <p:strVal val="#ppt_w"/>
                                          </p:val>
                                        </p:tav>
                                      </p:tavLst>
                                    </p:anim>
                                    <p:anim calcmode="lin" valueType="num">
                                      <p:cBhvr>
                                        <p:cTn id="61" dur="250" fill="hold"/>
                                        <p:tgtEl>
                                          <p:spTgt spid="27"/>
                                        </p:tgtEl>
                                        <p:attrNameLst>
                                          <p:attrName>ppt_h</p:attrName>
                                        </p:attrNameLst>
                                      </p:cBhvr>
                                      <p:tavLst>
                                        <p:tav tm="0">
                                          <p:val>
                                            <p:fltVal val="0"/>
                                          </p:val>
                                        </p:tav>
                                        <p:tav tm="100000">
                                          <p:val>
                                            <p:strVal val="#ppt_h"/>
                                          </p:val>
                                        </p:tav>
                                      </p:tavLst>
                                    </p:anim>
                                  </p:childTnLst>
                                </p:cTn>
                              </p:par>
                            </p:childTnLst>
                          </p:cTn>
                        </p:par>
                        <p:par>
                          <p:cTn id="62" fill="hold" nodeType="afterGroup">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nodeType="afterGroup">
                            <p:stCondLst>
                              <p:cond delay="55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46"/>
                                        </p:tgtEl>
                                        <p:attrNameLst>
                                          <p:attrName>style.visibility</p:attrName>
                                        </p:attrNameLst>
                                      </p:cBhvr>
                                      <p:to>
                                        <p:strVal val="visible"/>
                                      </p:to>
                                    </p:set>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y-#ppt_h/2"/>
                                          </p:val>
                                        </p:tav>
                                        <p:tav tm="100000">
                                          <p:val>
                                            <p:strVal val="#ppt_y"/>
                                          </p:val>
                                        </p:tav>
                                      </p:tavLst>
                                    </p:anim>
                                    <p:anim calcmode="lin" valueType="num">
                                      <p:cBhvr>
                                        <p:cTn id="71" dur="250" fill="hold"/>
                                        <p:tgtEl>
                                          <p:spTgt spid="46"/>
                                        </p:tgtEl>
                                        <p:attrNameLst>
                                          <p:attrName>ppt_w</p:attrName>
                                        </p:attrNameLst>
                                      </p:cBhvr>
                                      <p:tavLst>
                                        <p:tav tm="0">
                                          <p:val>
                                            <p:strVal val="#ppt_w"/>
                                          </p:val>
                                        </p:tav>
                                        <p:tav tm="100000">
                                          <p:val>
                                            <p:strVal val="#ppt_w"/>
                                          </p:val>
                                        </p:tav>
                                      </p:tavLst>
                                    </p:anim>
                                    <p:anim calcmode="lin" valueType="num">
                                      <p:cBhvr>
                                        <p:cTn id="72" dur="250" fill="hold"/>
                                        <p:tgtEl>
                                          <p:spTgt spid="46"/>
                                        </p:tgtEl>
                                        <p:attrNameLst>
                                          <p:attrName>ppt_h</p:attrName>
                                        </p:attrNameLst>
                                      </p:cBhvr>
                                      <p:tavLst>
                                        <p:tav tm="0">
                                          <p:val>
                                            <p:fltVal val="0"/>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nodeType="afterGroup">
                            <p:stCondLst>
                              <p:cond delay="6000"/>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nodeType="afterGroup">
                            <p:stCondLst>
                              <p:cond delay="6500"/>
                            </p:stCondLst>
                            <p:childTnLst>
                              <p:par>
                                <p:cTn id="87" presetID="17" presetClass="entr" presetSubtype="1" fill="hold" grpId="0" nodeType="afterEffect">
                                  <p:stCondLst>
                                    <p:cond delay="0"/>
                                  </p:stCondLst>
                                  <p:iterate type="lt">
                                    <p:tmPct val="40000"/>
                                  </p:iterate>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ppt_x</p:attrName>
                                        </p:attrNameLst>
                                      </p:cBhvr>
                                      <p:tavLst>
                                        <p:tav tm="0">
                                          <p:val>
                                            <p:strVal val="#ppt_x"/>
                                          </p:val>
                                        </p:tav>
                                        <p:tav tm="100000">
                                          <p:val>
                                            <p:strVal val="#ppt_x"/>
                                          </p:val>
                                        </p:tav>
                                      </p:tavLst>
                                    </p:anim>
                                    <p:anim calcmode="lin" valueType="num">
                                      <p:cBhvr>
                                        <p:cTn id="90" dur="250" fill="hold"/>
                                        <p:tgtEl>
                                          <p:spTgt spid="19"/>
                                        </p:tgtEl>
                                        <p:attrNameLst>
                                          <p:attrName>ppt_y</p:attrName>
                                        </p:attrNameLst>
                                      </p:cBhvr>
                                      <p:tavLst>
                                        <p:tav tm="0">
                                          <p:val>
                                            <p:strVal val="#ppt_y-#ppt_h/2"/>
                                          </p:val>
                                        </p:tav>
                                        <p:tav tm="100000">
                                          <p:val>
                                            <p:strVal val="#ppt_y"/>
                                          </p:val>
                                        </p:tav>
                                      </p:tavLst>
                                    </p:anim>
                                    <p:anim calcmode="lin" valueType="num">
                                      <p:cBhvr>
                                        <p:cTn id="91" dur="250" fill="hold"/>
                                        <p:tgtEl>
                                          <p:spTgt spid="19"/>
                                        </p:tgtEl>
                                        <p:attrNameLst>
                                          <p:attrName>ppt_w</p:attrName>
                                        </p:attrNameLst>
                                      </p:cBhvr>
                                      <p:tavLst>
                                        <p:tav tm="0">
                                          <p:val>
                                            <p:strVal val="#ppt_w"/>
                                          </p:val>
                                        </p:tav>
                                        <p:tav tm="100000">
                                          <p:val>
                                            <p:strVal val="#ppt_w"/>
                                          </p:val>
                                        </p:tav>
                                      </p:tavLst>
                                    </p:anim>
                                    <p:anim calcmode="lin" valueType="num">
                                      <p:cBhvr>
                                        <p:cTn id="92" dur="250" fill="hold"/>
                                        <p:tgtEl>
                                          <p:spTgt spid="19"/>
                                        </p:tgtEl>
                                        <p:attrNameLst>
                                          <p:attrName>ppt_h</p:attrName>
                                        </p:attrNameLst>
                                      </p:cBhvr>
                                      <p:tavLst>
                                        <p:tav tm="0">
                                          <p:val>
                                            <p:fltVal val="0"/>
                                          </p:val>
                                        </p:tav>
                                        <p:tav tm="100000">
                                          <p:val>
                                            <p:strVal val="#ppt_h"/>
                                          </p:val>
                                        </p:tav>
                                      </p:tavLst>
                                    </p:anim>
                                  </p:childTnLst>
                                </p:cTn>
                              </p:par>
                              <p:par>
                                <p:cTn id="93" presetID="22" presetClass="entr" presetSubtype="8"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nodeType="afterGroup">
                            <p:stCondLst>
                              <p:cond delay="7000"/>
                            </p:stCondLst>
                            <p:childTnLst>
                              <p:par>
                                <p:cTn id="97" presetID="17" presetClass="entr" presetSubtype="1" fill="hold" grpId="0" nodeType="afterEffect">
                                  <p:stCondLst>
                                    <p:cond delay="0"/>
                                  </p:stCondLst>
                                  <p:iterate type="lt">
                                    <p:tmPct val="40000"/>
                                  </p:iterate>
                                  <p:childTnLst>
                                    <p:set>
                                      <p:cBhvr>
                                        <p:cTn id="98" dur="1" fill="hold">
                                          <p:stCondLst>
                                            <p:cond delay="0"/>
                                          </p:stCondLst>
                                        </p:cTn>
                                        <p:tgtEl>
                                          <p:spTgt spid="21"/>
                                        </p:tgtEl>
                                        <p:attrNameLst>
                                          <p:attrName>style.visibility</p:attrName>
                                        </p:attrNameLst>
                                      </p:cBhvr>
                                      <p:to>
                                        <p:strVal val="visible"/>
                                      </p:to>
                                    </p:set>
                                    <p:anim calcmode="lin" valueType="num">
                                      <p:cBhvr>
                                        <p:cTn id="99" dur="250" fill="hold"/>
                                        <p:tgtEl>
                                          <p:spTgt spid="21"/>
                                        </p:tgtEl>
                                        <p:attrNameLst>
                                          <p:attrName>ppt_x</p:attrName>
                                        </p:attrNameLst>
                                      </p:cBhvr>
                                      <p:tavLst>
                                        <p:tav tm="0">
                                          <p:val>
                                            <p:strVal val="#ppt_x"/>
                                          </p:val>
                                        </p:tav>
                                        <p:tav tm="100000">
                                          <p:val>
                                            <p:strVal val="#ppt_x"/>
                                          </p:val>
                                        </p:tav>
                                      </p:tavLst>
                                    </p:anim>
                                    <p:anim calcmode="lin" valueType="num">
                                      <p:cBhvr>
                                        <p:cTn id="100" dur="250" fill="hold"/>
                                        <p:tgtEl>
                                          <p:spTgt spid="21"/>
                                        </p:tgtEl>
                                        <p:attrNameLst>
                                          <p:attrName>ppt_y</p:attrName>
                                        </p:attrNameLst>
                                      </p:cBhvr>
                                      <p:tavLst>
                                        <p:tav tm="0">
                                          <p:val>
                                            <p:strVal val="#ppt_y-#ppt_h/2"/>
                                          </p:val>
                                        </p:tav>
                                        <p:tav tm="100000">
                                          <p:val>
                                            <p:strVal val="#ppt_y"/>
                                          </p:val>
                                        </p:tav>
                                      </p:tavLst>
                                    </p:anim>
                                    <p:anim calcmode="lin" valueType="num">
                                      <p:cBhvr>
                                        <p:cTn id="101" dur="250" fill="hold"/>
                                        <p:tgtEl>
                                          <p:spTgt spid="21"/>
                                        </p:tgtEl>
                                        <p:attrNameLst>
                                          <p:attrName>ppt_w</p:attrName>
                                        </p:attrNameLst>
                                      </p:cBhvr>
                                      <p:tavLst>
                                        <p:tav tm="0">
                                          <p:val>
                                            <p:strVal val="#ppt_w"/>
                                          </p:val>
                                        </p:tav>
                                        <p:tav tm="100000">
                                          <p:val>
                                            <p:strVal val="#ppt_w"/>
                                          </p:val>
                                        </p:tav>
                                      </p:tavLst>
                                    </p:anim>
                                    <p:anim calcmode="lin" valueType="num">
                                      <p:cBhvr>
                                        <p:cTn id="102" dur="250" fill="hold"/>
                                        <p:tgtEl>
                                          <p:spTgt spid="21"/>
                                        </p:tgtEl>
                                        <p:attrNameLst>
                                          <p:attrName>ppt_h</p:attrName>
                                        </p:attrNameLst>
                                      </p:cBhvr>
                                      <p:tavLst>
                                        <p:tav tm="0">
                                          <p:val>
                                            <p:fltVal val="0"/>
                                          </p:val>
                                        </p:tav>
                                        <p:tav tm="100000">
                                          <p:val>
                                            <p:strVal val="#ppt_h"/>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par>
                          <p:cTn id="106" fill="hold" nodeType="afterGroup">
                            <p:stCondLst>
                              <p:cond delay="7500"/>
                            </p:stCondLst>
                            <p:childTnLst>
                              <p:par>
                                <p:cTn id="107" presetID="17" presetClass="entr" presetSubtype="1" fill="hold" grpId="0" nodeType="afterEffect">
                                  <p:stCondLst>
                                    <p:cond delay="0"/>
                                  </p:stCondLst>
                                  <p:iterate type="lt">
                                    <p:tmPct val="40000"/>
                                  </p:iterate>
                                  <p:childTnLst>
                                    <p:set>
                                      <p:cBhvr>
                                        <p:cTn id="108" dur="1" fill="hold">
                                          <p:stCondLst>
                                            <p:cond delay="0"/>
                                          </p:stCondLst>
                                        </p:cTn>
                                        <p:tgtEl>
                                          <p:spTgt spid="23"/>
                                        </p:tgtEl>
                                        <p:attrNameLst>
                                          <p:attrName>style.visibility</p:attrName>
                                        </p:attrNameLst>
                                      </p:cBhvr>
                                      <p:to>
                                        <p:strVal val="visible"/>
                                      </p:to>
                                    </p:set>
                                    <p:anim calcmode="lin" valueType="num">
                                      <p:cBhvr>
                                        <p:cTn id="109" dur="250" fill="hold"/>
                                        <p:tgtEl>
                                          <p:spTgt spid="23"/>
                                        </p:tgtEl>
                                        <p:attrNameLst>
                                          <p:attrName>ppt_x</p:attrName>
                                        </p:attrNameLst>
                                      </p:cBhvr>
                                      <p:tavLst>
                                        <p:tav tm="0">
                                          <p:val>
                                            <p:strVal val="#ppt_x"/>
                                          </p:val>
                                        </p:tav>
                                        <p:tav tm="100000">
                                          <p:val>
                                            <p:strVal val="#ppt_x"/>
                                          </p:val>
                                        </p:tav>
                                      </p:tavLst>
                                    </p:anim>
                                    <p:anim calcmode="lin" valueType="num">
                                      <p:cBhvr>
                                        <p:cTn id="110" dur="250" fill="hold"/>
                                        <p:tgtEl>
                                          <p:spTgt spid="23"/>
                                        </p:tgtEl>
                                        <p:attrNameLst>
                                          <p:attrName>ppt_y</p:attrName>
                                        </p:attrNameLst>
                                      </p:cBhvr>
                                      <p:tavLst>
                                        <p:tav tm="0">
                                          <p:val>
                                            <p:strVal val="#ppt_y-#ppt_h/2"/>
                                          </p:val>
                                        </p:tav>
                                        <p:tav tm="100000">
                                          <p:val>
                                            <p:strVal val="#ppt_y"/>
                                          </p:val>
                                        </p:tav>
                                      </p:tavLst>
                                    </p:anim>
                                    <p:anim calcmode="lin" valueType="num">
                                      <p:cBhvr>
                                        <p:cTn id="111" dur="250" fill="hold"/>
                                        <p:tgtEl>
                                          <p:spTgt spid="23"/>
                                        </p:tgtEl>
                                        <p:attrNameLst>
                                          <p:attrName>ppt_w</p:attrName>
                                        </p:attrNameLst>
                                      </p:cBhvr>
                                      <p:tavLst>
                                        <p:tav tm="0">
                                          <p:val>
                                            <p:strVal val="#ppt_w"/>
                                          </p:val>
                                        </p:tav>
                                        <p:tav tm="100000">
                                          <p:val>
                                            <p:strVal val="#ppt_w"/>
                                          </p:val>
                                        </p:tav>
                                      </p:tavLst>
                                    </p:anim>
                                    <p:anim calcmode="lin" valueType="num">
                                      <p:cBhvr>
                                        <p:cTn id="112" dur="250" fill="hold"/>
                                        <p:tgtEl>
                                          <p:spTgt spid="23"/>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7750"/>
                            </p:stCondLst>
                            <p:childTnLst>
                              <p:par>
                                <p:cTn id="114" presetID="22" presetClass="entr" presetSubtype="8"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par>
                          <p:cTn id="117" fill="hold" nodeType="afterGroup">
                            <p:stCondLst>
                              <p:cond delay="8250"/>
                            </p:stCondLst>
                            <p:childTnLst>
                              <p:par>
                                <p:cTn id="118" presetID="17" presetClass="entr" presetSubtype="1" fill="hold" grpId="0" nodeType="afterEffect">
                                  <p:stCondLst>
                                    <p:cond delay="0"/>
                                  </p:stCondLst>
                                  <p:iterate type="lt">
                                    <p:tmPct val="4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250" fill="hold"/>
                                        <p:tgtEl>
                                          <p:spTgt spid="30"/>
                                        </p:tgtEl>
                                        <p:attrNameLst>
                                          <p:attrName>ppt_x</p:attrName>
                                        </p:attrNameLst>
                                      </p:cBhvr>
                                      <p:tavLst>
                                        <p:tav tm="0">
                                          <p:val>
                                            <p:strVal val="#ppt_x"/>
                                          </p:val>
                                        </p:tav>
                                        <p:tav tm="100000">
                                          <p:val>
                                            <p:strVal val="#ppt_x"/>
                                          </p:val>
                                        </p:tav>
                                      </p:tavLst>
                                    </p:anim>
                                    <p:anim calcmode="lin" valueType="num">
                                      <p:cBhvr>
                                        <p:cTn id="121" dur="250" fill="hold"/>
                                        <p:tgtEl>
                                          <p:spTgt spid="30"/>
                                        </p:tgtEl>
                                        <p:attrNameLst>
                                          <p:attrName>ppt_y</p:attrName>
                                        </p:attrNameLst>
                                      </p:cBhvr>
                                      <p:tavLst>
                                        <p:tav tm="0">
                                          <p:val>
                                            <p:strVal val="#ppt_y-#ppt_h/2"/>
                                          </p:val>
                                        </p:tav>
                                        <p:tav tm="100000">
                                          <p:val>
                                            <p:strVal val="#ppt_y"/>
                                          </p:val>
                                        </p:tav>
                                      </p:tavLst>
                                    </p:anim>
                                    <p:anim calcmode="lin" valueType="num">
                                      <p:cBhvr>
                                        <p:cTn id="122" dur="250" fill="hold"/>
                                        <p:tgtEl>
                                          <p:spTgt spid="30"/>
                                        </p:tgtEl>
                                        <p:attrNameLst>
                                          <p:attrName>ppt_w</p:attrName>
                                        </p:attrNameLst>
                                      </p:cBhvr>
                                      <p:tavLst>
                                        <p:tav tm="0">
                                          <p:val>
                                            <p:strVal val="#ppt_w"/>
                                          </p:val>
                                        </p:tav>
                                        <p:tav tm="100000">
                                          <p:val>
                                            <p:strVal val="#ppt_w"/>
                                          </p:val>
                                        </p:tav>
                                      </p:tavLst>
                                    </p:anim>
                                    <p:anim calcmode="lin" valueType="num">
                                      <p:cBhvr>
                                        <p:cTn id="123" dur="250" fill="hold"/>
                                        <p:tgtEl>
                                          <p:spTgt spid="30"/>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8500"/>
                            </p:stCondLst>
                            <p:childTnLst>
                              <p:par>
                                <p:cTn id="125" presetID="22" presetClass="entr" presetSubtype="8"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2" grpId="0" animBg="1"/>
      <p:bldP spid="36" grpId="0" animBg="1"/>
      <p:bldP spid="40" grpId="0" animBg="1"/>
      <p:bldP spid="41" grpId="0" animBg="1"/>
      <p:bldP spid="42" grpId="0" animBg="1"/>
      <p:bldP spid="43" grpId="0" animBg="1"/>
      <p:bldP spid="44" grpId="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9" name="Elbow Connector 38"/>
          <p:cNvCxnSpPr/>
          <p:nvPr/>
        </p:nvCxnSpPr>
        <p:spPr>
          <a:xfrm flipV="1">
            <a:off x="2828093" y="2510598"/>
            <a:ext cx="2395800" cy="1486627"/>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897877" y="3034515"/>
            <a:ext cx="2326019" cy="1416284"/>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flipV="1">
            <a:off x="2886243" y="3686247"/>
            <a:ext cx="2337650" cy="1241385"/>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flipV="1">
            <a:off x="2886243" y="4294662"/>
            <a:ext cx="2337649" cy="1074915"/>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5223890" y="2250686"/>
            <a:ext cx="2419061" cy="4652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5" name="Rounded Rectangle 84"/>
          <p:cNvSpPr/>
          <p:nvPr/>
        </p:nvSpPr>
        <p:spPr>
          <a:xfrm>
            <a:off x="5223890" y="2831313"/>
            <a:ext cx="2419061" cy="46520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6" name="Rounded Rectangle 85"/>
          <p:cNvSpPr/>
          <p:nvPr/>
        </p:nvSpPr>
        <p:spPr>
          <a:xfrm>
            <a:off x="5223890" y="3411941"/>
            <a:ext cx="2419061" cy="4652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7" name="Rounded Rectangle 86"/>
          <p:cNvSpPr/>
          <p:nvPr/>
        </p:nvSpPr>
        <p:spPr>
          <a:xfrm>
            <a:off x="5223890" y="3992570"/>
            <a:ext cx="2419061" cy="4652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latin typeface="Arial" panose="020b0604020202020204" pitchFamily="34" charset="0"/>
              <a:ea typeface="微软雅黑" panose="020b0503020204020204" pitchFamily="34" charset="-122"/>
              <a:sym typeface="Arial" panose="020b0604020202020204" pitchFamily="34" charset="0"/>
            </a:endParaRPr>
          </a:p>
        </p:txBody>
      </p:sp>
      <p:cxnSp>
        <p:nvCxnSpPr>
          <p:cNvPr id="187" name="Elbow Connector 186"/>
          <p:cNvCxnSpPr/>
          <p:nvPr/>
        </p:nvCxnSpPr>
        <p:spPr>
          <a:xfrm flipH="1" flipV="1">
            <a:off x="7667226" y="2486327"/>
            <a:ext cx="2395800" cy="1486627"/>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Elbow Connector 187"/>
          <p:cNvCxnSpPr/>
          <p:nvPr/>
        </p:nvCxnSpPr>
        <p:spPr>
          <a:xfrm flipH="1" flipV="1">
            <a:off x="7667228" y="3046651"/>
            <a:ext cx="2326019" cy="1416284"/>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flipH="1" flipV="1">
            <a:off x="7667225" y="3661977"/>
            <a:ext cx="2337650" cy="1241385"/>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Elbow Connector 189"/>
          <p:cNvCxnSpPr/>
          <p:nvPr/>
        </p:nvCxnSpPr>
        <p:spPr>
          <a:xfrm flipH="1" flipV="1">
            <a:off x="7667226" y="4270391"/>
            <a:ext cx="2337649" cy="1074915"/>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1665081" y="3218005"/>
            <a:ext cx="2046898" cy="2724342"/>
            <a:chOff x="670063" y="2245526"/>
            <a:chExt cx="1676400" cy="2231224"/>
          </a:xfrm>
        </p:grpSpPr>
        <p:sp>
          <p:nvSpPr>
            <p:cNvPr id="179" name="Rounded Rectangle 178"/>
            <p:cNvSpPr/>
            <p:nvPr/>
          </p:nvSpPr>
          <p:spPr>
            <a:xfrm>
              <a:off x="670063" y="2245526"/>
              <a:ext cx="1676400" cy="2231224"/>
            </a:xfrm>
            <a:prstGeom prst="roundRect">
              <a:avLst>
                <a:gd name="adj" fmla="val 70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192" name="Footer Text"/>
            <p:cNvSpPr txBox="1"/>
            <p:nvPr/>
          </p:nvSpPr>
          <p:spPr>
            <a:xfrm>
              <a:off x="839184" y="2458893"/>
              <a:ext cx="1338159" cy="1319784"/>
            </a:xfrm>
            <a:prstGeom prst="rect">
              <a:avLst/>
            </a:prstGeom>
            <a:noFill/>
          </p:spPr>
          <p:txBody>
            <a:bodyPr wrap="square" lIns="0" tIns="0" rIns="0" bIns="0" rtlCol="0">
              <a:spAutoFit/>
            </a:bodyPr>
            <a:lstStyle/>
            <a:p>
              <a:pPr algn="just" defTabSz="1116330">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 name="Group 193"/>
          <p:cNvGrpSpPr/>
          <p:nvPr/>
        </p:nvGrpSpPr>
        <p:grpSpPr>
          <a:xfrm>
            <a:off x="9184195" y="3218005"/>
            <a:ext cx="2046898" cy="2724342"/>
            <a:chOff x="6828183" y="2245526"/>
            <a:chExt cx="1676400" cy="2231224"/>
          </a:xfrm>
        </p:grpSpPr>
        <p:sp>
          <p:nvSpPr>
            <p:cNvPr id="191" name="Rounded Rectangle 190"/>
            <p:cNvSpPr/>
            <p:nvPr/>
          </p:nvSpPr>
          <p:spPr>
            <a:xfrm>
              <a:off x="6828183" y="2245526"/>
              <a:ext cx="1676400" cy="2231224"/>
            </a:xfrm>
            <a:prstGeom prst="roundRect">
              <a:avLst>
                <a:gd name="adj" fmla="val 70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193" name="Footer Text"/>
            <p:cNvSpPr txBox="1"/>
            <p:nvPr/>
          </p:nvSpPr>
          <p:spPr>
            <a:xfrm>
              <a:off x="6982162" y="2503211"/>
              <a:ext cx="1368443" cy="1330917"/>
            </a:xfrm>
            <a:prstGeom prst="rect">
              <a:avLst/>
            </a:prstGeom>
            <a:noFill/>
          </p:spPr>
          <p:txBody>
            <a:bodyPr wrap="square" lIns="0" tIns="0" rIns="0" bIns="0" rtlCol="0">
              <a:spAutoFit/>
            </a:bodyPr>
            <a:lstStyle/>
            <a:p>
              <a:pPr algn="just" defTabSz="1116330">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矩形 1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矩形 2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文本框 21"/>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fill="hold"/>
                                        <p:tgtEl>
                                          <p:spTgt spid="195"/>
                                        </p:tgtEl>
                                        <p:attrNameLst>
                                          <p:attrName>ppt_x</p:attrName>
                                        </p:attrNameLst>
                                      </p:cBhvr>
                                      <p:tavLst>
                                        <p:tav tm="0">
                                          <p:val>
                                            <p:strVal val="#ppt_x"/>
                                          </p:val>
                                        </p:tav>
                                        <p:tav tm="100000">
                                          <p:val>
                                            <p:strVal val="#ppt_x"/>
                                          </p:val>
                                        </p:tav>
                                      </p:tavLst>
                                    </p:anim>
                                    <p:anim calcmode="lin" valueType="num">
                                      <p:cBhvr additive="base">
                                        <p:cTn id="8" dur="500" fill="hold"/>
                                        <p:tgtEl>
                                          <p:spTgt spid="19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500" fill="hold"/>
                                        <p:tgtEl>
                                          <p:spTgt spid="194"/>
                                        </p:tgtEl>
                                        <p:attrNameLst>
                                          <p:attrName>ppt_x</p:attrName>
                                        </p:attrNameLst>
                                      </p:cBhvr>
                                      <p:tavLst>
                                        <p:tav tm="0">
                                          <p:val>
                                            <p:strVal val="#ppt_x"/>
                                          </p:val>
                                        </p:tav>
                                        <p:tav tm="100000">
                                          <p:val>
                                            <p:strVal val="#ppt_x"/>
                                          </p:val>
                                        </p:tav>
                                      </p:tavLst>
                                    </p:anim>
                                    <p:anim calcmode="lin" valueType="num">
                                      <p:cBhvr additive="base">
                                        <p:cTn id="12" dur="500" fill="hold"/>
                                        <p:tgtEl>
                                          <p:spTgt spid="19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18" presetClass="entr" presetSubtype="3"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upRight)">
                                      <p:cBhvr>
                                        <p:cTn id="16" dur="500"/>
                                        <p:tgtEl>
                                          <p:spTgt spid="39"/>
                                        </p:tgtEl>
                                      </p:cBhvr>
                                    </p:animEffect>
                                  </p:childTnLst>
                                </p:cTn>
                              </p:par>
                              <p:par>
                                <p:cTn id="17" presetID="18" presetClass="entr" presetSubtype="9"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strips(upLeft)">
                                      <p:cBhvr>
                                        <p:cTn id="19" dur="500"/>
                                        <p:tgtEl>
                                          <p:spTgt spid="187"/>
                                        </p:tgtEl>
                                      </p:cBhvr>
                                    </p:animEffect>
                                  </p:childTnLst>
                                </p:cTn>
                              </p:par>
                            </p:childTnLst>
                          </p:cTn>
                        </p:par>
                        <p:par>
                          <p:cTn id="20" fill="hold" nodeType="afterGroup">
                            <p:stCondLst>
                              <p:cond delay="10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ppt_x"/>
                                          </p:val>
                                        </p:tav>
                                        <p:tav tm="100000">
                                          <p:val>
                                            <p:strVal val="#ppt_x"/>
                                          </p:val>
                                        </p:tav>
                                      </p:tavLst>
                                    </p:anim>
                                    <p:anim calcmode="lin" valueType="num">
                                      <p:cBhvr additive="base">
                                        <p:cTn id="24" dur="500" fill="hold"/>
                                        <p:tgtEl>
                                          <p:spTgt spid="84"/>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18" presetClass="entr" presetSubtype="3"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500"/>
                                        <p:tgtEl>
                                          <p:spTgt spid="42"/>
                                        </p:tgtEl>
                                      </p:cBhvr>
                                    </p:animEffect>
                                  </p:childTnLst>
                                </p:cTn>
                              </p:par>
                              <p:par>
                                <p:cTn id="29" presetID="18" presetClass="entr" presetSubtype="9"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strips(upLeft)">
                                      <p:cBhvr>
                                        <p:cTn id="31" dur="500"/>
                                        <p:tgtEl>
                                          <p:spTgt spid="188"/>
                                        </p:tgtEl>
                                      </p:cBhvr>
                                    </p:animEffect>
                                  </p:childTnLst>
                                </p:cTn>
                              </p:par>
                            </p:childTnLst>
                          </p:cTn>
                        </p:par>
                        <p:par>
                          <p:cTn id="32" fill="hold" nodeType="afterGroup">
                            <p:stCondLst>
                              <p:cond delay="2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500"/>
                            </p:stCondLst>
                            <p:childTnLst>
                              <p:par>
                                <p:cTn id="38" presetID="18" presetClass="entr" presetSubtype="3"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strips(upRight)">
                                      <p:cBhvr>
                                        <p:cTn id="40" dur="500"/>
                                        <p:tgtEl>
                                          <p:spTgt spid="61"/>
                                        </p:tgtEl>
                                      </p:cBhvr>
                                    </p:animEffect>
                                  </p:childTnLst>
                                </p:cTn>
                              </p:par>
                              <p:par>
                                <p:cTn id="41" presetID="18" presetClass="entr" presetSubtype="9"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strips(upLeft)">
                                      <p:cBhvr>
                                        <p:cTn id="43" dur="500"/>
                                        <p:tgtEl>
                                          <p:spTgt spid="189"/>
                                        </p:tgtEl>
                                      </p:cBhvr>
                                    </p:animEffect>
                                  </p:childTnLst>
                                </p:cTn>
                              </p:par>
                            </p:childTnLst>
                          </p:cTn>
                        </p:par>
                        <p:par>
                          <p:cTn id="44" fill="hold" nodeType="afterGroup">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fill="hold"/>
                                        <p:tgtEl>
                                          <p:spTgt spid="86"/>
                                        </p:tgtEl>
                                        <p:attrNameLst>
                                          <p:attrName>ppt_x</p:attrName>
                                        </p:attrNameLst>
                                      </p:cBhvr>
                                      <p:tavLst>
                                        <p:tav tm="0">
                                          <p:val>
                                            <p:strVal val="#ppt_x"/>
                                          </p:val>
                                        </p:tav>
                                        <p:tav tm="100000">
                                          <p:val>
                                            <p:strVal val="#ppt_x"/>
                                          </p:val>
                                        </p:tav>
                                      </p:tavLst>
                                    </p:anim>
                                    <p:anim calcmode="lin" valueType="num">
                                      <p:cBhvr additive="base">
                                        <p:cTn id="48" dur="500" fill="hold"/>
                                        <p:tgtEl>
                                          <p:spTgt spid="86"/>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500"/>
                            </p:stCondLst>
                            <p:childTnLst>
                              <p:par>
                                <p:cTn id="50" presetID="18" presetClass="entr" presetSubtype="3"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strips(upRight)">
                                      <p:cBhvr>
                                        <p:cTn id="52" dur="500"/>
                                        <p:tgtEl>
                                          <p:spTgt spid="71"/>
                                        </p:tgtEl>
                                      </p:cBhvr>
                                    </p:animEffect>
                                  </p:childTnLst>
                                </p:cTn>
                              </p:par>
                              <p:par>
                                <p:cTn id="53" presetID="18" presetClass="entr" presetSubtype="9" fill="hold" nodeType="withEffect">
                                  <p:stCondLst>
                                    <p:cond delay="0"/>
                                  </p:stCondLst>
                                  <p:childTnLst>
                                    <p:set>
                                      <p:cBhvr>
                                        <p:cTn id="54" dur="1" fill="hold">
                                          <p:stCondLst>
                                            <p:cond delay="0"/>
                                          </p:stCondLst>
                                        </p:cTn>
                                        <p:tgtEl>
                                          <p:spTgt spid="190"/>
                                        </p:tgtEl>
                                        <p:attrNameLst>
                                          <p:attrName>style.visibility</p:attrName>
                                        </p:attrNameLst>
                                      </p:cBhvr>
                                      <p:to>
                                        <p:strVal val="visible"/>
                                      </p:to>
                                    </p:set>
                                    <p:animEffect transition="in" filter="strips(upLeft)">
                                      <p:cBhvr>
                                        <p:cTn id="55" dur="500"/>
                                        <p:tgtEl>
                                          <p:spTgt spid="190"/>
                                        </p:tgtEl>
                                      </p:cBhvr>
                                    </p:animEffect>
                                  </p:childTnLst>
                                </p:cTn>
                              </p:par>
                            </p:childTnLst>
                          </p:cTn>
                        </p:par>
                        <p:par>
                          <p:cTn id="56" fill="hold" nodeType="afterGroup">
                            <p:stCondLst>
                              <p:cond delay="4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59"/>
          <p:cNvGrpSpPr/>
          <p:nvPr/>
        </p:nvGrpSpPr>
        <p:grpSpPr>
          <a:xfrm>
            <a:off x="5918077" y="3688333"/>
            <a:ext cx="1008934" cy="1011625"/>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2"/>
            <p:cNvSpPr>
              <a:spLocks noEditPoints="1"/>
            </p:cNvSpPr>
            <p:nvPr/>
          </p:nvSpPr>
          <p:spPr bwMode="auto">
            <a:xfrm>
              <a:off x="4383793" y="2806766"/>
              <a:ext cx="382124" cy="353134"/>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99526" tIns="49764" rIns="99526" bIns="49764" numCol="1" anchor="t" anchorCtr="0" compatLnSpc="1"/>
            <a:lstStyle/>
            <a:p>
              <a:pP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Down Arrow 15"/>
          <p:cNvSpPr/>
          <p:nvPr/>
        </p:nvSpPr>
        <p:spPr bwMode="auto">
          <a:xfrm rot="14548862">
            <a:off x="6998647" y="3599864"/>
            <a:ext cx="262123" cy="468231"/>
          </a:xfrm>
          <a:prstGeom prst="downArrow">
            <a:avLst>
              <a:gd name="adj1" fmla="val 63516"/>
              <a:gd name="adj2" fmla="val 50000"/>
            </a:avLst>
          </a:prstGeom>
          <a:solidFill>
            <a:schemeClr val="accent2"/>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5591623" y="4293881"/>
            <a:ext cx="262123" cy="484941"/>
          </a:xfrm>
          <a:prstGeom prst="downArrow">
            <a:avLst>
              <a:gd name="adj1" fmla="val 63516"/>
              <a:gd name="adj2" fmla="val 50000"/>
            </a:avLst>
          </a:prstGeom>
          <a:solidFill>
            <a:schemeClr val="accent5"/>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6297543" y="3194255"/>
            <a:ext cx="262123" cy="468231"/>
          </a:xfrm>
          <a:prstGeom prst="downArrow">
            <a:avLst>
              <a:gd name="adj1" fmla="val 63516"/>
              <a:gd name="adj2" fmla="val 50000"/>
            </a:avLst>
          </a:prstGeom>
          <a:solidFill>
            <a:schemeClr val="accent1"/>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5598927" y="3599305"/>
            <a:ext cx="262123" cy="468231"/>
          </a:xfrm>
          <a:prstGeom prst="downArrow">
            <a:avLst>
              <a:gd name="adj1" fmla="val 63516"/>
              <a:gd name="adj2" fmla="val 50000"/>
            </a:avLst>
          </a:prstGeom>
          <a:solidFill>
            <a:schemeClr val="accent6"/>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6297545" y="4725803"/>
            <a:ext cx="262123" cy="468231"/>
          </a:xfrm>
          <a:prstGeom prst="downArrow">
            <a:avLst>
              <a:gd name="adj1" fmla="val 63516"/>
              <a:gd name="adj2" fmla="val 50000"/>
            </a:avLst>
          </a:prstGeom>
          <a:solidFill>
            <a:schemeClr val="accent4"/>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6991342" y="4308598"/>
            <a:ext cx="262123" cy="484941"/>
          </a:xfrm>
          <a:prstGeom prst="downArrow">
            <a:avLst>
              <a:gd name="adj1" fmla="val 63516"/>
              <a:gd name="adj2" fmla="val 50000"/>
            </a:avLst>
          </a:prstGeom>
          <a:solidFill>
            <a:schemeClr val="accent3"/>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5904272" y="2130695"/>
            <a:ext cx="1062673" cy="106355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7281992" y="4371976"/>
            <a:ext cx="1062673" cy="106355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4506526" y="2976898"/>
            <a:ext cx="1062673" cy="106355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7"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5898873" y="5190534"/>
            <a:ext cx="1062673" cy="106355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p:nvPr/>
          </p:nvSpPr>
          <p:spPr bwMode="auto">
            <a:xfrm>
              <a:off x="5336668" y="1592431"/>
              <a:ext cx="350639" cy="259998"/>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6"/>
          <p:cNvGrpSpPr/>
          <p:nvPr/>
        </p:nvGrpSpPr>
        <p:grpSpPr>
          <a:xfrm>
            <a:off x="4493298" y="4371976"/>
            <a:ext cx="1062673" cy="106355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7">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3"/>
          <p:cNvGrpSpPr/>
          <p:nvPr/>
        </p:nvGrpSpPr>
        <p:grpSpPr>
          <a:xfrm>
            <a:off x="7292358" y="2972014"/>
            <a:ext cx="1062673" cy="106355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5" b="1">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22"/>
          <p:cNvGrpSpPr/>
          <p:nvPr/>
        </p:nvGrpSpPr>
        <p:grpSpPr>
          <a:xfrm>
            <a:off x="1971688" y="3293620"/>
            <a:ext cx="2391087" cy="663798"/>
            <a:chOff x="844734" y="1897307"/>
            <a:chExt cx="2294202" cy="609865"/>
          </a:xfrm>
        </p:grpSpPr>
        <p:sp>
          <p:nvSpPr>
            <p:cNvPr id="92" name="Footer Text"/>
            <p:cNvSpPr txBox="1"/>
            <p:nvPr/>
          </p:nvSpPr>
          <p:spPr>
            <a:xfrm>
              <a:off x="844734" y="2099983"/>
              <a:ext cx="2287091" cy="407189"/>
            </a:xfrm>
            <a:prstGeom prst="rect">
              <a:avLst/>
            </a:prstGeom>
            <a:noFill/>
          </p:spPr>
          <p:txBody>
            <a:bodyPr wrap="square" lIns="0" tIns="0" rIns="0" bIns="0" rtlCol="0" anchor="t" anchorCtr="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p:nvPr/>
          </p:nvSpPr>
          <p:spPr>
            <a:xfrm>
              <a:off x="1933105" y="1897307"/>
              <a:ext cx="1205831" cy="2170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25"/>
          <p:cNvGrpSpPr/>
          <p:nvPr/>
        </p:nvGrpSpPr>
        <p:grpSpPr>
          <a:xfrm>
            <a:off x="1964879" y="4493649"/>
            <a:ext cx="2420365" cy="663800"/>
            <a:chOff x="844734" y="1897308"/>
            <a:chExt cx="2322294" cy="609866"/>
          </a:xfrm>
        </p:grpSpPr>
        <p:sp>
          <p:nvSpPr>
            <p:cNvPr id="95" name="Footer Text"/>
            <p:cNvSpPr txBox="1"/>
            <p:nvPr/>
          </p:nvSpPr>
          <p:spPr>
            <a:xfrm>
              <a:off x="844734" y="2099986"/>
              <a:ext cx="2287092" cy="407188"/>
            </a:xfrm>
            <a:prstGeom prst="rect">
              <a:avLst/>
            </a:prstGeom>
            <a:noFill/>
          </p:spPr>
          <p:txBody>
            <a:bodyPr wrap="square" lIns="0" tIns="0" rIns="0" bIns="0" rtlCol="0" anchor="t" anchorCtr="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95"/>
            <p:cNvSpPr txBox="1"/>
            <p:nvPr/>
          </p:nvSpPr>
          <p:spPr>
            <a:xfrm>
              <a:off x="1961197" y="1897308"/>
              <a:ext cx="1205831" cy="2170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32"/>
          <p:cNvGrpSpPr/>
          <p:nvPr/>
        </p:nvGrpSpPr>
        <p:grpSpPr>
          <a:xfrm>
            <a:off x="8617600" y="3039042"/>
            <a:ext cx="2392206" cy="663798"/>
            <a:chOff x="844734" y="1897308"/>
            <a:chExt cx="2287091" cy="609865"/>
          </a:xfrm>
        </p:grpSpPr>
        <p:sp>
          <p:nvSpPr>
            <p:cNvPr id="98" name="Footer Text"/>
            <p:cNvSpPr txBox="1"/>
            <p:nvPr/>
          </p:nvSpPr>
          <p:spPr>
            <a:xfrm>
              <a:off x="844734" y="2099984"/>
              <a:ext cx="2287091" cy="407189"/>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TextBox 98"/>
            <p:cNvSpPr txBox="1"/>
            <p:nvPr/>
          </p:nvSpPr>
          <p:spPr>
            <a:xfrm>
              <a:off x="844734" y="1897308"/>
              <a:ext cx="1201531" cy="2170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8617600" y="4238208"/>
            <a:ext cx="2392206" cy="663802"/>
            <a:chOff x="844734" y="1897307"/>
            <a:chExt cx="2287091" cy="609865"/>
          </a:xfrm>
        </p:grpSpPr>
        <p:sp>
          <p:nvSpPr>
            <p:cNvPr id="101" name="Footer Text"/>
            <p:cNvSpPr txBox="1"/>
            <p:nvPr/>
          </p:nvSpPr>
          <p:spPr>
            <a:xfrm>
              <a:off x="844734" y="2099986"/>
              <a:ext cx="2287091" cy="407186"/>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01"/>
            <p:cNvSpPr txBox="1"/>
            <p:nvPr/>
          </p:nvSpPr>
          <p:spPr>
            <a:xfrm>
              <a:off x="844734" y="1897307"/>
              <a:ext cx="1201531" cy="217025"/>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22"/>
          <p:cNvGrpSpPr/>
          <p:nvPr/>
        </p:nvGrpSpPr>
        <p:grpSpPr>
          <a:xfrm>
            <a:off x="3368126" y="2093586"/>
            <a:ext cx="2383676" cy="663802"/>
            <a:chOff x="844734" y="1897307"/>
            <a:chExt cx="2287091" cy="609866"/>
          </a:xfrm>
        </p:grpSpPr>
        <p:sp>
          <p:nvSpPr>
            <p:cNvPr id="104" name="Footer Text"/>
            <p:cNvSpPr txBox="1"/>
            <p:nvPr/>
          </p:nvSpPr>
          <p:spPr>
            <a:xfrm>
              <a:off x="844734" y="2099986"/>
              <a:ext cx="2287091" cy="407187"/>
            </a:xfrm>
            <a:prstGeom prst="rect">
              <a:avLst/>
            </a:prstGeom>
            <a:noFill/>
          </p:spPr>
          <p:txBody>
            <a:bodyPr wrap="square" lIns="0" tIns="0" rIns="0" bIns="0" rtlCol="0" anchor="t" anchorCtr="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1924640" y="1897307"/>
              <a:ext cx="1205831" cy="217025"/>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5"/>
          <p:cNvGrpSpPr/>
          <p:nvPr/>
        </p:nvGrpSpPr>
        <p:grpSpPr>
          <a:xfrm>
            <a:off x="7202097" y="5437376"/>
            <a:ext cx="2392206" cy="663800"/>
            <a:chOff x="844734" y="1897308"/>
            <a:chExt cx="2287091" cy="609867"/>
          </a:xfrm>
        </p:grpSpPr>
        <p:sp>
          <p:nvSpPr>
            <p:cNvPr id="107" name="Footer Text"/>
            <p:cNvSpPr txBox="1"/>
            <p:nvPr/>
          </p:nvSpPr>
          <p:spPr>
            <a:xfrm>
              <a:off x="844734" y="2099986"/>
              <a:ext cx="2287091" cy="407189"/>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07"/>
            <p:cNvSpPr txBox="1"/>
            <p:nvPr/>
          </p:nvSpPr>
          <p:spPr>
            <a:xfrm>
              <a:off x="844734" y="1897308"/>
              <a:ext cx="1201531" cy="2170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矩形 4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矩形 4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1" name="文本框 5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2" name="文本框 5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5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nodeType="afterGroup">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nodeType="afterGroup">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nodeType="afterGroup">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nodeType="afterGroup">
                            <p:stCondLst>
                              <p:cond delay="45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nodeType="afterGroup">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nodeType="afterGroup">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nodeType="afterGroup">
                            <p:stCondLst>
                              <p:cond delay="6000"/>
                            </p:stCondLst>
                            <p:childTnLst>
                              <p:par>
                                <p:cTn id="63" presetID="22" presetClass="entr" presetSubtype="8"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nodeType="afterGroup">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nodeType="afterGroup">
                            <p:stCondLst>
                              <p:cond delay="7000"/>
                            </p:stCondLst>
                            <p:childTnLst>
                              <p:par>
                                <p:cTn id="71" presetID="53" presetClass="entr" presetSubtype="16"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nodeType="afterGroup">
                            <p:stCondLst>
                              <p:cond delay="7500"/>
                            </p:stCondLst>
                            <p:childTnLst>
                              <p:par>
                                <p:cTn id="77" presetID="22" presetClass="entr" presetSubtype="2"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right)">
                                      <p:cBhvr>
                                        <p:cTn id="79" dur="500"/>
                                        <p:tgtEl>
                                          <p:spTgt spid="12"/>
                                        </p:tgtEl>
                                      </p:cBhvr>
                                    </p:animEffect>
                                  </p:childTnLst>
                                </p:cTn>
                              </p:par>
                            </p:childTnLst>
                          </p:cTn>
                        </p:par>
                        <p:par>
                          <p:cTn id="80" fill="hold" nodeType="afterGroup">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nodeType="afterGroup">
                            <p:stCondLst>
                              <p:cond delay="85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nodeType="afterGroup">
                            <p:stCondLst>
                              <p:cond delay="9000"/>
                            </p:stCondLst>
                            <p:childTnLst>
                              <p:par>
                                <p:cTn id="91" presetID="22" presetClass="entr" presetSubtype="2" fill="hold"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right)">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Oval 59"/>
          <p:cNvSpPr/>
          <p:nvPr/>
        </p:nvSpPr>
        <p:spPr>
          <a:xfrm>
            <a:off x="5584212" y="4731685"/>
            <a:ext cx="1110118" cy="111011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8" name="Oval 57"/>
          <p:cNvSpPr/>
          <p:nvPr/>
        </p:nvSpPr>
        <p:spPr>
          <a:xfrm>
            <a:off x="6968761" y="4230437"/>
            <a:ext cx="1110118" cy="111011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9" name="Oval 58"/>
          <p:cNvSpPr/>
          <p:nvPr/>
        </p:nvSpPr>
        <p:spPr>
          <a:xfrm>
            <a:off x="4508376" y="3807419"/>
            <a:ext cx="1110118" cy="111011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5" name="Oval 54"/>
          <p:cNvSpPr/>
          <p:nvPr/>
        </p:nvSpPr>
        <p:spPr>
          <a:xfrm>
            <a:off x="7275507" y="2943576"/>
            <a:ext cx="1110118" cy="111011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6163757" y="2021989"/>
            <a:ext cx="1110118" cy="111011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5" name="Oval 44"/>
          <p:cNvSpPr/>
          <p:nvPr/>
        </p:nvSpPr>
        <p:spPr>
          <a:xfrm>
            <a:off x="4841411" y="2414638"/>
            <a:ext cx="1110118" cy="1110118"/>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44" name="Hexagon 43"/>
          <p:cNvSpPr/>
          <p:nvPr/>
        </p:nvSpPr>
        <p:spPr>
          <a:xfrm>
            <a:off x="5290358" y="3166049"/>
            <a:ext cx="791332" cy="682183"/>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atin typeface="Arial" panose="020b0604020202020204" pitchFamily="34" charset="0"/>
                <a:ea typeface="微软雅黑" panose="020b0503020204020204" pitchFamily="34" charset="-122"/>
                <a:sym typeface="Arial" panose="020b0604020202020204" pitchFamily="34" charset="0"/>
              </a:rPr>
              <a:t>01</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Hexagon 45"/>
          <p:cNvSpPr/>
          <p:nvPr/>
        </p:nvSpPr>
        <p:spPr>
          <a:xfrm>
            <a:off x="6784561" y="3166049"/>
            <a:ext cx="791332" cy="682183"/>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atin typeface="Arial" panose="020b0604020202020204" pitchFamily="34" charset="0"/>
                <a:ea typeface="微软雅黑" panose="020b0503020204020204" pitchFamily="34" charset="-122"/>
                <a:sym typeface="Arial" panose="020b0604020202020204" pitchFamily="34" charset="0"/>
              </a:rPr>
              <a:t>03</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Hexagon 46"/>
          <p:cNvSpPr/>
          <p:nvPr/>
        </p:nvSpPr>
        <p:spPr>
          <a:xfrm>
            <a:off x="6043921" y="2772365"/>
            <a:ext cx="791332" cy="682183"/>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atin typeface="Arial" panose="020b0604020202020204" pitchFamily="34" charset="0"/>
                <a:ea typeface="微软雅黑" panose="020b0503020204020204" pitchFamily="34" charset="-122"/>
                <a:sym typeface="Arial" panose="020b0604020202020204" pitchFamily="34" charset="0"/>
              </a:rPr>
              <a:t>02</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Hexagon 47"/>
          <p:cNvSpPr/>
          <p:nvPr/>
        </p:nvSpPr>
        <p:spPr>
          <a:xfrm>
            <a:off x="5290358" y="3992363"/>
            <a:ext cx="791332" cy="682183"/>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atin typeface="Arial" panose="020b0604020202020204" pitchFamily="34" charset="0"/>
                <a:ea typeface="微软雅黑" panose="020b0503020204020204" pitchFamily="34" charset="-122"/>
                <a:sym typeface="Arial" panose="020b0604020202020204" pitchFamily="34" charset="0"/>
              </a:rPr>
              <a:t>06</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Hexagon 49"/>
          <p:cNvSpPr/>
          <p:nvPr/>
        </p:nvSpPr>
        <p:spPr>
          <a:xfrm>
            <a:off x="6756534" y="3967601"/>
            <a:ext cx="791332" cy="682183"/>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atin typeface="Arial" panose="020b0604020202020204" pitchFamily="34" charset="0"/>
                <a:ea typeface="微软雅黑" panose="020b0503020204020204" pitchFamily="34" charset="-122"/>
                <a:sym typeface="Arial" panose="020b0604020202020204" pitchFamily="34" charset="0"/>
              </a:rPr>
              <a:t>04</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Hexagon 51"/>
          <p:cNvSpPr/>
          <p:nvPr/>
        </p:nvSpPr>
        <p:spPr>
          <a:xfrm>
            <a:off x="6043921" y="4416316"/>
            <a:ext cx="791332" cy="682183"/>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atin typeface="Arial" panose="020b0604020202020204" pitchFamily="34" charset="0"/>
                <a:ea typeface="微软雅黑" panose="020b0503020204020204" pitchFamily="34" charset="-122"/>
                <a:sym typeface="Arial" panose="020b0604020202020204" pitchFamily="34" charset="0"/>
              </a:rPr>
              <a:t>05</a:t>
            </a: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62"/>
          <p:cNvSpPr>
            <a:spLocks noEditPoints="1"/>
          </p:cNvSpPr>
          <p:nvPr/>
        </p:nvSpPr>
        <p:spPr bwMode="auto">
          <a:xfrm>
            <a:off x="5225260" y="2681256"/>
            <a:ext cx="321686" cy="469964"/>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69"/>
          <p:cNvSpPr/>
          <p:nvPr/>
        </p:nvSpPr>
        <p:spPr bwMode="auto">
          <a:xfrm>
            <a:off x="6629338" y="2334149"/>
            <a:ext cx="196692" cy="369464"/>
          </a:xfrm>
          <a:custGeom>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23"/>
          <p:cNvSpPr>
            <a:spLocks noEditPoints="1"/>
          </p:cNvSpPr>
          <p:nvPr/>
        </p:nvSpPr>
        <p:spPr bwMode="auto">
          <a:xfrm>
            <a:off x="7686293" y="3341870"/>
            <a:ext cx="309645" cy="292792"/>
          </a:xfrm>
          <a:custGeom>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7"/>
          <p:cNvSpPr>
            <a:spLocks noEditPoints="1"/>
          </p:cNvSpPr>
          <p:nvPr/>
        </p:nvSpPr>
        <p:spPr bwMode="auto">
          <a:xfrm>
            <a:off x="7378801" y="4719468"/>
            <a:ext cx="290038" cy="257127"/>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7">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3"/>
          <p:cNvSpPr>
            <a:spLocks noEditPoints="1"/>
          </p:cNvSpPr>
          <p:nvPr/>
        </p:nvSpPr>
        <p:spPr bwMode="auto">
          <a:xfrm>
            <a:off x="5985710" y="5158790"/>
            <a:ext cx="286388" cy="429578"/>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40"/>
          <p:cNvSpPr>
            <a:spLocks noEditPoints="1"/>
          </p:cNvSpPr>
          <p:nvPr/>
        </p:nvSpPr>
        <p:spPr bwMode="auto">
          <a:xfrm>
            <a:off x="4819775" y="4158954"/>
            <a:ext cx="405485" cy="408468"/>
          </a:xfrm>
          <a:custGeom>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2" h="62">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22"/>
          <p:cNvGrpSpPr/>
          <p:nvPr/>
        </p:nvGrpSpPr>
        <p:grpSpPr>
          <a:xfrm>
            <a:off x="1892871" y="3993547"/>
            <a:ext cx="2418755" cy="745348"/>
            <a:chOff x="844734" y="1912933"/>
            <a:chExt cx="2287091" cy="684788"/>
          </a:xfrm>
        </p:grpSpPr>
        <p:sp>
          <p:nvSpPr>
            <p:cNvPr id="71" name="Footer Text"/>
            <p:cNvSpPr txBox="1"/>
            <p:nvPr/>
          </p:nvSpPr>
          <p:spPr>
            <a:xfrm>
              <a:off x="844734" y="2190533"/>
              <a:ext cx="2287091" cy="407188"/>
            </a:xfrm>
            <a:prstGeom prst="rect">
              <a:avLst/>
            </a:prstGeom>
            <a:noFill/>
          </p:spPr>
          <p:txBody>
            <a:bodyPr wrap="square" lIns="0" tIns="0" rIns="0" bIns="0" rtlCol="0" anchor="t" anchorCtr="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1943482" y="1912933"/>
              <a:ext cx="1188343" cy="2170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5"/>
          <p:cNvGrpSpPr/>
          <p:nvPr/>
        </p:nvGrpSpPr>
        <p:grpSpPr>
          <a:xfrm>
            <a:off x="2932004" y="5010336"/>
            <a:ext cx="2418755" cy="849463"/>
            <a:chOff x="844734" y="1912933"/>
            <a:chExt cx="2287091" cy="780443"/>
          </a:xfrm>
        </p:grpSpPr>
        <p:sp>
          <p:nvSpPr>
            <p:cNvPr id="74" name="Footer Text"/>
            <p:cNvSpPr txBox="1"/>
            <p:nvPr/>
          </p:nvSpPr>
          <p:spPr>
            <a:xfrm>
              <a:off x="844734" y="2150459"/>
              <a:ext cx="2287091" cy="542917"/>
            </a:xfrm>
            <a:prstGeom prst="rect">
              <a:avLst/>
            </a:prstGeom>
            <a:noFill/>
          </p:spPr>
          <p:txBody>
            <a:bodyPr wrap="square" lIns="0" tIns="0" rIns="0" bIns="0" rtlCol="0" anchor="t" anchorCtr="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1943482" y="1912933"/>
              <a:ext cx="1188343" cy="2170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2"/>
          <p:cNvGrpSpPr/>
          <p:nvPr/>
        </p:nvGrpSpPr>
        <p:grpSpPr>
          <a:xfrm>
            <a:off x="7697736" y="2070323"/>
            <a:ext cx="2437956" cy="740760"/>
            <a:chOff x="844734" y="1912933"/>
            <a:chExt cx="2287091" cy="680573"/>
          </a:xfrm>
        </p:grpSpPr>
        <p:sp>
          <p:nvSpPr>
            <p:cNvPr id="81" name="Footer Text"/>
            <p:cNvSpPr txBox="1"/>
            <p:nvPr/>
          </p:nvSpPr>
          <p:spPr>
            <a:xfrm>
              <a:off x="844734" y="2186318"/>
              <a:ext cx="2287091" cy="407188"/>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844734" y="1912933"/>
              <a:ext cx="1178984" cy="2170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5"/>
          <p:cNvGrpSpPr/>
          <p:nvPr/>
        </p:nvGrpSpPr>
        <p:grpSpPr>
          <a:xfrm>
            <a:off x="8772766" y="3065591"/>
            <a:ext cx="2437956" cy="739532"/>
            <a:chOff x="844734" y="1912933"/>
            <a:chExt cx="2287091" cy="679445"/>
          </a:xfrm>
        </p:grpSpPr>
        <p:sp>
          <p:nvSpPr>
            <p:cNvPr id="86" name="Footer Text"/>
            <p:cNvSpPr txBox="1"/>
            <p:nvPr/>
          </p:nvSpPr>
          <p:spPr>
            <a:xfrm>
              <a:off x="844734" y="2185190"/>
              <a:ext cx="2287091" cy="407188"/>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6"/>
            <p:cNvSpPr txBox="1"/>
            <p:nvPr/>
          </p:nvSpPr>
          <p:spPr>
            <a:xfrm>
              <a:off x="844734" y="1912933"/>
              <a:ext cx="1178984" cy="2170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2"/>
          <p:cNvGrpSpPr/>
          <p:nvPr/>
        </p:nvGrpSpPr>
        <p:grpSpPr>
          <a:xfrm>
            <a:off x="2235445" y="2584643"/>
            <a:ext cx="2418755" cy="722168"/>
            <a:chOff x="844734" y="1912933"/>
            <a:chExt cx="2287091" cy="663492"/>
          </a:xfrm>
        </p:grpSpPr>
        <p:sp>
          <p:nvSpPr>
            <p:cNvPr id="89" name="Footer Text"/>
            <p:cNvSpPr txBox="1"/>
            <p:nvPr/>
          </p:nvSpPr>
          <p:spPr>
            <a:xfrm>
              <a:off x="844734" y="2169237"/>
              <a:ext cx="2287091" cy="407188"/>
            </a:xfrm>
            <a:prstGeom prst="rect">
              <a:avLst/>
            </a:prstGeom>
            <a:noFill/>
          </p:spPr>
          <p:txBody>
            <a:bodyPr wrap="square" lIns="0" tIns="0" rIns="0" bIns="0" rtlCol="0" anchor="t" anchorCtr="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89"/>
            <p:cNvSpPr txBox="1"/>
            <p:nvPr/>
          </p:nvSpPr>
          <p:spPr>
            <a:xfrm>
              <a:off x="1943482" y="1912933"/>
              <a:ext cx="1188343" cy="217026"/>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35"/>
          <p:cNvGrpSpPr/>
          <p:nvPr/>
        </p:nvGrpSpPr>
        <p:grpSpPr>
          <a:xfrm>
            <a:off x="8495595" y="4428514"/>
            <a:ext cx="2437956" cy="689230"/>
            <a:chOff x="844734" y="1912933"/>
            <a:chExt cx="2287091" cy="633230"/>
          </a:xfrm>
        </p:grpSpPr>
        <p:sp>
          <p:nvSpPr>
            <p:cNvPr id="92" name="Footer Text"/>
            <p:cNvSpPr txBox="1"/>
            <p:nvPr/>
          </p:nvSpPr>
          <p:spPr>
            <a:xfrm>
              <a:off x="844734" y="2138975"/>
              <a:ext cx="2287091" cy="407188"/>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p:nvPr/>
          </p:nvSpPr>
          <p:spPr>
            <a:xfrm>
              <a:off x="844734" y="1912933"/>
              <a:ext cx="1178984" cy="217026"/>
            </a:xfrm>
            <a:prstGeom prst="rect">
              <a:avLst/>
            </a:prstGeom>
            <a:noFill/>
          </p:spPr>
          <p:txBody>
            <a:bodyPr wrap="none" lIns="0" tIns="0" rIns="0" bIns="0" rtlCol="0" anchor="t" anchorCtr="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矩形 3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矩形 3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文本框 3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文本框 4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par>
                          <p:cTn id="22" fill="hold" nodeType="afterGroup">
                            <p:stCondLst>
                              <p:cond delay="1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nodeType="afterGroup">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nodeType="afterGroup">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nodeType="afterGroup">
                            <p:stCondLst>
                              <p:cond delay="3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nodeType="afterGroup">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nodeType="afterGroup">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nodeType="afterGroup">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nodeType="afterGroup">
                            <p:stCondLst>
                              <p:cond delay="55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nodeType="afterGroup">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nodeType="afterGroup">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par>
                          <p:cTn id="82" fill="hold" nodeType="afterGroup">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childTnLst>
                          </p:cTn>
                        </p:par>
                        <p:par>
                          <p:cTn id="88" fill="hold" nodeType="afterGroup">
                            <p:stCondLst>
                              <p:cond delay="75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par>
                          <p:cTn id="92" fill="hold" nodeType="afterGroup">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childTnLst>
                          </p:cTn>
                        </p:par>
                        <p:par>
                          <p:cTn id="98" fill="hold" nodeType="afterGroup">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par>
                          <p:cTn id="104" fill="hold" nodeType="afterGroup">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childTnLst>
                          </p:cTn>
                        </p:par>
                        <p:par>
                          <p:cTn id="110" fill="hold" nodeType="afterGroup">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right)">
                                      <p:cBhvr>
                                        <p:cTn id="113" dur="500"/>
                                        <p:tgtEl>
                                          <p:spTgt spid="3"/>
                                        </p:tgtEl>
                                      </p:cBhvr>
                                    </p:animEffect>
                                  </p:childTnLst>
                                </p:cTn>
                              </p:par>
                            </p:childTnLst>
                          </p:cTn>
                        </p:par>
                        <p:par>
                          <p:cTn id="114" fill="hold" nodeType="afterGroup">
                            <p:stCondLst>
                              <p:cond delay="10000"/>
                            </p:stCondLst>
                            <p:childTnLst>
                              <p:par>
                                <p:cTn id="115" presetID="53" presetClass="entr" presetSubtype="16"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childTnLst>
                          </p:cTn>
                        </p:par>
                        <p:par>
                          <p:cTn id="120" fill="hold" nodeType="afterGroup">
                            <p:stCondLst>
                              <p:cond delay="10500"/>
                            </p:stCondLst>
                            <p:childTnLst>
                              <p:par>
                                <p:cTn id="121" presetID="53" presetClass="entr" presetSubtype="16"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ppt_w</p:attrName>
                                        </p:attrNameLst>
                                      </p:cBhvr>
                                      <p:tavLst>
                                        <p:tav tm="0">
                                          <p:val>
                                            <p:fltVal val="0"/>
                                          </p:val>
                                        </p:tav>
                                        <p:tav tm="100000">
                                          <p:val>
                                            <p:strVal val="#ppt_w"/>
                                          </p:val>
                                        </p:tav>
                                      </p:tavLst>
                                    </p:anim>
                                    <p:anim calcmode="lin" valueType="num">
                                      <p:cBhvr>
                                        <p:cTn id="124" dur="500" fill="hold"/>
                                        <p:tgtEl>
                                          <p:spTgt spid="59"/>
                                        </p:tgtEl>
                                        <p:attrNameLst>
                                          <p:attrName>ppt_h</p:attrName>
                                        </p:attrNameLst>
                                      </p:cBhvr>
                                      <p:tavLst>
                                        <p:tav tm="0">
                                          <p:val>
                                            <p:fltVal val="0"/>
                                          </p:val>
                                        </p:tav>
                                        <p:tav tm="100000">
                                          <p:val>
                                            <p:strVal val="#ppt_h"/>
                                          </p:val>
                                        </p:tav>
                                      </p:tavLst>
                                    </p:anim>
                                    <p:animEffect transition="in" filter="fade">
                                      <p:cBhvr>
                                        <p:cTn id="125" dur="500"/>
                                        <p:tgtEl>
                                          <p:spTgt spid="59"/>
                                        </p:tgtEl>
                                      </p:cBhvr>
                                    </p:animEffect>
                                  </p:childTnLst>
                                </p:cTn>
                              </p:par>
                            </p:childTnLst>
                          </p:cTn>
                        </p:par>
                        <p:par>
                          <p:cTn id="126" fill="hold" nodeType="afterGroup">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childTnLst>
                          </p:cTn>
                        </p:par>
                        <p:par>
                          <p:cTn id="132" fill="hold" nodeType="afterGroup">
                            <p:stCondLst>
                              <p:cond delay="11500"/>
                            </p:stCondLst>
                            <p:childTnLst>
                              <p:par>
                                <p:cTn id="133" presetID="2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wipe(right)">
                                      <p:cBhvr>
                                        <p:cTn id="1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59" grpId="0" animBg="1"/>
      <p:bldP spid="55" grpId="0" animBg="1"/>
      <p:bldP spid="54" grpId="0" animBg="1"/>
      <p:bldP spid="45" grpId="0" animBg="1"/>
      <p:bldP spid="44" grpId="0" animBg="1"/>
      <p:bldP spid="46" grpId="0" animBg="1"/>
      <p:bldP spid="47" grpId="0" animBg="1"/>
      <p:bldP spid="48" grpId="0" animBg="1"/>
      <p:bldP spid="50" grpId="0" animBg="1"/>
      <p:bldP spid="52" grpId="0" animBg="1"/>
      <p:bldP spid="63" grpId="0" animBg="1"/>
      <p:bldP spid="64" grpId="0" animBg="1"/>
      <p:bldP spid="66" grpId="0" animBg="1"/>
      <p:bldP spid="67" grpId="0" animBg="1"/>
      <p:bldP spid="68" grpId="0" animBg="1"/>
      <p:bldP spid="69"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0" y="0"/>
            <a:ext cx="12858751" cy="7232650"/>
          </a:xfrm>
          <a:prstGeom prst="rect">
            <a:avLst/>
          </a:prstGeom>
          <a:blipFill dpi="0" rotWithShape="1">
            <a:blip r:embed="rId3">
              <a:extLst>
                <a:ext uri="{28A0092B-C50C-407E-A947-70E740481C1C}">
                  <a14:useLocalDpi xmlns:a14="http://schemas.microsoft.com/office/drawing/2010/main" val="0"/>
                </a:ext>
              </a:extLst>
            </a:blip>
            <a:stretch>
              <a:fillRect l="-17463" r="-1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微软雅黑" panose="020b0503020204020204" pitchFamily="34" charset="-122"/>
            </a:endParaRPr>
          </a:p>
        </p:txBody>
      </p:sp>
      <p:sp>
        <p:nvSpPr>
          <p:cNvPr id="11" name="TextBox 84"/>
          <p:cNvSpPr txBox="1"/>
          <p:nvPr/>
        </p:nvSpPr>
        <p:spPr>
          <a:xfrm>
            <a:off x="2305050" y="2480870"/>
            <a:ext cx="8248650" cy="1477328"/>
          </a:xfrm>
          <a:prstGeom prst="rect">
            <a:avLst/>
          </a:prstGeom>
          <a:noFill/>
        </p:spPr>
        <p:txBody>
          <a:bodyPr wrap="square" lIns="0" tIns="0" rIns="0" bIns="0" rtlCol="0">
            <a:spAutoFit/>
          </a:bodyPr>
          <a:lstStyle/>
          <a:p>
            <a:pPr algn="ctr"/>
            <a:r>
              <a:rPr lang="en-US" altLang="zh-CN" sz="9600" spc="600">
                <a:solidFill>
                  <a:schemeClr val="tx1">
                    <a:lumMod val="75000"/>
                    <a:lumOff val="25000"/>
                  </a:schemeClr>
                </a:solidFill>
                <a:latin typeface="微软雅黑" panose="020b0503020204020204" pitchFamily="34" charset="-122"/>
                <a:ea typeface="微软雅黑" panose="020b0503020204020204" pitchFamily="34" charset="-122"/>
              </a:rPr>
              <a:t>THANK YOU</a:t>
            </a:r>
            <a:endParaRPr lang="zh-CN" altLang="en-US" sz="9600" spc="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84"/>
          <p:cNvSpPr txBox="1"/>
          <p:nvPr/>
        </p:nvSpPr>
        <p:spPr>
          <a:xfrm>
            <a:off x="3733800" y="3835087"/>
            <a:ext cx="5391150" cy="492443"/>
          </a:xfrm>
          <a:prstGeom prst="rect">
            <a:avLst/>
          </a:prstGeom>
          <a:noFill/>
        </p:spPr>
        <p:txBody>
          <a:bodyPr wrap="square" lIns="0" tIns="0" rIns="0" bIns="0" rtlCol="0">
            <a:spAutoFit/>
          </a:bodyPr>
          <a:lstStyle/>
          <a:p>
            <a:pPr algn="ctr"/>
            <a:r>
              <a:rPr lang="en-US" altLang="zh-CN" sz="3200" b="1">
                <a:solidFill>
                  <a:schemeClr val="tx1">
                    <a:lumMod val="75000"/>
                    <a:lumOff val="25000"/>
                  </a:schemeClr>
                </a:solidFill>
                <a:latin typeface="微软雅黑" panose="020b0503020204020204" pitchFamily="34" charset="-122"/>
                <a:ea typeface="微软雅黑" panose="020b0503020204020204" pitchFamily="34" charset="-122"/>
              </a:rPr>
              <a:t>CLUBS RECRUIT NEW PPT</a:t>
            </a:r>
            <a:endParaRPr lang="zh-CN" altLang="en-US" sz="3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Box 26"/>
          <p:cNvSpPr txBox="1"/>
          <p:nvPr/>
        </p:nvSpPr>
        <p:spPr>
          <a:xfrm>
            <a:off x="3200400" y="4890646"/>
            <a:ext cx="6457950" cy="48013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30000"/>
              </a:lnSpc>
            </a:pPr>
            <a:r>
              <a:rPr lang="en-US" altLang="zh-CN" sz="800">
                <a:solidFill>
                  <a:schemeClr val="tx1">
                    <a:lumMod val="75000"/>
                    <a:lumOff val="25000"/>
                  </a:schemeClr>
                </a:solidFill>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en-US" altLang="zh-CN" sz="800">
              <a:solidFill>
                <a:schemeClr val="tx1">
                  <a:lumMod val="75000"/>
                  <a:lumOff val="25000"/>
                </a:schemeClr>
              </a:solidFill>
            </a:endParaRPr>
          </a:p>
        </p:txBody>
      </p:sp>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p:tgtEl>
                                          <p:spTgt spid="11"/>
                                        </p:tgtEl>
                                        <p:attrNameLst>
                                          <p:attrName>ppt_y</p:attrName>
                                        </p:attrNameLst>
                                      </p:cBhvr>
                                      <p:tavLst>
                                        <p:tav tm="0">
                                          <p:val>
                                            <p:strVal val="#ppt_y+#ppt_h*1.125000"/>
                                          </p:val>
                                        </p:tav>
                                        <p:tav tm="100000">
                                          <p:val>
                                            <p:strVal val="#ppt_y"/>
                                          </p:val>
                                        </p:tav>
                                      </p:tavLst>
                                    </p:anim>
                                    <p:animEffect transition="in" filter="wipe(up)">
                                      <p:cBhvr>
                                        <p:cTn id="12" dur="750"/>
                                        <p:tgtEl>
                                          <p:spTgt spid="11"/>
                                        </p:tgtEl>
                                      </p:cBhvr>
                                    </p:animEffect>
                                  </p:childTnLst>
                                </p:cTn>
                              </p:par>
                            </p:childTnLst>
                          </p:cTn>
                        </p:par>
                        <p:par>
                          <p:cTn id="13" fill="hold" nodeType="afterGroup">
                            <p:stCondLst>
                              <p:cond delay="125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p:tgtEl>
                                          <p:spTgt spid="10"/>
                                        </p:tgtEl>
                                        <p:attrNameLst>
                                          <p:attrName>ppt_y</p:attrName>
                                        </p:attrNameLst>
                                      </p:cBhvr>
                                      <p:tavLst>
                                        <p:tav tm="0">
                                          <p:val>
                                            <p:strVal val="#ppt_y+#ppt_h*1.125000"/>
                                          </p:val>
                                        </p:tav>
                                        <p:tav tm="100000">
                                          <p:val>
                                            <p:strVal val="#ppt_y"/>
                                          </p:val>
                                        </p:tav>
                                      </p:tavLst>
                                    </p:anim>
                                    <p:animEffect transition="in" filter="wipe(up)">
                                      <p:cBhvr>
                                        <p:cTn id="17" dur="750"/>
                                        <p:tgtEl>
                                          <p:spTgt spid="10"/>
                                        </p:tgtEl>
                                      </p:cBhvr>
                                    </p:animEffect>
                                  </p:childTnLst>
                                </p:cTn>
                              </p:par>
                            </p:childTnLst>
                          </p:cTn>
                        </p:par>
                        <p:par>
                          <p:cTn id="18" fill="hold" nodeType="afterGroup">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0" grpId="0"/>
      <p:bldP spid="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12858751" cy="7232650"/>
          </a:xfrm>
          <a:prstGeom prst="rect">
            <a:avLst/>
          </a:prstGeom>
          <a:blipFill dpi="0" rotWithShape="1">
            <a:blip r:embed="rId3">
              <a:extLst>
                <a:ext uri="{28A0092B-C50C-407E-A947-70E740481C1C}">
                  <a14:useLocalDpi xmlns:a14="http://schemas.microsoft.com/office/drawing/2010/main" val="0"/>
                </a:ext>
              </a:extLst>
            </a:blip>
            <a:stretch>
              <a:fillRect l="-17463" r="-1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微软雅黑" panose="020b0503020204020204" pitchFamily="34" charset="-122"/>
            </a:endParaRPr>
          </a:p>
        </p:txBody>
      </p:sp>
      <p:grpSp>
        <p:nvGrpSpPr>
          <p:cNvPr id="16" name="组合 15"/>
          <p:cNvGrpSpPr>
            <a:grpSpLocks noChangeAspect="1"/>
          </p:cNvGrpSpPr>
          <p:nvPr/>
        </p:nvGrpSpPr>
        <p:grpSpPr>
          <a:xfrm>
            <a:off x="2955817" y="1632032"/>
            <a:ext cx="2067011" cy="3848400"/>
            <a:chOff x="2027238" y="1371600"/>
            <a:chExt cx="1309688" cy="2438400"/>
          </a:xfrm>
          <a:solidFill>
            <a:schemeClr val="accent1"/>
          </a:solidFill>
        </p:grpSpPr>
        <p:sp>
          <p:nvSpPr>
            <p:cNvPr id="17" name="Freeform 110"/>
            <p:cNvSpPr/>
            <p:nvPr/>
          </p:nvSpPr>
          <p:spPr bwMode="auto">
            <a:xfrm>
              <a:off x="2027238" y="1371600"/>
              <a:ext cx="1309688" cy="2286000"/>
            </a:xfrm>
            <a:custGeom>
              <a:gdLst>
                <a:gd name="T0" fmla="*/ 12 w 70"/>
                <a:gd name="T1" fmla="*/ 0 h 120"/>
                <a:gd name="T2" fmla="*/ 1 w 70"/>
                <a:gd name="T3" fmla="*/ 6 h 120"/>
                <a:gd name="T4" fmla="*/ 0 w 70"/>
                <a:gd name="T5" fmla="*/ 9 h 120"/>
                <a:gd name="T6" fmla="*/ 0 w 70"/>
                <a:gd name="T7" fmla="*/ 91 h 120"/>
                <a:gd name="T8" fmla="*/ 4 w 70"/>
                <a:gd name="T9" fmla="*/ 93 h 120"/>
                <a:gd name="T10" fmla="*/ 13 w 70"/>
                <a:gd name="T11" fmla="*/ 88 h 120"/>
                <a:gd name="T12" fmla="*/ 67 w 70"/>
                <a:gd name="T13" fmla="*/ 119 h 120"/>
                <a:gd name="T14" fmla="*/ 70 w 70"/>
                <a:gd name="T15" fmla="*/ 117 h 120"/>
                <a:gd name="T16" fmla="*/ 70 w 70"/>
                <a:gd name="T17" fmla="*/ 34 h 120"/>
                <a:gd name="T18" fmla="*/ 68 w 70"/>
                <a:gd name="T19" fmla="*/ 31 h 120"/>
                <a:gd name="T20" fmla="*/ 15 w 70"/>
                <a:gd name="T21" fmla="*/ 0 h 120"/>
                <a:gd name="T22" fmla="*/ 12 w 70"/>
                <a:gd name="T23"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20">
                  <a:moveTo>
                    <a:pt x="12" y="0"/>
                  </a:moveTo>
                  <a:cubicBezTo>
                    <a:pt x="1" y="6"/>
                    <a:pt x="1" y="6"/>
                    <a:pt x="1" y="6"/>
                  </a:cubicBezTo>
                  <a:cubicBezTo>
                    <a:pt x="0" y="7"/>
                    <a:pt x="0" y="8"/>
                    <a:pt x="0" y="9"/>
                  </a:cubicBezTo>
                  <a:cubicBezTo>
                    <a:pt x="0" y="91"/>
                    <a:pt x="0" y="91"/>
                    <a:pt x="0" y="91"/>
                  </a:cubicBezTo>
                  <a:cubicBezTo>
                    <a:pt x="0" y="93"/>
                    <a:pt x="2" y="94"/>
                    <a:pt x="4" y="93"/>
                  </a:cubicBezTo>
                  <a:cubicBezTo>
                    <a:pt x="13" y="88"/>
                    <a:pt x="13" y="88"/>
                    <a:pt x="13" y="88"/>
                  </a:cubicBezTo>
                  <a:cubicBezTo>
                    <a:pt x="67" y="119"/>
                    <a:pt x="67" y="119"/>
                    <a:pt x="67" y="119"/>
                  </a:cubicBezTo>
                  <a:cubicBezTo>
                    <a:pt x="68" y="120"/>
                    <a:pt x="70" y="119"/>
                    <a:pt x="70" y="117"/>
                  </a:cubicBezTo>
                  <a:cubicBezTo>
                    <a:pt x="70" y="34"/>
                    <a:pt x="70" y="34"/>
                    <a:pt x="70" y="34"/>
                  </a:cubicBezTo>
                  <a:cubicBezTo>
                    <a:pt x="70" y="33"/>
                    <a:pt x="69" y="32"/>
                    <a:pt x="68" y="31"/>
                  </a:cubicBezTo>
                  <a:cubicBezTo>
                    <a:pt x="15" y="0"/>
                    <a:pt x="15" y="0"/>
                    <a:pt x="15" y="0"/>
                  </a:cubicBezTo>
                  <a:cubicBezTo>
                    <a:pt x="14" y="0"/>
                    <a:pt x="13"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8" name="Freeform 111"/>
            <p:cNvSpPr/>
            <p:nvPr/>
          </p:nvSpPr>
          <p:spPr bwMode="auto">
            <a:xfrm>
              <a:off x="2084388" y="1428750"/>
              <a:ext cx="1216025" cy="2343150"/>
            </a:xfrm>
            <a:custGeom>
              <a:gdLst>
                <a:gd name="T0" fmla="*/ 13 w 65"/>
                <a:gd name="T1" fmla="*/ 1 h 123"/>
                <a:gd name="T2" fmla="*/ 8 w 65"/>
                <a:gd name="T3" fmla="*/ 1 h 123"/>
                <a:gd name="T4" fmla="*/ 2 w 65"/>
                <a:gd name="T5" fmla="*/ 5 h 123"/>
                <a:gd name="T6" fmla="*/ 2 w 65"/>
                <a:gd name="T7" fmla="*/ 11 h 123"/>
                <a:gd name="T8" fmla="*/ 51 w 65"/>
                <a:gd name="T9" fmla="*/ 39 h 123"/>
                <a:gd name="T10" fmla="*/ 51 w 65"/>
                <a:gd name="T11" fmla="*/ 123 h 123"/>
                <a:gd name="T12" fmla="*/ 64 w 65"/>
                <a:gd name="T13" fmla="*/ 115 h 123"/>
                <a:gd name="T14" fmla="*/ 65 w 65"/>
                <a:gd name="T15" fmla="*/ 113 h 123"/>
                <a:gd name="T16" fmla="*/ 65 w 65"/>
                <a:gd name="T17" fmla="*/ 33 h 123"/>
                <a:gd name="T18" fmla="*/ 63 w 65"/>
                <a:gd name="T19" fmla="*/ 30 h 123"/>
                <a:gd name="T20" fmla="*/ 13 w 65"/>
                <a:gd name="T21" fmla="*/ 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23">
                  <a:moveTo>
                    <a:pt x="13" y="1"/>
                  </a:moveTo>
                  <a:cubicBezTo>
                    <a:pt x="12" y="0"/>
                    <a:pt x="10" y="0"/>
                    <a:pt x="8" y="1"/>
                  </a:cubicBezTo>
                  <a:cubicBezTo>
                    <a:pt x="2" y="5"/>
                    <a:pt x="2" y="5"/>
                    <a:pt x="2" y="5"/>
                  </a:cubicBezTo>
                  <a:cubicBezTo>
                    <a:pt x="0" y="6"/>
                    <a:pt x="0" y="9"/>
                    <a:pt x="2" y="11"/>
                  </a:cubicBezTo>
                  <a:cubicBezTo>
                    <a:pt x="51" y="39"/>
                    <a:pt x="51" y="39"/>
                    <a:pt x="51" y="39"/>
                  </a:cubicBezTo>
                  <a:cubicBezTo>
                    <a:pt x="51" y="123"/>
                    <a:pt x="51" y="123"/>
                    <a:pt x="51" y="123"/>
                  </a:cubicBezTo>
                  <a:cubicBezTo>
                    <a:pt x="64" y="115"/>
                    <a:pt x="64" y="115"/>
                    <a:pt x="64" y="115"/>
                  </a:cubicBezTo>
                  <a:cubicBezTo>
                    <a:pt x="64" y="115"/>
                    <a:pt x="65" y="114"/>
                    <a:pt x="65" y="113"/>
                  </a:cubicBezTo>
                  <a:cubicBezTo>
                    <a:pt x="65" y="33"/>
                    <a:pt x="65" y="33"/>
                    <a:pt x="65" y="33"/>
                  </a:cubicBezTo>
                  <a:cubicBezTo>
                    <a:pt x="65" y="32"/>
                    <a:pt x="64" y="31"/>
                    <a:pt x="63" y="30"/>
                  </a:cubicBezTo>
                  <a:cubicBezTo>
                    <a:pt x="13" y="1"/>
                    <a:pt x="13" y="1"/>
                    <a:pt x="1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9" name="Freeform 112"/>
            <p:cNvSpPr/>
            <p:nvPr/>
          </p:nvSpPr>
          <p:spPr bwMode="auto">
            <a:xfrm>
              <a:off x="2103438" y="1447800"/>
              <a:ext cx="1196975" cy="2324100"/>
            </a:xfrm>
            <a:custGeom>
              <a:gdLst>
                <a:gd name="T0" fmla="*/ 10 w 64"/>
                <a:gd name="T1" fmla="*/ 0 h 122"/>
                <a:gd name="T2" fmla="*/ 7 w 64"/>
                <a:gd name="T3" fmla="*/ 0 h 122"/>
                <a:gd name="T4" fmla="*/ 1 w 64"/>
                <a:gd name="T5" fmla="*/ 4 h 122"/>
                <a:gd name="T6" fmla="*/ 0 w 64"/>
                <a:gd name="T7" fmla="*/ 7 h 122"/>
                <a:gd name="T8" fmla="*/ 1 w 64"/>
                <a:gd name="T9" fmla="*/ 10 h 122"/>
                <a:gd name="T10" fmla="*/ 50 w 64"/>
                <a:gd name="T11" fmla="*/ 38 h 122"/>
                <a:gd name="T12" fmla="*/ 50 w 64"/>
                <a:gd name="T13" fmla="*/ 122 h 122"/>
                <a:gd name="T14" fmla="*/ 63 w 64"/>
                <a:gd name="T15" fmla="*/ 114 h 122"/>
                <a:gd name="T16" fmla="*/ 64 w 64"/>
                <a:gd name="T17" fmla="*/ 112 h 122"/>
                <a:gd name="T18" fmla="*/ 64 w 64"/>
                <a:gd name="T19" fmla="*/ 32 h 122"/>
                <a:gd name="T20" fmla="*/ 62 w 64"/>
                <a:gd name="T21" fmla="*/ 29 h 122"/>
                <a:gd name="T22" fmla="*/ 12 w 64"/>
                <a:gd name="T23" fmla="*/ 0 h 122"/>
                <a:gd name="T24" fmla="*/ 10 w 64"/>
                <a:gd name="T25" fmla="*/ 0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22">
                  <a:moveTo>
                    <a:pt x="10" y="0"/>
                  </a:moveTo>
                  <a:cubicBezTo>
                    <a:pt x="9" y="0"/>
                    <a:pt x="8" y="0"/>
                    <a:pt x="7" y="0"/>
                  </a:cubicBezTo>
                  <a:cubicBezTo>
                    <a:pt x="1" y="4"/>
                    <a:pt x="1" y="4"/>
                    <a:pt x="1" y="4"/>
                  </a:cubicBezTo>
                  <a:cubicBezTo>
                    <a:pt x="0" y="4"/>
                    <a:pt x="0" y="6"/>
                    <a:pt x="0" y="7"/>
                  </a:cubicBezTo>
                  <a:cubicBezTo>
                    <a:pt x="0" y="8"/>
                    <a:pt x="0" y="9"/>
                    <a:pt x="1" y="10"/>
                  </a:cubicBezTo>
                  <a:cubicBezTo>
                    <a:pt x="50" y="38"/>
                    <a:pt x="50" y="38"/>
                    <a:pt x="50" y="38"/>
                  </a:cubicBezTo>
                  <a:cubicBezTo>
                    <a:pt x="50" y="122"/>
                    <a:pt x="50" y="122"/>
                    <a:pt x="50" y="122"/>
                  </a:cubicBezTo>
                  <a:cubicBezTo>
                    <a:pt x="63" y="114"/>
                    <a:pt x="63" y="114"/>
                    <a:pt x="63" y="114"/>
                  </a:cubicBezTo>
                  <a:cubicBezTo>
                    <a:pt x="63" y="114"/>
                    <a:pt x="64" y="113"/>
                    <a:pt x="64" y="112"/>
                  </a:cubicBezTo>
                  <a:cubicBezTo>
                    <a:pt x="64" y="32"/>
                    <a:pt x="64" y="32"/>
                    <a:pt x="64" y="32"/>
                  </a:cubicBezTo>
                  <a:cubicBezTo>
                    <a:pt x="64" y="31"/>
                    <a:pt x="63" y="30"/>
                    <a:pt x="62" y="29"/>
                  </a:cubicBezTo>
                  <a:cubicBezTo>
                    <a:pt x="12" y="0"/>
                    <a:pt x="12" y="0"/>
                    <a:pt x="12" y="0"/>
                  </a:cubicBezTo>
                  <a:cubicBezTo>
                    <a:pt x="12" y="0"/>
                    <a:pt x="11" y="0"/>
                    <a:pt x="1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0" name="Freeform 113"/>
            <p:cNvSpPr/>
            <p:nvPr/>
          </p:nvSpPr>
          <p:spPr bwMode="auto">
            <a:xfrm>
              <a:off x="2027238" y="1524000"/>
              <a:ext cx="1047750" cy="2286000"/>
            </a:xfrm>
            <a:custGeom>
              <a:gdLst>
                <a:gd name="T0" fmla="*/ 53 w 56"/>
                <a:gd name="T1" fmla="*/ 119 h 120"/>
                <a:gd name="T2" fmla="*/ 1 w 56"/>
                <a:gd name="T3" fmla="*/ 89 h 120"/>
                <a:gd name="T4" fmla="*/ 0 w 56"/>
                <a:gd name="T5" fmla="*/ 86 h 120"/>
                <a:gd name="T6" fmla="*/ 0 w 56"/>
                <a:gd name="T7" fmla="*/ 1 h 120"/>
                <a:gd name="T8" fmla="*/ 1 w 56"/>
                <a:gd name="T9" fmla="*/ 0 h 120"/>
                <a:gd name="T10" fmla="*/ 54 w 56"/>
                <a:gd name="T11" fmla="*/ 31 h 120"/>
                <a:gd name="T12" fmla="*/ 56 w 56"/>
                <a:gd name="T13" fmla="*/ 34 h 120"/>
                <a:gd name="T14" fmla="*/ 56 w 56"/>
                <a:gd name="T15" fmla="*/ 117 h 120"/>
                <a:gd name="T16" fmla="*/ 53 w 56"/>
                <a:gd name="T17" fmla="*/ 119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0">
                  <a:moveTo>
                    <a:pt x="53" y="119"/>
                  </a:moveTo>
                  <a:cubicBezTo>
                    <a:pt x="1" y="89"/>
                    <a:pt x="1" y="89"/>
                    <a:pt x="1" y="89"/>
                  </a:cubicBezTo>
                  <a:cubicBezTo>
                    <a:pt x="0" y="88"/>
                    <a:pt x="0" y="87"/>
                    <a:pt x="0" y="86"/>
                  </a:cubicBezTo>
                  <a:cubicBezTo>
                    <a:pt x="0" y="1"/>
                    <a:pt x="0" y="1"/>
                    <a:pt x="0" y="1"/>
                  </a:cubicBezTo>
                  <a:cubicBezTo>
                    <a:pt x="0" y="0"/>
                    <a:pt x="1" y="0"/>
                    <a:pt x="1" y="0"/>
                  </a:cubicBezTo>
                  <a:cubicBezTo>
                    <a:pt x="54" y="31"/>
                    <a:pt x="54" y="31"/>
                    <a:pt x="54" y="31"/>
                  </a:cubicBezTo>
                  <a:cubicBezTo>
                    <a:pt x="56" y="32"/>
                    <a:pt x="56" y="33"/>
                    <a:pt x="56" y="34"/>
                  </a:cubicBezTo>
                  <a:cubicBezTo>
                    <a:pt x="56" y="117"/>
                    <a:pt x="56" y="117"/>
                    <a:pt x="56" y="117"/>
                  </a:cubicBezTo>
                  <a:cubicBezTo>
                    <a:pt x="56" y="119"/>
                    <a:pt x="55" y="120"/>
                    <a:pt x="53"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1" name="Freeform 114"/>
            <p:cNvSpPr/>
            <p:nvPr/>
          </p:nvSpPr>
          <p:spPr bwMode="auto">
            <a:xfrm>
              <a:off x="2027238" y="1371600"/>
              <a:ext cx="1309688" cy="2419350"/>
            </a:xfrm>
            <a:custGeom>
              <a:gdLst>
                <a:gd name="T0" fmla="*/ 68 w 70"/>
                <a:gd name="T1" fmla="*/ 31 h 127"/>
                <a:gd name="T2" fmla="*/ 15 w 70"/>
                <a:gd name="T3" fmla="*/ 0 h 127"/>
                <a:gd name="T4" fmla="*/ 12 w 70"/>
                <a:gd name="T5" fmla="*/ 0 h 127"/>
                <a:gd name="T6" fmla="*/ 1 w 70"/>
                <a:gd name="T7" fmla="*/ 6 h 127"/>
                <a:gd name="T8" fmla="*/ 0 w 70"/>
                <a:gd name="T9" fmla="*/ 9 h 127"/>
                <a:gd name="T10" fmla="*/ 0 w 70"/>
                <a:gd name="T11" fmla="*/ 9 h 127"/>
                <a:gd name="T12" fmla="*/ 53 w 70"/>
                <a:gd name="T13" fmla="*/ 40 h 127"/>
                <a:gd name="T14" fmla="*/ 55 w 70"/>
                <a:gd name="T15" fmla="*/ 43 h 127"/>
                <a:gd name="T16" fmla="*/ 55 w 70"/>
                <a:gd name="T17" fmla="*/ 126 h 127"/>
                <a:gd name="T18" fmla="*/ 55 w 70"/>
                <a:gd name="T19" fmla="*/ 127 h 127"/>
                <a:gd name="T20" fmla="*/ 56 w 70"/>
                <a:gd name="T21" fmla="*/ 125 h 127"/>
                <a:gd name="T22" fmla="*/ 56 w 70"/>
                <a:gd name="T23" fmla="*/ 42 h 127"/>
                <a:gd name="T24" fmla="*/ 54 w 70"/>
                <a:gd name="T25" fmla="*/ 39 h 127"/>
                <a:gd name="T26" fmla="*/ 1 w 70"/>
                <a:gd name="T27" fmla="*/ 8 h 127"/>
                <a:gd name="T28" fmla="*/ 2 w 70"/>
                <a:gd name="T29" fmla="*/ 8 h 127"/>
                <a:gd name="T30" fmla="*/ 13 w 70"/>
                <a:gd name="T31" fmla="*/ 2 h 127"/>
                <a:gd name="T32" fmla="*/ 13 w 70"/>
                <a:gd name="T33" fmla="*/ 2 h 127"/>
                <a:gd name="T34" fmla="*/ 14 w 70"/>
                <a:gd name="T35" fmla="*/ 2 h 127"/>
                <a:gd name="T36" fmla="*/ 67 w 70"/>
                <a:gd name="T37" fmla="*/ 32 h 127"/>
                <a:gd name="T38" fmla="*/ 68 w 70"/>
                <a:gd name="T39" fmla="*/ 34 h 127"/>
                <a:gd name="T40" fmla="*/ 68 w 70"/>
                <a:gd name="T41" fmla="*/ 119 h 127"/>
                <a:gd name="T42" fmla="*/ 70 w 70"/>
                <a:gd name="T43" fmla="*/ 117 h 127"/>
                <a:gd name="T44" fmla="*/ 70 w 70"/>
                <a:gd name="T45" fmla="*/ 34 h 127"/>
                <a:gd name="T46" fmla="*/ 68 w 70"/>
                <a:gd name="T47" fmla="*/ 3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27">
                  <a:moveTo>
                    <a:pt x="68" y="31"/>
                  </a:moveTo>
                  <a:cubicBezTo>
                    <a:pt x="15" y="0"/>
                    <a:pt x="15" y="0"/>
                    <a:pt x="15" y="0"/>
                  </a:cubicBezTo>
                  <a:cubicBezTo>
                    <a:pt x="14" y="0"/>
                    <a:pt x="13" y="0"/>
                    <a:pt x="12" y="0"/>
                  </a:cubicBezTo>
                  <a:cubicBezTo>
                    <a:pt x="1" y="6"/>
                    <a:pt x="1" y="6"/>
                    <a:pt x="1" y="6"/>
                  </a:cubicBezTo>
                  <a:cubicBezTo>
                    <a:pt x="0" y="7"/>
                    <a:pt x="0" y="8"/>
                    <a:pt x="0" y="9"/>
                  </a:cubicBezTo>
                  <a:cubicBezTo>
                    <a:pt x="0" y="9"/>
                    <a:pt x="0" y="9"/>
                    <a:pt x="0" y="9"/>
                  </a:cubicBezTo>
                  <a:cubicBezTo>
                    <a:pt x="53" y="40"/>
                    <a:pt x="53" y="40"/>
                    <a:pt x="53" y="40"/>
                  </a:cubicBezTo>
                  <a:cubicBezTo>
                    <a:pt x="54" y="40"/>
                    <a:pt x="55" y="42"/>
                    <a:pt x="55" y="43"/>
                  </a:cubicBezTo>
                  <a:cubicBezTo>
                    <a:pt x="55" y="126"/>
                    <a:pt x="55" y="126"/>
                    <a:pt x="55" y="126"/>
                  </a:cubicBezTo>
                  <a:cubicBezTo>
                    <a:pt x="55" y="126"/>
                    <a:pt x="55" y="127"/>
                    <a:pt x="55" y="127"/>
                  </a:cubicBezTo>
                  <a:cubicBezTo>
                    <a:pt x="56" y="127"/>
                    <a:pt x="56" y="126"/>
                    <a:pt x="56" y="125"/>
                  </a:cubicBezTo>
                  <a:cubicBezTo>
                    <a:pt x="56" y="42"/>
                    <a:pt x="56" y="42"/>
                    <a:pt x="56" y="42"/>
                  </a:cubicBezTo>
                  <a:cubicBezTo>
                    <a:pt x="56" y="41"/>
                    <a:pt x="56" y="40"/>
                    <a:pt x="54" y="39"/>
                  </a:cubicBezTo>
                  <a:cubicBezTo>
                    <a:pt x="1" y="8"/>
                    <a:pt x="1" y="8"/>
                    <a:pt x="1" y="8"/>
                  </a:cubicBezTo>
                  <a:cubicBezTo>
                    <a:pt x="2" y="8"/>
                    <a:pt x="2" y="8"/>
                    <a:pt x="2" y="8"/>
                  </a:cubicBezTo>
                  <a:cubicBezTo>
                    <a:pt x="13" y="2"/>
                    <a:pt x="13" y="2"/>
                    <a:pt x="13" y="2"/>
                  </a:cubicBezTo>
                  <a:cubicBezTo>
                    <a:pt x="13" y="2"/>
                    <a:pt x="13" y="2"/>
                    <a:pt x="13" y="2"/>
                  </a:cubicBezTo>
                  <a:cubicBezTo>
                    <a:pt x="14" y="2"/>
                    <a:pt x="14" y="2"/>
                    <a:pt x="14" y="2"/>
                  </a:cubicBezTo>
                  <a:cubicBezTo>
                    <a:pt x="67" y="32"/>
                    <a:pt x="67" y="32"/>
                    <a:pt x="67" y="32"/>
                  </a:cubicBezTo>
                  <a:cubicBezTo>
                    <a:pt x="68" y="33"/>
                    <a:pt x="68" y="34"/>
                    <a:pt x="68" y="34"/>
                  </a:cubicBezTo>
                  <a:cubicBezTo>
                    <a:pt x="68" y="119"/>
                    <a:pt x="68" y="119"/>
                    <a:pt x="68" y="119"/>
                  </a:cubicBezTo>
                  <a:cubicBezTo>
                    <a:pt x="69" y="119"/>
                    <a:pt x="70" y="118"/>
                    <a:pt x="70" y="117"/>
                  </a:cubicBezTo>
                  <a:cubicBezTo>
                    <a:pt x="70" y="34"/>
                    <a:pt x="70" y="34"/>
                    <a:pt x="70" y="34"/>
                  </a:cubicBezTo>
                  <a:cubicBezTo>
                    <a:pt x="70" y="33"/>
                    <a:pt x="69" y="32"/>
                    <a:pt x="6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grpSp>
      <p:cxnSp>
        <p:nvCxnSpPr>
          <p:cNvPr id="7" name="直接连接符 6"/>
          <p:cNvCxnSpPr/>
          <p:nvPr>
            <p:custDataLst>
              <p:tags r:id="rId4"/>
            </p:custDataLst>
          </p:nvPr>
        </p:nvCxnSpPr>
        <p:spPr>
          <a:xfrm>
            <a:off x="5865008" y="3862178"/>
            <a:ext cx="4143672"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865008" y="2994348"/>
            <a:ext cx="4468868" cy="738664"/>
          </a:xfrm>
          <a:prstGeom prst="rect">
            <a:avLst/>
          </a:prstGeom>
        </p:spPr>
        <p:txBody>
          <a:bodyPr wrap="square" lIns="0" tIns="0" rIns="0" bIns="0">
            <a:spAutoFit/>
          </a:bodyPr>
          <a:lstStyle/>
          <a:p>
            <a:r>
              <a:rPr lang="zh-CN" altLang="en-US" sz="4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4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5865008"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009415"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865008"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009415"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259"/>
          <p:cNvSpPr>
            <a:spLocks noChangeArrowheads="1"/>
          </p:cNvSpPr>
          <p:nvPr/>
        </p:nvSpPr>
        <p:spPr bwMode="auto">
          <a:xfrm>
            <a:off x="3334124" y="2899087"/>
            <a:ext cx="991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01</a:t>
            </a:r>
            <a:endParaRPr lang="zh-CN" altLang="en-US" sz="2800">
              <a:solidFill>
                <a:schemeClr val="bg1"/>
              </a:solidFill>
              <a:cs typeface="Arial" panose="020b0604020202020204" pitchFamily="34" charset="0"/>
            </a:endParaRPr>
          </a:p>
        </p:txBody>
      </p:sp>
      <p:sp>
        <p:nvSpPr>
          <p:cNvPr id="39" name="矩形 259"/>
          <p:cNvSpPr>
            <a:spLocks noChangeArrowheads="1"/>
          </p:cNvSpPr>
          <p:nvPr/>
        </p:nvSpPr>
        <p:spPr bwMode="auto">
          <a:xfrm>
            <a:off x="3334124" y="3696911"/>
            <a:ext cx="991134"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 presetClass="entr" presetSubtype="4" accel="4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ppt_x"/>
                                          </p:val>
                                        </p:tav>
                                        <p:tav tm="100000">
                                          <p:val>
                                            <p:strVal val="#ppt_x"/>
                                          </p:val>
                                        </p:tav>
                                      </p:tavLst>
                                    </p:anim>
                                    <p:anim calcmode="lin" valueType="num">
                                      <p:cBhvr additive="base">
                                        <p:cTn id="11"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p:stCondLst>
                              <p:cond delay="0"/>
                            </p:stCondLst>
                            <p:childTnLst>
                              <p:par>
                                <p:cTn id="14" presetID="2" presetClass="entr" presetSubtype="4" accel="4000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250" fill="hold"/>
                                        <p:tgtEl>
                                          <p:spTgt spid="38"/>
                                        </p:tgtEl>
                                        <p:attrNameLst>
                                          <p:attrName>ppt_x</p:attrName>
                                        </p:attrNameLst>
                                      </p:cBhvr>
                                      <p:tavLst>
                                        <p:tav tm="0">
                                          <p:val>
                                            <p:strVal val="#ppt_x"/>
                                          </p:val>
                                        </p:tav>
                                        <p:tav tm="100000">
                                          <p:val>
                                            <p:strVal val="#ppt_x"/>
                                          </p:val>
                                        </p:tav>
                                      </p:tavLst>
                                    </p:anim>
                                    <p:anim calcmode="lin" valueType="num">
                                      <p:cBhvr additive="base">
                                        <p:cTn id="17" dur="125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accel="4000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250" fill="hold"/>
                                        <p:tgtEl>
                                          <p:spTgt spid="39"/>
                                        </p:tgtEl>
                                        <p:attrNameLst>
                                          <p:attrName>ppt_x</p:attrName>
                                        </p:attrNameLst>
                                      </p:cBhvr>
                                      <p:tavLst>
                                        <p:tav tm="0">
                                          <p:val>
                                            <p:strVal val="#ppt_x"/>
                                          </p:val>
                                        </p:tav>
                                        <p:tav tm="100000">
                                          <p:val>
                                            <p:strVal val="#ppt_x"/>
                                          </p:val>
                                        </p:tav>
                                      </p:tavLst>
                                    </p:anim>
                                    <p:anim calcmode="lin" valueType="num">
                                      <p:cBhvr additive="base">
                                        <p:cTn id="23" dur="125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4*#ppt_w"/>
                                          </p:val>
                                        </p:tav>
                                        <p:tav tm="100000">
                                          <p:val>
                                            <p:strVal val="#ppt_w"/>
                                          </p:val>
                                        </p:tav>
                                      </p:tavLst>
                                    </p:anim>
                                    <p:anim calcmode="lin" valueType="num">
                                      <p:cBhvr>
                                        <p:cTn id="2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nodeType="afterGroup">
                            <p:stCondLst>
                              <p:cond delay="500"/>
                            </p:stCondLst>
                            <p:childTnLst>
                              <p:par>
                                <p:cTn id="36" presetID="1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ppt_x</p:attrName>
                                        </p:attrNameLst>
                                      </p:cBhvr>
                                      <p:tavLst>
                                        <p:tav tm="0">
                                          <p:val>
                                            <p:strVal val="#ppt_x-#ppt_w*1.125000"/>
                                          </p:val>
                                        </p:tav>
                                        <p:tav tm="100000">
                                          <p:val>
                                            <p:strVal val="#ppt_x"/>
                                          </p:val>
                                        </p:tav>
                                      </p:tavLst>
                                    </p:anim>
                                    <p:animEffect transition="in" filter="wipe(right)">
                                      <p:cBhvr>
                                        <p:cTn id="39" dur="500"/>
                                        <p:tgtEl>
                                          <p:spTgt spid="11"/>
                                        </p:tgtEl>
                                      </p:cBhvr>
                                    </p:animEffect>
                                  </p:childTnLst>
                                </p:cTn>
                              </p:par>
                            </p:childTnLst>
                          </p:cTn>
                        </p:par>
                        <p:par>
                          <p:cTn id="40" fill="hold" nodeType="afterGroup">
                            <p:stCondLst>
                              <p:cond delay="1000"/>
                            </p:stCondLst>
                            <p:childTnLst>
                              <p:par>
                                <p:cTn id="41" presetID="1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par>
                          <p:cTn id="45" fill="hold" nodeType="afterGroup">
                            <p:stCondLst>
                              <p:cond delay="15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nodeType="afterGroup">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p:bldP spid="11" grpId="0"/>
      <p:bldP spid="12" grpId="0"/>
      <p:bldP spid="13" grpId="0"/>
      <p:bldP spid="14" grpId="0"/>
      <p:bldP spid="38" grpId="0"/>
      <p:bldP spid="3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Rectangle 5"/>
          <p:cNvSpPr>
            <a:spLocks noChangeAspect="1"/>
          </p:cNvSpPr>
          <p:nvPr/>
        </p:nvSpPr>
        <p:spPr>
          <a:xfrm>
            <a:off x="355" y="1456204"/>
            <a:ext cx="6180610" cy="4079769"/>
          </a:xfrm>
          <a:prstGeom prst="rect">
            <a:avLst/>
          </a:prstGeom>
          <a:blipFill dpi="0" rotWithShape="1">
            <a:blip r:embed="rId3">
              <a:extLst>
                <a:ext uri="{28A0092B-C50C-407E-A947-70E740481C1C}">
                  <a14:useLocalDpi xmlns:a14="http://schemas.microsoft.com/office/drawing/2010/main" val="0"/>
                </a:ext>
              </a:extLst>
            </a:blip>
            <a:stretch>
              <a:fillRect t="-1119" b="-1119"/>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a:spLocks noChangeAspect="1"/>
          </p:cNvSpPr>
          <p:nvPr/>
        </p:nvSpPr>
        <p:spPr>
          <a:xfrm>
            <a:off x="6334514" y="1456203"/>
            <a:ext cx="6524235" cy="1915647"/>
          </a:xfrm>
          <a:prstGeom prst="rect">
            <a:avLst/>
          </a:prstGeom>
          <a:solidFill>
            <a:schemeClr val="accent1"/>
          </a:solid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5" name="Title 13"/>
          <p:cNvSpPr txBox="1"/>
          <p:nvPr/>
        </p:nvSpPr>
        <p:spPr>
          <a:xfrm>
            <a:off x="2613161" y="5795267"/>
            <a:ext cx="7755739" cy="707064"/>
          </a:xfrm>
          <a:prstGeom prst="rect">
            <a:avLst/>
          </a:prstGeom>
        </p:spPr>
        <p:txBody>
          <a:bodyPr vert="horz" lIns="0" tIns="0" rIns="0" bIns="0" rtlCol="0" anchor="t" anchorCtr="0">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45">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845">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7" name="TextBox 39"/>
          <p:cNvSpPr txBox="1"/>
          <p:nvPr/>
        </p:nvSpPr>
        <p:spPr>
          <a:xfrm>
            <a:off x="6658696" y="1907311"/>
            <a:ext cx="5875870" cy="1107996"/>
          </a:xfrm>
          <a:prstGeom prst="rect">
            <a:avLst/>
          </a:prstGeom>
          <a:noFill/>
        </p:spPr>
        <p:txBody>
          <a:bodyPr wrap="square" lIns="0" tIns="0" rIns="0" bIns="0" rtlCol="0">
            <a:spAutoFit/>
          </a:bodyPr>
          <a:lstStyle/>
          <a:p>
            <a:r>
              <a:rPr lang="zh-CN" altLang="en-US" sz="2800" b="1">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en-US" altLang="zh-CN" sz="2800" b="1">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440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 name="Rectangle 2"/>
          <p:cNvSpPr>
            <a:spLocks noChangeAspect="1"/>
          </p:cNvSpPr>
          <p:nvPr/>
        </p:nvSpPr>
        <p:spPr>
          <a:xfrm>
            <a:off x="6334518" y="3525762"/>
            <a:ext cx="3185342" cy="2010213"/>
          </a:xfrm>
          <a:prstGeom prst="rect">
            <a:avLst/>
          </a:prstGeom>
          <a:blipFill dpi="0" rotWithShape="1">
            <a:blip r:embed="rId4">
              <a:extLst>
                <a:ext uri="{28A0092B-C50C-407E-A947-70E740481C1C}">
                  <a14:useLocalDpi xmlns:a14="http://schemas.microsoft.com/office/drawing/2010/main" val="0"/>
                </a:ext>
              </a:extLst>
            </a:blip>
            <a:stretch>
              <a:fillRect t="-2820" b="-2820"/>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a:spLocks noChangeAspect="1"/>
          </p:cNvSpPr>
          <p:nvPr/>
        </p:nvSpPr>
        <p:spPr>
          <a:xfrm>
            <a:off x="9673410" y="3525762"/>
            <a:ext cx="3185340" cy="2010213"/>
          </a:xfrm>
          <a:prstGeom prst="rect">
            <a:avLst/>
          </a:prstGeom>
          <a:blipFill dpi="0" rotWithShape="1">
            <a:blip r:embed="rId5">
              <a:extLst>
                <a:ext uri="{28A0092B-C50C-407E-A947-70E740481C1C}">
                  <a14:useLocalDpi xmlns:a14="http://schemas.microsoft.com/office/drawing/2010/main" val="0"/>
                </a:ext>
              </a:extLst>
            </a:blip>
            <a:stretch>
              <a:fillRect t="-2820" b="-2820"/>
            </a:stretch>
          </a:blipFill>
          <a:ln w="76200">
            <a:solidFill>
              <a:schemeClr val="bg1"/>
            </a:solidFill>
          </a:ln>
          <a:effectLst>
            <a:outerShdw blurRad="355600" dist="279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矩形 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文本框 1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1" accel="4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ppt_x"/>
                                          </p:val>
                                        </p:tav>
                                        <p:tav tm="100000">
                                          <p:val>
                                            <p:strVal val="#ppt_x"/>
                                          </p:val>
                                        </p:tav>
                                      </p:tavLst>
                                    </p:anim>
                                    <p:anim calcmode="lin" valueType="num">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4" accel="4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ppt_x"/>
                                          </p:val>
                                        </p:tav>
                                        <p:tav tm="100000">
                                          <p:val>
                                            <p:strVal val="#ppt_x"/>
                                          </p:val>
                                        </p:tav>
                                      </p:tavLst>
                                    </p:anim>
                                    <p:anim calcmode="lin" valueType="num">
                                      <p:cBhvr additive="base">
                                        <p:cTn id="2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accel="4000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500" fill="hold"/>
                                        <p:tgtEl>
                                          <p:spTgt spid="12"/>
                                        </p:tgtEl>
                                        <p:attrNameLst>
                                          <p:attrName>ppt_x</p:attrName>
                                        </p:attrNameLst>
                                      </p:cBhvr>
                                      <p:tavLst>
                                        <p:tav tm="0">
                                          <p:val>
                                            <p:strVal val="#ppt_x"/>
                                          </p:val>
                                        </p:tav>
                                        <p:tav tm="100000">
                                          <p:val>
                                            <p:strVal val="#ppt_x"/>
                                          </p:val>
                                        </p:tav>
                                      </p:tavLst>
                                    </p:anim>
                                    <p:anim calcmode="lin" valueType="num">
                                      <p:cBhvr additive="base">
                                        <p:cTn id="3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5" grpId="0"/>
      <p:bldP spid="7" grpId="0"/>
      <p:bldP spid="3" grpId="0" animBg="1"/>
      <p:bldP spid="12"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Rectangle 23"/>
          <p:cNvSpPr/>
          <p:nvPr/>
        </p:nvSpPr>
        <p:spPr>
          <a:xfrm>
            <a:off x="0" y="3959267"/>
            <a:ext cx="12858750" cy="2604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nvGrpSpPr>
          <p:cNvPr id="31" name="Group 30"/>
          <p:cNvGrpSpPr/>
          <p:nvPr/>
        </p:nvGrpSpPr>
        <p:grpSpPr>
          <a:xfrm>
            <a:off x="1982802" y="2087558"/>
            <a:ext cx="1209531" cy="2132187"/>
            <a:chOff x="647700" y="1123950"/>
            <a:chExt cx="990600" cy="1746250"/>
          </a:xfrm>
        </p:grpSpPr>
        <p:sp>
          <p:nvSpPr>
            <p:cNvPr id="25" name="Rectangle 24"/>
            <p:cNvSpPr/>
            <p:nvPr/>
          </p:nvSpPr>
          <p:spPr>
            <a:xfrm>
              <a:off x="647700" y="2660650"/>
              <a:ext cx="990600" cy="209550"/>
            </a:xfrm>
            <a:prstGeom prst="rect">
              <a:avLst/>
            </a:prstGeom>
            <a:gradFill>
              <a:gsLst>
                <a:gs pos="9000">
                  <a:schemeClr val="accent1"/>
                </a:gs>
                <a:gs pos="5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7" name="Round Same Side Corner Rectangle 26"/>
            <p:cNvSpPr/>
            <p:nvPr/>
          </p:nvSpPr>
          <p:spPr>
            <a:xfrm>
              <a:off x="739775" y="1123950"/>
              <a:ext cx="806450" cy="1536700"/>
            </a:xfrm>
            <a:prstGeom prst="round2SameRect">
              <a:avLst/>
            </a:prstGeom>
            <a:gradFill>
              <a:gsLst>
                <a:gs pos="8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Oval 27"/>
          <p:cNvSpPr/>
          <p:nvPr/>
        </p:nvSpPr>
        <p:spPr>
          <a:xfrm>
            <a:off x="2261926" y="2273642"/>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9"/>
          <p:cNvSpPr>
            <a:spLocks noEditPoints="1"/>
          </p:cNvSpPr>
          <p:nvPr/>
        </p:nvSpPr>
        <p:spPr bwMode="auto">
          <a:xfrm>
            <a:off x="2333646" y="3167222"/>
            <a:ext cx="507848" cy="507848"/>
          </a:xfrm>
          <a:custGeom>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
          <p:cNvSpPr txBox="1"/>
          <p:nvPr/>
        </p:nvSpPr>
        <p:spPr>
          <a:xfrm>
            <a:off x="1777491" y="4567316"/>
            <a:ext cx="1577515"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59"/>
          <p:cNvGrpSpPr/>
          <p:nvPr/>
        </p:nvGrpSpPr>
        <p:grpSpPr>
          <a:xfrm>
            <a:off x="3517974" y="3963881"/>
            <a:ext cx="1209531" cy="2132187"/>
            <a:chOff x="2165350" y="2786822"/>
            <a:chExt cx="990600" cy="1746250"/>
          </a:xfrm>
        </p:grpSpPr>
        <p:sp>
          <p:nvSpPr>
            <p:cNvPr id="34" name="Rectangle 33"/>
            <p:cNvSpPr/>
            <p:nvPr/>
          </p:nvSpPr>
          <p:spPr>
            <a:xfrm flipV="1">
              <a:off x="2165350" y="2786822"/>
              <a:ext cx="990600" cy="209550"/>
            </a:xfrm>
            <a:prstGeom prst="rect">
              <a:avLst/>
            </a:prstGeom>
            <a:gradFill>
              <a:gsLst>
                <a:gs pos="9000">
                  <a:schemeClr val="accent2"/>
                </a:gs>
                <a:gs pos="5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5" name="Round Same Side Corner Rectangle 34"/>
            <p:cNvSpPr/>
            <p:nvPr/>
          </p:nvSpPr>
          <p:spPr>
            <a:xfrm flipV="1">
              <a:off x="2257425" y="2996372"/>
              <a:ext cx="806450" cy="1536700"/>
            </a:xfrm>
            <a:prstGeom prst="round2SameRect">
              <a:avLst/>
            </a:prstGeom>
            <a:gradFill>
              <a:gsLst>
                <a:gs pos="8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Oval 35"/>
          <p:cNvSpPr/>
          <p:nvPr/>
        </p:nvSpPr>
        <p:spPr>
          <a:xfrm>
            <a:off x="3797098" y="5284855"/>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3"/>
          <p:cNvSpPr txBox="1"/>
          <p:nvPr/>
        </p:nvSpPr>
        <p:spPr>
          <a:xfrm>
            <a:off x="3364930" y="2528267"/>
            <a:ext cx="149724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8"/>
          <p:cNvGrpSpPr/>
          <p:nvPr/>
        </p:nvGrpSpPr>
        <p:grpSpPr>
          <a:xfrm>
            <a:off x="5053148" y="2087558"/>
            <a:ext cx="1209531" cy="2132187"/>
            <a:chOff x="647700" y="1123950"/>
            <a:chExt cx="990600" cy="1746250"/>
          </a:xfrm>
        </p:grpSpPr>
        <p:sp>
          <p:nvSpPr>
            <p:cNvPr id="40" name="Rectangle 39"/>
            <p:cNvSpPr/>
            <p:nvPr/>
          </p:nvSpPr>
          <p:spPr>
            <a:xfrm>
              <a:off x="647700" y="2660650"/>
              <a:ext cx="990600" cy="209550"/>
            </a:xfrm>
            <a:prstGeom prst="rect">
              <a:avLst/>
            </a:prstGeom>
            <a:gradFill>
              <a:gsLst>
                <a:gs pos="9000">
                  <a:schemeClr val="accent3"/>
                </a:gs>
                <a:gs pos="5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1" name="Round Same Side Corner Rectangle 40"/>
            <p:cNvSpPr/>
            <p:nvPr/>
          </p:nvSpPr>
          <p:spPr>
            <a:xfrm>
              <a:off x="739775" y="1123950"/>
              <a:ext cx="806450" cy="1536700"/>
            </a:xfrm>
            <a:prstGeom prst="round2SameRect">
              <a:avLst/>
            </a:prstGeom>
            <a:gradFill>
              <a:gsLst>
                <a:gs pos="87000">
                  <a:schemeClr val="accent3"/>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Oval 41"/>
          <p:cNvSpPr/>
          <p:nvPr/>
        </p:nvSpPr>
        <p:spPr>
          <a:xfrm>
            <a:off x="5332273" y="2273642"/>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en-US">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4868232" y="4567316"/>
            <a:ext cx="1577515"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Group 60"/>
          <p:cNvGrpSpPr/>
          <p:nvPr/>
        </p:nvGrpSpPr>
        <p:grpSpPr>
          <a:xfrm>
            <a:off x="6588320" y="3963881"/>
            <a:ext cx="1209531" cy="2132187"/>
            <a:chOff x="4676775" y="2786822"/>
            <a:chExt cx="990600" cy="1746250"/>
          </a:xfrm>
        </p:grpSpPr>
        <p:sp>
          <p:nvSpPr>
            <p:cNvPr id="46" name="Rectangle 45"/>
            <p:cNvSpPr/>
            <p:nvPr/>
          </p:nvSpPr>
          <p:spPr>
            <a:xfrm flipV="1">
              <a:off x="4676775" y="2786822"/>
              <a:ext cx="990600" cy="209550"/>
            </a:xfrm>
            <a:prstGeom prst="rect">
              <a:avLst/>
            </a:prstGeom>
            <a:gradFill>
              <a:gsLst>
                <a:gs pos="9000">
                  <a:schemeClr val="accent4"/>
                </a:gs>
                <a:gs pos="50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7" name="Round Same Side Corner Rectangle 46"/>
            <p:cNvSpPr/>
            <p:nvPr/>
          </p:nvSpPr>
          <p:spPr>
            <a:xfrm flipV="1">
              <a:off x="4768850" y="2996372"/>
              <a:ext cx="806450" cy="1536700"/>
            </a:xfrm>
            <a:prstGeom prst="round2SameRect">
              <a:avLst/>
            </a:prstGeom>
            <a:gradFill>
              <a:gsLst>
                <a:gs pos="87000">
                  <a:schemeClr val="accent4"/>
                </a:gs>
                <a:gs pos="100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Oval 47"/>
          <p:cNvSpPr/>
          <p:nvPr/>
        </p:nvSpPr>
        <p:spPr>
          <a:xfrm>
            <a:off x="6867446" y="5284855"/>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en-US">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6431401" y="2528267"/>
            <a:ext cx="149724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123495" y="2087558"/>
            <a:ext cx="1209531" cy="2132187"/>
            <a:chOff x="647700" y="1123950"/>
            <a:chExt cx="990600" cy="1746250"/>
          </a:xfrm>
        </p:grpSpPr>
        <p:sp>
          <p:nvSpPr>
            <p:cNvPr id="51" name="Rectangle 50"/>
            <p:cNvSpPr/>
            <p:nvPr/>
          </p:nvSpPr>
          <p:spPr>
            <a:xfrm>
              <a:off x="647700" y="2660650"/>
              <a:ext cx="990600" cy="209550"/>
            </a:xfrm>
            <a:prstGeom prst="rect">
              <a:avLst/>
            </a:prstGeom>
            <a:gradFill>
              <a:gsLst>
                <a:gs pos="9000">
                  <a:schemeClr val="accent5"/>
                </a:gs>
                <a:gs pos="5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2" name="Round Same Side Corner Rectangle 51"/>
            <p:cNvSpPr/>
            <p:nvPr/>
          </p:nvSpPr>
          <p:spPr>
            <a:xfrm>
              <a:off x="739775" y="1123950"/>
              <a:ext cx="806450" cy="1536700"/>
            </a:xfrm>
            <a:prstGeom prst="round2SameRect">
              <a:avLst/>
            </a:prstGeom>
            <a:gradFill>
              <a:gsLst>
                <a:gs pos="87000">
                  <a:schemeClr val="accent5"/>
                </a:gs>
                <a:gs pos="10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Oval 52"/>
          <p:cNvSpPr/>
          <p:nvPr/>
        </p:nvSpPr>
        <p:spPr>
          <a:xfrm>
            <a:off x="8402619" y="2273642"/>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en-US">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3"/>
          <p:cNvSpPr txBox="1"/>
          <p:nvPr/>
        </p:nvSpPr>
        <p:spPr>
          <a:xfrm>
            <a:off x="7945322" y="4567316"/>
            <a:ext cx="1577515"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Group 61"/>
          <p:cNvGrpSpPr/>
          <p:nvPr/>
        </p:nvGrpSpPr>
        <p:grpSpPr>
          <a:xfrm>
            <a:off x="9658668" y="3963881"/>
            <a:ext cx="1209531" cy="2132187"/>
            <a:chOff x="7216775" y="2786822"/>
            <a:chExt cx="990600" cy="1746250"/>
          </a:xfrm>
        </p:grpSpPr>
        <p:sp>
          <p:nvSpPr>
            <p:cNvPr id="56" name="Rectangle 55"/>
            <p:cNvSpPr/>
            <p:nvPr/>
          </p:nvSpPr>
          <p:spPr>
            <a:xfrm flipV="1">
              <a:off x="7216775" y="2786822"/>
              <a:ext cx="990600" cy="209550"/>
            </a:xfrm>
            <a:prstGeom prst="rect">
              <a:avLst/>
            </a:prstGeom>
            <a:gradFill>
              <a:gsLst>
                <a:gs pos="9000">
                  <a:schemeClr val="accent6"/>
                </a:gs>
                <a:gs pos="5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57" name="Round Same Side Corner Rectangle 56"/>
            <p:cNvSpPr/>
            <p:nvPr/>
          </p:nvSpPr>
          <p:spPr>
            <a:xfrm flipV="1">
              <a:off x="7308850" y="2996372"/>
              <a:ext cx="806450" cy="1536700"/>
            </a:xfrm>
            <a:prstGeom prst="round2SameRect">
              <a:avLst/>
            </a:prstGeom>
            <a:gradFill>
              <a:gsLst>
                <a:gs pos="87000">
                  <a:schemeClr val="accent6"/>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Oval 57"/>
          <p:cNvSpPr/>
          <p:nvPr/>
        </p:nvSpPr>
        <p:spPr>
          <a:xfrm>
            <a:off x="9937791" y="5284855"/>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accent6"/>
                </a:solidFill>
                <a:latin typeface="Arial" panose="020b0604020202020204" pitchFamily="34" charset="0"/>
                <a:ea typeface="微软雅黑" panose="020b0503020204020204" pitchFamily="34" charset="-122"/>
                <a:sym typeface="Arial" panose="020b0604020202020204" pitchFamily="34" charset="0"/>
              </a:rPr>
              <a:t>06</a:t>
            </a:r>
            <a:endParaRPr lang="en-US">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3"/>
          <p:cNvSpPr txBox="1"/>
          <p:nvPr/>
        </p:nvSpPr>
        <p:spPr>
          <a:xfrm>
            <a:off x="9520628" y="2528267"/>
            <a:ext cx="1497248"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84"/>
          <p:cNvSpPr>
            <a:spLocks noEditPoints="1"/>
          </p:cNvSpPr>
          <p:nvPr/>
        </p:nvSpPr>
        <p:spPr bwMode="auto">
          <a:xfrm>
            <a:off x="3846655" y="4490547"/>
            <a:ext cx="538189" cy="428355"/>
          </a:xfrm>
          <a:custGeom>
            <a:cxnLst>
              <a:cxn ang="0">
                <a:pos x="68" y="48"/>
              </a:cxn>
              <a:cxn ang="0">
                <a:pos x="62" y="54"/>
              </a:cxn>
              <a:cxn ang="0">
                <a:pos x="7" y="54"/>
              </a:cxn>
              <a:cxn ang="0">
                <a:pos x="0" y="48"/>
              </a:cxn>
              <a:cxn ang="0">
                <a:pos x="0" y="6"/>
              </a:cxn>
              <a:cxn ang="0">
                <a:pos x="7" y="0"/>
              </a:cxn>
              <a:cxn ang="0">
                <a:pos x="62" y="0"/>
              </a:cxn>
              <a:cxn ang="0">
                <a:pos x="68" y="6"/>
              </a:cxn>
              <a:cxn ang="0">
                <a:pos x="68" y="48"/>
              </a:cxn>
              <a:cxn ang="0">
                <a:pos x="62" y="5"/>
              </a:cxn>
              <a:cxn ang="0">
                <a:pos x="7" y="5"/>
              </a:cxn>
              <a:cxn ang="0">
                <a:pos x="5" y="6"/>
              </a:cxn>
              <a:cxn ang="0">
                <a:pos x="11" y="17"/>
              </a:cxn>
              <a:cxn ang="0">
                <a:pos x="26" y="29"/>
              </a:cxn>
              <a:cxn ang="0">
                <a:pos x="34" y="34"/>
              </a:cxn>
              <a:cxn ang="0">
                <a:pos x="34" y="34"/>
              </a:cxn>
              <a:cxn ang="0">
                <a:pos x="34" y="34"/>
              </a:cxn>
              <a:cxn ang="0">
                <a:pos x="43" y="29"/>
              </a:cxn>
              <a:cxn ang="0">
                <a:pos x="58" y="17"/>
              </a:cxn>
              <a:cxn ang="0">
                <a:pos x="64" y="8"/>
              </a:cxn>
              <a:cxn ang="0">
                <a:pos x="62" y="5"/>
              </a:cxn>
              <a:cxn ang="0">
                <a:pos x="64" y="19"/>
              </a:cxn>
              <a:cxn ang="0">
                <a:pos x="61" y="21"/>
              </a:cxn>
              <a:cxn ang="0">
                <a:pos x="45" y="34"/>
              </a:cxn>
              <a:cxn ang="0">
                <a:pos x="34" y="39"/>
              </a:cxn>
              <a:cxn ang="0">
                <a:pos x="34" y="39"/>
              </a:cxn>
              <a:cxn ang="0">
                <a:pos x="34" y="39"/>
              </a:cxn>
              <a:cxn ang="0">
                <a:pos x="24" y="34"/>
              </a:cxn>
              <a:cxn ang="0">
                <a:pos x="8" y="21"/>
              </a:cxn>
              <a:cxn ang="0">
                <a:pos x="5" y="19"/>
              </a:cxn>
              <a:cxn ang="0">
                <a:pos x="5" y="48"/>
              </a:cxn>
              <a:cxn ang="0">
                <a:pos x="7" y="49"/>
              </a:cxn>
              <a:cxn ang="0">
                <a:pos x="62" y="49"/>
              </a:cxn>
              <a:cxn ang="0">
                <a:pos x="64" y="48"/>
              </a:cxn>
              <a:cxn ang="0">
                <a:pos x="64" y="19"/>
              </a:cxn>
            </a:cxnLst>
            <a:rect l="0" t="0" r="r" b="b"/>
            <a:pathLst>
              <a:path w="68" h="54">
                <a:moveTo>
                  <a:pt x="68" y="48"/>
                </a:moveTo>
                <a:cubicBezTo>
                  <a:pt x="68" y="51"/>
                  <a:pt x="66" y="54"/>
                  <a:pt x="62" y="54"/>
                </a:cubicBezTo>
                <a:cubicBezTo>
                  <a:pt x="7" y="54"/>
                  <a:pt x="7" y="54"/>
                  <a:pt x="7" y="54"/>
                </a:cubicBezTo>
                <a:cubicBezTo>
                  <a:pt x="3" y="54"/>
                  <a:pt x="0" y="51"/>
                  <a:pt x="0" y="48"/>
                </a:cubicBezTo>
                <a:cubicBezTo>
                  <a:pt x="0" y="6"/>
                  <a:pt x="0" y="6"/>
                  <a:pt x="0" y="6"/>
                </a:cubicBezTo>
                <a:cubicBezTo>
                  <a:pt x="0" y="3"/>
                  <a:pt x="3" y="0"/>
                  <a:pt x="7" y="0"/>
                </a:cubicBezTo>
                <a:cubicBezTo>
                  <a:pt x="62" y="0"/>
                  <a:pt x="62" y="0"/>
                  <a:pt x="62" y="0"/>
                </a:cubicBezTo>
                <a:cubicBezTo>
                  <a:pt x="66" y="0"/>
                  <a:pt x="68" y="3"/>
                  <a:pt x="68" y="6"/>
                </a:cubicBezTo>
                <a:lnTo>
                  <a:pt x="68" y="48"/>
                </a:lnTo>
                <a:close/>
                <a:moveTo>
                  <a:pt x="62" y="5"/>
                </a:moveTo>
                <a:cubicBezTo>
                  <a:pt x="7" y="5"/>
                  <a:pt x="7" y="5"/>
                  <a:pt x="7" y="5"/>
                </a:cubicBezTo>
                <a:cubicBezTo>
                  <a:pt x="6" y="5"/>
                  <a:pt x="5" y="6"/>
                  <a:pt x="5" y="6"/>
                </a:cubicBezTo>
                <a:cubicBezTo>
                  <a:pt x="5" y="11"/>
                  <a:pt x="7" y="15"/>
                  <a:pt x="11" y="17"/>
                </a:cubicBezTo>
                <a:cubicBezTo>
                  <a:pt x="16" y="21"/>
                  <a:pt x="21" y="25"/>
                  <a:pt x="26" y="29"/>
                </a:cubicBezTo>
                <a:cubicBezTo>
                  <a:pt x="28" y="31"/>
                  <a:pt x="32" y="34"/>
                  <a:pt x="34" y="34"/>
                </a:cubicBezTo>
                <a:cubicBezTo>
                  <a:pt x="34" y="34"/>
                  <a:pt x="34" y="34"/>
                  <a:pt x="34" y="34"/>
                </a:cubicBezTo>
                <a:cubicBezTo>
                  <a:pt x="34" y="34"/>
                  <a:pt x="34" y="34"/>
                  <a:pt x="34" y="34"/>
                </a:cubicBezTo>
                <a:cubicBezTo>
                  <a:pt x="37" y="34"/>
                  <a:pt x="41" y="31"/>
                  <a:pt x="43" y="29"/>
                </a:cubicBezTo>
                <a:cubicBezTo>
                  <a:pt x="48" y="25"/>
                  <a:pt x="53" y="21"/>
                  <a:pt x="58" y="17"/>
                </a:cubicBezTo>
                <a:cubicBezTo>
                  <a:pt x="60" y="15"/>
                  <a:pt x="64" y="11"/>
                  <a:pt x="64" y="8"/>
                </a:cubicBezTo>
                <a:cubicBezTo>
                  <a:pt x="64" y="7"/>
                  <a:pt x="64" y="5"/>
                  <a:pt x="62" y="5"/>
                </a:cubicBezTo>
                <a:close/>
                <a:moveTo>
                  <a:pt x="64" y="19"/>
                </a:moveTo>
                <a:cubicBezTo>
                  <a:pt x="63" y="20"/>
                  <a:pt x="62" y="20"/>
                  <a:pt x="61" y="21"/>
                </a:cubicBezTo>
                <a:cubicBezTo>
                  <a:pt x="56" y="25"/>
                  <a:pt x="50" y="30"/>
                  <a:pt x="45" y="34"/>
                </a:cubicBezTo>
                <a:cubicBezTo>
                  <a:pt x="42" y="36"/>
                  <a:pt x="38" y="39"/>
                  <a:pt x="34" y="39"/>
                </a:cubicBezTo>
                <a:cubicBezTo>
                  <a:pt x="34" y="39"/>
                  <a:pt x="34" y="39"/>
                  <a:pt x="34" y="39"/>
                </a:cubicBezTo>
                <a:cubicBezTo>
                  <a:pt x="34" y="39"/>
                  <a:pt x="34" y="39"/>
                  <a:pt x="34" y="39"/>
                </a:cubicBezTo>
                <a:cubicBezTo>
                  <a:pt x="30" y="39"/>
                  <a:pt x="27" y="36"/>
                  <a:pt x="24" y="34"/>
                </a:cubicBezTo>
                <a:cubicBezTo>
                  <a:pt x="19" y="30"/>
                  <a:pt x="13" y="25"/>
                  <a:pt x="8" y="21"/>
                </a:cubicBezTo>
                <a:cubicBezTo>
                  <a:pt x="7" y="20"/>
                  <a:pt x="6" y="20"/>
                  <a:pt x="5" y="19"/>
                </a:cubicBezTo>
                <a:cubicBezTo>
                  <a:pt x="5" y="48"/>
                  <a:pt x="5" y="48"/>
                  <a:pt x="5" y="48"/>
                </a:cubicBezTo>
                <a:cubicBezTo>
                  <a:pt x="5" y="48"/>
                  <a:pt x="6" y="49"/>
                  <a:pt x="7" y="49"/>
                </a:cubicBezTo>
                <a:cubicBezTo>
                  <a:pt x="62" y="49"/>
                  <a:pt x="62" y="49"/>
                  <a:pt x="62" y="49"/>
                </a:cubicBezTo>
                <a:cubicBezTo>
                  <a:pt x="63" y="49"/>
                  <a:pt x="64" y="48"/>
                  <a:pt x="64" y="48"/>
                </a:cubicBezTo>
                <a:lnTo>
                  <a:pt x="64" y="19"/>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226"/>
          <p:cNvSpPr>
            <a:spLocks noEditPoints="1"/>
          </p:cNvSpPr>
          <p:nvPr/>
        </p:nvSpPr>
        <p:spPr bwMode="auto">
          <a:xfrm>
            <a:off x="5367162" y="3356404"/>
            <a:ext cx="597013" cy="400127"/>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229"/>
          <p:cNvSpPr>
            <a:spLocks noEditPoints="1"/>
          </p:cNvSpPr>
          <p:nvPr/>
        </p:nvSpPr>
        <p:spPr bwMode="auto">
          <a:xfrm>
            <a:off x="6958163" y="4503940"/>
            <a:ext cx="466754" cy="469929"/>
          </a:xfrm>
          <a:custGeom>
            <a:cxnLst>
              <a:cxn ang="0">
                <a:pos x="68" y="64"/>
              </a:cxn>
              <a:cxn ang="0">
                <a:pos x="65" y="68"/>
              </a:cxn>
              <a:cxn ang="0">
                <a:pos x="28" y="68"/>
              </a:cxn>
              <a:cxn ang="0">
                <a:pos x="25" y="64"/>
              </a:cxn>
              <a:cxn ang="0">
                <a:pos x="25" y="58"/>
              </a:cxn>
              <a:cxn ang="0">
                <a:pos x="4" y="58"/>
              </a:cxn>
              <a:cxn ang="0">
                <a:pos x="0" y="54"/>
              </a:cxn>
              <a:cxn ang="0">
                <a:pos x="0" y="3"/>
              </a:cxn>
              <a:cxn ang="0">
                <a:pos x="4" y="0"/>
              </a:cxn>
              <a:cxn ang="0">
                <a:pos x="45" y="0"/>
              </a:cxn>
              <a:cxn ang="0">
                <a:pos x="49" y="3"/>
              </a:cxn>
              <a:cxn ang="0">
                <a:pos x="49" y="16"/>
              </a:cxn>
              <a:cxn ang="0">
                <a:pos x="50" y="17"/>
              </a:cxn>
              <a:cxn ang="0">
                <a:pos x="66" y="32"/>
              </a:cxn>
              <a:cxn ang="0">
                <a:pos x="68" y="39"/>
              </a:cxn>
              <a:cxn ang="0">
                <a:pos x="68" y="64"/>
              </a:cxn>
              <a:cxn ang="0">
                <a:pos x="39" y="6"/>
              </a:cxn>
              <a:cxn ang="0">
                <a:pos x="38" y="5"/>
              </a:cxn>
              <a:cxn ang="0">
                <a:pos x="11" y="5"/>
              </a:cxn>
              <a:cxn ang="0">
                <a:pos x="10" y="6"/>
              </a:cxn>
              <a:cxn ang="0">
                <a:pos x="10" y="8"/>
              </a:cxn>
              <a:cxn ang="0">
                <a:pos x="11" y="9"/>
              </a:cxn>
              <a:cxn ang="0">
                <a:pos x="38" y="9"/>
              </a:cxn>
              <a:cxn ang="0">
                <a:pos x="39" y="8"/>
              </a:cxn>
              <a:cxn ang="0">
                <a:pos x="39" y="6"/>
              </a:cxn>
              <a:cxn ang="0">
                <a:pos x="64" y="63"/>
              </a:cxn>
              <a:cxn ang="0">
                <a:pos x="64" y="39"/>
              </a:cxn>
              <a:cxn ang="0">
                <a:pos x="48" y="39"/>
              </a:cxn>
              <a:cxn ang="0">
                <a:pos x="44" y="35"/>
              </a:cxn>
              <a:cxn ang="0">
                <a:pos x="44" y="19"/>
              </a:cxn>
              <a:cxn ang="0">
                <a:pos x="30" y="19"/>
              </a:cxn>
              <a:cxn ang="0">
                <a:pos x="30" y="63"/>
              </a:cxn>
              <a:cxn ang="0">
                <a:pos x="64" y="63"/>
              </a:cxn>
              <a:cxn ang="0">
                <a:pos x="60" y="34"/>
              </a:cxn>
              <a:cxn ang="0">
                <a:pos x="49" y="22"/>
              </a:cxn>
              <a:cxn ang="0">
                <a:pos x="49" y="34"/>
              </a:cxn>
              <a:cxn ang="0">
                <a:pos x="60" y="34"/>
              </a:cxn>
            </a:cxnLst>
            <a:rect l="0" t="0" r="r" b="b"/>
            <a:pathLst>
              <a:path w="68" h="68">
                <a:moveTo>
                  <a:pt x="68" y="64"/>
                </a:moveTo>
                <a:cubicBezTo>
                  <a:pt x="68" y="66"/>
                  <a:pt x="67" y="68"/>
                  <a:pt x="65" y="68"/>
                </a:cubicBezTo>
                <a:cubicBezTo>
                  <a:pt x="28" y="68"/>
                  <a:pt x="28" y="68"/>
                  <a:pt x="28" y="68"/>
                </a:cubicBezTo>
                <a:cubicBezTo>
                  <a:pt x="26" y="68"/>
                  <a:pt x="25" y="66"/>
                  <a:pt x="25" y="64"/>
                </a:cubicBezTo>
                <a:cubicBezTo>
                  <a:pt x="25" y="58"/>
                  <a:pt x="25" y="58"/>
                  <a:pt x="25" y="58"/>
                </a:cubicBezTo>
                <a:cubicBezTo>
                  <a:pt x="4" y="58"/>
                  <a:pt x="4" y="58"/>
                  <a:pt x="4" y="58"/>
                </a:cubicBezTo>
                <a:cubicBezTo>
                  <a:pt x="2" y="58"/>
                  <a:pt x="0" y="56"/>
                  <a:pt x="0" y="54"/>
                </a:cubicBezTo>
                <a:cubicBezTo>
                  <a:pt x="0" y="3"/>
                  <a:pt x="0" y="3"/>
                  <a:pt x="0" y="3"/>
                </a:cubicBezTo>
                <a:cubicBezTo>
                  <a:pt x="0" y="1"/>
                  <a:pt x="2" y="0"/>
                  <a:pt x="4" y="0"/>
                </a:cubicBezTo>
                <a:cubicBezTo>
                  <a:pt x="45" y="0"/>
                  <a:pt x="45" y="0"/>
                  <a:pt x="45" y="0"/>
                </a:cubicBezTo>
                <a:cubicBezTo>
                  <a:pt x="47" y="0"/>
                  <a:pt x="49" y="1"/>
                  <a:pt x="49" y="3"/>
                </a:cubicBezTo>
                <a:cubicBezTo>
                  <a:pt x="49" y="16"/>
                  <a:pt x="49" y="16"/>
                  <a:pt x="49" y="16"/>
                </a:cubicBezTo>
                <a:cubicBezTo>
                  <a:pt x="50" y="16"/>
                  <a:pt x="50" y="16"/>
                  <a:pt x="50" y="17"/>
                </a:cubicBezTo>
                <a:cubicBezTo>
                  <a:pt x="66" y="32"/>
                  <a:pt x="66" y="32"/>
                  <a:pt x="66" y="32"/>
                </a:cubicBezTo>
                <a:cubicBezTo>
                  <a:pt x="67" y="34"/>
                  <a:pt x="68" y="37"/>
                  <a:pt x="68" y="39"/>
                </a:cubicBezTo>
                <a:lnTo>
                  <a:pt x="68" y="64"/>
                </a:lnTo>
                <a:close/>
                <a:moveTo>
                  <a:pt x="39" y="6"/>
                </a:moveTo>
                <a:cubicBezTo>
                  <a:pt x="39" y="5"/>
                  <a:pt x="39" y="5"/>
                  <a:pt x="38" y="5"/>
                </a:cubicBezTo>
                <a:cubicBezTo>
                  <a:pt x="11" y="5"/>
                  <a:pt x="11" y="5"/>
                  <a:pt x="11" y="5"/>
                </a:cubicBezTo>
                <a:cubicBezTo>
                  <a:pt x="11" y="5"/>
                  <a:pt x="10" y="5"/>
                  <a:pt x="10" y="6"/>
                </a:cubicBezTo>
                <a:cubicBezTo>
                  <a:pt x="10" y="8"/>
                  <a:pt x="10" y="8"/>
                  <a:pt x="10" y="8"/>
                </a:cubicBezTo>
                <a:cubicBezTo>
                  <a:pt x="10" y="9"/>
                  <a:pt x="11" y="9"/>
                  <a:pt x="11" y="9"/>
                </a:cubicBezTo>
                <a:cubicBezTo>
                  <a:pt x="38" y="9"/>
                  <a:pt x="38" y="9"/>
                  <a:pt x="38" y="9"/>
                </a:cubicBezTo>
                <a:cubicBezTo>
                  <a:pt x="39" y="9"/>
                  <a:pt x="39" y="9"/>
                  <a:pt x="39" y="8"/>
                </a:cubicBezTo>
                <a:lnTo>
                  <a:pt x="39" y="6"/>
                </a:lnTo>
                <a:close/>
                <a:moveTo>
                  <a:pt x="64" y="63"/>
                </a:moveTo>
                <a:cubicBezTo>
                  <a:pt x="64" y="39"/>
                  <a:pt x="64" y="39"/>
                  <a:pt x="64" y="39"/>
                </a:cubicBezTo>
                <a:cubicBezTo>
                  <a:pt x="48" y="39"/>
                  <a:pt x="48" y="39"/>
                  <a:pt x="48" y="39"/>
                </a:cubicBezTo>
                <a:cubicBezTo>
                  <a:pt x="46" y="39"/>
                  <a:pt x="44" y="37"/>
                  <a:pt x="44" y="35"/>
                </a:cubicBezTo>
                <a:cubicBezTo>
                  <a:pt x="44" y="19"/>
                  <a:pt x="44" y="19"/>
                  <a:pt x="44" y="19"/>
                </a:cubicBezTo>
                <a:cubicBezTo>
                  <a:pt x="30" y="19"/>
                  <a:pt x="30" y="19"/>
                  <a:pt x="30" y="19"/>
                </a:cubicBezTo>
                <a:cubicBezTo>
                  <a:pt x="30" y="63"/>
                  <a:pt x="30" y="63"/>
                  <a:pt x="30" y="63"/>
                </a:cubicBezTo>
                <a:lnTo>
                  <a:pt x="64" y="63"/>
                </a:lnTo>
                <a:close/>
                <a:moveTo>
                  <a:pt x="60" y="34"/>
                </a:moveTo>
                <a:cubicBezTo>
                  <a:pt x="49" y="22"/>
                  <a:pt x="49" y="22"/>
                  <a:pt x="49" y="22"/>
                </a:cubicBezTo>
                <a:cubicBezTo>
                  <a:pt x="49" y="34"/>
                  <a:pt x="49" y="34"/>
                  <a:pt x="49" y="34"/>
                </a:cubicBezTo>
                <a:lnTo>
                  <a:pt x="60" y="34"/>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217"/>
          <p:cNvSpPr>
            <a:spLocks noEditPoints="1"/>
          </p:cNvSpPr>
          <p:nvPr/>
        </p:nvSpPr>
        <p:spPr bwMode="auto">
          <a:xfrm>
            <a:off x="8483646" y="3356404"/>
            <a:ext cx="495053" cy="371290"/>
          </a:xfrm>
          <a:custGeom>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7">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66"/>
          <p:cNvSpPr>
            <a:spLocks noEditPoints="1"/>
          </p:cNvSpPr>
          <p:nvPr/>
        </p:nvSpPr>
        <p:spPr bwMode="auto">
          <a:xfrm>
            <a:off x="10012228" y="4490546"/>
            <a:ext cx="504357" cy="391203"/>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矩形 4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文本框 53"/>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4" name="文本框 63"/>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nodeType="afterGroup">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nodeType="afterGroup">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nodeType="afterGroup">
                            <p:stCondLst>
                              <p:cond delay="2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00"/>
                            </p:stCondLst>
                            <p:childTnLst>
                              <p:par>
                                <p:cTn id="31" presetID="2" presetClass="entr" presetSubtype="2" accel="50000" decel="50000"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1+#ppt_w/2"/>
                                          </p:val>
                                        </p:tav>
                                        <p:tav tm="100000">
                                          <p:val>
                                            <p:strVal val="#ppt_x"/>
                                          </p:val>
                                        </p:tav>
                                      </p:tavLst>
                                    </p:anim>
                                    <p:anim calcmode="lin" valueType="num">
                                      <p:cBhvr additive="base">
                                        <p:cTn id="34" dur="500" fill="hold"/>
                                        <p:tgtEl>
                                          <p:spTgt spid="6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nodeType="afterGroup">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500" fill="hold"/>
                                        <p:tgtEl>
                                          <p:spTgt spid="63"/>
                                        </p:tgtEl>
                                        <p:attrNameLst>
                                          <p:attrName>ppt_w</p:attrName>
                                        </p:attrNameLst>
                                      </p:cBhvr>
                                      <p:tavLst>
                                        <p:tav tm="0">
                                          <p:val>
                                            <p:fltVal val="0"/>
                                          </p:val>
                                        </p:tav>
                                        <p:tav tm="100000">
                                          <p:val>
                                            <p:strVal val="#ppt_w"/>
                                          </p:val>
                                        </p:tav>
                                      </p:tavLst>
                                    </p:anim>
                                    <p:anim calcmode="lin" valueType="num">
                                      <p:cBhvr>
                                        <p:cTn id="45" dur="500" fill="hold"/>
                                        <p:tgtEl>
                                          <p:spTgt spid="63"/>
                                        </p:tgtEl>
                                        <p:attrNameLst>
                                          <p:attrName>ppt_h</p:attrName>
                                        </p:attrNameLst>
                                      </p:cBhvr>
                                      <p:tavLst>
                                        <p:tav tm="0">
                                          <p:val>
                                            <p:fltVal val="0"/>
                                          </p:val>
                                        </p:tav>
                                        <p:tav tm="100000">
                                          <p:val>
                                            <p:strVal val="#ppt_h"/>
                                          </p:val>
                                        </p:tav>
                                      </p:tavLst>
                                    </p:anim>
                                    <p:animEffect transition="in" filter="fade">
                                      <p:cBhvr>
                                        <p:cTn id="46" dur="500"/>
                                        <p:tgtEl>
                                          <p:spTgt spid="63"/>
                                        </p:tgtEl>
                                      </p:cBhvr>
                                    </p:animEffect>
                                  </p:childTnLst>
                                </p:cTn>
                              </p:par>
                            </p:childTnLst>
                          </p:cTn>
                        </p:par>
                        <p:par>
                          <p:cTn id="47" fill="hold" nodeType="afterGroup">
                            <p:stCondLst>
                              <p:cond delay="4000"/>
                            </p:stCondLst>
                            <p:childTnLst>
                              <p:par>
                                <p:cTn id="48" presetID="2" presetClass="entr" presetSubtype="1" accel="50000" decel="5000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4500"/>
                            </p:stCondLst>
                            <p:childTnLst>
                              <p:par>
                                <p:cTn id="53" presetID="2" presetClass="entr" presetSubtype="2" accel="50000" decel="5000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childTnLst>
                          </p:cTn>
                        </p:par>
                        <p:par>
                          <p:cTn id="63" fill="hold" nodeType="afterGroup">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fltVal val="0"/>
                                          </p:val>
                                        </p:tav>
                                        <p:tav tm="100000">
                                          <p:val>
                                            <p:strVal val="#ppt_h"/>
                                          </p:val>
                                        </p:tav>
                                      </p:tavLst>
                                    </p:anim>
                                    <p:animEffect transition="in" filter="fade">
                                      <p:cBhvr>
                                        <p:cTn id="68" dur="500"/>
                                        <p:tgtEl>
                                          <p:spTgt spid="75"/>
                                        </p:tgtEl>
                                      </p:cBhvr>
                                    </p:animEffect>
                                  </p:childTnLst>
                                </p:cTn>
                              </p:par>
                            </p:childTnLst>
                          </p:cTn>
                        </p:par>
                        <p:par>
                          <p:cTn id="69" fill="hold" nodeType="afterGroup">
                            <p:stCondLst>
                              <p:cond delay="6000"/>
                            </p:stCondLst>
                            <p:childTnLst>
                              <p:par>
                                <p:cTn id="70" presetID="2" presetClass="entr" presetSubtype="4" accel="50000" decel="5000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6500"/>
                            </p:stCondLst>
                            <p:childTnLst>
                              <p:par>
                                <p:cTn id="75" presetID="2" presetClass="entr" presetSubtype="2" accel="50000" decel="50000"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1+#ppt_w/2"/>
                                          </p:val>
                                        </p:tav>
                                        <p:tav tm="100000">
                                          <p:val>
                                            <p:strVal val="#ppt_x"/>
                                          </p:val>
                                        </p:tav>
                                      </p:tavLst>
                                    </p:anim>
                                    <p:anim calcmode="lin" valueType="num">
                                      <p:cBhvr additive="base">
                                        <p:cTn id="78" dur="500" fill="hold"/>
                                        <p:tgtEl>
                                          <p:spTgt spid="61"/>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p:cTn id="82" dur="500" fill="hold"/>
                                        <p:tgtEl>
                                          <p:spTgt spid="48"/>
                                        </p:tgtEl>
                                        <p:attrNameLst>
                                          <p:attrName>ppt_w</p:attrName>
                                        </p:attrNameLst>
                                      </p:cBhvr>
                                      <p:tavLst>
                                        <p:tav tm="0">
                                          <p:val>
                                            <p:fltVal val="0"/>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animEffect transition="in" filter="fade">
                                      <p:cBhvr>
                                        <p:cTn id="84" dur="500"/>
                                        <p:tgtEl>
                                          <p:spTgt spid="48"/>
                                        </p:tgtEl>
                                      </p:cBhvr>
                                    </p:animEffect>
                                  </p:childTnLst>
                                </p:cTn>
                              </p:par>
                            </p:childTnLst>
                          </p:cTn>
                        </p:par>
                        <p:par>
                          <p:cTn id="85" fill="hold" nodeType="afterGroup">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 calcmode="lin" valueType="num">
                                      <p:cBhvr>
                                        <p:cTn id="88" dur="500" fill="hold"/>
                                        <p:tgtEl>
                                          <p:spTgt spid="79"/>
                                        </p:tgtEl>
                                        <p:attrNameLst>
                                          <p:attrName>ppt_w</p:attrName>
                                        </p:attrNameLst>
                                      </p:cBhvr>
                                      <p:tavLst>
                                        <p:tav tm="0">
                                          <p:val>
                                            <p:fltVal val="0"/>
                                          </p:val>
                                        </p:tav>
                                        <p:tav tm="100000">
                                          <p:val>
                                            <p:strVal val="#ppt_w"/>
                                          </p:val>
                                        </p:tav>
                                      </p:tavLst>
                                    </p:anim>
                                    <p:anim calcmode="lin" valueType="num">
                                      <p:cBhvr>
                                        <p:cTn id="89" dur="500" fill="hold"/>
                                        <p:tgtEl>
                                          <p:spTgt spid="79"/>
                                        </p:tgtEl>
                                        <p:attrNameLst>
                                          <p:attrName>ppt_h</p:attrName>
                                        </p:attrNameLst>
                                      </p:cBhvr>
                                      <p:tavLst>
                                        <p:tav tm="0">
                                          <p:val>
                                            <p:fltVal val="0"/>
                                          </p:val>
                                        </p:tav>
                                        <p:tav tm="100000">
                                          <p:val>
                                            <p:strVal val="#ppt_h"/>
                                          </p:val>
                                        </p:tav>
                                      </p:tavLst>
                                    </p:anim>
                                    <p:animEffect transition="in" filter="fade">
                                      <p:cBhvr>
                                        <p:cTn id="90" dur="500"/>
                                        <p:tgtEl>
                                          <p:spTgt spid="79"/>
                                        </p:tgtEl>
                                      </p:cBhvr>
                                    </p:animEffect>
                                  </p:childTnLst>
                                </p:cTn>
                              </p:par>
                            </p:childTnLst>
                          </p:cTn>
                        </p:par>
                        <p:par>
                          <p:cTn id="91" fill="hold" nodeType="afterGroup">
                            <p:stCondLst>
                              <p:cond delay="8000"/>
                            </p:stCondLst>
                            <p:childTnLst>
                              <p:par>
                                <p:cTn id="92" presetID="2" presetClass="entr" presetSubtype="1" accel="50000" decel="5000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ppt_x"/>
                                          </p:val>
                                        </p:tav>
                                        <p:tav tm="100000">
                                          <p:val>
                                            <p:strVal val="#ppt_x"/>
                                          </p:val>
                                        </p:tav>
                                      </p:tavLst>
                                    </p:anim>
                                    <p:anim calcmode="lin" valueType="num">
                                      <p:cBhvr additive="base">
                                        <p:cTn id="95" dur="500" fill="hold"/>
                                        <p:tgtEl>
                                          <p:spTgt spid="49"/>
                                        </p:tgtEl>
                                        <p:attrNameLst>
                                          <p:attrName>ppt_y</p:attrName>
                                        </p:attrNameLst>
                                      </p:cBhvr>
                                      <p:tavLst>
                                        <p:tav tm="0">
                                          <p:val>
                                            <p:strVal val="0-#ppt_h/2"/>
                                          </p:val>
                                        </p:tav>
                                        <p:tav tm="100000">
                                          <p:val>
                                            <p:strVal val="#ppt_y"/>
                                          </p:val>
                                        </p:tav>
                                      </p:tavLst>
                                    </p:anim>
                                  </p:childTnLst>
                                </p:cTn>
                              </p:par>
                            </p:childTnLst>
                          </p:cTn>
                        </p:par>
                        <p:par>
                          <p:cTn id="96" fill="hold" nodeType="afterGroup">
                            <p:stCondLst>
                              <p:cond delay="8500"/>
                            </p:stCondLst>
                            <p:childTnLst>
                              <p:par>
                                <p:cTn id="97" presetID="2" presetClass="entr" presetSubtype="2" accel="50000" decel="50000"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1+#ppt_w/2"/>
                                          </p:val>
                                        </p:tav>
                                        <p:tav tm="100000">
                                          <p:val>
                                            <p:strVal val="#ppt_x"/>
                                          </p:val>
                                        </p:tav>
                                      </p:tavLst>
                                    </p:anim>
                                    <p:anim calcmode="lin" valueType="num">
                                      <p:cBhvr additive="base">
                                        <p:cTn id="100" dur="500" fill="hold"/>
                                        <p:tgtEl>
                                          <p:spTgt spid="50"/>
                                        </p:tgtEl>
                                        <p:attrNameLst>
                                          <p:attrName>ppt_y</p:attrName>
                                        </p:attrNameLst>
                                      </p:cBhvr>
                                      <p:tavLst>
                                        <p:tav tm="0">
                                          <p:val>
                                            <p:strVal val="#ppt_y"/>
                                          </p:val>
                                        </p:tav>
                                        <p:tav tm="100000">
                                          <p:val>
                                            <p:strVal val="#ppt_y"/>
                                          </p:val>
                                        </p:tav>
                                      </p:tavLst>
                                    </p:anim>
                                  </p:childTnLst>
                                </p:cTn>
                              </p:par>
                            </p:childTnLst>
                          </p:cTn>
                        </p:par>
                        <p:par>
                          <p:cTn id="101" fill="hold" nodeType="afterGroup">
                            <p:stCondLst>
                              <p:cond delay="9000"/>
                            </p:stCondLst>
                            <p:childTnLst>
                              <p:par>
                                <p:cTn id="102" presetID="53" presetClass="entr" presetSubtype="16"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500" fill="hold"/>
                                        <p:tgtEl>
                                          <p:spTgt spid="53"/>
                                        </p:tgtEl>
                                        <p:attrNameLst>
                                          <p:attrName>ppt_w</p:attrName>
                                        </p:attrNameLst>
                                      </p:cBhvr>
                                      <p:tavLst>
                                        <p:tav tm="0">
                                          <p:val>
                                            <p:fltVal val="0"/>
                                          </p:val>
                                        </p:tav>
                                        <p:tav tm="100000">
                                          <p:val>
                                            <p:strVal val="#ppt_w"/>
                                          </p:val>
                                        </p:tav>
                                      </p:tavLst>
                                    </p:anim>
                                    <p:anim calcmode="lin" valueType="num">
                                      <p:cBhvr>
                                        <p:cTn id="105" dur="500" fill="hold"/>
                                        <p:tgtEl>
                                          <p:spTgt spid="53"/>
                                        </p:tgtEl>
                                        <p:attrNameLst>
                                          <p:attrName>ppt_h</p:attrName>
                                        </p:attrNameLst>
                                      </p:cBhvr>
                                      <p:tavLst>
                                        <p:tav tm="0">
                                          <p:val>
                                            <p:fltVal val="0"/>
                                          </p:val>
                                        </p:tav>
                                        <p:tav tm="100000">
                                          <p:val>
                                            <p:strVal val="#ppt_h"/>
                                          </p:val>
                                        </p:tav>
                                      </p:tavLst>
                                    </p:anim>
                                    <p:animEffect transition="in" filter="fade">
                                      <p:cBhvr>
                                        <p:cTn id="106" dur="500"/>
                                        <p:tgtEl>
                                          <p:spTgt spid="53"/>
                                        </p:tgtEl>
                                      </p:cBhvr>
                                    </p:animEffect>
                                  </p:childTnLst>
                                </p:cTn>
                              </p:par>
                            </p:childTnLst>
                          </p:cTn>
                        </p:par>
                        <p:par>
                          <p:cTn id="107" fill="hold" nodeType="afterGroup">
                            <p:stCondLst>
                              <p:cond delay="9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nodeType="afterGroup">
                            <p:stCondLst>
                              <p:cond delay="10000"/>
                            </p:stCondLst>
                            <p:childTnLst>
                              <p:par>
                                <p:cTn id="114" presetID="2" presetClass="entr" presetSubtype="4" accel="50000" decel="50000"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500" fill="hold"/>
                                        <p:tgtEl>
                                          <p:spTgt spid="55"/>
                                        </p:tgtEl>
                                        <p:attrNameLst>
                                          <p:attrName>ppt_x</p:attrName>
                                        </p:attrNameLst>
                                      </p:cBhvr>
                                      <p:tavLst>
                                        <p:tav tm="0">
                                          <p:val>
                                            <p:strVal val="#ppt_x"/>
                                          </p:val>
                                        </p:tav>
                                        <p:tav tm="100000">
                                          <p:val>
                                            <p:strVal val="#ppt_x"/>
                                          </p:val>
                                        </p:tav>
                                      </p:tavLst>
                                    </p:anim>
                                    <p:anim calcmode="lin" valueType="num">
                                      <p:cBhvr additive="base">
                                        <p:cTn id="117" dur="500" fill="hold"/>
                                        <p:tgtEl>
                                          <p:spTgt spid="55"/>
                                        </p:tgtEl>
                                        <p:attrNameLst>
                                          <p:attrName>ppt_y</p:attrName>
                                        </p:attrNameLst>
                                      </p:cBhvr>
                                      <p:tavLst>
                                        <p:tav tm="0">
                                          <p:val>
                                            <p:strVal val="1+#ppt_h/2"/>
                                          </p:val>
                                        </p:tav>
                                        <p:tav tm="100000">
                                          <p:val>
                                            <p:strVal val="#ppt_y"/>
                                          </p:val>
                                        </p:tav>
                                      </p:tavLst>
                                    </p:anim>
                                  </p:childTnLst>
                                </p:cTn>
                              </p:par>
                            </p:childTnLst>
                          </p:cTn>
                        </p:par>
                        <p:par>
                          <p:cTn id="118" fill="hold" nodeType="afterGroup">
                            <p:stCondLst>
                              <p:cond delay="10500"/>
                            </p:stCondLst>
                            <p:childTnLst>
                              <p:par>
                                <p:cTn id="119" presetID="2" presetClass="entr" presetSubtype="2" accel="50000" decel="50000" fill="hold" nodeType="afterEffect">
                                  <p:stCondLst>
                                    <p:cond delay="0"/>
                                  </p:stCondLst>
                                  <p:childTnLst>
                                    <p:set>
                                      <p:cBhvr>
                                        <p:cTn id="120" dur="1" fill="hold">
                                          <p:stCondLst>
                                            <p:cond delay="0"/>
                                          </p:stCondLst>
                                        </p:cTn>
                                        <p:tgtEl>
                                          <p:spTgt spid="62"/>
                                        </p:tgtEl>
                                        <p:attrNameLst>
                                          <p:attrName>style.visibility</p:attrName>
                                        </p:attrNameLst>
                                      </p:cBhvr>
                                      <p:to>
                                        <p:strVal val="visible"/>
                                      </p:to>
                                    </p:set>
                                    <p:anim calcmode="lin" valueType="num">
                                      <p:cBhvr additive="base">
                                        <p:cTn id="121" dur="500" fill="hold"/>
                                        <p:tgtEl>
                                          <p:spTgt spid="62"/>
                                        </p:tgtEl>
                                        <p:attrNameLst>
                                          <p:attrName>ppt_x</p:attrName>
                                        </p:attrNameLst>
                                      </p:cBhvr>
                                      <p:tavLst>
                                        <p:tav tm="0">
                                          <p:val>
                                            <p:strVal val="1+#ppt_w/2"/>
                                          </p:val>
                                        </p:tav>
                                        <p:tav tm="100000">
                                          <p:val>
                                            <p:strVal val="#ppt_x"/>
                                          </p:val>
                                        </p:tav>
                                      </p:tavLst>
                                    </p:anim>
                                    <p:anim calcmode="lin" valueType="num">
                                      <p:cBhvr additive="base">
                                        <p:cTn id="122" dur="500" fill="hold"/>
                                        <p:tgtEl>
                                          <p:spTgt spid="62"/>
                                        </p:tgtEl>
                                        <p:attrNameLst>
                                          <p:attrName>ppt_y</p:attrName>
                                        </p:attrNameLst>
                                      </p:cBhvr>
                                      <p:tavLst>
                                        <p:tav tm="0">
                                          <p:val>
                                            <p:strVal val="#ppt_y"/>
                                          </p:val>
                                        </p:tav>
                                        <p:tav tm="100000">
                                          <p:val>
                                            <p:strVal val="#ppt_y"/>
                                          </p:val>
                                        </p:tav>
                                      </p:tavLst>
                                    </p:anim>
                                  </p:childTnLst>
                                </p:cTn>
                              </p:par>
                            </p:childTnLst>
                          </p:cTn>
                        </p:par>
                        <p:par>
                          <p:cTn id="123" fill="hold" nodeType="afterGroup">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58"/>
                                        </p:tgtEl>
                                        <p:attrNameLst>
                                          <p:attrName>style.visibility</p:attrName>
                                        </p:attrNameLst>
                                      </p:cBhvr>
                                      <p:to>
                                        <p:strVal val="visible"/>
                                      </p:to>
                                    </p:set>
                                    <p:anim calcmode="lin" valueType="num">
                                      <p:cBhvr>
                                        <p:cTn id="126" dur="500" fill="hold"/>
                                        <p:tgtEl>
                                          <p:spTgt spid="58"/>
                                        </p:tgtEl>
                                        <p:attrNameLst>
                                          <p:attrName>ppt_w</p:attrName>
                                        </p:attrNameLst>
                                      </p:cBhvr>
                                      <p:tavLst>
                                        <p:tav tm="0">
                                          <p:val>
                                            <p:fltVal val="0"/>
                                          </p:val>
                                        </p:tav>
                                        <p:tav tm="100000">
                                          <p:val>
                                            <p:strVal val="#ppt_w"/>
                                          </p:val>
                                        </p:tav>
                                      </p:tavLst>
                                    </p:anim>
                                    <p:anim calcmode="lin" valueType="num">
                                      <p:cBhvr>
                                        <p:cTn id="127" dur="500" fill="hold"/>
                                        <p:tgtEl>
                                          <p:spTgt spid="58"/>
                                        </p:tgtEl>
                                        <p:attrNameLst>
                                          <p:attrName>ppt_h</p:attrName>
                                        </p:attrNameLst>
                                      </p:cBhvr>
                                      <p:tavLst>
                                        <p:tav tm="0">
                                          <p:val>
                                            <p:fltVal val="0"/>
                                          </p:val>
                                        </p:tav>
                                        <p:tav tm="100000">
                                          <p:val>
                                            <p:strVal val="#ppt_h"/>
                                          </p:val>
                                        </p:tav>
                                      </p:tavLst>
                                    </p:anim>
                                    <p:animEffect transition="in" filter="fade">
                                      <p:cBhvr>
                                        <p:cTn id="128" dur="500"/>
                                        <p:tgtEl>
                                          <p:spTgt spid="58"/>
                                        </p:tgtEl>
                                      </p:cBhvr>
                                    </p:animEffect>
                                  </p:childTnLst>
                                </p:cTn>
                              </p:par>
                            </p:childTnLst>
                          </p:cTn>
                        </p:par>
                        <p:par>
                          <p:cTn id="129" fill="hold" nodeType="afterGroup">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87"/>
                                        </p:tgtEl>
                                        <p:attrNameLst>
                                          <p:attrName>style.visibility</p:attrName>
                                        </p:attrNameLst>
                                      </p:cBhvr>
                                      <p:to>
                                        <p:strVal val="visible"/>
                                      </p:to>
                                    </p:set>
                                    <p:anim calcmode="lin" valueType="num">
                                      <p:cBhvr>
                                        <p:cTn id="132" dur="500" fill="hold"/>
                                        <p:tgtEl>
                                          <p:spTgt spid="87"/>
                                        </p:tgtEl>
                                        <p:attrNameLst>
                                          <p:attrName>ppt_w</p:attrName>
                                        </p:attrNameLst>
                                      </p:cBhvr>
                                      <p:tavLst>
                                        <p:tav tm="0">
                                          <p:val>
                                            <p:fltVal val="0"/>
                                          </p:val>
                                        </p:tav>
                                        <p:tav tm="100000">
                                          <p:val>
                                            <p:strVal val="#ppt_w"/>
                                          </p:val>
                                        </p:tav>
                                      </p:tavLst>
                                    </p:anim>
                                    <p:anim calcmode="lin" valueType="num">
                                      <p:cBhvr>
                                        <p:cTn id="133" dur="500" fill="hold"/>
                                        <p:tgtEl>
                                          <p:spTgt spid="87"/>
                                        </p:tgtEl>
                                        <p:attrNameLst>
                                          <p:attrName>ppt_h</p:attrName>
                                        </p:attrNameLst>
                                      </p:cBhvr>
                                      <p:tavLst>
                                        <p:tav tm="0">
                                          <p:val>
                                            <p:fltVal val="0"/>
                                          </p:val>
                                        </p:tav>
                                        <p:tav tm="100000">
                                          <p:val>
                                            <p:strVal val="#ppt_h"/>
                                          </p:val>
                                        </p:tav>
                                      </p:tavLst>
                                    </p:anim>
                                    <p:animEffect transition="in" filter="fade">
                                      <p:cBhvr>
                                        <p:cTn id="134" dur="500"/>
                                        <p:tgtEl>
                                          <p:spTgt spid="87"/>
                                        </p:tgtEl>
                                      </p:cBhvr>
                                    </p:animEffect>
                                  </p:childTnLst>
                                </p:cTn>
                              </p:par>
                            </p:childTnLst>
                          </p:cTn>
                        </p:par>
                        <p:par>
                          <p:cTn id="135" fill="hold" nodeType="afterGroup">
                            <p:stCondLst>
                              <p:cond delay="12000"/>
                            </p:stCondLst>
                            <p:childTnLst>
                              <p:par>
                                <p:cTn id="136" presetID="2" presetClass="entr" presetSubtype="1" accel="50000" decel="50000" fill="hold" grpId="0" nodeType="afterEffect">
                                  <p:stCondLst>
                                    <p:cond delay="0"/>
                                  </p:stCondLst>
                                  <p:childTnLst>
                                    <p:set>
                                      <p:cBhvr>
                                        <p:cTn id="137" dur="1" fill="hold">
                                          <p:stCondLst>
                                            <p:cond delay="0"/>
                                          </p:stCondLst>
                                        </p:cTn>
                                        <p:tgtEl>
                                          <p:spTgt spid="59"/>
                                        </p:tgtEl>
                                        <p:attrNameLst>
                                          <p:attrName>style.visibility</p:attrName>
                                        </p:attrNameLst>
                                      </p:cBhvr>
                                      <p:to>
                                        <p:strVal val="visible"/>
                                      </p:to>
                                    </p:set>
                                    <p:anim calcmode="lin" valueType="num">
                                      <p:cBhvr additive="base">
                                        <p:cTn id="138" dur="500" fill="hold"/>
                                        <p:tgtEl>
                                          <p:spTgt spid="59"/>
                                        </p:tgtEl>
                                        <p:attrNameLst>
                                          <p:attrName>ppt_x</p:attrName>
                                        </p:attrNameLst>
                                      </p:cBhvr>
                                      <p:tavLst>
                                        <p:tav tm="0">
                                          <p:val>
                                            <p:strVal val="#ppt_x"/>
                                          </p:val>
                                        </p:tav>
                                        <p:tav tm="100000">
                                          <p:val>
                                            <p:strVal val="#ppt_x"/>
                                          </p:val>
                                        </p:tav>
                                      </p:tavLst>
                                    </p:anim>
                                    <p:anim calcmode="lin" valueType="num">
                                      <p:cBhvr additive="base">
                                        <p:cTn id="139"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0" grpId="0" animBg="1"/>
      <p:bldP spid="32" grpId="0"/>
      <p:bldP spid="36" grpId="0" animBg="1"/>
      <p:bldP spid="38" grpId="0"/>
      <p:bldP spid="42" grpId="0" animBg="1"/>
      <p:bldP spid="44" grpId="0"/>
      <p:bldP spid="48" grpId="0" animBg="1"/>
      <p:bldP spid="49" grpId="0"/>
      <p:bldP spid="53" grpId="0" animBg="1"/>
      <p:bldP spid="55" grpId="0"/>
      <p:bldP spid="58" grpId="0" animBg="1"/>
      <p:bldP spid="59" grpId="0"/>
      <p:bldP spid="63" grpId="0" animBg="1"/>
      <p:bldP spid="75" grpId="0" animBg="1"/>
      <p:bldP spid="79" grpId="0" animBg="1"/>
      <p:bldP spid="81" grpId="0" animBg="1"/>
      <p:bldP spid="87"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ound Same Side Corner Rectangle 6"/>
          <p:cNvSpPr/>
          <p:nvPr/>
        </p:nvSpPr>
        <p:spPr>
          <a:xfrm rot="5400000">
            <a:off x="4229157" y="848884"/>
            <a:ext cx="888127" cy="3483958"/>
          </a:xfrm>
          <a:prstGeom prst="round2SameRect">
            <a:avLst>
              <a:gd name="adj1" fmla="val 4786"/>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8"/>
          <p:cNvGrpSpPr/>
          <p:nvPr/>
        </p:nvGrpSpPr>
        <p:grpSpPr>
          <a:xfrm>
            <a:off x="1593184" y="2146798"/>
            <a:ext cx="1421686" cy="888122"/>
            <a:chOff x="1089991" y="1190211"/>
            <a:chExt cx="1376360" cy="1000540"/>
          </a:xfrm>
        </p:grpSpPr>
        <p:sp>
          <p:nvSpPr>
            <p:cNvPr id="4" name="Round Same Side Corner Rectangle 3"/>
            <p:cNvSpPr/>
            <p:nvPr/>
          </p:nvSpPr>
          <p:spPr>
            <a:xfrm rot="16200000">
              <a:off x="768625" y="1511577"/>
              <a:ext cx="1000539" cy="357808"/>
            </a:xfrm>
            <a:prstGeom prst="round2SameRect">
              <a:avLst>
                <a:gd name="adj1" fmla="val 1145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10"/>
            <p:cNvGrpSpPr/>
            <p:nvPr/>
          </p:nvGrpSpPr>
          <p:grpSpPr>
            <a:xfrm>
              <a:off x="1447799" y="1190212"/>
              <a:ext cx="1018552" cy="1000539"/>
              <a:chOff x="1424610" y="1190212"/>
              <a:chExt cx="1018552" cy="1000539"/>
            </a:xfrm>
          </p:grpSpPr>
          <p:sp>
            <p:nvSpPr>
              <p:cNvPr id="5" name="Rectangle 4"/>
              <p:cNvSpPr/>
              <p:nvPr/>
            </p:nvSpPr>
            <p:spPr>
              <a:xfrm rot="16200000">
                <a:off x="1393136" y="1221686"/>
                <a:ext cx="1000539" cy="9375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9"/>
              <p:cNvGrpSpPr/>
              <p:nvPr/>
            </p:nvGrpSpPr>
            <p:grpSpPr>
              <a:xfrm>
                <a:off x="1527810" y="1306830"/>
                <a:ext cx="915352" cy="762000"/>
                <a:chOff x="1527810" y="1306830"/>
                <a:chExt cx="915352" cy="762000"/>
              </a:xfrm>
              <a:solidFill>
                <a:schemeClr val="accent1"/>
              </a:solidFill>
            </p:grpSpPr>
            <p:sp>
              <p:nvSpPr>
                <p:cNvPr id="8" name="Rectangle 7"/>
                <p:cNvSpPr/>
                <p:nvPr/>
              </p:nvSpPr>
              <p:spPr>
                <a:xfrm>
                  <a:off x="1527810" y="1306830"/>
                  <a:ext cx="7620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9" name="Isosceles Triangle 8"/>
                <p:cNvSpPr/>
                <p:nvPr/>
              </p:nvSpPr>
              <p:spPr>
                <a:xfrm rot="5400000">
                  <a:off x="2252662" y="1611630"/>
                  <a:ext cx="22860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2" name="Freeform 136"/>
          <p:cNvSpPr>
            <a:spLocks noEditPoints="1"/>
          </p:cNvSpPr>
          <p:nvPr/>
        </p:nvSpPr>
        <p:spPr bwMode="auto">
          <a:xfrm>
            <a:off x="2233222" y="2371133"/>
            <a:ext cx="489077" cy="439461"/>
          </a:xfrm>
          <a:custGeom>
            <a:cxnLst>
              <a:cxn ang="0">
                <a:pos x="23" y="39"/>
              </a:cxn>
              <a:cxn ang="0">
                <a:pos x="21" y="41"/>
              </a:cxn>
              <a:cxn ang="0">
                <a:pos x="20" y="41"/>
              </a:cxn>
              <a:cxn ang="0">
                <a:pos x="19" y="40"/>
              </a:cxn>
              <a:cxn ang="0">
                <a:pos x="0" y="22"/>
              </a:cxn>
              <a:cxn ang="0">
                <a:pos x="0" y="19"/>
              </a:cxn>
              <a:cxn ang="0">
                <a:pos x="19" y="1"/>
              </a:cxn>
              <a:cxn ang="0">
                <a:pos x="21" y="0"/>
              </a:cxn>
              <a:cxn ang="0">
                <a:pos x="23" y="2"/>
              </a:cxn>
              <a:cxn ang="0">
                <a:pos x="23" y="5"/>
              </a:cxn>
              <a:cxn ang="0">
                <a:pos x="8" y="19"/>
              </a:cxn>
              <a:cxn ang="0">
                <a:pos x="8" y="22"/>
              </a:cxn>
              <a:cxn ang="0">
                <a:pos x="23" y="36"/>
              </a:cxn>
              <a:cxn ang="0">
                <a:pos x="23" y="39"/>
              </a:cxn>
              <a:cxn ang="0">
                <a:pos x="58" y="57"/>
              </a:cxn>
              <a:cxn ang="0">
                <a:pos x="57" y="57"/>
              </a:cxn>
              <a:cxn ang="0">
                <a:pos x="57" y="57"/>
              </a:cxn>
              <a:cxn ang="0">
                <a:pos x="56" y="56"/>
              </a:cxn>
              <a:cxn ang="0">
                <a:pos x="52" y="36"/>
              </a:cxn>
              <a:cxn ang="0">
                <a:pos x="36" y="30"/>
              </a:cxn>
              <a:cxn ang="0">
                <a:pos x="36" y="39"/>
              </a:cxn>
              <a:cxn ang="0">
                <a:pos x="35" y="41"/>
              </a:cxn>
              <a:cxn ang="0">
                <a:pos x="34" y="41"/>
              </a:cxn>
              <a:cxn ang="0">
                <a:pos x="32" y="40"/>
              </a:cxn>
              <a:cxn ang="0">
                <a:pos x="14" y="22"/>
              </a:cxn>
              <a:cxn ang="0">
                <a:pos x="14" y="19"/>
              </a:cxn>
              <a:cxn ang="0">
                <a:pos x="32" y="1"/>
              </a:cxn>
              <a:cxn ang="0">
                <a:pos x="35" y="0"/>
              </a:cxn>
              <a:cxn ang="0">
                <a:pos x="36" y="2"/>
              </a:cxn>
              <a:cxn ang="0">
                <a:pos x="36" y="12"/>
              </a:cxn>
              <a:cxn ang="0">
                <a:pos x="58" y="20"/>
              </a:cxn>
              <a:cxn ang="0">
                <a:pos x="64" y="38"/>
              </a:cxn>
              <a:cxn ang="0">
                <a:pos x="58" y="57"/>
              </a:cxn>
            </a:cxnLst>
            <a:rect l="0" t="0" r="r" b="b"/>
            <a:pathLst>
              <a:path w="64" h="57">
                <a:moveTo>
                  <a:pt x="23" y="39"/>
                </a:moveTo>
                <a:cubicBezTo>
                  <a:pt x="23" y="40"/>
                  <a:pt x="22" y="41"/>
                  <a:pt x="21" y="41"/>
                </a:cubicBezTo>
                <a:cubicBezTo>
                  <a:pt x="21" y="41"/>
                  <a:pt x="21" y="41"/>
                  <a:pt x="20" y="41"/>
                </a:cubicBezTo>
                <a:cubicBezTo>
                  <a:pt x="20" y="41"/>
                  <a:pt x="19" y="41"/>
                  <a:pt x="19" y="40"/>
                </a:cubicBezTo>
                <a:cubicBezTo>
                  <a:pt x="0" y="22"/>
                  <a:pt x="0" y="22"/>
                  <a:pt x="0" y="22"/>
                </a:cubicBezTo>
                <a:cubicBezTo>
                  <a:pt x="0" y="21"/>
                  <a:pt x="0" y="20"/>
                  <a:pt x="0" y="19"/>
                </a:cubicBezTo>
                <a:cubicBezTo>
                  <a:pt x="19" y="1"/>
                  <a:pt x="19" y="1"/>
                  <a:pt x="19" y="1"/>
                </a:cubicBezTo>
                <a:cubicBezTo>
                  <a:pt x="19" y="0"/>
                  <a:pt x="20" y="0"/>
                  <a:pt x="21" y="0"/>
                </a:cubicBezTo>
                <a:cubicBezTo>
                  <a:pt x="22" y="1"/>
                  <a:pt x="23" y="1"/>
                  <a:pt x="23" y="2"/>
                </a:cubicBezTo>
                <a:cubicBezTo>
                  <a:pt x="23" y="5"/>
                  <a:pt x="23" y="5"/>
                  <a:pt x="23" y="5"/>
                </a:cubicBezTo>
                <a:cubicBezTo>
                  <a:pt x="8" y="19"/>
                  <a:pt x="8" y="19"/>
                  <a:pt x="8" y="19"/>
                </a:cubicBezTo>
                <a:cubicBezTo>
                  <a:pt x="8" y="20"/>
                  <a:pt x="8" y="21"/>
                  <a:pt x="8" y="22"/>
                </a:cubicBezTo>
                <a:cubicBezTo>
                  <a:pt x="23" y="36"/>
                  <a:pt x="23" y="36"/>
                  <a:pt x="23" y="36"/>
                </a:cubicBezTo>
                <a:lnTo>
                  <a:pt x="23" y="39"/>
                </a:lnTo>
                <a:close/>
                <a:moveTo>
                  <a:pt x="58" y="57"/>
                </a:moveTo>
                <a:cubicBezTo>
                  <a:pt x="58" y="57"/>
                  <a:pt x="57" y="57"/>
                  <a:pt x="57" y="57"/>
                </a:cubicBezTo>
                <a:cubicBezTo>
                  <a:pt x="57" y="57"/>
                  <a:pt x="57" y="57"/>
                  <a:pt x="57" y="57"/>
                </a:cubicBezTo>
                <a:cubicBezTo>
                  <a:pt x="56" y="57"/>
                  <a:pt x="56" y="56"/>
                  <a:pt x="56" y="56"/>
                </a:cubicBezTo>
                <a:cubicBezTo>
                  <a:pt x="57" y="46"/>
                  <a:pt x="56" y="40"/>
                  <a:pt x="52" y="36"/>
                </a:cubicBezTo>
                <a:cubicBezTo>
                  <a:pt x="49" y="32"/>
                  <a:pt x="44" y="31"/>
                  <a:pt x="36" y="30"/>
                </a:cubicBezTo>
                <a:cubicBezTo>
                  <a:pt x="36" y="39"/>
                  <a:pt x="36" y="39"/>
                  <a:pt x="36" y="39"/>
                </a:cubicBezTo>
                <a:cubicBezTo>
                  <a:pt x="36" y="40"/>
                  <a:pt x="36" y="41"/>
                  <a:pt x="35" y="41"/>
                </a:cubicBezTo>
                <a:cubicBezTo>
                  <a:pt x="35" y="41"/>
                  <a:pt x="34" y="41"/>
                  <a:pt x="34" y="41"/>
                </a:cubicBezTo>
                <a:cubicBezTo>
                  <a:pt x="33" y="41"/>
                  <a:pt x="33" y="41"/>
                  <a:pt x="32" y="40"/>
                </a:cubicBezTo>
                <a:cubicBezTo>
                  <a:pt x="14" y="22"/>
                  <a:pt x="14" y="22"/>
                  <a:pt x="14" y="22"/>
                </a:cubicBezTo>
                <a:cubicBezTo>
                  <a:pt x="13" y="21"/>
                  <a:pt x="13" y="20"/>
                  <a:pt x="14" y="19"/>
                </a:cubicBezTo>
                <a:cubicBezTo>
                  <a:pt x="32" y="1"/>
                  <a:pt x="32" y="1"/>
                  <a:pt x="32" y="1"/>
                </a:cubicBezTo>
                <a:cubicBezTo>
                  <a:pt x="33" y="0"/>
                  <a:pt x="34" y="0"/>
                  <a:pt x="35" y="0"/>
                </a:cubicBezTo>
                <a:cubicBezTo>
                  <a:pt x="36" y="1"/>
                  <a:pt x="36" y="1"/>
                  <a:pt x="36" y="2"/>
                </a:cubicBezTo>
                <a:cubicBezTo>
                  <a:pt x="36" y="12"/>
                  <a:pt x="36" y="12"/>
                  <a:pt x="36" y="12"/>
                </a:cubicBezTo>
                <a:cubicBezTo>
                  <a:pt x="46" y="12"/>
                  <a:pt x="53" y="15"/>
                  <a:pt x="58" y="20"/>
                </a:cubicBezTo>
                <a:cubicBezTo>
                  <a:pt x="63" y="25"/>
                  <a:pt x="64" y="33"/>
                  <a:pt x="64" y="38"/>
                </a:cubicBezTo>
                <a:cubicBezTo>
                  <a:pt x="64" y="45"/>
                  <a:pt x="58" y="56"/>
                  <a:pt x="58" y="57"/>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3101486" y="2284180"/>
            <a:ext cx="2951634" cy="387798"/>
          </a:xfrm>
          <a:prstGeom prst="rect">
            <a:avLst/>
          </a:prstGeom>
          <a:noFill/>
        </p:spPr>
        <p:txBody>
          <a:bodyPr wrap="square" rtlCol="0">
            <a:spAutoFit/>
          </a:bodyPr>
          <a:lstStyle/>
          <a:p>
            <a:pPr algn="just" defTabSz="1116330">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Group 27"/>
          <p:cNvGrpSpPr/>
          <p:nvPr/>
        </p:nvGrpSpPr>
        <p:grpSpPr>
          <a:xfrm>
            <a:off x="6227627" y="2074116"/>
            <a:ext cx="1170802" cy="1052738"/>
            <a:chOff x="6362700" y="1190211"/>
            <a:chExt cx="1133475" cy="1019175"/>
          </a:xfrm>
        </p:grpSpPr>
        <p:sp>
          <p:nvSpPr>
            <p:cNvPr id="16" name="Oval 15"/>
            <p:cNvSpPr/>
            <p:nvPr/>
          </p:nvSpPr>
          <p:spPr>
            <a:xfrm>
              <a:off x="6477000" y="1190211"/>
              <a:ext cx="1019175" cy="1019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600">
                  <a:latin typeface="Arial" panose="020b0604020202020204" pitchFamily="34" charset="0"/>
                  <a:ea typeface="微软雅黑" panose="020b0503020204020204" pitchFamily="34" charset="-122"/>
                  <a:sym typeface="Arial" panose="020b0604020202020204" pitchFamily="34" charset="0"/>
                </a:rPr>
                <a:t>20%</a:t>
              </a: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6362700" y="1585498"/>
              <a:ext cx="228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Round Same Side Corner Rectangle 30"/>
          <p:cNvSpPr/>
          <p:nvPr/>
        </p:nvSpPr>
        <p:spPr>
          <a:xfrm rot="5400000">
            <a:off x="4251170" y="1872329"/>
            <a:ext cx="888122" cy="3483958"/>
          </a:xfrm>
          <a:prstGeom prst="round2SameRect">
            <a:avLst>
              <a:gd name="adj1" fmla="val 4786"/>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31"/>
          <p:cNvGrpSpPr/>
          <p:nvPr/>
        </p:nvGrpSpPr>
        <p:grpSpPr>
          <a:xfrm>
            <a:off x="1615792" y="3170246"/>
            <a:ext cx="1421686" cy="888122"/>
            <a:chOff x="1089991" y="1190211"/>
            <a:chExt cx="1376360" cy="1000540"/>
          </a:xfrm>
        </p:grpSpPr>
        <p:sp>
          <p:nvSpPr>
            <p:cNvPr id="33" name="Round Same Side Corner Rectangle 32"/>
            <p:cNvSpPr/>
            <p:nvPr/>
          </p:nvSpPr>
          <p:spPr>
            <a:xfrm rot="16200000">
              <a:off x="768625" y="1511577"/>
              <a:ext cx="1000539" cy="357808"/>
            </a:xfrm>
            <a:prstGeom prst="round2SameRect">
              <a:avLst>
                <a:gd name="adj1" fmla="val 1145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Group 33"/>
            <p:cNvGrpSpPr/>
            <p:nvPr/>
          </p:nvGrpSpPr>
          <p:grpSpPr>
            <a:xfrm>
              <a:off x="1447799" y="1190212"/>
              <a:ext cx="1018552" cy="1000539"/>
              <a:chOff x="1424610" y="1190212"/>
              <a:chExt cx="1018552" cy="1000539"/>
            </a:xfrm>
          </p:grpSpPr>
          <p:sp>
            <p:nvSpPr>
              <p:cNvPr id="35" name="Rectangle 34"/>
              <p:cNvSpPr/>
              <p:nvPr/>
            </p:nvSpPr>
            <p:spPr>
              <a:xfrm rot="16200000">
                <a:off x="1393136" y="1221686"/>
                <a:ext cx="1000539" cy="9375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1527810" y="1306830"/>
                <a:ext cx="915352" cy="762000"/>
                <a:chOff x="1527810" y="1306830"/>
                <a:chExt cx="915352" cy="762000"/>
              </a:xfrm>
              <a:solidFill>
                <a:schemeClr val="accent1"/>
              </a:solidFill>
            </p:grpSpPr>
            <p:sp>
              <p:nvSpPr>
                <p:cNvPr id="38" name="Rectangle 37"/>
                <p:cNvSpPr/>
                <p:nvPr/>
              </p:nvSpPr>
              <p:spPr>
                <a:xfrm flipH="1">
                  <a:off x="1527810" y="1306830"/>
                  <a:ext cx="762000"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39" name="Isosceles Triangle 38"/>
                <p:cNvSpPr/>
                <p:nvPr/>
              </p:nvSpPr>
              <p:spPr>
                <a:xfrm rot="5400000">
                  <a:off x="2252662" y="1611630"/>
                  <a:ext cx="228600" cy="152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41" name="TextBox 40"/>
          <p:cNvSpPr txBox="1"/>
          <p:nvPr/>
        </p:nvSpPr>
        <p:spPr>
          <a:xfrm>
            <a:off x="3101486" y="3307628"/>
            <a:ext cx="2951634" cy="387798"/>
          </a:xfrm>
          <a:prstGeom prst="rect">
            <a:avLst/>
          </a:prstGeom>
          <a:noFill/>
        </p:spPr>
        <p:txBody>
          <a:bodyPr wrap="square" rtlCol="0">
            <a:spAutoFit/>
          </a:bodyPr>
          <a:lstStyle/>
          <a:p>
            <a:pPr algn="just" defTabSz="1116330">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Group 42"/>
          <p:cNvGrpSpPr/>
          <p:nvPr/>
        </p:nvGrpSpPr>
        <p:grpSpPr>
          <a:xfrm>
            <a:off x="6227627" y="3097563"/>
            <a:ext cx="1170802" cy="1052738"/>
            <a:chOff x="6362700" y="1190211"/>
            <a:chExt cx="1133475" cy="1019175"/>
          </a:xfrm>
        </p:grpSpPr>
        <p:sp>
          <p:nvSpPr>
            <p:cNvPr id="44" name="Oval 43"/>
            <p:cNvSpPr/>
            <p:nvPr/>
          </p:nvSpPr>
          <p:spPr>
            <a:xfrm>
              <a:off x="6477000" y="1190211"/>
              <a:ext cx="1019175" cy="1019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600">
                  <a:latin typeface="Arial" panose="020b0604020202020204" pitchFamily="34" charset="0"/>
                  <a:ea typeface="微软雅黑" panose="020b0503020204020204" pitchFamily="34" charset="-122"/>
                  <a:sym typeface="Arial" panose="020b0604020202020204" pitchFamily="34" charset="0"/>
                </a:rPr>
                <a:t>30%</a:t>
              </a: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7" name="Oval 46"/>
            <p:cNvSpPr/>
            <p:nvPr/>
          </p:nvSpPr>
          <p:spPr>
            <a:xfrm>
              <a:off x="6362700" y="1585498"/>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Freeform 127"/>
          <p:cNvSpPr/>
          <p:nvPr/>
        </p:nvSpPr>
        <p:spPr bwMode="auto">
          <a:xfrm>
            <a:off x="2285332" y="3407089"/>
            <a:ext cx="384863" cy="424062"/>
          </a:xfrm>
          <a:custGeom>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86" name="Round Same Side Corner Rectangle 85"/>
          <p:cNvSpPr/>
          <p:nvPr/>
        </p:nvSpPr>
        <p:spPr>
          <a:xfrm rot="5400000">
            <a:off x="4229154" y="2875552"/>
            <a:ext cx="888122" cy="3483958"/>
          </a:xfrm>
          <a:prstGeom prst="round2SameRect">
            <a:avLst>
              <a:gd name="adj1" fmla="val 4786"/>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87" name="Group 86"/>
          <p:cNvGrpSpPr/>
          <p:nvPr/>
        </p:nvGrpSpPr>
        <p:grpSpPr>
          <a:xfrm>
            <a:off x="1593184" y="4173469"/>
            <a:ext cx="1421686" cy="888122"/>
            <a:chOff x="1089991" y="1190211"/>
            <a:chExt cx="1376360" cy="1000540"/>
          </a:xfrm>
        </p:grpSpPr>
        <p:sp>
          <p:nvSpPr>
            <p:cNvPr id="88" name="Round Same Side Corner Rectangle 87"/>
            <p:cNvSpPr/>
            <p:nvPr/>
          </p:nvSpPr>
          <p:spPr>
            <a:xfrm rot="16200000">
              <a:off x="768625" y="1511577"/>
              <a:ext cx="1000539" cy="357808"/>
            </a:xfrm>
            <a:prstGeom prst="round2SameRect">
              <a:avLst>
                <a:gd name="adj1" fmla="val 1145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89" name="Group 88"/>
            <p:cNvGrpSpPr/>
            <p:nvPr/>
          </p:nvGrpSpPr>
          <p:grpSpPr>
            <a:xfrm>
              <a:off x="1447799" y="1190212"/>
              <a:ext cx="1018552" cy="1000539"/>
              <a:chOff x="1424610" y="1190212"/>
              <a:chExt cx="1018552" cy="1000539"/>
            </a:xfrm>
          </p:grpSpPr>
          <p:sp>
            <p:nvSpPr>
              <p:cNvPr id="90" name="Rectangle 89"/>
              <p:cNvSpPr/>
              <p:nvPr/>
            </p:nvSpPr>
            <p:spPr>
              <a:xfrm rot="16200000">
                <a:off x="1393136" y="1221686"/>
                <a:ext cx="1000539" cy="93759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91" name="Group 90"/>
              <p:cNvGrpSpPr/>
              <p:nvPr/>
            </p:nvGrpSpPr>
            <p:grpSpPr>
              <a:xfrm>
                <a:off x="1527810" y="1306830"/>
                <a:ext cx="915352" cy="762000"/>
                <a:chOff x="1527810" y="1306830"/>
                <a:chExt cx="915352" cy="762000"/>
              </a:xfrm>
              <a:solidFill>
                <a:schemeClr val="accent1"/>
              </a:solidFill>
            </p:grpSpPr>
            <p:sp>
              <p:nvSpPr>
                <p:cNvPr id="92" name="Rectangle 91"/>
                <p:cNvSpPr/>
                <p:nvPr/>
              </p:nvSpPr>
              <p:spPr>
                <a:xfrm>
                  <a:off x="1527810" y="1306830"/>
                  <a:ext cx="762000"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93" name="Isosceles Triangle 92"/>
                <p:cNvSpPr/>
                <p:nvPr/>
              </p:nvSpPr>
              <p:spPr>
                <a:xfrm rot="5400000">
                  <a:off x="2252662" y="1611630"/>
                  <a:ext cx="228600"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95" name="TextBox 94"/>
          <p:cNvSpPr txBox="1"/>
          <p:nvPr/>
        </p:nvSpPr>
        <p:spPr>
          <a:xfrm>
            <a:off x="3101486" y="4310852"/>
            <a:ext cx="2951634" cy="387798"/>
          </a:xfrm>
          <a:prstGeom prst="rect">
            <a:avLst/>
          </a:prstGeom>
          <a:noFill/>
        </p:spPr>
        <p:txBody>
          <a:bodyPr wrap="square" rtlCol="0">
            <a:spAutoFit/>
          </a:bodyPr>
          <a:lstStyle/>
          <a:p>
            <a:pPr algn="just" defTabSz="1116330">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7" name="Group 96"/>
          <p:cNvGrpSpPr/>
          <p:nvPr/>
        </p:nvGrpSpPr>
        <p:grpSpPr>
          <a:xfrm>
            <a:off x="6227627" y="4100785"/>
            <a:ext cx="1170802" cy="1052738"/>
            <a:chOff x="6362700" y="1190211"/>
            <a:chExt cx="1133475" cy="1019175"/>
          </a:xfrm>
        </p:grpSpPr>
        <p:sp>
          <p:nvSpPr>
            <p:cNvPr id="98" name="Oval 97"/>
            <p:cNvSpPr/>
            <p:nvPr/>
          </p:nvSpPr>
          <p:spPr>
            <a:xfrm>
              <a:off x="6477000" y="1190211"/>
              <a:ext cx="1019175" cy="10191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600">
                  <a:latin typeface="Arial" panose="020b0604020202020204" pitchFamily="34" charset="0"/>
                  <a:ea typeface="微软雅黑" panose="020b0503020204020204" pitchFamily="34" charset="-122"/>
                  <a:sym typeface="Arial" panose="020b0604020202020204" pitchFamily="34" charset="0"/>
                </a:rPr>
                <a:t>35%</a:t>
              </a: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0" name="Oval 99"/>
            <p:cNvSpPr/>
            <p:nvPr/>
          </p:nvSpPr>
          <p:spPr>
            <a:xfrm>
              <a:off x="6362700" y="1585498"/>
              <a:ext cx="228600" cy="22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101" name="Round Same Side Corner Rectangle 100"/>
          <p:cNvSpPr/>
          <p:nvPr/>
        </p:nvSpPr>
        <p:spPr>
          <a:xfrm rot="5400000">
            <a:off x="4244804" y="3874729"/>
            <a:ext cx="888120" cy="3483958"/>
          </a:xfrm>
          <a:prstGeom prst="round2SameRect">
            <a:avLst>
              <a:gd name="adj1" fmla="val 4786"/>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102" name="Group 101"/>
          <p:cNvGrpSpPr/>
          <p:nvPr/>
        </p:nvGrpSpPr>
        <p:grpSpPr>
          <a:xfrm>
            <a:off x="1601350" y="5172647"/>
            <a:ext cx="1421686" cy="888122"/>
            <a:chOff x="1089991" y="1190211"/>
            <a:chExt cx="1376360" cy="1000540"/>
          </a:xfrm>
        </p:grpSpPr>
        <p:sp>
          <p:nvSpPr>
            <p:cNvPr id="103" name="Round Same Side Corner Rectangle 102"/>
            <p:cNvSpPr/>
            <p:nvPr/>
          </p:nvSpPr>
          <p:spPr>
            <a:xfrm rot="16200000">
              <a:off x="768625" y="1511577"/>
              <a:ext cx="1000539" cy="357808"/>
            </a:xfrm>
            <a:prstGeom prst="round2SameRect">
              <a:avLst>
                <a:gd name="adj1" fmla="val 1145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104" name="Group 103"/>
            <p:cNvGrpSpPr/>
            <p:nvPr/>
          </p:nvGrpSpPr>
          <p:grpSpPr>
            <a:xfrm>
              <a:off x="1447799" y="1190212"/>
              <a:ext cx="1018552" cy="1000539"/>
              <a:chOff x="1424610" y="1190212"/>
              <a:chExt cx="1018552" cy="1000539"/>
            </a:xfrm>
          </p:grpSpPr>
          <p:sp>
            <p:nvSpPr>
              <p:cNvPr id="105" name="Rectangle 104"/>
              <p:cNvSpPr/>
              <p:nvPr/>
            </p:nvSpPr>
            <p:spPr>
              <a:xfrm rot="16200000">
                <a:off x="1393136" y="1221686"/>
                <a:ext cx="1000539" cy="93759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106" name="Group 105"/>
              <p:cNvGrpSpPr/>
              <p:nvPr/>
            </p:nvGrpSpPr>
            <p:grpSpPr>
              <a:xfrm>
                <a:off x="1527810" y="1306830"/>
                <a:ext cx="915352" cy="762000"/>
                <a:chOff x="1527810" y="1306830"/>
                <a:chExt cx="915352" cy="762000"/>
              </a:xfrm>
              <a:solidFill>
                <a:schemeClr val="accent1"/>
              </a:solidFill>
            </p:grpSpPr>
            <p:sp>
              <p:nvSpPr>
                <p:cNvPr id="107" name="Rectangle 106"/>
                <p:cNvSpPr/>
                <p:nvPr/>
              </p:nvSpPr>
              <p:spPr>
                <a:xfrm flipH="1">
                  <a:off x="1527810" y="1306830"/>
                  <a:ext cx="762000" cy="76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108" name="Isosceles Triangle 107"/>
                <p:cNvSpPr/>
                <p:nvPr/>
              </p:nvSpPr>
              <p:spPr>
                <a:xfrm rot="5400000">
                  <a:off x="2252662" y="1611630"/>
                  <a:ext cx="228600"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09" name="TextBox 108"/>
          <p:cNvSpPr txBox="1"/>
          <p:nvPr/>
        </p:nvSpPr>
        <p:spPr>
          <a:xfrm>
            <a:off x="3080110" y="5310027"/>
            <a:ext cx="2951634" cy="387798"/>
          </a:xfrm>
          <a:prstGeom prst="rect">
            <a:avLst/>
          </a:prstGeom>
          <a:noFill/>
        </p:spPr>
        <p:txBody>
          <a:bodyPr wrap="square" rtlCol="0">
            <a:spAutoFit/>
          </a:bodyPr>
          <a:lstStyle/>
          <a:p>
            <a:pPr algn="just" defTabSz="1116330">
              <a:lnSpc>
                <a:spcPct val="120000"/>
              </a:lnSpc>
              <a:spcBef>
                <a:spcPct val="20000"/>
              </a:spcBef>
              <a:defRPr/>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Group 110"/>
          <p:cNvGrpSpPr/>
          <p:nvPr/>
        </p:nvGrpSpPr>
        <p:grpSpPr>
          <a:xfrm>
            <a:off x="6227627" y="5099963"/>
            <a:ext cx="1170802" cy="1052738"/>
            <a:chOff x="6362700" y="1190211"/>
            <a:chExt cx="1133475" cy="1019175"/>
          </a:xfrm>
        </p:grpSpPr>
        <p:sp>
          <p:nvSpPr>
            <p:cNvPr id="112" name="Oval 111"/>
            <p:cNvSpPr/>
            <p:nvPr/>
          </p:nvSpPr>
          <p:spPr>
            <a:xfrm>
              <a:off x="6477000" y="1190211"/>
              <a:ext cx="1019175" cy="10191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600">
                  <a:latin typeface="Arial" panose="020b0604020202020204" pitchFamily="34" charset="0"/>
                  <a:ea typeface="微软雅黑" panose="020b0503020204020204" pitchFamily="34" charset="-122"/>
                  <a:sym typeface="Arial" panose="020b0604020202020204" pitchFamily="34" charset="0"/>
                </a:rPr>
                <a:t>25%</a:t>
              </a: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4" name="Oval 113"/>
            <p:cNvSpPr/>
            <p:nvPr/>
          </p:nvSpPr>
          <p:spPr>
            <a:xfrm>
              <a:off x="6362700" y="1585498"/>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116" name="Freeform 56"/>
          <p:cNvSpPr>
            <a:spLocks noEditPoints="1"/>
          </p:cNvSpPr>
          <p:nvPr/>
        </p:nvSpPr>
        <p:spPr bwMode="auto">
          <a:xfrm>
            <a:off x="2234503" y="4416431"/>
            <a:ext cx="486528" cy="421450"/>
          </a:xfrm>
          <a:custGeom>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2">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226"/>
          <p:cNvSpPr>
            <a:spLocks noEditPoints="1"/>
          </p:cNvSpPr>
          <p:nvPr/>
        </p:nvSpPr>
        <p:spPr bwMode="auto">
          <a:xfrm>
            <a:off x="2185911" y="5430727"/>
            <a:ext cx="583712" cy="391211"/>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11648" tIns="55824" rIns="111648" bIns="55824" numCol="1" anchor="t" anchorCtr="0" compatLnSpc="1"/>
          <a:lstStyle/>
          <a:p>
            <a:pPr>
              <a:lnSpc>
                <a:spcPct val="120000"/>
              </a:lnSpc>
            </a:pPr>
            <a:endParaRPr lang="en-US" sz="2440">
              <a:latin typeface="Arial" panose="020b0604020202020204" pitchFamily="34" charset="0"/>
              <a:ea typeface="微软雅黑" panose="020b0503020204020204" pitchFamily="34" charset="-122"/>
              <a:sym typeface="Arial" panose="020b0604020202020204" pitchFamily="34" charset="0"/>
            </a:endParaRPr>
          </a:p>
        </p:txBody>
      </p:sp>
      <p:grpSp>
        <p:nvGrpSpPr>
          <p:cNvPr id="118" name="Group 100"/>
          <p:cNvGrpSpPr/>
          <p:nvPr/>
        </p:nvGrpSpPr>
        <p:grpSpPr>
          <a:xfrm>
            <a:off x="8545065" y="2100018"/>
            <a:ext cx="2629395" cy="649407"/>
            <a:chOff x="1315498" y="1109366"/>
            <a:chExt cx="2153463" cy="531861"/>
          </a:xfrm>
        </p:grpSpPr>
        <p:sp>
          <p:nvSpPr>
            <p:cNvPr id="119" name="Text Placeholder 3"/>
            <p:cNvSpPr txBox="1"/>
            <p:nvPr/>
          </p:nvSpPr>
          <p:spPr>
            <a:xfrm>
              <a:off x="1315499" y="1109366"/>
              <a:ext cx="1029276" cy="193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1315498" y="1410375"/>
              <a:ext cx="2153463" cy="2308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Text Placeholder 3"/>
          <p:cNvSpPr txBox="1"/>
          <p:nvPr/>
        </p:nvSpPr>
        <p:spPr>
          <a:xfrm>
            <a:off x="7779399" y="2240112"/>
            <a:ext cx="628377" cy="7378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4400" b="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en-US" sz="4400" b="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2" name="Group 104"/>
          <p:cNvGrpSpPr/>
          <p:nvPr/>
        </p:nvGrpSpPr>
        <p:grpSpPr>
          <a:xfrm>
            <a:off x="8545065" y="3179821"/>
            <a:ext cx="2629395" cy="649403"/>
            <a:chOff x="1315498" y="1109367"/>
            <a:chExt cx="2153463" cy="531858"/>
          </a:xfrm>
        </p:grpSpPr>
        <p:sp>
          <p:nvSpPr>
            <p:cNvPr id="123" name="Text Placeholder 3"/>
            <p:cNvSpPr txBox="1"/>
            <p:nvPr/>
          </p:nvSpPr>
          <p:spPr>
            <a:xfrm>
              <a:off x="1315499" y="1109367"/>
              <a:ext cx="1029276" cy="193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1315498" y="1410373"/>
              <a:ext cx="2153463" cy="2308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5" name="Text Placeholder 3"/>
          <p:cNvSpPr txBox="1"/>
          <p:nvPr/>
        </p:nvSpPr>
        <p:spPr>
          <a:xfrm>
            <a:off x="7779399" y="3271710"/>
            <a:ext cx="628377" cy="7378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4400" b="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sz="4400" b="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6" name="Group 108"/>
          <p:cNvGrpSpPr/>
          <p:nvPr/>
        </p:nvGrpSpPr>
        <p:grpSpPr>
          <a:xfrm>
            <a:off x="8545065" y="4156771"/>
            <a:ext cx="2629395" cy="649403"/>
            <a:chOff x="1315498" y="1109367"/>
            <a:chExt cx="2153463" cy="531858"/>
          </a:xfrm>
        </p:grpSpPr>
        <p:sp>
          <p:nvSpPr>
            <p:cNvPr id="127" name="Text Placeholder 3"/>
            <p:cNvSpPr txBox="1"/>
            <p:nvPr/>
          </p:nvSpPr>
          <p:spPr>
            <a:xfrm>
              <a:off x="1315499" y="1109367"/>
              <a:ext cx="1029276" cy="193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Text Placeholder 3"/>
            <p:cNvSpPr txBox="1"/>
            <p:nvPr/>
          </p:nvSpPr>
          <p:spPr>
            <a:xfrm>
              <a:off x="1315498" y="1410373"/>
              <a:ext cx="2153463" cy="2308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Text Placeholder 3"/>
          <p:cNvSpPr txBox="1"/>
          <p:nvPr/>
        </p:nvSpPr>
        <p:spPr>
          <a:xfrm>
            <a:off x="7779399" y="4303308"/>
            <a:ext cx="628377" cy="7378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4400" b="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en-US" sz="4400" b="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0" name="Group 112"/>
          <p:cNvGrpSpPr/>
          <p:nvPr/>
        </p:nvGrpSpPr>
        <p:grpSpPr>
          <a:xfrm>
            <a:off x="8545065" y="5198731"/>
            <a:ext cx="2629395" cy="649407"/>
            <a:chOff x="1315498" y="1109366"/>
            <a:chExt cx="2153463" cy="531861"/>
          </a:xfrm>
        </p:grpSpPr>
        <p:sp>
          <p:nvSpPr>
            <p:cNvPr id="131" name="Text Placeholder 3"/>
            <p:cNvSpPr txBox="1"/>
            <p:nvPr/>
          </p:nvSpPr>
          <p:spPr>
            <a:xfrm>
              <a:off x="1315499" y="1109366"/>
              <a:ext cx="1029276" cy="19346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 Placeholder 3"/>
            <p:cNvSpPr txBox="1"/>
            <p:nvPr/>
          </p:nvSpPr>
          <p:spPr>
            <a:xfrm>
              <a:off x="1315498" y="1410375"/>
              <a:ext cx="2153463" cy="2308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3" name="Text Placeholder 3"/>
          <p:cNvSpPr txBox="1"/>
          <p:nvPr/>
        </p:nvSpPr>
        <p:spPr>
          <a:xfrm>
            <a:off x="7733402" y="5334906"/>
            <a:ext cx="628377" cy="7378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4400" b="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en-US" sz="4400" b="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1" name="矩形 7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2" name="文本框 71"/>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accel="50000" decel="5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par>
                                <p:cTn id="23" presetID="2" presetClass="entr" presetSubtype="2" accel="50000" decel="5000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8" accel="50000" decel="5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par>
                                <p:cTn id="38" presetID="2" presetClass="entr" presetSubtype="2" accel="50000" decel="5000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500"/>
                            </p:stCondLst>
                            <p:childTnLst>
                              <p:par>
                                <p:cTn id="43" presetID="22" presetClass="entr" presetSubtype="2"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right)">
                                      <p:cBhvr>
                                        <p:cTn id="45" dur="500"/>
                                        <p:tgtEl>
                                          <p:spTgt spid="41"/>
                                        </p:tgtEl>
                                      </p:cBhvr>
                                    </p:animEffect>
                                  </p:childTnLst>
                                </p:cTn>
                              </p:par>
                              <p:par>
                                <p:cTn id="46" presetID="2" presetClass="entr" presetSubtype="2" accel="50000" decel="5000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1+#ppt_w/2"/>
                                          </p:val>
                                        </p:tav>
                                        <p:tav tm="100000">
                                          <p:val>
                                            <p:strVal val="#ppt_x"/>
                                          </p:val>
                                        </p:tav>
                                      </p:tavLst>
                                    </p:anim>
                                    <p:anim calcmode="lin" valueType="num">
                                      <p:cBhvr additive="base">
                                        <p:cTn id="49" dur="500" fill="hold"/>
                                        <p:tgtEl>
                                          <p:spTgt spid="43"/>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000"/>
                            </p:stCondLst>
                            <p:childTnLst>
                              <p:par>
                                <p:cTn id="51" presetID="2" presetClass="entr" presetSubtype="8" accel="50000" decel="5000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 calcmode="lin" valueType="num">
                                      <p:cBhvr additive="base">
                                        <p:cTn id="53" dur="500" fill="hold"/>
                                        <p:tgtEl>
                                          <p:spTgt spid="87"/>
                                        </p:tgtEl>
                                        <p:attrNameLst>
                                          <p:attrName>ppt_x</p:attrName>
                                        </p:attrNameLst>
                                      </p:cBhvr>
                                      <p:tavLst>
                                        <p:tav tm="0">
                                          <p:val>
                                            <p:strVal val="0-#ppt_w/2"/>
                                          </p:val>
                                        </p:tav>
                                        <p:tav tm="100000">
                                          <p:val>
                                            <p:strVal val="#ppt_x"/>
                                          </p:val>
                                        </p:tav>
                                      </p:tavLst>
                                    </p:anim>
                                    <p:anim calcmode="lin" valueType="num">
                                      <p:cBhvr additive="base">
                                        <p:cTn id="54" dur="500" fill="hold"/>
                                        <p:tgtEl>
                                          <p:spTgt spid="87"/>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Effect transition="in" filter="fade">
                                      <p:cBhvr>
                                        <p:cTn id="60" dur="500"/>
                                        <p:tgtEl>
                                          <p:spTgt spid="116"/>
                                        </p:tgtEl>
                                      </p:cBhvr>
                                    </p:animEffect>
                                  </p:childTnLst>
                                </p:cTn>
                              </p:par>
                              <p:par>
                                <p:cTn id="61" presetID="2" presetClass="entr" presetSubtype="2" accel="50000" decel="50000" fill="hold" nodeType="withEffect">
                                  <p:stCondLst>
                                    <p:cond delay="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1+#ppt_w/2"/>
                                          </p:val>
                                        </p:tav>
                                        <p:tav tm="100000">
                                          <p:val>
                                            <p:strVal val="#ppt_x"/>
                                          </p:val>
                                        </p:tav>
                                      </p:tavLst>
                                    </p:anim>
                                    <p:anim calcmode="lin" valueType="num">
                                      <p:cBhvr additive="base">
                                        <p:cTn id="64" dur="500" fill="hold"/>
                                        <p:tgtEl>
                                          <p:spTgt spid="8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4000"/>
                            </p:stCondLst>
                            <p:childTnLst>
                              <p:par>
                                <p:cTn id="66" presetID="22" presetClass="entr" presetSubtype="2" fill="hold" grpId="0" nodeType="after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wipe(right)">
                                      <p:cBhvr>
                                        <p:cTn id="68" dur="500"/>
                                        <p:tgtEl>
                                          <p:spTgt spid="95"/>
                                        </p:tgtEl>
                                      </p:cBhvr>
                                    </p:animEffect>
                                  </p:childTnLst>
                                </p:cTn>
                              </p:par>
                              <p:par>
                                <p:cTn id="69" presetID="2" presetClass="entr" presetSubtype="2" accel="50000" decel="50000"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anim calcmode="lin" valueType="num">
                                      <p:cBhvr additive="base">
                                        <p:cTn id="71" dur="500" fill="hold"/>
                                        <p:tgtEl>
                                          <p:spTgt spid="97"/>
                                        </p:tgtEl>
                                        <p:attrNameLst>
                                          <p:attrName>ppt_x</p:attrName>
                                        </p:attrNameLst>
                                      </p:cBhvr>
                                      <p:tavLst>
                                        <p:tav tm="0">
                                          <p:val>
                                            <p:strVal val="1+#ppt_w/2"/>
                                          </p:val>
                                        </p:tav>
                                        <p:tav tm="100000">
                                          <p:val>
                                            <p:strVal val="#ppt_x"/>
                                          </p:val>
                                        </p:tav>
                                      </p:tavLst>
                                    </p:anim>
                                    <p:anim calcmode="lin" valueType="num">
                                      <p:cBhvr additive="base">
                                        <p:cTn id="72" dur="500" fill="hold"/>
                                        <p:tgtEl>
                                          <p:spTgt spid="97"/>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4500"/>
                            </p:stCondLst>
                            <p:childTnLst>
                              <p:par>
                                <p:cTn id="74" presetID="2" presetClass="entr" presetSubtype="8" accel="50000" decel="50000" fill="hold" nodeType="afterEffect">
                                  <p:stCondLst>
                                    <p:cond delay="0"/>
                                  </p:stCondLst>
                                  <p:childTnLst>
                                    <p:set>
                                      <p:cBhvr>
                                        <p:cTn id="75" dur="1" fill="hold">
                                          <p:stCondLst>
                                            <p:cond delay="0"/>
                                          </p:stCondLst>
                                        </p:cTn>
                                        <p:tgtEl>
                                          <p:spTgt spid="102"/>
                                        </p:tgtEl>
                                        <p:attrNameLst>
                                          <p:attrName>style.visibility</p:attrName>
                                        </p:attrNameLst>
                                      </p:cBhvr>
                                      <p:to>
                                        <p:strVal val="visible"/>
                                      </p:to>
                                    </p:set>
                                    <p:anim calcmode="lin" valueType="num">
                                      <p:cBhvr additive="base">
                                        <p:cTn id="76" dur="500" fill="hold"/>
                                        <p:tgtEl>
                                          <p:spTgt spid="102"/>
                                        </p:tgtEl>
                                        <p:attrNameLst>
                                          <p:attrName>ppt_x</p:attrName>
                                        </p:attrNameLst>
                                      </p:cBhvr>
                                      <p:tavLst>
                                        <p:tav tm="0">
                                          <p:val>
                                            <p:strVal val="0-#ppt_w/2"/>
                                          </p:val>
                                        </p:tav>
                                        <p:tav tm="100000">
                                          <p:val>
                                            <p:strVal val="#ppt_x"/>
                                          </p:val>
                                        </p:tav>
                                      </p:tavLst>
                                    </p:anim>
                                    <p:anim calcmode="lin" valueType="num">
                                      <p:cBhvr additive="base">
                                        <p:cTn id="77" dur="500" fill="hold"/>
                                        <p:tgtEl>
                                          <p:spTgt spid="102"/>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117"/>
                                        </p:tgtEl>
                                        <p:attrNameLst>
                                          <p:attrName>style.visibility</p:attrName>
                                        </p:attrNameLst>
                                      </p:cBhvr>
                                      <p:to>
                                        <p:strVal val="visible"/>
                                      </p:to>
                                    </p:set>
                                    <p:anim calcmode="lin" valueType="num">
                                      <p:cBhvr>
                                        <p:cTn id="81" dur="500" fill="hold"/>
                                        <p:tgtEl>
                                          <p:spTgt spid="117"/>
                                        </p:tgtEl>
                                        <p:attrNameLst>
                                          <p:attrName>ppt_w</p:attrName>
                                        </p:attrNameLst>
                                      </p:cBhvr>
                                      <p:tavLst>
                                        <p:tav tm="0">
                                          <p:val>
                                            <p:fltVal val="0"/>
                                          </p:val>
                                        </p:tav>
                                        <p:tav tm="100000">
                                          <p:val>
                                            <p:strVal val="#ppt_w"/>
                                          </p:val>
                                        </p:tav>
                                      </p:tavLst>
                                    </p:anim>
                                    <p:anim calcmode="lin" valueType="num">
                                      <p:cBhvr>
                                        <p:cTn id="82" dur="500" fill="hold"/>
                                        <p:tgtEl>
                                          <p:spTgt spid="117"/>
                                        </p:tgtEl>
                                        <p:attrNameLst>
                                          <p:attrName>ppt_h</p:attrName>
                                        </p:attrNameLst>
                                      </p:cBhvr>
                                      <p:tavLst>
                                        <p:tav tm="0">
                                          <p:val>
                                            <p:fltVal val="0"/>
                                          </p:val>
                                        </p:tav>
                                        <p:tav tm="100000">
                                          <p:val>
                                            <p:strVal val="#ppt_h"/>
                                          </p:val>
                                        </p:tav>
                                      </p:tavLst>
                                    </p:anim>
                                    <p:animEffect transition="in" filter="fade">
                                      <p:cBhvr>
                                        <p:cTn id="83" dur="500"/>
                                        <p:tgtEl>
                                          <p:spTgt spid="117"/>
                                        </p:tgtEl>
                                      </p:cBhvr>
                                    </p:animEffect>
                                  </p:childTnLst>
                                </p:cTn>
                              </p:par>
                              <p:par>
                                <p:cTn id="84" presetID="2" presetClass="entr" presetSubtype="2" accel="50000" decel="50000" fill="hold" grpId="0" nodeType="withEffect">
                                  <p:stCondLst>
                                    <p:cond delay="0"/>
                                  </p:stCondLst>
                                  <p:childTnLst>
                                    <p:set>
                                      <p:cBhvr>
                                        <p:cTn id="85" dur="1" fill="hold">
                                          <p:stCondLst>
                                            <p:cond delay="0"/>
                                          </p:stCondLst>
                                        </p:cTn>
                                        <p:tgtEl>
                                          <p:spTgt spid="101"/>
                                        </p:tgtEl>
                                        <p:attrNameLst>
                                          <p:attrName>style.visibility</p:attrName>
                                        </p:attrNameLst>
                                      </p:cBhvr>
                                      <p:to>
                                        <p:strVal val="visible"/>
                                      </p:to>
                                    </p:set>
                                    <p:anim calcmode="lin" valueType="num">
                                      <p:cBhvr additive="base">
                                        <p:cTn id="86" dur="500" fill="hold"/>
                                        <p:tgtEl>
                                          <p:spTgt spid="101"/>
                                        </p:tgtEl>
                                        <p:attrNameLst>
                                          <p:attrName>ppt_x</p:attrName>
                                        </p:attrNameLst>
                                      </p:cBhvr>
                                      <p:tavLst>
                                        <p:tav tm="0">
                                          <p:val>
                                            <p:strVal val="1+#ppt_w/2"/>
                                          </p:val>
                                        </p:tav>
                                        <p:tav tm="100000">
                                          <p:val>
                                            <p:strVal val="#ppt_x"/>
                                          </p:val>
                                        </p:tav>
                                      </p:tavLst>
                                    </p:anim>
                                    <p:anim calcmode="lin" valueType="num">
                                      <p:cBhvr additive="base">
                                        <p:cTn id="87" dur="500" fill="hold"/>
                                        <p:tgtEl>
                                          <p:spTgt spid="101"/>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5500"/>
                            </p:stCondLst>
                            <p:childTnLst>
                              <p:par>
                                <p:cTn id="89" presetID="22" presetClass="entr" presetSubtype="2" fill="hold" grpId="0" nodeType="after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wipe(right)">
                                      <p:cBhvr>
                                        <p:cTn id="91" dur="500"/>
                                        <p:tgtEl>
                                          <p:spTgt spid="109"/>
                                        </p:tgtEl>
                                      </p:cBhvr>
                                    </p:animEffect>
                                  </p:childTnLst>
                                </p:cTn>
                              </p:par>
                              <p:par>
                                <p:cTn id="92" presetID="2" presetClass="entr" presetSubtype="2" accel="50000" decel="50000" fill="hold" nodeType="withEffect">
                                  <p:stCondLst>
                                    <p:cond delay="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500" fill="hold"/>
                                        <p:tgtEl>
                                          <p:spTgt spid="111"/>
                                        </p:tgtEl>
                                        <p:attrNameLst>
                                          <p:attrName>ppt_x</p:attrName>
                                        </p:attrNameLst>
                                      </p:cBhvr>
                                      <p:tavLst>
                                        <p:tav tm="0">
                                          <p:val>
                                            <p:strVal val="1+#ppt_w/2"/>
                                          </p:val>
                                        </p:tav>
                                        <p:tav tm="100000">
                                          <p:val>
                                            <p:strVal val="#ppt_x"/>
                                          </p:val>
                                        </p:tav>
                                      </p:tavLst>
                                    </p:anim>
                                    <p:anim calcmode="lin" valueType="num">
                                      <p:cBhvr additive="base">
                                        <p:cTn id="95" dur="500" fill="hold"/>
                                        <p:tgtEl>
                                          <p:spTgt spid="111"/>
                                        </p:tgtEl>
                                        <p:attrNameLst>
                                          <p:attrName>ppt_y</p:attrName>
                                        </p:attrNameLst>
                                      </p:cBhvr>
                                      <p:tavLst>
                                        <p:tav tm="0">
                                          <p:val>
                                            <p:strVal val="#ppt_y"/>
                                          </p:val>
                                        </p:tav>
                                        <p:tav tm="100000">
                                          <p:val>
                                            <p:strVal val="#ppt_y"/>
                                          </p:val>
                                        </p:tav>
                                      </p:tavLst>
                                    </p:anim>
                                  </p:childTnLst>
                                </p:cTn>
                              </p:par>
                            </p:childTnLst>
                          </p:cTn>
                        </p:par>
                        <p:par>
                          <p:cTn id="96" fill="hold" nodeType="afterGroup">
                            <p:stCondLst>
                              <p:cond delay="6000"/>
                            </p:stCondLst>
                            <p:childTnLst>
                              <p:par>
                                <p:cTn id="97" presetID="53" presetClass="entr" presetSubtype="16" fill="hold" grpId="0" nodeType="afterEffect">
                                  <p:stCondLst>
                                    <p:cond delay="0"/>
                                  </p:stCondLst>
                                  <p:childTnLst>
                                    <p:set>
                                      <p:cBhvr>
                                        <p:cTn id="98" dur="1" fill="hold">
                                          <p:stCondLst>
                                            <p:cond delay="0"/>
                                          </p:stCondLst>
                                        </p:cTn>
                                        <p:tgtEl>
                                          <p:spTgt spid="121"/>
                                        </p:tgtEl>
                                        <p:attrNameLst>
                                          <p:attrName>style.visibility</p:attrName>
                                        </p:attrNameLst>
                                      </p:cBhvr>
                                      <p:to>
                                        <p:strVal val="visible"/>
                                      </p:to>
                                    </p:set>
                                    <p:anim calcmode="lin" valueType="num">
                                      <p:cBhvr>
                                        <p:cTn id="99" dur="500" fill="hold"/>
                                        <p:tgtEl>
                                          <p:spTgt spid="121"/>
                                        </p:tgtEl>
                                        <p:attrNameLst>
                                          <p:attrName>ppt_w</p:attrName>
                                        </p:attrNameLst>
                                      </p:cBhvr>
                                      <p:tavLst>
                                        <p:tav tm="0">
                                          <p:val>
                                            <p:fltVal val="0"/>
                                          </p:val>
                                        </p:tav>
                                        <p:tav tm="100000">
                                          <p:val>
                                            <p:strVal val="#ppt_w"/>
                                          </p:val>
                                        </p:tav>
                                      </p:tavLst>
                                    </p:anim>
                                    <p:anim calcmode="lin" valueType="num">
                                      <p:cBhvr>
                                        <p:cTn id="100" dur="500" fill="hold"/>
                                        <p:tgtEl>
                                          <p:spTgt spid="121"/>
                                        </p:tgtEl>
                                        <p:attrNameLst>
                                          <p:attrName>ppt_h</p:attrName>
                                        </p:attrNameLst>
                                      </p:cBhvr>
                                      <p:tavLst>
                                        <p:tav tm="0">
                                          <p:val>
                                            <p:fltVal val="0"/>
                                          </p:val>
                                        </p:tav>
                                        <p:tav tm="100000">
                                          <p:val>
                                            <p:strVal val="#ppt_h"/>
                                          </p:val>
                                        </p:tav>
                                      </p:tavLst>
                                    </p:anim>
                                    <p:animEffect transition="in" filter="fade">
                                      <p:cBhvr>
                                        <p:cTn id="101" dur="500"/>
                                        <p:tgtEl>
                                          <p:spTgt spid="121"/>
                                        </p:tgtEl>
                                      </p:cBhvr>
                                    </p:animEffect>
                                  </p:childTnLst>
                                </p:cTn>
                              </p:par>
                              <p:par>
                                <p:cTn id="102" presetID="2" presetClass="entr" presetSubtype="2" accel="50000" decel="50000" fill="hold" nodeType="withEffect">
                                  <p:stCondLst>
                                    <p:cond delay="0"/>
                                  </p:stCondLst>
                                  <p:childTnLst>
                                    <p:set>
                                      <p:cBhvr>
                                        <p:cTn id="103" dur="1" fill="hold">
                                          <p:stCondLst>
                                            <p:cond delay="0"/>
                                          </p:stCondLst>
                                        </p:cTn>
                                        <p:tgtEl>
                                          <p:spTgt spid="118"/>
                                        </p:tgtEl>
                                        <p:attrNameLst>
                                          <p:attrName>style.visibility</p:attrName>
                                        </p:attrNameLst>
                                      </p:cBhvr>
                                      <p:to>
                                        <p:strVal val="visible"/>
                                      </p:to>
                                    </p:set>
                                    <p:anim calcmode="lin" valueType="num">
                                      <p:cBhvr additive="base">
                                        <p:cTn id="104" dur="1000" fill="hold"/>
                                        <p:tgtEl>
                                          <p:spTgt spid="118"/>
                                        </p:tgtEl>
                                        <p:attrNameLst>
                                          <p:attrName>ppt_x</p:attrName>
                                        </p:attrNameLst>
                                      </p:cBhvr>
                                      <p:tavLst>
                                        <p:tav tm="0">
                                          <p:val>
                                            <p:strVal val="1+#ppt_w/2"/>
                                          </p:val>
                                        </p:tav>
                                        <p:tav tm="100000">
                                          <p:val>
                                            <p:strVal val="#ppt_x"/>
                                          </p:val>
                                        </p:tav>
                                      </p:tavLst>
                                    </p:anim>
                                    <p:anim calcmode="lin" valueType="num">
                                      <p:cBhvr additive="base">
                                        <p:cTn id="105" dur="1000" fill="hold"/>
                                        <p:tgtEl>
                                          <p:spTgt spid="118"/>
                                        </p:tgtEl>
                                        <p:attrNameLst>
                                          <p:attrName>ppt_y</p:attrName>
                                        </p:attrNameLst>
                                      </p:cBhvr>
                                      <p:tavLst>
                                        <p:tav tm="0">
                                          <p:val>
                                            <p:strVal val="#ppt_y"/>
                                          </p:val>
                                        </p:tav>
                                        <p:tav tm="100000">
                                          <p:val>
                                            <p:strVal val="#ppt_y"/>
                                          </p:val>
                                        </p:tav>
                                      </p:tavLst>
                                    </p:anim>
                                  </p:childTnLst>
                                </p:cTn>
                              </p:par>
                            </p:childTnLst>
                          </p:cTn>
                        </p:par>
                        <p:par>
                          <p:cTn id="106" fill="hold" nodeType="afterGroup">
                            <p:stCondLst>
                              <p:cond delay="7000"/>
                            </p:stCondLst>
                            <p:childTnLst>
                              <p:par>
                                <p:cTn id="107" presetID="53" presetClass="entr" presetSubtype="16" fill="hold" grpId="0" nodeType="afterEffect">
                                  <p:stCondLst>
                                    <p:cond delay="0"/>
                                  </p:stCondLst>
                                  <p:childTnLst>
                                    <p:set>
                                      <p:cBhvr>
                                        <p:cTn id="108" dur="1" fill="hold">
                                          <p:stCondLst>
                                            <p:cond delay="0"/>
                                          </p:stCondLst>
                                        </p:cTn>
                                        <p:tgtEl>
                                          <p:spTgt spid="125"/>
                                        </p:tgtEl>
                                        <p:attrNameLst>
                                          <p:attrName>style.visibility</p:attrName>
                                        </p:attrNameLst>
                                      </p:cBhvr>
                                      <p:to>
                                        <p:strVal val="visible"/>
                                      </p:to>
                                    </p:set>
                                    <p:anim calcmode="lin" valueType="num">
                                      <p:cBhvr>
                                        <p:cTn id="109" dur="500" fill="hold"/>
                                        <p:tgtEl>
                                          <p:spTgt spid="125"/>
                                        </p:tgtEl>
                                        <p:attrNameLst>
                                          <p:attrName>ppt_w</p:attrName>
                                        </p:attrNameLst>
                                      </p:cBhvr>
                                      <p:tavLst>
                                        <p:tav tm="0">
                                          <p:val>
                                            <p:fltVal val="0"/>
                                          </p:val>
                                        </p:tav>
                                        <p:tav tm="100000">
                                          <p:val>
                                            <p:strVal val="#ppt_w"/>
                                          </p:val>
                                        </p:tav>
                                      </p:tavLst>
                                    </p:anim>
                                    <p:anim calcmode="lin" valueType="num">
                                      <p:cBhvr>
                                        <p:cTn id="110" dur="500" fill="hold"/>
                                        <p:tgtEl>
                                          <p:spTgt spid="125"/>
                                        </p:tgtEl>
                                        <p:attrNameLst>
                                          <p:attrName>ppt_h</p:attrName>
                                        </p:attrNameLst>
                                      </p:cBhvr>
                                      <p:tavLst>
                                        <p:tav tm="0">
                                          <p:val>
                                            <p:fltVal val="0"/>
                                          </p:val>
                                        </p:tav>
                                        <p:tav tm="100000">
                                          <p:val>
                                            <p:strVal val="#ppt_h"/>
                                          </p:val>
                                        </p:tav>
                                      </p:tavLst>
                                    </p:anim>
                                    <p:animEffect transition="in" filter="fade">
                                      <p:cBhvr>
                                        <p:cTn id="111" dur="500"/>
                                        <p:tgtEl>
                                          <p:spTgt spid="125"/>
                                        </p:tgtEl>
                                      </p:cBhvr>
                                    </p:animEffect>
                                  </p:childTnLst>
                                </p:cTn>
                              </p:par>
                              <p:par>
                                <p:cTn id="112" presetID="2" presetClass="entr" presetSubtype="2" accel="50000" decel="50000" fill="hold" nodeType="withEffect">
                                  <p:stCondLst>
                                    <p:cond delay="0"/>
                                  </p:stCondLst>
                                  <p:childTnLst>
                                    <p:set>
                                      <p:cBhvr>
                                        <p:cTn id="113" dur="1" fill="hold">
                                          <p:stCondLst>
                                            <p:cond delay="0"/>
                                          </p:stCondLst>
                                        </p:cTn>
                                        <p:tgtEl>
                                          <p:spTgt spid="122"/>
                                        </p:tgtEl>
                                        <p:attrNameLst>
                                          <p:attrName>style.visibility</p:attrName>
                                        </p:attrNameLst>
                                      </p:cBhvr>
                                      <p:to>
                                        <p:strVal val="visible"/>
                                      </p:to>
                                    </p:set>
                                    <p:anim calcmode="lin" valueType="num">
                                      <p:cBhvr additive="base">
                                        <p:cTn id="114" dur="1000" fill="hold"/>
                                        <p:tgtEl>
                                          <p:spTgt spid="122"/>
                                        </p:tgtEl>
                                        <p:attrNameLst>
                                          <p:attrName>ppt_x</p:attrName>
                                        </p:attrNameLst>
                                      </p:cBhvr>
                                      <p:tavLst>
                                        <p:tav tm="0">
                                          <p:val>
                                            <p:strVal val="1+#ppt_w/2"/>
                                          </p:val>
                                        </p:tav>
                                        <p:tav tm="100000">
                                          <p:val>
                                            <p:strVal val="#ppt_x"/>
                                          </p:val>
                                        </p:tav>
                                      </p:tavLst>
                                    </p:anim>
                                    <p:anim calcmode="lin" valueType="num">
                                      <p:cBhvr additive="base">
                                        <p:cTn id="115" dur="1000" fill="hold"/>
                                        <p:tgtEl>
                                          <p:spTgt spid="122"/>
                                        </p:tgtEl>
                                        <p:attrNameLst>
                                          <p:attrName>ppt_y</p:attrName>
                                        </p:attrNameLst>
                                      </p:cBhvr>
                                      <p:tavLst>
                                        <p:tav tm="0">
                                          <p:val>
                                            <p:strVal val="#ppt_y"/>
                                          </p:val>
                                        </p:tav>
                                        <p:tav tm="100000">
                                          <p:val>
                                            <p:strVal val="#ppt_y"/>
                                          </p:val>
                                        </p:tav>
                                      </p:tavLst>
                                    </p:anim>
                                  </p:childTnLst>
                                </p:cTn>
                              </p:par>
                            </p:childTnLst>
                          </p:cTn>
                        </p:par>
                        <p:par>
                          <p:cTn id="116" fill="hold" nodeType="afterGroup">
                            <p:stCondLst>
                              <p:cond delay="8000"/>
                            </p:stCondLst>
                            <p:childTnLst>
                              <p:par>
                                <p:cTn id="117" presetID="53" presetClass="entr" presetSubtype="16"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2" presetClass="entr" presetSubtype="2" accel="50000" decel="50000" fill="hold" nodeType="withEffect">
                                  <p:stCondLst>
                                    <p:cond delay="0"/>
                                  </p:stCondLst>
                                  <p:childTnLst>
                                    <p:set>
                                      <p:cBhvr>
                                        <p:cTn id="123" dur="1" fill="hold">
                                          <p:stCondLst>
                                            <p:cond delay="0"/>
                                          </p:stCondLst>
                                        </p:cTn>
                                        <p:tgtEl>
                                          <p:spTgt spid="126"/>
                                        </p:tgtEl>
                                        <p:attrNameLst>
                                          <p:attrName>style.visibility</p:attrName>
                                        </p:attrNameLst>
                                      </p:cBhvr>
                                      <p:to>
                                        <p:strVal val="visible"/>
                                      </p:to>
                                    </p:set>
                                    <p:anim calcmode="lin" valueType="num">
                                      <p:cBhvr additive="base">
                                        <p:cTn id="124" dur="1000" fill="hold"/>
                                        <p:tgtEl>
                                          <p:spTgt spid="126"/>
                                        </p:tgtEl>
                                        <p:attrNameLst>
                                          <p:attrName>ppt_x</p:attrName>
                                        </p:attrNameLst>
                                      </p:cBhvr>
                                      <p:tavLst>
                                        <p:tav tm="0">
                                          <p:val>
                                            <p:strVal val="1+#ppt_w/2"/>
                                          </p:val>
                                        </p:tav>
                                        <p:tav tm="100000">
                                          <p:val>
                                            <p:strVal val="#ppt_x"/>
                                          </p:val>
                                        </p:tav>
                                      </p:tavLst>
                                    </p:anim>
                                    <p:anim calcmode="lin" valueType="num">
                                      <p:cBhvr additive="base">
                                        <p:cTn id="125" dur="1000" fill="hold"/>
                                        <p:tgtEl>
                                          <p:spTgt spid="126"/>
                                        </p:tgtEl>
                                        <p:attrNameLst>
                                          <p:attrName>ppt_y</p:attrName>
                                        </p:attrNameLst>
                                      </p:cBhvr>
                                      <p:tavLst>
                                        <p:tav tm="0">
                                          <p:val>
                                            <p:strVal val="#ppt_y"/>
                                          </p:val>
                                        </p:tav>
                                        <p:tav tm="100000">
                                          <p:val>
                                            <p:strVal val="#ppt_y"/>
                                          </p:val>
                                        </p:tav>
                                      </p:tavLst>
                                    </p:anim>
                                  </p:childTnLst>
                                </p:cTn>
                              </p:par>
                            </p:childTnLst>
                          </p:cTn>
                        </p:par>
                        <p:par>
                          <p:cTn id="126" fill="hold" nodeType="afterGroup">
                            <p:stCondLst>
                              <p:cond delay="9000"/>
                            </p:stCondLst>
                            <p:childTnLst>
                              <p:par>
                                <p:cTn id="127" presetID="53" presetClass="entr" presetSubtype="16" fill="hold" grpId="0" nodeType="afterEffect">
                                  <p:stCondLst>
                                    <p:cond delay="0"/>
                                  </p:stCondLst>
                                  <p:childTnLst>
                                    <p:set>
                                      <p:cBhvr>
                                        <p:cTn id="128" dur="1" fill="hold">
                                          <p:stCondLst>
                                            <p:cond delay="0"/>
                                          </p:stCondLst>
                                        </p:cTn>
                                        <p:tgtEl>
                                          <p:spTgt spid="133"/>
                                        </p:tgtEl>
                                        <p:attrNameLst>
                                          <p:attrName>style.visibility</p:attrName>
                                        </p:attrNameLst>
                                      </p:cBhvr>
                                      <p:to>
                                        <p:strVal val="visible"/>
                                      </p:to>
                                    </p:set>
                                    <p:anim calcmode="lin" valueType="num">
                                      <p:cBhvr>
                                        <p:cTn id="129" dur="500" fill="hold"/>
                                        <p:tgtEl>
                                          <p:spTgt spid="133"/>
                                        </p:tgtEl>
                                        <p:attrNameLst>
                                          <p:attrName>ppt_w</p:attrName>
                                        </p:attrNameLst>
                                      </p:cBhvr>
                                      <p:tavLst>
                                        <p:tav tm="0">
                                          <p:val>
                                            <p:fltVal val="0"/>
                                          </p:val>
                                        </p:tav>
                                        <p:tav tm="100000">
                                          <p:val>
                                            <p:strVal val="#ppt_w"/>
                                          </p:val>
                                        </p:tav>
                                      </p:tavLst>
                                    </p:anim>
                                    <p:anim calcmode="lin" valueType="num">
                                      <p:cBhvr>
                                        <p:cTn id="130" dur="500" fill="hold"/>
                                        <p:tgtEl>
                                          <p:spTgt spid="133"/>
                                        </p:tgtEl>
                                        <p:attrNameLst>
                                          <p:attrName>ppt_h</p:attrName>
                                        </p:attrNameLst>
                                      </p:cBhvr>
                                      <p:tavLst>
                                        <p:tav tm="0">
                                          <p:val>
                                            <p:fltVal val="0"/>
                                          </p:val>
                                        </p:tav>
                                        <p:tav tm="100000">
                                          <p:val>
                                            <p:strVal val="#ppt_h"/>
                                          </p:val>
                                        </p:tav>
                                      </p:tavLst>
                                    </p:anim>
                                    <p:animEffect transition="in" filter="fade">
                                      <p:cBhvr>
                                        <p:cTn id="131" dur="500"/>
                                        <p:tgtEl>
                                          <p:spTgt spid="133"/>
                                        </p:tgtEl>
                                      </p:cBhvr>
                                    </p:animEffect>
                                  </p:childTnLst>
                                </p:cTn>
                              </p:par>
                              <p:par>
                                <p:cTn id="132" presetID="2" presetClass="entr" presetSubtype="2" accel="50000" decel="50000" fill="hold" nodeType="withEffect">
                                  <p:stCondLst>
                                    <p:cond delay="0"/>
                                  </p:stCondLst>
                                  <p:childTnLst>
                                    <p:set>
                                      <p:cBhvr>
                                        <p:cTn id="133" dur="1" fill="hold">
                                          <p:stCondLst>
                                            <p:cond delay="0"/>
                                          </p:stCondLst>
                                        </p:cTn>
                                        <p:tgtEl>
                                          <p:spTgt spid="130"/>
                                        </p:tgtEl>
                                        <p:attrNameLst>
                                          <p:attrName>style.visibility</p:attrName>
                                        </p:attrNameLst>
                                      </p:cBhvr>
                                      <p:to>
                                        <p:strVal val="visible"/>
                                      </p:to>
                                    </p:set>
                                    <p:anim calcmode="lin" valueType="num">
                                      <p:cBhvr additive="base">
                                        <p:cTn id="134" dur="1000" fill="hold"/>
                                        <p:tgtEl>
                                          <p:spTgt spid="130"/>
                                        </p:tgtEl>
                                        <p:attrNameLst>
                                          <p:attrName>ppt_x</p:attrName>
                                        </p:attrNameLst>
                                      </p:cBhvr>
                                      <p:tavLst>
                                        <p:tav tm="0">
                                          <p:val>
                                            <p:strVal val="1+#ppt_w/2"/>
                                          </p:val>
                                        </p:tav>
                                        <p:tav tm="100000">
                                          <p:val>
                                            <p:strVal val="#ppt_x"/>
                                          </p:val>
                                        </p:tav>
                                      </p:tavLst>
                                    </p:anim>
                                    <p:anim calcmode="lin" valueType="num">
                                      <p:cBhvr additive="base">
                                        <p:cTn id="135" dur="10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41" grpId="0"/>
      <p:bldP spid="95" grpId="0"/>
      <p:bldP spid="101" grpId="0" animBg="1"/>
      <p:bldP spid="109" grpId="0"/>
      <p:bldP spid="116" grpId="0" animBg="1"/>
      <p:bldP spid="117" grpId="0" animBg="1"/>
      <p:bldP spid="121" grpId="0"/>
      <p:bldP spid="125" grpId="0"/>
      <p:bldP spid="129" grpId="0"/>
      <p:bldP spid="13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2008</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2010</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2012</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2014</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2015</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 Placeholder 3"/>
          <p:cNvSpPr txBox="1"/>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3"/>
          <p:cNvSpPr txBox="1"/>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
          <p:cNvSpPr txBox="1"/>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1"/>
                </a:solidFill>
                <a:latin typeface="Arial" panose="020b0604020202020204" pitchFamily="34" charset="0"/>
                <a:ea typeface="微软雅黑" panose="020b0503020204020204" pitchFamily="34" charset="-122"/>
                <a:sym typeface="Arial" panose="020b0604020202020204" pitchFamily="34" charset="0"/>
              </a:rPr>
              <a:t>50%</a:t>
            </a:r>
            <a:endParaRPr lang="en-US" sz="2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2"/>
                </a:solidFill>
                <a:latin typeface="Arial" panose="020b0604020202020204" pitchFamily="34" charset="0"/>
                <a:ea typeface="微软雅黑" panose="020b0503020204020204" pitchFamily="34" charset="-122"/>
                <a:sym typeface="Arial" panose="020b0604020202020204" pitchFamily="34" charset="0"/>
              </a:rPr>
              <a:t>70%</a:t>
            </a:r>
            <a:endParaRPr lang="en-US" sz="28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3"/>
                </a:solidFill>
                <a:latin typeface="Arial" panose="020b0604020202020204" pitchFamily="34" charset="0"/>
                <a:ea typeface="微软雅黑" panose="020b0503020204020204" pitchFamily="34" charset="-122"/>
                <a:sym typeface="Arial" panose="020b0604020202020204" pitchFamily="34" charset="0"/>
              </a:rPr>
              <a:t>60%</a:t>
            </a:r>
            <a:endParaRPr lang="en-US" sz="28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4"/>
                </a:solidFill>
                <a:latin typeface="Arial" panose="020b0604020202020204" pitchFamily="34" charset="0"/>
                <a:ea typeface="微软雅黑" panose="020b0503020204020204" pitchFamily="34" charset="-122"/>
                <a:sym typeface="Arial" panose="020b0604020202020204" pitchFamily="34" charset="0"/>
              </a:rPr>
              <a:t>30%</a:t>
            </a:r>
            <a:endParaRPr lang="en-US" sz="28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a:solidFill>
                  <a:schemeClr val="accent5"/>
                </a:solidFill>
                <a:latin typeface="Arial" panose="020b0604020202020204" pitchFamily="34" charset="0"/>
                <a:ea typeface="微软雅黑" panose="020b0503020204020204" pitchFamily="34" charset="-122"/>
                <a:sym typeface="Arial" panose="020b0604020202020204" pitchFamily="34" charset="0"/>
              </a:rPr>
              <a:t>100%</a:t>
            </a:r>
            <a:endParaRPr lang="en-US" sz="2800" b="1">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nodeType="afterGroup">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nodeType="afterGroup">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nodeType="afterGroup">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nodeType="afterGroup">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nodeType="afterGroup">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nodeType="afterGroup">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nodeType="afterGroup">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nodeType="afterGroup">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nodeType="afterGroup">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nodeType="afterGroup">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nodeType="afterGroup">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nodeType="afterGroup">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nodeType="afterGroup">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nodeType="afterGroup">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9" name="TextBox 98"/>
          <p:cNvSpPr txBox="1"/>
          <p:nvPr/>
        </p:nvSpPr>
        <p:spPr>
          <a:xfrm>
            <a:off x="2093895" y="4696910"/>
            <a:ext cx="1415141" cy="236219"/>
          </a:xfrm>
          <a:prstGeom prst="rect">
            <a:avLst/>
          </a:prstGeom>
          <a:noFill/>
        </p:spPr>
        <p:txBody>
          <a:bodyPr wrap="square" lIns="0" tIns="0" rIns="0" bIns="0" rtlCol="0">
            <a:spAutoFit/>
          </a:bodyPr>
          <a:lstStyle/>
          <a:p>
            <a:pPr lvl="0">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101" name="TextBox 100"/>
          <p:cNvSpPr txBox="1"/>
          <p:nvPr/>
        </p:nvSpPr>
        <p:spPr>
          <a:xfrm>
            <a:off x="2093895" y="5007478"/>
            <a:ext cx="2695074" cy="738664"/>
          </a:xfrm>
          <a:prstGeom prst="rect">
            <a:avLst/>
          </a:prstGeom>
          <a:noFill/>
        </p:spPr>
        <p:txBody>
          <a:bodyPr wrap="square" lIns="0" tIns="0" rIns="0" bIns="0" rtlCol="0">
            <a:spAutoFit/>
          </a:bodyPr>
          <a:lstStyle/>
          <a:p>
            <a:pPr lvl="0">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Lato Regular"/>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23" name="Freeform 5"/>
          <p:cNvSpPr/>
          <p:nvPr/>
        </p:nvSpPr>
        <p:spPr bwMode="auto">
          <a:xfrm>
            <a:off x="2321892" y="2143571"/>
            <a:ext cx="2921927" cy="2273665"/>
          </a:xfrm>
          <a:custGeom>
            <a:gdLst>
              <a:gd name="T0" fmla="*/ 243 w 892"/>
              <a:gd name="T1" fmla="*/ 694 h 694"/>
              <a:gd name="T2" fmla="*/ 237 w 892"/>
              <a:gd name="T3" fmla="*/ 694 h 694"/>
              <a:gd name="T4" fmla="*/ 2 w 892"/>
              <a:gd name="T5" fmla="*/ 694 h 694"/>
              <a:gd name="T6" fmla="*/ 2 w 892"/>
              <a:gd name="T7" fmla="*/ 459 h 694"/>
              <a:gd name="T8" fmla="*/ 2 w 892"/>
              <a:gd name="T9" fmla="*/ 261 h 694"/>
              <a:gd name="T10" fmla="*/ 2 w 892"/>
              <a:gd name="T11" fmla="*/ 257 h 694"/>
              <a:gd name="T12" fmla="*/ 2 w 892"/>
              <a:gd name="T13" fmla="*/ 0 h 694"/>
              <a:gd name="T14" fmla="*/ 33 w 892"/>
              <a:gd name="T15" fmla="*/ 1 h 694"/>
              <a:gd name="T16" fmla="*/ 244 w 892"/>
              <a:gd name="T17" fmla="*/ 1 h 694"/>
              <a:gd name="T18" fmla="*/ 244 w 892"/>
              <a:gd name="T19" fmla="*/ 1 h 694"/>
              <a:gd name="T20" fmla="*/ 244 w 892"/>
              <a:gd name="T21" fmla="*/ 1 h 694"/>
              <a:gd name="T22" fmla="*/ 443 w 892"/>
              <a:gd name="T23" fmla="*/ 1 h 694"/>
              <a:gd name="T24" fmla="*/ 564 w 892"/>
              <a:gd name="T25" fmla="*/ 1 h 694"/>
              <a:gd name="T26" fmla="*/ 564 w 892"/>
              <a:gd name="T27" fmla="*/ 0 h 694"/>
              <a:gd name="T28" fmla="*/ 655 w 892"/>
              <a:gd name="T29" fmla="*/ 0 h 694"/>
              <a:gd name="T30" fmla="*/ 696 w 892"/>
              <a:gd name="T31" fmla="*/ 0 h 694"/>
              <a:gd name="T32" fmla="*/ 696 w 892"/>
              <a:gd name="T33" fmla="*/ 254 h 694"/>
              <a:gd name="T34" fmla="*/ 696 w 892"/>
              <a:gd name="T35" fmla="*/ 260 h 694"/>
              <a:gd name="T36" fmla="*/ 697 w 892"/>
              <a:gd name="T37" fmla="*/ 260 h 694"/>
              <a:gd name="T38" fmla="*/ 697 w 892"/>
              <a:gd name="T39" fmla="*/ 262 h 694"/>
              <a:gd name="T40" fmla="*/ 710 w 892"/>
              <a:gd name="T41" fmla="*/ 261 h 694"/>
              <a:gd name="T42" fmla="*/ 712 w 892"/>
              <a:gd name="T43" fmla="*/ 261 h 694"/>
              <a:gd name="T44" fmla="*/ 697 w 892"/>
              <a:gd name="T45" fmla="*/ 262 h 694"/>
              <a:gd name="T46" fmla="*/ 741 w 892"/>
              <a:gd name="T47" fmla="*/ 308 h 694"/>
              <a:gd name="T48" fmla="*/ 765 w 892"/>
              <a:gd name="T49" fmla="*/ 302 h 694"/>
              <a:gd name="T50" fmla="*/ 827 w 892"/>
              <a:gd name="T51" fmla="*/ 281 h 694"/>
              <a:gd name="T52" fmla="*/ 892 w 892"/>
              <a:gd name="T53" fmla="*/ 356 h 694"/>
              <a:gd name="T54" fmla="*/ 827 w 892"/>
              <a:gd name="T55" fmla="*/ 432 h 694"/>
              <a:gd name="T56" fmla="*/ 765 w 892"/>
              <a:gd name="T57" fmla="*/ 411 h 694"/>
              <a:gd name="T58" fmla="*/ 741 w 892"/>
              <a:gd name="T59" fmla="*/ 405 h 694"/>
              <a:gd name="T60" fmla="*/ 697 w 892"/>
              <a:gd name="T61" fmla="*/ 453 h 694"/>
              <a:gd name="T62" fmla="*/ 696 w 892"/>
              <a:gd name="T63" fmla="*/ 454 h 694"/>
              <a:gd name="T64" fmla="*/ 696 w 892"/>
              <a:gd name="T65" fmla="*/ 459 h 694"/>
              <a:gd name="T66" fmla="*/ 696 w 892"/>
              <a:gd name="T67" fmla="*/ 694 h 694"/>
              <a:gd name="T68" fmla="*/ 649 w 892"/>
              <a:gd name="T69" fmla="*/ 694 h 694"/>
              <a:gd name="T70" fmla="*/ 649 w 892"/>
              <a:gd name="T71" fmla="*/ 694 h 694"/>
              <a:gd name="T72" fmla="*/ 442 w 892"/>
              <a:gd name="T73" fmla="*/ 694 h 694"/>
              <a:gd name="T74" fmla="*/ 435 w 892"/>
              <a:gd name="T75" fmla="*/ 694 h 694"/>
              <a:gd name="T76" fmla="*/ 435 w 892"/>
              <a:gd name="T77" fmla="*/ 694 h 694"/>
              <a:gd name="T78" fmla="*/ 416 w 892"/>
              <a:gd name="T79" fmla="*/ 684 h 694"/>
              <a:gd name="T80" fmla="*/ 418 w 892"/>
              <a:gd name="T81" fmla="*/ 663 h 694"/>
              <a:gd name="T82" fmla="*/ 441 w 892"/>
              <a:gd name="T83" fmla="*/ 590 h 694"/>
              <a:gd name="T84" fmla="*/ 340 w 892"/>
              <a:gd name="T85" fmla="*/ 499 h 694"/>
              <a:gd name="T86" fmla="*/ 240 w 892"/>
              <a:gd name="T87" fmla="*/ 590 h 694"/>
              <a:gd name="T88" fmla="*/ 263 w 892"/>
              <a:gd name="T89" fmla="*/ 663 h 694"/>
              <a:gd name="T90" fmla="*/ 264 w 892"/>
              <a:gd name="T91" fmla="*/ 684 h 694"/>
              <a:gd name="T92" fmla="*/ 244 w 892"/>
              <a:gd name="T93" fmla="*/ 694 h 694"/>
              <a:gd name="T94" fmla="*/ 243 w 892"/>
              <a:gd name="T95" fmla="*/ 694 h 6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2" h="694">
                <a:moveTo>
                  <a:pt x="243" y="694"/>
                </a:moveTo>
                <a:cubicBezTo>
                  <a:pt x="237" y="694"/>
                  <a:pt x="237" y="694"/>
                  <a:pt x="237" y="694"/>
                </a:cubicBezTo>
                <a:cubicBezTo>
                  <a:pt x="2" y="694"/>
                  <a:pt x="2" y="694"/>
                  <a:pt x="2" y="694"/>
                </a:cubicBezTo>
                <a:cubicBezTo>
                  <a:pt x="2" y="459"/>
                  <a:pt x="2" y="459"/>
                  <a:pt x="2" y="459"/>
                </a:cubicBezTo>
                <a:cubicBezTo>
                  <a:pt x="2" y="458"/>
                  <a:pt x="0" y="294"/>
                  <a:pt x="2" y="261"/>
                </a:cubicBezTo>
                <a:cubicBezTo>
                  <a:pt x="2" y="260"/>
                  <a:pt x="2" y="258"/>
                  <a:pt x="2" y="257"/>
                </a:cubicBezTo>
                <a:cubicBezTo>
                  <a:pt x="2" y="0"/>
                  <a:pt x="2" y="0"/>
                  <a:pt x="2" y="0"/>
                </a:cubicBezTo>
                <a:cubicBezTo>
                  <a:pt x="33" y="1"/>
                  <a:pt x="33" y="1"/>
                  <a:pt x="33" y="1"/>
                </a:cubicBezTo>
                <a:cubicBezTo>
                  <a:pt x="244" y="1"/>
                  <a:pt x="244" y="1"/>
                  <a:pt x="244" y="1"/>
                </a:cubicBezTo>
                <a:cubicBezTo>
                  <a:pt x="244" y="1"/>
                  <a:pt x="244" y="1"/>
                  <a:pt x="244" y="1"/>
                </a:cubicBezTo>
                <a:cubicBezTo>
                  <a:pt x="244" y="1"/>
                  <a:pt x="244" y="1"/>
                  <a:pt x="244" y="1"/>
                </a:cubicBezTo>
                <a:cubicBezTo>
                  <a:pt x="443" y="1"/>
                  <a:pt x="443" y="1"/>
                  <a:pt x="443" y="1"/>
                </a:cubicBezTo>
                <a:cubicBezTo>
                  <a:pt x="564" y="1"/>
                  <a:pt x="564" y="1"/>
                  <a:pt x="564" y="1"/>
                </a:cubicBezTo>
                <a:cubicBezTo>
                  <a:pt x="564" y="0"/>
                  <a:pt x="564" y="0"/>
                  <a:pt x="564" y="0"/>
                </a:cubicBezTo>
                <a:cubicBezTo>
                  <a:pt x="655" y="0"/>
                  <a:pt x="655" y="0"/>
                  <a:pt x="655" y="0"/>
                </a:cubicBezTo>
                <a:cubicBezTo>
                  <a:pt x="658" y="0"/>
                  <a:pt x="681" y="0"/>
                  <a:pt x="696" y="0"/>
                </a:cubicBezTo>
                <a:cubicBezTo>
                  <a:pt x="696" y="254"/>
                  <a:pt x="696" y="254"/>
                  <a:pt x="696" y="254"/>
                </a:cubicBezTo>
                <a:cubicBezTo>
                  <a:pt x="696" y="257"/>
                  <a:pt x="696" y="259"/>
                  <a:pt x="696" y="260"/>
                </a:cubicBezTo>
                <a:cubicBezTo>
                  <a:pt x="697" y="260"/>
                  <a:pt x="697" y="260"/>
                  <a:pt x="697" y="260"/>
                </a:cubicBezTo>
                <a:cubicBezTo>
                  <a:pt x="697" y="261"/>
                  <a:pt x="697" y="261"/>
                  <a:pt x="697" y="262"/>
                </a:cubicBezTo>
                <a:cubicBezTo>
                  <a:pt x="710" y="261"/>
                  <a:pt x="710" y="261"/>
                  <a:pt x="710" y="261"/>
                </a:cubicBezTo>
                <a:cubicBezTo>
                  <a:pt x="712" y="261"/>
                  <a:pt x="712" y="261"/>
                  <a:pt x="712" y="261"/>
                </a:cubicBezTo>
                <a:cubicBezTo>
                  <a:pt x="697" y="262"/>
                  <a:pt x="697" y="262"/>
                  <a:pt x="697" y="262"/>
                </a:cubicBezTo>
                <a:cubicBezTo>
                  <a:pt x="700" y="290"/>
                  <a:pt x="717" y="308"/>
                  <a:pt x="741" y="308"/>
                </a:cubicBezTo>
                <a:cubicBezTo>
                  <a:pt x="748" y="308"/>
                  <a:pt x="756" y="306"/>
                  <a:pt x="765" y="302"/>
                </a:cubicBezTo>
                <a:cubicBezTo>
                  <a:pt x="781" y="294"/>
                  <a:pt x="812" y="281"/>
                  <a:pt x="827" y="281"/>
                </a:cubicBezTo>
                <a:cubicBezTo>
                  <a:pt x="863" y="281"/>
                  <a:pt x="892" y="315"/>
                  <a:pt x="892" y="356"/>
                </a:cubicBezTo>
                <a:cubicBezTo>
                  <a:pt x="892" y="398"/>
                  <a:pt x="863" y="432"/>
                  <a:pt x="827" y="432"/>
                </a:cubicBezTo>
                <a:cubicBezTo>
                  <a:pt x="812" y="432"/>
                  <a:pt x="781" y="419"/>
                  <a:pt x="765" y="411"/>
                </a:cubicBezTo>
                <a:cubicBezTo>
                  <a:pt x="756" y="407"/>
                  <a:pt x="748" y="405"/>
                  <a:pt x="741" y="405"/>
                </a:cubicBezTo>
                <a:cubicBezTo>
                  <a:pt x="716" y="405"/>
                  <a:pt x="699" y="424"/>
                  <a:pt x="697" y="453"/>
                </a:cubicBezTo>
                <a:cubicBezTo>
                  <a:pt x="696" y="454"/>
                  <a:pt x="696" y="454"/>
                  <a:pt x="696" y="454"/>
                </a:cubicBezTo>
                <a:cubicBezTo>
                  <a:pt x="696" y="459"/>
                  <a:pt x="696" y="459"/>
                  <a:pt x="696" y="459"/>
                </a:cubicBezTo>
                <a:cubicBezTo>
                  <a:pt x="696" y="694"/>
                  <a:pt x="696" y="694"/>
                  <a:pt x="696" y="694"/>
                </a:cubicBezTo>
                <a:cubicBezTo>
                  <a:pt x="649" y="694"/>
                  <a:pt x="649" y="694"/>
                  <a:pt x="649" y="694"/>
                </a:cubicBezTo>
                <a:cubicBezTo>
                  <a:pt x="649" y="694"/>
                  <a:pt x="649" y="694"/>
                  <a:pt x="649" y="694"/>
                </a:cubicBezTo>
                <a:cubicBezTo>
                  <a:pt x="442" y="694"/>
                  <a:pt x="442" y="694"/>
                  <a:pt x="442" y="694"/>
                </a:cubicBezTo>
                <a:cubicBezTo>
                  <a:pt x="439" y="694"/>
                  <a:pt x="436" y="694"/>
                  <a:pt x="435" y="694"/>
                </a:cubicBezTo>
                <a:cubicBezTo>
                  <a:pt x="435" y="694"/>
                  <a:pt x="435" y="694"/>
                  <a:pt x="435" y="694"/>
                </a:cubicBezTo>
                <a:cubicBezTo>
                  <a:pt x="426" y="693"/>
                  <a:pt x="419" y="689"/>
                  <a:pt x="416" y="684"/>
                </a:cubicBezTo>
                <a:cubicBezTo>
                  <a:pt x="413" y="677"/>
                  <a:pt x="415" y="669"/>
                  <a:pt x="418" y="663"/>
                </a:cubicBezTo>
                <a:cubicBezTo>
                  <a:pt x="420" y="658"/>
                  <a:pt x="441" y="615"/>
                  <a:pt x="441" y="590"/>
                </a:cubicBezTo>
                <a:cubicBezTo>
                  <a:pt x="441" y="540"/>
                  <a:pt x="396" y="499"/>
                  <a:pt x="340" y="499"/>
                </a:cubicBezTo>
                <a:cubicBezTo>
                  <a:pt x="285" y="499"/>
                  <a:pt x="240" y="540"/>
                  <a:pt x="240" y="590"/>
                </a:cubicBezTo>
                <a:cubicBezTo>
                  <a:pt x="240" y="615"/>
                  <a:pt x="261" y="658"/>
                  <a:pt x="263" y="663"/>
                </a:cubicBezTo>
                <a:cubicBezTo>
                  <a:pt x="267" y="671"/>
                  <a:pt x="267" y="679"/>
                  <a:pt x="264" y="684"/>
                </a:cubicBezTo>
                <a:cubicBezTo>
                  <a:pt x="261" y="690"/>
                  <a:pt x="254" y="693"/>
                  <a:pt x="244" y="694"/>
                </a:cubicBezTo>
                <a:cubicBezTo>
                  <a:pt x="244" y="694"/>
                  <a:pt x="243" y="694"/>
                  <a:pt x="243" y="694"/>
                </a:cubicBezTo>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555" b="1">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
          <p:cNvSpPr/>
          <p:nvPr/>
        </p:nvSpPr>
        <p:spPr bwMode="auto">
          <a:xfrm>
            <a:off x="7741360" y="2153057"/>
            <a:ext cx="2921927" cy="2276827"/>
          </a:xfrm>
          <a:custGeom>
            <a:gdLst>
              <a:gd name="T0" fmla="*/ 648 w 892"/>
              <a:gd name="T1" fmla="*/ 695 h 695"/>
              <a:gd name="T2" fmla="*/ 628 w 892"/>
              <a:gd name="T3" fmla="*/ 684 h 695"/>
              <a:gd name="T4" fmla="*/ 629 w 892"/>
              <a:gd name="T5" fmla="*/ 663 h 695"/>
              <a:gd name="T6" fmla="*/ 652 w 892"/>
              <a:gd name="T7" fmla="*/ 590 h 695"/>
              <a:gd name="T8" fmla="*/ 552 w 892"/>
              <a:gd name="T9" fmla="*/ 499 h 695"/>
              <a:gd name="T10" fmla="*/ 451 w 892"/>
              <a:gd name="T11" fmla="*/ 590 h 695"/>
              <a:gd name="T12" fmla="*/ 474 w 892"/>
              <a:gd name="T13" fmla="*/ 663 h 695"/>
              <a:gd name="T14" fmla="*/ 476 w 892"/>
              <a:gd name="T15" fmla="*/ 684 h 695"/>
              <a:gd name="T16" fmla="*/ 457 w 892"/>
              <a:gd name="T17" fmla="*/ 694 h 695"/>
              <a:gd name="T18" fmla="*/ 457 w 892"/>
              <a:gd name="T19" fmla="*/ 694 h 695"/>
              <a:gd name="T20" fmla="*/ 450 w 892"/>
              <a:gd name="T21" fmla="*/ 694 h 695"/>
              <a:gd name="T22" fmla="*/ 243 w 892"/>
              <a:gd name="T23" fmla="*/ 694 h 695"/>
              <a:gd name="T24" fmla="*/ 230 w 892"/>
              <a:gd name="T25" fmla="*/ 694 h 695"/>
              <a:gd name="T26" fmla="*/ 196 w 892"/>
              <a:gd name="T27" fmla="*/ 694 h 695"/>
              <a:gd name="T28" fmla="*/ 196 w 892"/>
              <a:gd name="T29" fmla="*/ 459 h 695"/>
              <a:gd name="T30" fmla="*/ 196 w 892"/>
              <a:gd name="T31" fmla="*/ 453 h 695"/>
              <a:gd name="T32" fmla="*/ 195 w 892"/>
              <a:gd name="T33" fmla="*/ 453 h 695"/>
              <a:gd name="T34" fmla="*/ 196 w 892"/>
              <a:gd name="T35" fmla="*/ 453 h 695"/>
              <a:gd name="T36" fmla="*/ 152 w 892"/>
              <a:gd name="T37" fmla="*/ 405 h 695"/>
              <a:gd name="T38" fmla="*/ 127 w 892"/>
              <a:gd name="T39" fmla="*/ 411 h 695"/>
              <a:gd name="T40" fmla="*/ 65 w 892"/>
              <a:gd name="T41" fmla="*/ 432 h 695"/>
              <a:gd name="T42" fmla="*/ 0 w 892"/>
              <a:gd name="T43" fmla="*/ 357 h 695"/>
              <a:gd name="T44" fmla="*/ 65 w 892"/>
              <a:gd name="T45" fmla="*/ 281 h 695"/>
              <a:gd name="T46" fmla="*/ 127 w 892"/>
              <a:gd name="T47" fmla="*/ 302 h 695"/>
              <a:gd name="T48" fmla="*/ 151 w 892"/>
              <a:gd name="T49" fmla="*/ 308 h 695"/>
              <a:gd name="T50" fmla="*/ 195 w 892"/>
              <a:gd name="T51" fmla="*/ 262 h 695"/>
              <a:gd name="T52" fmla="*/ 184 w 892"/>
              <a:gd name="T53" fmla="*/ 262 h 695"/>
              <a:gd name="T54" fmla="*/ 186 w 892"/>
              <a:gd name="T55" fmla="*/ 262 h 695"/>
              <a:gd name="T56" fmla="*/ 195 w 892"/>
              <a:gd name="T57" fmla="*/ 262 h 695"/>
              <a:gd name="T58" fmla="*/ 195 w 892"/>
              <a:gd name="T59" fmla="*/ 261 h 695"/>
              <a:gd name="T60" fmla="*/ 196 w 892"/>
              <a:gd name="T61" fmla="*/ 261 h 695"/>
              <a:gd name="T62" fmla="*/ 196 w 892"/>
              <a:gd name="T63" fmla="*/ 260 h 695"/>
              <a:gd name="T64" fmla="*/ 196 w 892"/>
              <a:gd name="T65" fmla="*/ 255 h 695"/>
              <a:gd name="T66" fmla="*/ 196 w 892"/>
              <a:gd name="T67" fmla="*/ 0 h 695"/>
              <a:gd name="T68" fmla="*/ 237 w 892"/>
              <a:gd name="T69" fmla="*/ 1 h 695"/>
              <a:gd name="T70" fmla="*/ 330 w 892"/>
              <a:gd name="T71" fmla="*/ 1 h 695"/>
              <a:gd name="T72" fmla="*/ 341 w 892"/>
              <a:gd name="T73" fmla="*/ 1 h 695"/>
              <a:gd name="T74" fmla="*/ 449 w 892"/>
              <a:gd name="T75" fmla="*/ 1 h 695"/>
              <a:gd name="T76" fmla="*/ 648 w 892"/>
              <a:gd name="T77" fmla="*/ 1 h 695"/>
              <a:gd name="T78" fmla="*/ 648 w 892"/>
              <a:gd name="T79" fmla="*/ 1 h 695"/>
              <a:gd name="T80" fmla="*/ 649 w 892"/>
              <a:gd name="T81" fmla="*/ 1 h 695"/>
              <a:gd name="T82" fmla="*/ 859 w 892"/>
              <a:gd name="T83" fmla="*/ 1 h 695"/>
              <a:gd name="T84" fmla="*/ 890 w 892"/>
              <a:gd name="T85" fmla="*/ 1 h 695"/>
              <a:gd name="T86" fmla="*/ 890 w 892"/>
              <a:gd name="T87" fmla="*/ 257 h 695"/>
              <a:gd name="T88" fmla="*/ 890 w 892"/>
              <a:gd name="T89" fmla="*/ 261 h 695"/>
              <a:gd name="T90" fmla="*/ 890 w 892"/>
              <a:gd name="T91" fmla="*/ 459 h 695"/>
              <a:gd name="T92" fmla="*/ 890 w 892"/>
              <a:gd name="T93" fmla="*/ 694 h 695"/>
              <a:gd name="T94" fmla="*/ 655 w 892"/>
              <a:gd name="T95" fmla="*/ 694 h 695"/>
              <a:gd name="T96" fmla="*/ 650 w 892"/>
              <a:gd name="T97" fmla="*/ 694 h 695"/>
              <a:gd name="T98" fmla="*/ 648 w 892"/>
              <a:gd name="T99" fmla="*/ 695 h 6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2" h="695">
                <a:moveTo>
                  <a:pt x="648" y="695"/>
                </a:moveTo>
                <a:cubicBezTo>
                  <a:pt x="638" y="693"/>
                  <a:pt x="631" y="690"/>
                  <a:pt x="628" y="684"/>
                </a:cubicBezTo>
                <a:cubicBezTo>
                  <a:pt x="625" y="679"/>
                  <a:pt x="625" y="671"/>
                  <a:pt x="629" y="663"/>
                </a:cubicBezTo>
                <a:cubicBezTo>
                  <a:pt x="631" y="659"/>
                  <a:pt x="652" y="615"/>
                  <a:pt x="652" y="590"/>
                </a:cubicBezTo>
                <a:cubicBezTo>
                  <a:pt x="652" y="540"/>
                  <a:pt x="607" y="499"/>
                  <a:pt x="552" y="499"/>
                </a:cubicBezTo>
                <a:cubicBezTo>
                  <a:pt x="496" y="499"/>
                  <a:pt x="451" y="540"/>
                  <a:pt x="451" y="590"/>
                </a:cubicBezTo>
                <a:cubicBezTo>
                  <a:pt x="451" y="615"/>
                  <a:pt x="472" y="659"/>
                  <a:pt x="474" y="663"/>
                </a:cubicBezTo>
                <a:cubicBezTo>
                  <a:pt x="477" y="669"/>
                  <a:pt x="479" y="677"/>
                  <a:pt x="476" y="684"/>
                </a:cubicBezTo>
                <a:cubicBezTo>
                  <a:pt x="473" y="689"/>
                  <a:pt x="466" y="693"/>
                  <a:pt x="457" y="694"/>
                </a:cubicBezTo>
                <a:cubicBezTo>
                  <a:pt x="457" y="694"/>
                  <a:pt x="457" y="694"/>
                  <a:pt x="457" y="694"/>
                </a:cubicBezTo>
                <a:cubicBezTo>
                  <a:pt x="456" y="694"/>
                  <a:pt x="453" y="694"/>
                  <a:pt x="450" y="694"/>
                </a:cubicBezTo>
                <a:cubicBezTo>
                  <a:pt x="243" y="694"/>
                  <a:pt x="243" y="694"/>
                  <a:pt x="243" y="694"/>
                </a:cubicBezTo>
                <a:cubicBezTo>
                  <a:pt x="230" y="694"/>
                  <a:pt x="230" y="694"/>
                  <a:pt x="230" y="694"/>
                </a:cubicBezTo>
                <a:cubicBezTo>
                  <a:pt x="196" y="694"/>
                  <a:pt x="196" y="694"/>
                  <a:pt x="196" y="694"/>
                </a:cubicBezTo>
                <a:cubicBezTo>
                  <a:pt x="196" y="459"/>
                  <a:pt x="196" y="459"/>
                  <a:pt x="196" y="459"/>
                </a:cubicBezTo>
                <a:cubicBezTo>
                  <a:pt x="196" y="453"/>
                  <a:pt x="196" y="453"/>
                  <a:pt x="196" y="453"/>
                </a:cubicBezTo>
                <a:cubicBezTo>
                  <a:pt x="195" y="453"/>
                  <a:pt x="195" y="453"/>
                  <a:pt x="195" y="453"/>
                </a:cubicBezTo>
                <a:cubicBezTo>
                  <a:pt x="196" y="453"/>
                  <a:pt x="196" y="453"/>
                  <a:pt x="196" y="453"/>
                </a:cubicBezTo>
                <a:cubicBezTo>
                  <a:pt x="193" y="424"/>
                  <a:pt x="176" y="405"/>
                  <a:pt x="152" y="405"/>
                </a:cubicBezTo>
                <a:cubicBezTo>
                  <a:pt x="144" y="405"/>
                  <a:pt x="136" y="407"/>
                  <a:pt x="127" y="411"/>
                </a:cubicBezTo>
                <a:cubicBezTo>
                  <a:pt x="111" y="419"/>
                  <a:pt x="80" y="432"/>
                  <a:pt x="65" y="432"/>
                </a:cubicBezTo>
                <a:cubicBezTo>
                  <a:pt x="29" y="432"/>
                  <a:pt x="0" y="398"/>
                  <a:pt x="0" y="357"/>
                </a:cubicBezTo>
                <a:cubicBezTo>
                  <a:pt x="0" y="315"/>
                  <a:pt x="29" y="281"/>
                  <a:pt x="65" y="281"/>
                </a:cubicBezTo>
                <a:cubicBezTo>
                  <a:pt x="80" y="281"/>
                  <a:pt x="111" y="294"/>
                  <a:pt x="127" y="302"/>
                </a:cubicBezTo>
                <a:cubicBezTo>
                  <a:pt x="136" y="306"/>
                  <a:pt x="144" y="308"/>
                  <a:pt x="151" y="308"/>
                </a:cubicBezTo>
                <a:cubicBezTo>
                  <a:pt x="175" y="308"/>
                  <a:pt x="192" y="290"/>
                  <a:pt x="195" y="262"/>
                </a:cubicBezTo>
                <a:cubicBezTo>
                  <a:pt x="184" y="262"/>
                  <a:pt x="184" y="262"/>
                  <a:pt x="184" y="262"/>
                </a:cubicBezTo>
                <a:cubicBezTo>
                  <a:pt x="186" y="262"/>
                  <a:pt x="186" y="262"/>
                  <a:pt x="186" y="262"/>
                </a:cubicBezTo>
                <a:cubicBezTo>
                  <a:pt x="195" y="262"/>
                  <a:pt x="195" y="262"/>
                  <a:pt x="195" y="262"/>
                </a:cubicBezTo>
                <a:cubicBezTo>
                  <a:pt x="195" y="261"/>
                  <a:pt x="195" y="261"/>
                  <a:pt x="195" y="261"/>
                </a:cubicBezTo>
                <a:cubicBezTo>
                  <a:pt x="196" y="261"/>
                  <a:pt x="196" y="261"/>
                  <a:pt x="196" y="261"/>
                </a:cubicBezTo>
                <a:cubicBezTo>
                  <a:pt x="196" y="260"/>
                  <a:pt x="196" y="260"/>
                  <a:pt x="196" y="260"/>
                </a:cubicBezTo>
                <a:cubicBezTo>
                  <a:pt x="196" y="259"/>
                  <a:pt x="196" y="257"/>
                  <a:pt x="196" y="255"/>
                </a:cubicBezTo>
                <a:cubicBezTo>
                  <a:pt x="196" y="0"/>
                  <a:pt x="196" y="0"/>
                  <a:pt x="196" y="0"/>
                </a:cubicBezTo>
                <a:cubicBezTo>
                  <a:pt x="211" y="0"/>
                  <a:pt x="234" y="1"/>
                  <a:pt x="237" y="1"/>
                </a:cubicBezTo>
                <a:cubicBezTo>
                  <a:pt x="330" y="1"/>
                  <a:pt x="330" y="1"/>
                  <a:pt x="330" y="1"/>
                </a:cubicBezTo>
                <a:cubicBezTo>
                  <a:pt x="341" y="1"/>
                  <a:pt x="341" y="1"/>
                  <a:pt x="341" y="1"/>
                </a:cubicBezTo>
                <a:cubicBezTo>
                  <a:pt x="449" y="1"/>
                  <a:pt x="449" y="1"/>
                  <a:pt x="449" y="1"/>
                </a:cubicBezTo>
                <a:cubicBezTo>
                  <a:pt x="648" y="1"/>
                  <a:pt x="648" y="1"/>
                  <a:pt x="648" y="1"/>
                </a:cubicBezTo>
                <a:cubicBezTo>
                  <a:pt x="648" y="1"/>
                  <a:pt x="648" y="1"/>
                  <a:pt x="648" y="1"/>
                </a:cubicBezTo>
                <a:cubicBezTo>
                  <a:pt x="649" y="1"/>
                  <a:pt x="649" y="1"/>
                  <a:pt x="649" y="1"/>
                </a:cubicBezTo>
                <a:cubicBezTo>
                  <a:pt x="859" y="1"/>
                  <a:pt x="859" y="1"/>
                  <a:pt x="859" y="1"/>
                </a:cubicBezTo>
                <a:cubicBezTo>
                  <a:pt x="890" y="1"/>
                  <a:pt x="890" y="1"/>
                  <a:pt x="890" y="1"/>
                </a:cubicBezTo>
                <a:cubicBezTo>
                  <a:pt x="890" y="257"/>
                  <a:pt x="890" y="257"/>
                  <a:pt x="890" y="257"/>
                </a:cubicBezTo>
                <a:cubicBezTo>
                  <a:pt x="890" y="258"/>
                  <a:pt x="890" y="260"/>
                  <a:pt x="890" y="261"/>
                </a:cubicBezTo>
                <a:cubicBezTo>
                  <a:pt x="892" y="294"/>
                  <a:pt x="890" y="458"/>
                  <a:pt x="890" y="459"/>
                </a:cubicBezTo>
                <a:cubicBezTo>
                  <a:pt x="890" y="694"/>
                  <a:pt x="890" y="694"/>
                  <a:pt x="890" y="694"/>
                </a:cubicBezTo>
                <a:cubicBezTo>
                  <a:pt x="655" y="694"/>
                  <a:pt x="655" y="694"/>
                  <a:pt x="655" y="694"/>
                </a:cubicBezTo>
                <a:cubicBezTo>
                  <a:pt x="650" y="694"/>
                  <a:pt x="650" y="694"/>
                  <a:pt x="650" y="694"/>
                </a:cubicBezTo>
                <a:cubicBezTo>
                  <a:pt x="649" y="694"/>
                  <a:pt x="648" y="695"/>
                  <a:pt x="648" y="695"/>
                </a:cubicBez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555" b="1">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1"/>
          <p:cNvSpPr/>
          <p:nvPr/>
        </p:nvSpPr>
        <p:spPr bwMode="auto">
          <a:xfrm>
            <a:off x="5303480" y="2124596"/>
            <a:ext cx="2384344" cy="2276827"/>
          </a:xfrm>
          <a:custGeom>
            <a:gdLst>
              <a:gd name="T0" fmla="*/ 252 w 728"/>
              <a:gd name="T1" fmla="*/ 694 h 695"/>
              <a:gd name="T2" fmla="*/ 247 w 728"/>
              <a:gd name="T3" fmla="*/ 694 h 695"/>
              <a:gd name="T4" fmla="*/ 0 w 728"/>
              <a:gd name="T5" fmla="*/ 694 h 695"/>
              <a:gd name="T6" fmla="*/ 0 w 728"/>
              <a:gd name="T7" fmla="*/ 459 h 695"/>
              <a:gd name="T8" fmla="*/ 0 w 728"/>
              <a:gd name="T9" fmla="*/ 455 h 695"/>
              <a:gd name="T10" fmla="*/ 0 w 728"/>
              <a:gd name="T11" fmla="*/ 455 h 695"/>
              <a:gd name="T12" fmla="*/ 20 w 728"/>
              <a:gd name="T13" fmla="*/ 431 h 695"/>
              <a:gd name="T14" fmla="*/ 33 w 728"/>
              <a:gd name="T15" fmla="*/ 434 h 695"/>
              <a:gd name="T16" fmla="*/ 110 w 728"/>
              <a:gd name="T17" fmla="*/ 457 h 695"/>
              <a:gd name="T18" fmla="*/ 206 w 728"/>
              <a:gd name="T19" fmla="*/ 357 h 695"/>
              <a:gd name="T20" fmla="*/ 110 w 728"/>
              <a:gd name="T21" fmla="*/ 256 h 695"/>
              <a:gd name="T22" fmla="*/ 33 w 728"/>
              <a:gd name="T23" fmla="*/ 279 h 695"/>
              <a:gd name="T24" fmla="*/ 20 w 728"/>
              <a:gd name="T25" fmla="*/ 283 h 695"/>
              <a:gd name="T26" fmla="*/ 1 w 728"/>
              <a:gd name="T27" fmla="*/ 260 h 695"/>
              <a:gd name="T28" fmla="*/ 0 w 728"/>
              <a:gd name="T29" fmla="*/ 259 h 695"/>
              <a:gd name="T30" fmla="*/ 0 w 728"/>
              <a:gd name="T31" fmla="*/ 259 h 695"/>
              <a:gd name="T32" fmla="*/ 0 w 728"/>
              <a:gd name="T33" fmla="*/ 255 h 695"/>
              <a:gd name="T34" fmla="*/ 0 w 728"/>
              <a:gd name="T35" fmla="*/ 1 h 695"/>
              <a:gd name="T36" fmla="*/ 33 w 728"/>
              <a:gd name="T37" fmla="*/ 1 h 695"/>
              <a:gd name="T38" fmla="*/ 253 w 728"/>
              <a:gd name="T39" fmla="*/ 1 h 695"/>
              <a:gd name="T40" fmla="*/ 254 w 728"/>
              <a:gd name="T41" fmla="*/ 1 h 695"/>
              <a:gd name="T42" fmla="*/ 254 w 728"/>
              <a:gd name="T43" fmla="*/ 1 h 695"/>
              <a:gd name="T44" fmla="*/ 463 w 728"/>
              <a:gd name="T45" fmla="*/ 1 h 695"/>
              <a:gd name="T46" fmla="*/ 589 w 728"/>
              <a:gd name="T47" fmla="*/ 1 h 695"/>
              <a:gd name="T48" fmla="*/ 589 w 728"/>
              <a:gd name="T49" fmla="*/ 0 h 695"/>
              <a:gd name="T50" fmla="*/ 685 w 728"/>
              <a:gd name="T51" fmla="*/ 0 h 695"/>
              <a:gd name="T52" fmla="*/ 728 w 728"/>
              <a:gd name="T53" fmla="*/ 0 h 695"/>
              <a:gd name="T54" fmla="*/ 728 w 728"/>
              <a:gd name="T55" fmla="*/ 255 h 695"/>
              <a:gd name="T56" fmla="*/ 728 w 728"/>
              <a:gd name="T57" fmla="*/ 260 h 695"/>
              <a:gd name="T58" fmla="*/ 709 w 728"/>
              <a:gd name="T59" fmla="*/ 282 h 695"/>
              <a:gd name="T60" fmla="*/ 695 w 728"/>
              <a:gd name="T61" fmla="*/ 279 h 695"/>
              <a:gd name="T62" fmla="*/ 619 w 728"/>
              <a:gd name="T63" fmla="*/ 256 h 695"/>
              <a:gd name="T64" fmla="*/ 523 w 728"/>
              <a:gd name="T65" fmla="*/ 356 h 695"/>
              <a:gd name="T66" fmla="*/ 619 w 728"/>
              <a:gd name="T67" fmla="*/ 457 h 695"/>
              <a:gd name="T68" fmla="*/ 695 w 728"/>
              <a:gd name="T69" fmla="*/ 434 h 695"/>
              <a:gd name="T70" fmla="*/ 709 w 728"/>
              <a:gd name="T71" fmla="*/ 431 h 695"/>
              <a:gd name="T72" fmla="*/ 728 w 728"/>
              <a:gd name="T73" fmla="*/ 454 h 695"/>
              <a:gd name="T74" fmla="*/ 728 w 728"/>
              <a:gd name="T75" fmla="*/ 459 h 695"/>
              <a:gd name="T76" fmla="*/ 728 w 728"/>
              <a:gd name="T77" fmla="*/ 694 h 695"/>
              <a:gd name="T78" fmla="*/ 679 w 728"/>
              <a:gd name="T79" fmla="*/ 694 h 695"/>
              <a:gd name="T80" fmla="*/ 679 w 728"/>
              <a:gd name="T81" fmla="*/ 694 h 695"/>
              <a:gd name="T82" fmla="*/ 461 w 728"/>
              <a:gd name="T83" fmla="*/ 694 h 695"/>
              <a:gd name="T84" fmla="*/ 454 w 728"/>
              <a:gd name="T85" fmla="*/ 694 h 695"/>
              <a:gd name="T86" fmla="*/ 454 w 728"/>
              <a:gd name="T87" fmla="*/ 694 h 695"/>
              <a:gd name="T88" fmla="*/ 434 w 728"/>
              <a:gd name="T89" fmla="*/ 684 h 695"/>
              <a:gd name="T90" fmla="*/ 436 w 728"/>
              <a:gd name="T91" fmla="*/ 663 h 695"/>
              <a:gd name="T92" fmla="*/ 461 w 728"/>
              <a:gd name="T93" fmla="*/ 590 h 695"/>
              <a:gd name="T94" fmla="*/ 355 w 728"/>
              <a:gd name="T95" fmla="*/ 499 h 695"/>
              <a:gd name="T96" fmla="*/ 249 w 728"/>
              <a:gd name="T97" fmla="*/ 590 h 695"/>
              <a:gd name="T98" fmla="*/ 274 w 728"/>
              <a:gd name="T99" fmla="*/ 663 h 695"/>
              <a:gd name="T100" fmla="*/ 275 w 728"/>
              <a:gd name="T101" fmla="*/ 684 h 695"/>
              <a:gd name="T102" fmla="*/ 254 w 728"/>
              <a:gd name="T103" fmla="*/ 695 h 695"/>
              <a:gd name="T104" fmla="*/ 252 w 728"/>
              <a:gd name="T105" fmla="*/ 694 h 6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8" h="695">
                <a:moveTo>
                  <a:pt x="252" y="694"/>
                </a:moveTo>
                <a:cubicBezTo>
                  <a:pt x="247" y="694"/>
                  <a:pt x="247" y="694"/>
                  <a:pt x="247" y="694"/>
                </a:cubicBezTo>
                <a:cubicBezTo>
                  <a:pt x="0" y="694"/>
                  <a:pt x="0" y="694"/>
                  <a:pt x="0" y="694"/>
                </a:cubicBezTo>
                <a:cubicBezTo>
                  <a:pt x="0" y="459"/>
                  <a:pt x="0" y="459"/>
                  <a:pt x="0" y="459"/>
                </a:cubicBezTo>
                <a:cubicBezTo>
                  <a:pt x="0" y="455"/>
                  <a:pt x="0" y="455"/>
                  <a:pt x="0" y="455"/>
                </a:cubicBezTo>
                <a:cubicBezTo>
                  <a:pt x="0" y="455"/>
                  <a:pt x="0" y="455"/>
                  <a:pt x="0" y="455"/>
                </a:cubicBezTo>
                <a:cubicBezTo>
                  <a:pt x="1" y="449"/>
                  <a:pt x="4" y="431"/>
                  <a:pt x="20" y="431"/>
                </a:cubicBezTo>
                <a:cubicBezTo>
                  <a:pt x="24" y="431"/>
                  <a:pt x="28" y="432"/>
                  <a:pt x="33" y="434"/>
                </a:cubicBezTo>
                <a:cubicBezTo>
                  <a:pt x="38" y="436"/>
                  <a:pt x="84" y="457"/>
                  <a:pt x="110" y="457"/>
                </a:cubicBezTo>
                <a:cubicBezTo>
                  <a:pt x="163" y="457"/>
                  <a:pt x="206" y="412"/>
                  <a:pt x="206" y="357"/>
                </a:cubicBezTo>
                <a:cubicBezTo>
                  <a:pt x="206" y="301"/>
                  <a:pt x="163" y="256"/>
                  <a:pt x="110" y="256"/>
                </a:cubicBezTo>
                <a:cubicBezTo>
                  <a:pt x="84" y="256"/>
                  <a:pt x="38" y="277"/>
                  <a:pt x="33" y="279"/>
                </a:cubicBezTo>
                <a:cubicBezTo>
                  <a:pt x="28" y="281"/>
                  <a:pt x="24" y="283"/>
                  <a:pt x="20" y="283"/>
                </a:cubicBezTo>
                <a:cubicBezTo>
                  <a:pt x="5" y="283"/>
                  <a:pt x="1" y="267"/>
                  <a:pt x="1" y="260"/>
                </a:cubicBezTo>
                <a:cubicBezTo>
                  <a:pt x="0" y="259"/>
                  <a:pt x="0" y="259"/>
                  <a:pt x="0" y="259"/>
                </a:cubicBezTo>
                <a:cubicBezTo>
                  <a:pt x="0" y="259"/>
                  <a:pt x="0" y="259"/>
                  <a:pt x="0" y="259"/>
                </a:cubicBezTo>
                <a:cubicBezTo>
                  <a:pt x="0" y="258"/>
                  <a:pt x="0" y="255"/>
                  <a:pt x="0" y="255"/>
                </a:cubicBezTo>
                <a:cubicBezTo>
                  <a:pt x="0" y="1"/>
                  <a:pt x="0" y="1"/>
                  <a:pt x="0" y="1"/>
                </a:cubicBezTo>
                <a:cubicBezTo>
                  <a:pt x="33" y="1"/>
                  <a:pt x="33" y="1"/>
                  <a:pt x="33" y="1"/>
                </a:cubicBezTo>
                <a:cubicBezTo>
                  <a:pt x="253" y="1"/>
                  <a:pt x="253" y="1"/>
                  <a:pt x="253" y="1"/>
                </a:cubicBezTo>
                <a:cubicBezTo>
                  <a:pt x="254" y="1"/>
                  <a:pt x="254" y="1"/>
                  <a:pt x="254" y="1"/>
                </a:cubicBezTo>
                <a:cubicBezTo>
                  <a:pt x="254" y="1"/>
                  <a:pt x="254" y="1"/>
                  <a:pt x="254" y="1"/>
                </a:cubicBezTo>
                <a:cubicBezTo>
                  <a:pt x="463" y="1"/>
                  <a:pt x="463" y="1"/>
                  <a:pt x="463" y="1"/>
                </a:cubicBezTo>
                <a:cubicBezTo>
                  <a:pt x="589" y="1"/>
                  <a:pt x="589" y="1"/>
                  <a:pt x="589" y="1"/>
                </a:cubicBezTo>
                <a:cubicBezTo>
                  <a:pt x="589" y="0"/>
                  <a:pt x="589" y="0"/>
                  <a:pt x="589" y="0"/>
                </a:cubicBezTo>
                <a:cubicBezTo>
                  <a:pt x="685" y="0"/>
                  <a:pt x="685" y="0"/>
                  <a:pt x="685" y="0"/>
                </a:cubicBezTo>
                <a:cubicBezTo>
                  <a:pt x="688" y="0"/>
                  <a:pt x="712" y="0"/>
                  <a:pt x="728" y="0"/>
                </a:cubicBezTo>
                <a:cubicBezTo>
                  <a:pt x="728" y="255"/>
                  <a:pt x="728" y="255"/>
                  <a:pt x="728" y="255"/>
                </a:cubicBezTo>
                <a:cubicBezTo>
                  <a:pt x="728" y="257"/>
                  <a:pt x="728" y="259"/>
                  <a:pt x="728" y="260"/>
                </a:cubicBezTo>
                <a:cubicBezTo>
                  <a:pt x="727" y="266"/>
                  <a:pt x="724" y="282"/>
                  <a:pt x="709" y="282"/>
                </a:cubicBezTo>
                <a:cubicBezTo>
                  <a:pt x="705" y="282"/>
                  <a:pt x="700" y="281"/>
                  <a:pt x="695" y="279"/>
                </a:cubicBezTo>
                <a:cubicBezTo>
                  <a:pt x="690" y="277"/>
                  <a:pt x="645" y="256"/>
                  <a:pt x="619" y="256"/>
                </a:cubicBezTo>
                <a:cubicBezTo>
                  <a:pt x="566" y="256"/>
                  <a:pt x="523" y="301"/>
                  <a:pt x="523" y="356"/>
                </a:cubicBezTo>
                <a:cubicBezTo>
                  <a:pt x="523" y="412"/>
                  <a:pt x="566" y="457"/>
                  <a:pt x="619" y="457"/>
                </a:cubicBezTo>
                <a:cubicBezTo>
                  <a:pt x="645" y="457"/>
                  <a:pt x="690" y="436"/>
                  <a:pt x="695" y="434"/>
                </a:cubicBezTo>
                <a:cubicBezTo>
                  <a:pt x="700" y="432"/>
                  <a:pt x="705" y="431"/>
                  <a:pt x="709" y="431"/>
                </a:cubicBezTo>
                <a:cubicBezTo>
                  <a:pt x="724" y="431"/>
                  <a:pt x="728" y="447"/>
                  <a:pt x="728" y="454"/>
                </a:cubicBezTo>
                <a:cubicBezTo>
                  <a:pt x="728" y="459"/>
                  <a:pt x="728" y="459"/>
                  <a:pt x="728" y="459"/>
                </a:cubicBezTo>
                <a:cubicBezTo>
                  <a:pt x="728" y="694"/>
                  <a:pt x="728" y="694"/>
                  <a:pt x="728" y="694"/>
                </a:cubicBezTo>
                <a:cubicBezTo>
                  <a:pt x="679" y="694"/>
                  <a:pt x="679" y="694"/>
                  <a:pt x="679" y="694"/>
                </a:cubicBezTo>
                <a:cubicBezTo>
                  <a:pt x="679" y="694"/>
                  <a:pt x="679" y="694"/>
                  <a:pt x="679" y="694"/>
                </a:cubicBezTo>
                <a:cubicBezTo>
                  <a:pt x="461" y="694"/>
                  <a:pt x="461" y="694"/>
                  <a:pt x="461" y="694"/>
                </a:cubicBezTo>
                <a:cubicBezTo>
                  <a:pt x="458" y="694"/>
                  <a:pt x="455" y="694"/>
                  <a:pt x="454" y="694"/>
                </a:cubicBezTo>
                <a:cubicBezTo>
                  <a:pt x="454" y="694"/>
                  <a:pt x="454" y="694"/>
                  <a:pt x="454" y="694"/>
                </a:cubicBezTo>
                <a:cubicBezTo>
                  <a:pt x="445" y="693"/>
                  <a:pt x="438" y="689"/>
                  <a:pt x="434" y="684"/>
                </a:cubicBezTo>
                <a:cubicBezTo>
                  <a:pt x="431" y="677"/>
                  <a:pt x="433" y="669"/>
                  <a:pt x="436" y="663"/>
                </a:cubicBezTo>
                <a:cubicBezTo>
                  <a:pt x="439" y="659"/>
                  <a:pt x="461" y="615"/>
                  <a:pt x="461" y="590"/>
                </a:cubicBezTo>
                <a:cubicBezTo>
                  <a:pt x="461" y="540"/>
                  <a:pt x="413" y="499"/>
                  <a:pt x="355" y="499"/>
                </a:cubicBezTo>
                <a:cubicBezTo>
                  <a:pt x="296" y="499"/>
                  <a:pt x="249" y="540"/>
                  <a:pt x="249" y="590"/>
                </a:cubicBezTo>
                <a:cubicBezTo>
                  <a:pt x="249" y="615"/>
                  <a:pt x="271" y="659"/>
                  <a:pt x="274" y="663"/>
                </a:cubicBezTo>
                <a:cubicBezTo>
                  <a:pt x="278" y="671"/>
                  <a:pt x="278" y="679"/>
                  <a:pt x="275" y="684"/>
                </a:cubicBezTo>
                <a:cubicBezTo>
                  <a:pt x="272" y="690"/>
                  <a:pt x="264" y="693"/>
                  <a:pt x="254" y="695"/>
                </a:cubicBezTo>
                <a:cubicBezTo>
                  <a:pt x="253" y="694"/>
                  <a:pt x="252" y="694"/>
                  <a:pt x="252" y="694"/>
                </a:cubicBezTo>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555" b="1">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3066168" y="2824237"/>
            <a:ext cx="825867" cy="646331"/>
          </a:xfrm>
          <a:prstGeom prst="rect">
            <a:avLst/>
          </a:prstGeom>
        </p:spPr>
        <p:txBody>
          <a:bodyPr wrap="none">
            <a:spAutoFit/>
          </a:bodyPr>
          <a:lstStyle/>
          <a:p>
            <a:pPr algn="ctr"/>
            <a:r>
              <a:rPr lang="en-US" sz="360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01 </a:t>
            </a:r>
            <a:endParaRPr lang="en-US" sz="360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28" name="Rectangle 27"/>
          <p:cNvSpPr/>
          <p:nvPr/>
        </p:nvSpPr>
        <p:spPr>
          <a:xfrm>
            <a:off x="6110096" y="2824237"/>
            <a:ext cx="825867" cy="646331"/>
          </a:xfrm>
          <a:prstGeom prst="rect">
            <a:avLst/>
          </a:prstGeom>
        </p:spPr>
        <p:txBody>
          <a:bodyPr wrap="none">
            <a:spAutoFit/>
          </a:bodyPr>
          <a:lstStyle/>
          <a:p>
            <a:pPr algn="ctr"/>
            <a:r>
              <a:rPr lang="en-US" sz="360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02 </a:t>
            </a:r>
            <a:endParaRPr lang="en-US" sz="360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29" name="Rectangle 28"/>
          <p:cNvSpPr/>
          <p:nvPr/>
        </p:nvSpPr>
        <p:spPr>
          <a:xfrm>
            <a:off x="9093145" y="2824237"/>
            <a:ext cx="825867" cy="646331"/>
          </a:xfrm>
          <a:prstGeom prst="rect">
            <a:avLst/>
          </a:prstGeom>
        </p:spPr>
        <p:txBody>
          <a:bodyPr wrap="none">
            <a:spAutoFit/>
          </a:bodyPr>
          <a:lstStyle/>
          <a:p>
            <a:pPr algn="ctr"/>
            <a:r>
              <a:rPr lang="en-US" sz="360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03 </a:t>
            </a:r>
            <a:endParaRPr lang="en-US" sz="360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30" name="TextBox 29"/>
          <p:cNvSpPr txBox="1"/>
          <p:nvPr/>
        </p:nvSpPr>
        <p:spPr>
          <a:xfrm>
            <a:off x="5153039" y="4696910"/>
            <a:ext cx="1415141" cy="236219"/>
          </a:xfrm>
          <a:prstGeom prst="rect">
            <a:avLst/>
          </a:prstGeom>
          <a:noFill/>
        </p:spPr>
        <p:txBody>
          <a:bodyPr wrap="square" lIns="0" tIns="0" rIns="0" bIns="0" rtlCol="0">
            <a:spAutoFit/>
          </a:bodyPr>
          <a:lstStyle/>
          <a:p>
            <a:pPr lvl="0">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31" name="TextBox 30"/>
          <p:cNvSpPr txBox="1"/>
          <p:nvPr/>
        </p:nvSpPr>
        <p:spPr>
          <a:xfrm>
            <a:off x="5153039" y="5007478"/>
            <a:ext cx="2698461" cy="738664"/>
          </a:xfrm>
          <a:prstGeom prst="rect">
            <a:avLst/>
          </a:prstGeom>
          <a:noFill/>
        </p:spPr>
        <p:txBody>
          <a:bodyPr wrap="square" lIns="0" tIns="0" rIns="0" bIns="0" rtlCol="0">
            <a:spAutoFit/>
          </a:bodyPr>
          <a:lstStyle/>
          <a:p>
            <a:pPr lvl="0">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Lato Regular"/>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32" name="TextBox 31"/>
          <p:cNvSpPr txBox="1"/>
          <p:nvPr/>
        </p:nvSpPr>
        <p:spPr>
          <a:xfrm>
            <a:off x="8151304" y="4696910"/>
            <a:ext cx="1415141" cy="236219"/>
          </a:xfrm>
          <a:prstGeom prst="rect">
            <a:avLst/>
          </a:prstGeom>
          <a:noFill/>
        </p:spPr>
        <p:txBody>
          <a:bodyPr wrap="square" lIns="0" tIns="0" rIns="0" bIns="0" rtlCol="0">
            <a:spAutoFit/>
          </a:bodyPr>
          <a:lstStyle/>
          <a:p>
            <a:pPr lvl="0">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Lato Black"/>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Lato Black"/>
              <a:sym typeface="Arial" panose="020b0604020202020204" pitchFamily="34" charset="0"/>
            </a:endParaRPr>
          </a:p>
        </p:txBody>
      </p:sp>
      <p:sp>
        <p:nvSpPr>
          <p:cNvPr id="33" name="TextBox 32"/>
          <p:cNvSpPr txBox="1"/>
          <p:nvPr/>
        </p:nvSpPr>
        <p:spPr>
          <a:xfrm>
            <a:off x="8151304" y="5007478"/>
            <a:ext cx="2698461" cy="738664"/>
          </a:xfrm>
          <a:prstGeom prst="rect">
            <a:avLst/>
          </a:prstGeom>
          <a:noFill/>
        </p:spPr>
        <p:txBody>
          <a:bodyPr wrap="square" lIns="0" tIns="0" rIns="0" bIns="0" rtlCol="0">
            <a:spAutoFit/>
          </a:bodyPr>
          <a:lstStyle/>
          <a:p>
            <a:pPr lvl="0">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Lato Regular"/>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4" name="矩形 1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5" name="矩形 1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文本框 1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right)">
                                      <p:cBhvr>
                                        <p:cTn id="7" dur="500"/>
                                        <p:tgtEl>
                                          <p:spTgt spid="9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right)">
                                      <p:cBhvr>
                                        <p:cTn id="10" dur="500"/>
                                        <p:tgtEl>
                                          <p:spTgt spid="10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P spid="23" grpId="0" animBg="1"/>
      <p:bldP spid="24" grpId="0" animBg="1"/>
      <p:bldP spid="25" grpId="0" animBg="1"/>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12858751" cy="7232650"/>
          </a:xfrm>
          <a:prstGeom prst="rect">
            <a:avLst/>
          </a:prstGeom>
          <a:blipFill dpi="0" rotWithShape="1">
            <a:blip r:embed="rId3">
              <a:extLst>
                <a:ext uri="{28A0092B-C50C-407E-A947-70E740481C1C}">
                  <a14:useLocalDpi xmlns:a14="http://schemas.microsoft.com/office/drawing/2010/main" val="0"/>
                </a:ext>
              </a:extLst>
            </a:blip>
            <a:stretch>
              <a:fillRect l="-17463" r="-1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微软雅黑" panose="020b0503020204020204" pitchFamily="34" charset="-122"/>
            </a:endParaRPr>
          </a:p>
        </p:txBody>
      </p:sp>
      <p:grpSp>
        <p:nvGrpSpPr>
          <p:cNvPr id="16" name="组合 15"/>
          <p:cNvGrpSpPr>
            <a:grpSpLocks noChangeAspect="1"/>
          </p:cNvGrpSpPr>
          <p:nvPr/>
        </p:nvGrpSpPr>
        <p:grpSpPr>
          <a:xfrm>
            <a:off x="2955817" y="1632032"/>
            <a:ext cx="2067011" cy="3848400"/>
            <a:chOff x="2027238" y="1371600"/>
            <a:chExt cx="1309688" cy="2438400"/>
          </a:xfrm>
          <a:solidFill>
            <a:schemeClr val="accent2"/>
          </a:solidFill>
        </p:grpSpPr>
        <p:sp>
          <p:nvSpPr>
            <p:cNvPr id="17" name="Freeform 110"/>
            <p:cNvSpPr/>
            <p:nvPr/>
          </p:nvSpPr>
          <p:spPr bwMode="auto">
            <a:xfrm>
              <a:off x="2027238" y="1371600"/>
              <a:ext cx="1309688" cy="2286000"/>
            </a:xfrm>
            <a:custGeom>
              <a:gdLst>
                <a:gd name="T0" fmla="*/ 12 w 70"/>
                <a:gd name="T1" fmla="*/ 0 h 120"/>
                <a:gd name="T2" fmla="*/ 1 w 70"/>
                <a:gd name="T3" fmla="*/ 6 h 120"/>
                <a:gd name="T4" fmla="*/ 0 w 70"/>
                <a:gd name="T5" fmla="*/ 9 h 120"/>
                <a:gd name="T6" fmla="*/ 0 w 70"/>
                <a:gd name="T7" fmla="*/ 91 h 120"/>
                <a:gd name="T8" fmla="*/ 4 w 70"/>
                <a:gd name="T9" fmla="*/ 93 h 120"/>
                <a:gd name="T10" fmla="*/ 13 w 70"/>
                <a:gd name="T11" fmla="*/ 88 h 120"/>
                <a:gd name="T12" fmla="*/ 67 w 70"/>
                <a:gd name="T13" fmla="*/ 119 h 120"/>
                <a:gd name="T14" fmla="*/ 70 w 70"/>
                <a:gd name="T15" fmla="*/ 117 h 120"/>
                <a:gd name="T16" fmla="*/ 70 w 70"/>
                <a:gd name="T17" fmla="*/ 34 h 120"/>
                <a:gd name="T18" fmla="*/ 68 w 70"/>
                <a:gd name="T19" fmla="*/ 31 h 120"/>
                <a:gd name="T20" fmla="*/ 15 w 70"/>
                <a:gd name="T21" fmla="*/ 0 h 120"/>
                <a:gd name="T22" fmla="*/ 12 w 70"/>
                <a:gd name="T23"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20">
                  <a:moveTo>
                    <a:pt x="12" y="0"/>
                  </a:moveTo>
                  <a:cubicBezTo>
                    <a:pt x="1" y="6"/>
                    <a:pt x="1" y="6"/>
                    <a:pt x="1" y="6"/>
                  </a:cubicBezTo>
                  <a:cubicBezTo>
                    <a:pt x="0" y="7"/>
                    <a:pt x="0" y="8"/>
                    <a:pt x="0" y="9"/>
                  </a:cubicBezTo>
                  <a:cubicBezTo>
                    <a:pt x="0" y="91"/>
                    <a:pt x="0" y="91"/>
                    <a:pt x="0" y="91"/>
                  </a:cubicBezTo>
                  <a:cubicBezTo>
                    <a:pt x="0" y="93"/>
                    <a:pt x="2" y="94"/>
                    <a:pt x="4" y="93"/>
                  </a:cubicBezTo>
                  <a:cubicBezTo>
                    <a:pt x="13" y="88"/>
                    <a:pt x="13" y="88"/>
                    <a:pt x="13" y="88"/>
                  </a:cubicBezTo>
                  <a:cubicBezTo>
                    <a:pt x="67" y="119"/>
                    <a:pt x="67" y="119"/>
                    <a:pt x="67" y="119"/>
                  </a:cubicBezTo>
                  <a:cubicBezTo>
                    <a:pt x="68" y="120"/>
                    <a:pt x="70" y="119"/>
                    <a:pt x="70" y="117"/>
                  </a:cubicBezTo>
                  <a:cubicBezTo>
                    <a:pt x="70" y="34"/>
                    <a:pt x="70" y="34"/>
                    <a:pt x="70" y="34"/>
                  </a:cubicBezTo>
                  <a:cubicBezTo>
                    <a:pt x="70" y="33"/>
                    <a:pt x="69" y="32"/>
                    <a:pt x="68" y="31"/>
                  </a:cubicBezTo>
                  <a:cubicBezTo>
                    <a:pt x="15" y="0"/>
                    <a:pt x="15" y="0"/>
                    <a:pt x="15" y="0"/>
                  </a:cubicBezTo>
                  <a:cubicBezTo>
                    <a:pt x="14" y="0"/>
                    <a:pt x="13"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8" name="Freeform 111"/>
            <p:cNvSpPr/>
            <p:nvPr/>
          </p:nvSpPr>
          <p:spPr bwMode="auto">
            <a:xfrm>
              <a:off x="2084388" y="1428750"/>
              <a:ext cx="1216025" cy="2343150"/>
            </a:xfrm>
            <a:custGeom>
              <a:gdLst>
                <a:gd name="T0" fmla="*/ 13 w 65"/>
                <a:gd name="T1" fmla="*/ 1 h 123"/>
                <a:gd name="T2" fmla="*/ 8 w 65"/>
                <a:gd name="T3" fmla="*/ 1 h 123"/>
                <a:gd name="T4" fmla="*/ 2 w 65"/>
                <a:gd name="T5" fmla="*/ 5 h 123"/>
                <a:gd name="T6" fmla="*/ 2 w 65"/>
                <a:gd name="T7" fmla="*/ 11 h 123"/>
                <a:gd name="T8" fmla="*/ 51 w 65"/>
                <a:gd name="T9" fmla="*/ 39 h 123"/>
                <a:gd name="T10" fmla="*/ 51 w 65"/>
                <a:gd name="T11" fmla="*/ 123 h 123"/>
                <a:gd name="T12" fmla="*/ 64 w 65"/>
                <a:gd name="T13" fmla="*/ 115 h 123"/>
                <a:gd name="T14" fmla="*/ 65 w 65"/>
                <a:gd name="T15" fmla="*/ 113 h 123"/>
                <a:gd name="T16" fmla="*/ 65 w 65"/>
                <a:gd name="T17" fmla="*/ 33 h 123"/>
                <a:gd name="T18" fmla="*/ 63 w 65"/>
                <a:gd name="T19" fmla="*/ 30 h 123"/>
                <a:gd name="T20" fmla="*/ 13 w 65"/>
                <a:gd name="T21" fmla="*/ 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23">
                  <a:moveTo>
                    <a:pt x="13" y="1"/>
                  </a:moveTo>
                  <a:cubicBezTo>
                    <a:pt x="12" y="0"/>
                    <a:pt x="10" y="0"/>
                    <a:pt x="8" y="1"/>
                  </a:cubicBezTo>
                  <a:cubicBezTo>
                    <a:pt x="2" y="5"/>
                    <a:pt x="2" y="5"/>
                    <a:pt x="2" y="5"/>
                  </a:cubicBezTo>
                  <a:cubicBezTo>
                    <a:pt x="0" y="6"/>
                    <a:pt x="0" y="9"/>
                    <a:pt x="2" y="11"/>
                  </a:cubicBezTo>
                  <a:cubicBezTo>
                    <a:pt x="51" y="39"/>
                    <a:pt x="51" y="39"/>
                    <a:pt x="51" y="39"/>
                  </a:cubicBezTo>
                  <a:cubicBezTo>
                    <a:pt x="51" y="123"/>
                    <a:pt x="51" y="123"/>
                    <a:pt x="51" y="123"/>
                  </a:cubicBezTo>
                  <a:cubicBezTo>
                    <a:pt x="64" y="115"/>
                    <a:pt x="64" y="115"/>
                    <a:pt x="64" y="115"/>
                  </a:cubicBezTo>
                  <a:cubicBezTo>
                    <a:pt x="64" y="115"/>
                    <a:pt x="65" y="114"/>
                    <a:pt x="65" y="113"/>
                  </a:cubicBezTo>
                  <a:cubicBezTo>
                    <a:pt x="65" y="33"/>
                    <a:pt x="65" y="33"/>
                    <a:pt x="65" y="33"/>
                  </a:cubicBezTo>
                  <a:cubicBezTo>
                    <a:pt x="65" y="32"/>
                    <a:pt x="64" y="31"/>
                    <a:pt x="63" y="30"/>
                  </a:cubicBezTo>
                  <a:cubicBezTo>
                    <a:pt x="13" y="1"/>
                    <a:pt x="13" y="1"/>
                    <a:pt x="1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9" name="Freeform 112"/>
            <p:cNvSpPr/>
            <p:nvPr/>
          </p:nvSpPr>
          <p:spPr bwMode="auto">
            <a:xfrm>
              <a:off x="2103438" y="1447800"/>
              <a:ext cx="1196975" cy="2324100"/>
            </a:xfrm>
            <a:custGeom>
              <a:gdLst>
                <a:gd name="T0" fmla="*/ 10 w 64"/>
                <a:gd name="T1" fmla="*/ 0 h 122"/>
                <a:gd name="T2" fmla="*/ 7 w 64"/>
                <a:gd name="T3" fmla="*/ 0 h 122"/>
                <a:gd name="T4" fmla="*/ 1 w 64"/>
                <a:gd name="T5" fmla="*/ 4 h 122"/>
                <a:gd name="T6" fmla="*/ 0 w 64"/>
                <a:gd name="T7" fmla="*/ 7 h 122"/>
                <a:gd name="T8" fmla="*/ 1 w 64"/>
                <a:gd name="T9" fmla="*/ 10 h 122"/>
                <a:gd name="T10" fmla="*/ 50 w 64"/>
                <a:gd name="T11" fmla="*/ 38 h 122"/>
                <a:gd name="T12" fmla="*/ 50 w 64"/>
                <a:gd name="T13" fmla="*/ 122 h 122"/>
                <a:gd name="T14" fmla="*/ 63 w 64"/>
                <a:gd name="T15" fmla="*/ 114 h 122"/>
                <a:gd name="T16" fmla="*/ 64 w 64"/>
                <a:gd name="T17" fmla="*/ 112 h 122"/>
                <a:gd name="T18" fmla="*/ 64 w 64"/>
                <a:gd name="T19" fmla="*/ 32 h 122"/>
                <a:gd name="T20" fmla="*/ 62 w 64"/>
                <a:gd name="T21" fmla="*/ 29 h 122"/>
                <a:gd name="T22" fmla="*/ 12 w 64"/>
                <a:gd name="T23" fmla="*/ 0 h 122"/>
                <a:gd name="T24" fmla="*/ 10 w 64"/>
                <a:gd name="T25" fmla="*/ 0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22">
                  <a:moveTo>
                    <a:pt x="10" y="0"/>
                  </a:moveTo>
                  <a:cubicBezTo>
                    <a:pt x="9" y="0"/>
                    <a:pt x="8" y="0"/>
                    <a:pt x="7" y="0"/>
                  </a:cubicBezTo>
                  <a:cubicBezTo>
                    <a:pt x="1" y="4"/>
                    <a:pt x="1" y="4"/>
                    <a:pt x="1" y="4"/>
                  </a:cubicBezTo>
                  <a:cubicBezTo>
                    <a:pt x="0" y="4"/>
                    <a:pt x="0" y="6"/>
                    <a:pt x="0" y="7"/>
                  </a:cubicBezTo>
                  <a:cubicBezTo>
                    <a:pt x="0" y="8"/>
                    <a:pt x="0" y="9"/>
                    <a:pt x="1" y="10"/>
                  </a:cubicBezTo>
                  <a:cubicBezTo>
                    <a:pt x="50" y="38"/>
                    <a:pt x="50" y="38"/>
                    <a:pt x="50" y="38"/>
                  </a:cubicBezTo>
                  <a:cubicBezTo>
                    <a:pt x="50" y="122"/>
                    <a:pt x="50" y="122"/>
                    <a:pt x="50" y="122"/>
                  </a:cubicBezTo>
                  <a:cubicBezTo>
                    <a:pt x="63" y="114"/>
                    <a:pt x="63" y="114"/>
                    <a:pt x="63" y="114"/>
                  </a:cubicBezTo>
                  <a:cubicBezTo>
                    <a:pt x="63" y="114"/>
                    <a:pt x="64" y="113"/>
                    <a:pt x="64" y="112"/>
                  </a:cubicBezTo>
                  <a:cubicBezTo>
                    <a:pt x="64" y="32"/>
                    <a:pt x="64" y="32"/>
                    <a:pt x="64" y="32"/>
                  </a:cubicBezTo>
                  <a:cubicBezTo>
                    <a:pt x="64" y="31"/>
                    <a:pt x="63" y="30"/>
                    <a:pt x="62" y="29"/>
                  </a:cubicBezTo>
                  <a:cubicBezTo>
                    <a:pt x="12" y="0"/>
                    <a:pt x="12" y="0"/>
                    <a:pt x="12" y="0"/>
                  </a:cubicBezTo>
                  <a:cubicBezTo>
                    <a:pt x="12" y="0"/>
                    <a:pt x="11" y="0"/>
                    <a:pt x="1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0" name="Freeform 113"/>
            <p:cNvSpPr/>
            <p:nvPr/>
          </p:nvSpPr>
          <p:spPr bwMode="auto">
            <a:xfrm>
              <a:off x="2027238" y="1524000"/>
              <a:ext cx="1047750" cy="2286000"/>
            </a:xfrm>
            <a:custGeom>
              <a:gdLst>
                <a:gd name="T0" fmla="*/ 53 w 56"/>
                <a:gd name="T1" fmla="*/ 119 h 120"/>
                <a:gd name="T2" fmla="*/ 1 w 56"/>
                <a:gd name="T3" fmla="*/ 89 h 120"/>
                <a:gd name="T4" fmla="*/ 0 w 56"/>
                <a:gd name="T5" fmla="*/ 86 h 120"/>
                <a:gd name="T6" fmla="*/ 0 w 56"/>
                <a:gd name="T7" fmla="*/ 1 h 120"/>
                <a:gd name="T8" fmla="*/ 1 w 56"/>
                <a:gd name="T9" fmla="*/ 0 h 120"/>
                <a:gd name="T10" fmla="*/ 54 w 56"/>
                <a:gd name="T11" fmla="*/ 31 h 120"/>
                <a:gd name="T12" fmla="*/ 56 w 56"/>
                <a:gd name="T13" fmla="*/ 34 h 120"/>
                <a:gd name="T14" fmla="*/ 56 w 56"/>
                <a:gd name="T15" fmla="*/ 117 h 120"/>
                <a:gd name="T16" fmla="*/ 53 w 56"/>
                <a:gd name="T17" fmla="*/ 119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0">
                  <a:moveTo>
                    <a:pt x="53" y="119"/>
                  </a:moveTo>
                  <a:cubicBezTo>
                    <a:pt x="1" y="89"/>
                    <a:pt x="1" y="89"/>
                    <a:pt x="1" y="89"/>
                  </a:cubicBezTo>
                  <a:cubicBezTo>
                    <a:pt x="0" y="88"/>
                    <a:pt x="0" y="87"/>
                    <a:pt x="0" y="86"/>
                  </a:cubicBezTo>
                  <a:cubicBezTo>
                    <a:pt x="0" y="1"/>
                    <a:pt x="0" y="1"/>
                    <a:pt x="0" y="1"/>
                  </a:cubicBezTo>
                  <a:cubicBezTo>
                    <a:pt x="0" y="0"/>
                    <a:pt x="1" y="0"/>
                    <a:pt x="1" y="0"/>
                  </a:cubicBezTo>
                  <a:cubicBezTo>
                    <a:pt x="54" y="31"/>
                    <a:pt x="54" y="31"/>
                    <a:pt x="54" y="31"/>
                  </a:cubicBezTo>
                  <a:cubicBezTo>
                    <a:pt x="56" y="32"/>
                    <a:pt x="56" y="33"/>
                    <a:pt x="56" y="34"/>
                  </a:cubicBezTo>
                  <a:cubicBezTo>
                    <a:pt x="56" y="117"/>
                    <a:pt x="56" y="117"/>
                    <a:pt x="56" y="117"/>
                  </a:cubicBezTo>
                  <a:cubicBezTo>
                    <a:pt x="56" y="119"/>
                    <a:pt x="55" y="120"/>
                    <a:pt x="53"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21" name="Freeform 114"/>
            <p:cNvSpPr/>
            <p:nvPr/>
          </p:nvSpPr>
          <p:spPr bwMode="auto">
            <a:xfrm>
              <a:off x="2027238" y="1371600"/>
              <a:ext cx="1309688" cy="2419350"/>
            </a:xfrm>
            <a:custGeom>
              <a:gdLst>
                <a:gd name="T0" fmla="*/ 68 w 70"/>
                <a:gd name="T1" fmla="*/ 31 h 127"/>
                <a:gd name="T2" fmla="*/ 15 w 70"/>
                <a:gd name="T3" fmla="*/ 0 h 127"/>
                <a:gd name="T4" fmla="*/ 12 w 70"/>
                <a:gd name="T5" fmla="*/ 0 h 127"/>
                <a:gd name="T6" fmla="*/ 1 w 70"/>
                <a:gd name="T7" fmla="*/ 6 h 127"/>
                <a:gd name="T8" fmla="*/ 0 w 70"/>
                <a:gd name="T9" fmla="*/ 9 h 127"/>
                <a:gd name="T10" fmla="*/ 0 w 70"/>
                <a:gd name="T11" fmla="*/ 9 h 127"/>
                <a:gd name="T12" fmla="*/ 53 w 70"/>
                <a:gd name="T13" fmla="*/ 40 h 127"/>
                <a:gd name="T14" fmla="*/ 55 w 70"/>
                <a:gd name="T15" fmla="*/ 43 h 127"/>
                <a:gd name="T16" fmla="*/ 55 w 70"/>
                <a:gd name="T17" fmla="*/ 126 h 127"/>
                <a:gd name="T18" fmla="*/ 55 w 70"/>
                <a:gd name="T19" fmla="*/ 127 h 127"/>
                <a:gd name="T20" fmla="*/ 56 w 70"/>
                <a:gd name="T21" fmla="*/ 125 h 127"/>
                <a:gd name="T22" fmla="*/ 56 w 70"/>
                <a:gd name="T23" fmla="*/ 42 h 127"/>
                <a:gd name="T24" fmla="*/ 54 w 70"/>
                <a:gd name="T25" fmla="*/ 39 h 127"/>
                <a:gd name="T26" fmla="*/ 1 w 70"/>
                <a:gd name="T27" fmla="*/ 8 h 127"/>
                <a:gd name="T28" fmla="*/ 2 w 70"/>
                <a:gd name="T29" fmla="*/ 8 h 127"/>
                <a:gd name="T30" fmla="*/ 13 w 70"/>
                <a:gd name="T31" fmla="*/ 2 h 127"/>
                <a:gd name="T32" fmla="*/ 13 w 70"/>
                <a:gd name="T33" fmla="*/ 2 h 127"/>
                <a:gd name="T34" fmla="*/ 14 w 70"/>
                <a:gd name="T35" fmla="*/ 2 h 127"/>
                <a:gd name="T36" fmla="*/ 67 w 70"/>
                <a:gd name="T37" fmla="*/ 32 h 127"/>
                <a:gd name="T38" fmla="*/ 68 w 70"/>
                <a:gd name="T39" fmla="*/ 34 h 127"/>
                <a:gd name="T40" fmla="*/ 68 w 70"/>
                <a:gd name="T41" fmla="*/ 119 h 127"/>
                <a:gd name="T42" fmla="*/ 70 w 70"/>
                <a:gd name="T43" fmla="*/ 117 h 127"/>
                <a:gd name="T44" fmla="*/ 70 w 70"/>
                <a:gd name="T45" fmla="*/ 34 h 127"/>
                <a:gd name="T46" fmla="*/ 68 w 70"/>
                <a:gd name="T47" fmla="*/ 3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27">
                  <a:moveTo>
                    <a:pt x="68" y="31"/>
                  </a:moveTo>
                  <a:cubicBezTo>
                    <a:pt x="15" y="0"/>
                    <a:pt x="15" y="0"/>
                    <a:pt x="15" y="0"/>
                  </a:cubicBezTo>
                  <a:cubicBezTo>
                    <a:pt x="14" y="0"/>
                    <a:pt x="13" y="0"/>
                    <a:pt x="12" y="0"/>
                  </a:cubicBezTo>
                  <a:cubicBezTo>
                    <a:pt x="1" y="6"/>
                    <a:pt x="1" y="6"/>
                    <a:pt x="1" y="6"/>
                  </a:cubicBezTo>
                  <a:cubicBezTo>
                    <a:pt x="0" y="7"/>
                    <a:pt x="0" y="8"/>
                    <a:pt x="0" y="9"/>
                  </a:cubicBezTo>
                  <a:cubicBezTo>
                    <a:pt x="0" y="9"/>
                    <a:pt x="0" y="9"/>
                    <a:pt x="0" y="9"/>
                  </a:cubicBezTo>
                  <a:cubicBezTo>
                    <a:pt x="53" y="40"/>
                    <a:pt x="53" y="40"/>
                    <a:pt x="53" y="40"/>
                  </a:cubicBezTo>
                  <a:cubicBezTo>
                    <a:pt x="54" y="40"/>
                    <a:pt x="55" y="42"/>
                    <a:pt x="55" y="43"/>
                  </a:cubicBezTo>
                  <a:cubicBezTo>
                    <a:pt x="55" y="126"/>
                    <a:pt x="55" y="126"/>
                    <a:pt x="55" y="126"/>
                  </a:cubicBezTo>
                  <a:cubicBezTo>
                    <a:pt x="55" y="126"/>
                    <a:pt x="55" y="127"/>
                    <a:pt x="55" y="127"/>
                  </a:cubicBezTo>
                  <a:cubicBezTo>
                    <a:pt x="56" y="127"/>
                    <a:pt x="56" y="126"/>
                    <a:pt x="56" y="125"/>
                  </a:cubicBezTo>
                  <a:cubicBezTo>
                    <a:pt x="56" y="42"/>
                    <a:pt x="56" y="42"/>
                    <a:pt x="56" y="42"/>
                  </a:cubicBezTo>
                  <a:cubicBezTo>
                    <a:pt x="56" y="41"/>
                    <a:pt x="56" y="40"/>
                    <a:pt x="54" y="39"/>
                  </a:cubicBezTo>
                  <a:cubicBezTo>
                    <a:pt x="1" y="8"/>
                    <a:pt x="1" y="8"/>
                    <a:pt x="1" y="8"/>
                  </a:cubicBezTo>
                  <a:cubicBezTo>
                    <a:pt x="2" y="8"/>
                    <a:pt x="2" y="8"/>
                    <a:pt x="2" y="8"/>
                  </a:cubicBezTo>
                  <a:cubicBezTo>
                    <a:pt x="13" y="2"/>
                    <a:pt x="13" y="2"/>
                    <a:pt x="13" y="2"/>
                  </a:cubicBezTo>
                  <a:cubicBezTo>
                    <a:pt x="13" y="2"/>
                    <a:pt x="13" y="2"/>
                    <a:pt x="13" y="2"/>
                  </a:cubicBezTo>
                  <a:cubicBezTo>
                    <a:pt x="14" y="2"/>
                    <a:pt x="14" y="2"/>
                    <a:pt x="14" y="2"/>
                  </a:cubicBezTo>
                  <a:cubicBezTo>
                    <a:pt x="67" y="32"/>
                    <a:pt x="67" y="32"/>
                    <a:pt x="67" y="32"/>
                  </a:cubicBezTo>
                  <a:cubicBezTo>
                    <a:pt x="68" y="33"/>
                    <a:pt x="68" y="34"/>
                    <a:pt x="68" y="34"/>
                  </a:cubicBezTo>
                  <a:cubicBezTo>
                    <a:pt x="68" y="119"/>
                    <a:pt x="68" y="119"/>
                    <a:pt x="68" y="119"/>
                  </a:cubicBezTo>
                  <a:cubicBezTo>
                    <a:pt x="69" y="119"/>
                    <a:pt x="70" y="118"/>
                    <a:pt x="70" y="117"/>
                  </a:cubicBezTo>
                  <a:cubicBezTo>
                    <a:pt x="70" y="34"/>
                    <a:pt x="70" y="34"/>
                    <a:pt x="70" y="34"/>
                  </a:cubicBezTo>
                  <a:cubicBezTo>
                    <a:pt x="70" y="33"/>
                    <a:pt x="69" y="32"/>
                    <a:pt x="6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ea typeface="微软雅黑" panose="020b0503020204020204" pitchFamily="34" charset="-122"/>
              </a:endParaRPr>
            </a:p>
          </p:txBody>
        </p:sp>
      </p:grpSp>
      <p:cxnSp>
        <p:nvCxnSpPr>
          <p:cNvPr id="7" name="直接连接符 6"/>
          <p:cNvCxnSpPr/>
          <p:nvPr>
            <p:custDataLst>
              <p:tags r:id="rId4"/>
            </p:custDataLst>
          </p:nvPr>
        </p:nvCxnSpPr>
        <p:spPr>
          <a:xfrm>
            <a:off x="5865008" y="3862178"/>
            <a:ext cx="4143672"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865008" y="2994348"/>
            <a:ext cx="4468868" cy="738664"/>
          </a:xfrm>
          <a:prstGeom prst="rect">
            <a:avLst/>
          </a:prstGeom>
        </p:spPr>
        <p:txBody>
          <a:bodyPr wrap="square" lIns="0" tIns="0" rIns="0" bIns="0">
            <a:spAutoFit/>
          </a:bodyPr>
          <a:lstStyle/>
          <a:p>
            <a:r>
              <a:rPr lang="zh-CN" altLang="en-US"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5865008"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009415" y="3941998"/>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865008"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009415" y="4316430"/>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259"/>
          <p:cNvSpPr>
            <a:spLocks noChangeArrowheads="1"/>
          </p:cNvSpPr>
          <p:nvPr/>
        </p:nvSpPr>
        <p:spPr bwMode="auto">
          <a:xfrm>
            <a:off x="3334124" y="2899087"/>
            <a:ext cx="991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02</a:t>
            </a:r>
            <a:endParaRPr lang="zh-CN" altLang="en-US" sz="2800">
              <a:solidFill>
                <a:schemeClr val="bg1"/>
              </a:solidFill>
              <a:cs typeface="Arial" panose="020b0604020202020204" pitchFamily="34" charset="0"/>
            </a:endParaRPr>
          </a:p>
        </p:txBody>
      </p:sp>
      <p:sp>
        <p:nvSpPr>
          <p:cNvPr id="39" name="矩形 259"/>
          <p:cNvSpPr>
            <a:spLocks noChangeArrowheads="1"/>
          </p:cNvSpPr>
          <p:nvPr/>
        </p:nvSpPr>
        <p:spPr bwMode="auto">
          <a:xfrm>
            <a:off x="3334124" y="3696911"/>
            <a:ext cx="991134"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 presetClass="entr" presetSubtype="4" accel="4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500" fill="hold"/>
                                        <p:tgtEl>
                                          <p:spTgt spid="16"/>
                                        </p:tgtEl>
                                        <p:attrNameLst>
                                          <p:attrName>ppt_x</p:attrName>
                                        </p:attrNameLst>
                                      </p:cBhvr>
                                      <p:tavLst>
                                        <p:tav tm="0">
                                          <p:val>
                                            <p:strVal val="#ppt_x"/>
                                          </p:val>
                                        </p:tav>
                                        <p:tav tm="100000">
                                          <p:val>
                                            <p:strVal val="#ppt_x"/>
                                          </p:val>
                                        </p:tav>
                                      </p:tavLst>
                                    </p:anim>
                                    <p:anim calcmode="lin" valueType="num">
                                      <p:cBhvr additive="base">
                                        <p:cTn id="11"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p:stCondLst>
                              <p:cond delay="0"/>
                            </p:stCondLst>
                            <p:childTnLst>
                              <p:par>
                                <p:cTn id="14" presetID="2" presetClass="entr" presetSubtype="4" accel="4000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250" fill="hold"/>
                                        <p:tgtEl>
                                          <p:spTgt spid="38"/>
                                        </p:tgtEl>
                                        <p:attrNameLst>
                                          <p:attrName>ppt_x</p:attrName>
                                        </p:attrNameLst>
                                      </p:cBhvr>
                                      <p:tavLst>
                                        <p:tav tm="0">
                                          <p:val>
                                            <p:strVal val="#ppt_x"/>
                                          </p:val>
                                        </p:tav>
                                        <p:tav tm="100000">
                                          <p:val>
                                            <p:strVal val="#ppt_x"/>
                                          </p:val>
                                        </p:tav>
                                      </p:tavLst>
                                    </p:anim>
                                    <p:anim calcmode="lin" valueType="num">
                                      <p:cBhvr additive="base">
                                        <p:cTn id="17" dur="125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4" accel="4000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250" fill="hold"/>
                                        <p:tgtEl>
                                          <p:spTgt spid="39"/>
                                        </p:tgtEl>
                                        <p:attrNameLst>
                                          <p:attrName>ppt_x</p:attrName>
                                        </p:attrNameLst>
                                      </p:cBhvr>
                                      <p:tavLst>
                                        <p:tav tm="0">
                                          <p:val>
                                            <p:strVal val="#ppt_x"/>
                                          </p:val>
                                        </p:tav>
                                        <p:tav tm="100000">
                                          <p:val>
                                            <p:strVal val="#ppt_x"/>
                                          </p:val>
                                        </p:tav>
                                      </p:tavLst>
                                    </p:anim>
                                    <p:anim calcmode="lin" valueType="num">
                                      <p:cBhvr additive="base">
                                        <p:cTn id="23" dur="125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4*#ppt_w"/>
                                          </p:val>
                                        </p:tav>
                                        <p:tav tm="100000">
                                          <p:val>
                                            <p:strVal val="#ppt_w"/>
                                          </p:val>
                                        </p:tav>
                                      </p:tavLst>
                                    </p:anim>
                                    <p:anim calcmode="lin" valueType="num">
                                      <p:cBhvr>
                                        <p:cTn id="2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nodeType="afterGroup">
                            <p:stCondLst>
                              <p:cond delay="500"/>
                            </p:stCondLst>
                            <p:childTnLst>
                              <p:par>
                                <p:cTn id="36" presetID="1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ppt_x</p:attrName>
                                        </p:attrNameLst>
                                      </p:cBhvr>
                                      <p:tavLst>
                                        <p:tav tm="0">
                                          <p:val>
                                            <p:strVal val="#ppt_x-#ppt_w*1.125000"/>
                                          </p:val>
                                        </p:tav>
                                        <p:tav tm="100000">
                                          <p:val>
                                            <p:strVal val="#ppt_x"/>
                                          </p:val>
                                        </p:tav>
                                      </p:tavLst>
                                    </p:anim>
                                    <p:animEffect transition="in" filter="wipe(right)">
                                      <p:cBhvr>
                                        <p:cTn id="39" dur="500"/>
                                        <p:tgtEl>
                                          <p:spTgt spid="11"/>
                                        </p:tgtEl>
                                      </p:cBhvr>
                                    </p:animEffect>
                                  </p:childTnLst>
                                </p:cTn>
                              </p:par>
                            </p:childTnLst>
                          </p:cTn>
                        </p:par>
                        <p:par>
                          <p:cTn id="40" fill="hold" nodeType="afterGroup">
                            <p:stCondLst>
                              <p:cond delay="1000"/>
                            </p:stCondLst>
                            <p:childTnLst>
                              <p:par>
                                <p:cTn id="41" presetID="1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par>
                          <p:cTn id="45" fill="hold" nodeType="afterGroup">
                            <p:stCondLst>
                              <p:cond delay="150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nodeType="afterGroup">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p:bldP spid="11" grpId="0"/>
      <p:bldP spid="12" grpId="0"/>
      <p:bldP spid="13" grpId="0"/>
      <p:bldP spid="14" grpId="0"/>
      <p:bldP spid="38" grpId="0"/>
      <p:bldP spid="3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61022203400"/>
  <p:tag name="MH_LIBRARY" val="GRAPHIC"/>
  <p:tag name="MH_ORDER" val="1"/>
  <p:tag name="MH_TYPE" val="SubTitle"/>
</p:tagLst>
</file>

<file path=ppt/tags/tag62.xml><?xml version="1.0" encoding="utf-8"?>
<p:tagLst xmlns:p="http://schemas.openxmlformats.org/presentationml/2006/main">
  <p:tag name="MH" val="20161022203400"/>
  <p:tag name="MH_LIBRARY" val="GRAPHIC"/>
  <p:tag name="MH_ORDER" val="1"/>
  <p:tag name="MH_TYPE" val="Other"/>
</p:tagLst>
</file>

<file path=ppt/tags/tag63.xml><?xml version="1.0" encoding="utf-8"?>
<p:tagLst xmlns:p="http://schemas.openxmlformats.org/presentationml/2006/main">
  <p:tag name="MH" val="20161022203400"/>
  <p:tag name="MH_LIBRARY" val="GRAPHIC"/>
  <p:tag name="MH_ORDER" val="2"/>
  <p:tag name="MH_TYPE" val="SubTitle"/>
</p:tagLst>
</file>

<file path=ppt/tags/tag64.xml><?xml version="1.0" encoding="utf-8"?>
<p:tagLst xmlns:p="http://schemas.openxmlformats.org/presentationml/2006/main">
  <p:tag name="MH" val="20161022203400"/>
  <p:tag name="MH_LIBRARY" val="GRAPHIC"/>
  <p:tag name="MH_ORDER" val="2"/>
  <p:tag name="MH_TYPE" val="Other"/>
</p:tagLst>
</file>

<file path=ppt/tags/tag65.xml><?xml version="1.0" encoding="utf-8"?>
<p:tagLst xmlns:p="http://schemas.openxmlformats.org/presentationml/2006/main">
  <p:tag name="MH" val="20161022203400"/>
  <p:tag name="MH_LIBRARY" val="GRAPHIC"/>
  <p:tag name="MH_ORDER" val="3"/>
  <p:tag name="MH_TYPE" val="SubTitle"/>
</p:tagLst>
</file>

<file path=ppt/tags/tag66.xml><?xml version="1.0" encoding="utf-8"?>
<p:tagLst xmlns:p="http://schemas.openxmlformats.org/presentationml/2006/main">
  <p:tag name="MH" val="20161022203400"/>
  <p:tag name="MH_LIBRARY" val="GRAPHIC"/>
  <p:tag name="MH_ORDER" val="3"/>
  <p:tag name="MH_TYPE" val="Other"/>
</p:tagLst>
</file>

<file path=ppt/tags/tag67.xml><?xml version="1.0" encoding="utf-8"?>
<p:tagLst xmlns:p="http://schemas.openxmlformats.org/presentationml/2006/main">
  <p:tag name="MH" val="20161022203400"/>
  <p:tag name="MH_LIBRARY" val="GRAPHIC"/>
  <p:tag name="MH_ORDER" val="4"/>
  <p:tag name="MH_TYPE" val="SubTitle"/>
</p:tagLst>
</file>

<file path=ppt/tags/tag68.xml><?xml version="1.0" encoding="utf-8"?>
<p:tagLst xmlns:p="http://schemas.openxmlformats.org/presentationml/2006/main">
  <p:tag name="MH" val="20161022203400"/>
  <p:tag name="MH_LIBRARY" val="GRAPHIC"/>
  <p:tag name="MH_ORDER" val="4"/>
  <p:tag name="MH_TYPE" val="Other"/>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72.xml><?xml version="1.0" encoding="utf-8"?>
<p:tagLst xmlns:p="http://schemas.openxmlformats.org/presentationml/2006/main">
  <p:tag name="MH" val="20161022204031"/>
  <p:tag name="MH_LIBRARY" val="GRAPHIC"/>
  <p:tag name="MH_ORDER" val="Straight Connector 6"/>
</p:tagLst>
</file>

<file path=ppt/tags/tag73.xml><?xml version="1.0" encoding="utf-8"?>
<p:tagLst xmlns:p="http://schemas.openxmlformats.org/presentationml/2006/main">
  <p:tag name="MH" val="20161022204031"/>
  <p:tag name="MH_LIBRARY" val="GRAPHIC"/>
</p:tagLst>
</file>

<file path=ppt/tags/tag74.xml><?xml version="1.0" encoding="utf-8"?>
<p:tagLst xmlns:p="http://schemas.openxmlformats.org/presentationml/2006/main">
  <p:tag name="MH" val="20161022204031"/>
  <p:tag name="MH_LIBRARY" val="GRAPHIC"/>
  <p:tag name="MH_ORDER" val="Straight Connector 6"/>
</p:tagLst>
</file>

<file path=ppt/tags/tag75.xml><?xml version="1.0" encoding="utf-8"?>
<p:tagLst xmlns:p="http://schemas.openxmlformats.org/presentationml/2006/main">
  <p:tag name="MH" val="20161022204031"/>
  <p:tag name="MH_LIBRARY" val="GRAPHIC"/>
</p:tagLst>
</file>

<file path=ppt/tags/tag76.xml><?xml version="1.0" encoding="utf-8"?>
<p:tagLst xmlns:p="http://schemas.openxmlformats.org/presentationml/2006/main">
  <p:tag name="MH" val="20161022204031"/>
  <p:tag name="MH_LIBRARY" val="GRAPHIC"/>
  <p:tag name="MH_ORDER" val="Straight Connector 6"/>
</p:tagLst>
</file>

<file path=ppt/tags/tag77.xml><?xml version="1.0" encoding="utf-8"?>
<p:tagLst xmlns:p="http://schemas.openxmlformats.org/presentationml/2006/main">
  <p:tag name="MH" val="20161022204031"/>
  <p:tag name="MH_LIBRARY" val="GRAPHIC"/>
</p:tagLst>
</file>

<file path=ppt/tags/tag78.xml><?xml version="1.0" encoding="utf-8"?>
<p:tagLst xmlns:p="http://schemas.openxmlformats.org/presentationml/2006/main">
  <p:tag name="MH" val="20161022204031"/>
  <p:tag name="MH_LIBRARY" val="GRAPHIC"/>
  <p:tag name="MH_ORDER" val="Straight Connector 6"/>
</p:tagLst>
</file>

<file path=ppt/tags/tag79.xml><?xml version="1.0" encoding="utf-8"?>
<p:tagLst xmlns:p="http://schemas.openxmlformats.org/presentationml/2006/main">
  <p:tag name="MH" val="20161022204031"/>
  <p:tag name="MH_LIBRARY" val="GRAPHIC"/>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PRESENTATION_TITLE" val="W044"/>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B281C1E7-784A-43B3-BD6C-B087A4CDE4A3"/>
  <p:tag name="ISPRINGCLOUDFOLDERID" val="0"/>
  <p:tag name="ISPRINGCLOUDFOLDERPATH" val="Repository"/>
  <p:tag name="ISPRINGONLINEFOLDERID" val="0"/>
  <p:tag name="ISPRINGONLINEFOLDERPATH" val="Content List"/>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015炫彩四色">
      <a:dk1>
        <a:sysClr val="windowText" lastClr="000000"/>
      </a:dk1>
      <a:lt1>
        <a:sysClr val="window" lastClr="FFFFFF"/>
      </a:lt1>
      <a:dk2>
        <a:srgbClr val="6CA8C7"/>
      </a:dk2>
      <a:lt2>
        <a:srgbClr val="F2F2F2"/>
      </a:lt2>
      <a:accent1>
        <a:srgbClr val="D2437F"/>
      </a:accent1>
      <a:accent2>
        <a:srgbClr val="6CA8C7"/>
      </a:accent2>
      <a:accent3>
        <a:srgbClr val="D9BC52"/>
      </a:accent3>
      <a:accent4>
        <a:srgbClr val="17284D"/>
      </a:accent4>
      <a:accent5>
        <a:srgbClr val="D2437F"/>
      </a:accent5>
      <a:accent6>
        <a:srgbClr val="6CA8C7"/>
      </a:accent6>
      <a:hlink>
        <a:srgbClr val="D9BC52"/>
      </a:hlink>
      <a:folHlink>
        <a:srgbClr val="17284D"/>
      </a:folHlink>
    </a:clrScheme>
    <a:fontScheme name="Temp">
      <a:majorFont>
        <a:latin typeface="Corbel"/>
        <a:ea typeface="微软雅黑"/>
        <a:cs typeface="Arial"/>
      </a:majorFont>
      <a:minorFont>
        <a:latin typeface="Corbe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自定义</PresentationFormat>
  <Paragraphs>300</Paragraphs>
  <Slides>27</Slides>
  <Notes>27</Notes>
  <TotalTime>0</TotalTime>
  <HiddenSlides>0</HiddenSlides>
  <MMClips>1</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27</vt:i4>
      </vt:variant>
    </vt:vector>
  </HeadingPairs>
  <TitlesOfParts>
    <vt:vector baseType="lpstr" size="43">
      <vt:lpstr>Arial</vt:lpstr>
      <vt:lpstr>Corbel</vt:lpstr>
      <vt:lpstr>微软雅黑</vt:lpstr>
      <vt:lpstr>Calibri</vt:lpstr>
      <vt:lpstr>Calibri Light</vt:lpstr>
      <vt:lpstr>Arial Narrow</vt:lpstr>
      <vt:lpstr>宋体</vt:lpstr>
      <vt:lpstr>Source Sans Pro Light</vt:lpstr>
      <vt:lpstr>Lato Light</vt:lpstr>
      <vt:lpstr>Impact</vt:lpstr>
      <vt:lpstr>Lato Black</vt:lpstr>
      <vt:lpstr>Lato Regular</vt:lpstr>
      <vt:lpstr>FontAwesome</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2017-08-09T03:56:00Z</dcterms:created>
  <dcterms:modified xsi:type="dcterms:W3CDTF">2023-05-08T06:01:59Z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