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wdp" ContentType="image/vnd.ms-photo"/>
  <Default Extension="png" ContentType="image/png"/>
  <Default Extension="mp3" ContentType="audio/mp3"/>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NET 23.4-->
<p:presentation xmlns:r="http://schemas.openxmlformats.org/officeDocument/2006/relationships" xmlns:a="http://schemas.openxmlformats.org/drawingml/2006/main" xmlns:p="http://schemas.openxmlformats.org/presentationml/2006/main">
  <p:sldMasterIdLst>
    <p:sldMasterId id="2147483648" r:id="rId1"/>
    <p:sldMasterId id="2147483663" r:id="rId2"/>
  </p:sldMasterIdLst>
  <p:notesMasterIdLst>
    <p:notesMasterId r:id="rId3"/>
  </p:notesMasterIdLst>
  <p:sldIdLst>
    <p:sldId id="346" r:id="rId4"/>
    <p:sldId id="349" r:id="rId5"/>
    <p:sldId id="345" r:id="rId6"/>
    <p:sldId id="355" r:id="rId7"/>
    <p:sldId id="356" r:id="rId8"/>
    <p:sldId id="357" r:id="rId9"/>
    <p:sldId id="358" r:id="rId10"/>
    <p:sldId id="359" r:id="rId11"/>
    <p:sldId id="360" r:id="rId12"/>
    <p:sldId id="361" r:id="rId13"/>
    <p:sldId id="362" r:id="rId14"/>
    <p:sldId id="363" r:id="rId15"/>
    <p:sldId id="364" r:id="rId16"/>
    <p:sldId id="350" r:id="rId17"/>
    <p:sldId id="365" r:id="rId18"/>
    <p:sldId id="366" r:id="rId19"/>
    <p:sldId id="367" r:id="rId20"/>
    <p:sldId id="368" r:id="rId21"/>
    <p:sldId id="369" r:id="rId22"/>
    <p:sldId id="370" r:id="rId23"/>
    <p:sldId id="371" r:id="rId24"/>
    <p:sldId id="372" r:id="rId25"/>
    <p:sldId id="373" r:id="rId26"/>
    <p:sldId id="352" r:id="rId27"/>
    <p:sldId id="374" r:id="rId28"/>
    <p:sldId id="375" r:id="rId29"/>
    <p:sldId id="376" r:id="rId30"/>
    <p:sldId id="377" r:id="rId31"/>
    <p:sldId id="378" r:id="rId32"/>
    <p:sldId id="353" r:id="rId33"/>
    <p:sldId id="379" r:id="rId34"/>
    <p:sldId id="380" r:id="rId35"/>
    <p:sldId id="381" r:id="rId36"/>
    <p:sldId id="382" r:id="rId37"/>
    <p:sldId id="383" r:id="rId38"/>
    <p:sldId id="354" r:id="rId39"/>
    <p:sldId id="389" r:id="rId40"/>
    <p:sldId id="424" r:id="rId41"/>
  </p:sldIdLst>
  <p:sldSz cx="12198350" cy="6859270"/>
  <p:notesSz cx="6858000" cy="9144000"/>
  <p:custDataLst>
    <p:tags r:id="rId42"/>
  </p:custDataLst>
  <p:defaultTextStyle>
    <a:defPPr>
      <a:defRPr lang="zh-CN"/>
    </a:defPPr>
    <a:lvl1pPr marL="0" algn="l" defTabSz="1104265" rtl="0" eaLnBrk="1" latinLnBrk="0" hangingPunct="1">
      <a:defRPr sz="2200" kern="1200">
        <a:solidFill>
          <a:schemeClr val="tx1"/>
        </a:solidFill>
        <a:latin typeface="+mn-lt"/>
        <a:ea typeface="+mn-ea"/>
        <a:cs typeface="+mn-cs"/>
      </a:defRPr>
    </a:lvl1pPr>
    <a:lvl2pPr marL="551815" algn="l" defTabSz="1104265" rtl="0" eaLnBrk="1" latinLnBrk="0" hangingPunct="1">
      <a:defRPr sz="2200" kern="1200">
        <a:solidFill>
          <a:schemeClr val="tx1"/>
        </a:solidFill>
        <a:latin typeface="+mn-lt"/>
        <a:ea typeface="+mn-ea"/>
        <a:cs typeface="+mn-cs"/>
      </a:defRPr>
    </a:lvl2pPr>
    <a:lvl3pPr marL="1104265" algn="l" defTabSz="1104265" rtl="0" eaLnBrk="1" latinLnBrk="0" hangingPunct="1">
      <a:defRPr sz="2200" kern="1200">
        <a:solidFill>
          <a:schemeClr val="tx1"/>
        </a:solidFill>
        <a:latin typeface="+mn-lt"/>
        <a:ea typeface="+mn-ea"/>
        <a:cs typeface="+mn-cs"/>
      </a:defRPr>
    </a:lvl3pPr>
    <a:lvl4pPr marL="1656080" algn="l" defTabSz="1104265" rtl="0" eaLnBrk="1" latinLnBrk="0" hangingPunct="1">
      <a:defRPr sz="2200" kern="1200">
        <a:solidFill>
          <a:schemeClr val="tx1"/>
        </a:solidFill>
        <a:latin typeface="+mn-lt"/>
        <a:ea typeface="+mn-ea"/>
        <a:cs typeface="+mn-cs"/>
      </a:defRPr>
    </a:lvl4pPr>
    <a:lvl5pPr marL="2208530" algn="l" defTabSz="1104265" rtl="0" eaLnBrk="1" latinLnBrk="0" hangingPunct="1">
      <a:defRPr sz="2200" kern="1200">
        <a:solidFill>
          <a:schemeClr val="tx1"/>
        </a:solidFill>
        <a:latin typeface="+mn-lt"/>
        <a:ea typeface="+mn-ea"/>
        <a:cs typeface="+mn-cs"/>
      </a:defRPr>
    </a:lvl5pPr>
    <a:lvl6pPr marL="2760345" algn="l" defTabSz="1104265" rtl="0" eaLnBrk="1" latinLnBrk="0" hangingPunct="1">
      <a:defRPr sz="2200" kern="1200">
        <a:solidFill>
          <a:schemeClr val="tx1"/>
        </a:solidFill>
        <a:latin typeface="+mn-lt"/>
        <a:ea typeface="+mn-ea"/>
        <a:cs typeface="+mn-cs"/>
      </a:defRPr>
    </a:lvl6pPr>
    <a:lvl7pPr marL="3312795" algn="l" defTabSz="1104265" rtl="0" eaLnBrk="1" latinLnBrk="0" hangingPunct="1">
      <a:defRPr sz="2200" kern="1200">
        <a:solidFill>
          <a:schemeClr val="tx1"/>
        </a:solidFill>
        <a:latin typeface="+mn-lt"/>
        <a:ea typeface="+mn-ea"/>
        <a:cs typeface="+mn-cs"/>
      </a:defRPr>
    </a:lvl7pPr>
    <a:lvl8pPr marL="3864610" algn="l" defTabSz="1104265" rtl="0" eaLnBrk="1" latinLnBrk="0" hangingPunct="1">
      <a:defRPr sz="2200" kern="1200">
        <a:solidFill>
          <a:schemeClr val="tx1"/>
        </a:solidFill>
        <a:latin typeface="+mn-lt"/>
        <a:ea typeface="+mn-ea"/>
        <a:cs typeface="+mn-cs"/>
      </a:defRPr>
    </a:lvl8pPr>
    <a:lvl9pPr marL="4417060" algn="l" defTabSz="1104265" rtl="0" eaLnBrk="1" latinLnBrk="0" hangingPunct="1">
      <a:defRPr sz="220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5" autoAdjust="0"/>
    <p:restoredTop sz="93605" autoAdjust="0"/>
  </p:normalViewPr>
  <p:slideViewPr>
    <p:cSldViewPr showGuides="1">
      <p:cViewPr varScale="1">
        <p:scale>
          <a:sx n="74" d="100"/>
          <a:sy n="74" d="100"/>
        </p:scale>
        <p:origin x="-516" y="-84"/>
      </p:cViewPr>
      <p:guideLst>
        <p:guide orient="horz" pos="709"/>
        <p:guide orient="horz" pos="2161"/>
        <p:guide orient="horz" pos="3748"/>
        <p:guide pos="3842"/>
        <p:guide pos="2073"/>
        <p:guide pos="5747"/>
        <p:guide pos="2300"/>
        <p:guide pos="2889"/>
      </p:guideLst>
    </p:cSldViewPr>
  </p:slideViewPr>
  <p:notesTextViewPr>
    <p:cViewPr>
      <p:scale>
        <a:sx n="1" d="1"/>
        <a:sy n="1" d="1"/>
      </p:scale>
      <p:origin x="0" y="0"/>
    </p:cViewPr>
  </p:notesTextViewPr>
  <p:sorterViewPr>
    <p:cViewPr>
      <p:scale>
        <a:sx n="66" d="100"/>
        <a:sy n="66" d="100"/>
      </p:scale>
      <p:origin x="0" y="0"/>
    </p:cViewPr>
  </p:sorterViewPr>
  <p:notesViewPr>
    <p:cSldViewPr>
      <p:cViewPr>
        <p:scale>
          <a:sx n="1" d="100"/>
          <a:sy n="1" d="100"/>
        </p:scale>
        <p:origin x="0" y="0"/>
      </p:cViewPr>
      <p:guideLst/>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slideMaster" Target="slideMasters/slideMaster2.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 Type="http://schemas.openxmlformats.org/officeDocument/2006/relationships/notesMaster" Target="notesMasters/notesMaster1.xml" /><Relationship Id="rId30" Type="http://schemas.openxmlformats.org/officeDocument/2006/relationships/slide" Target="slides/slide27.xml" /><Relationship Id="rId31" Type="http://schemas.openxmlformats.org/officeDocument/2006/relationships/slide" Target="slides/slide28.xml" /><Relationship Id="rId32" Type="http://schemas.openxmlformats.org/officeDocument/2006/relationships/slide" Target="slides/slide29.xml" /><Relationship Id="rId33" Type="http://schemas.openxmlformats.org/officeDocument/2006/relationships/slide" Target="slides/slide30.xml" /><Relationship Id="rId34" Type="http://schemas.openxmlformats.org/officeDocument/2006/relationships/slide" Target="slides/slide31.xml" /><Relationship Id="rId35" Type="http://schemas.openxmlformats.org/officeDocument/2006/relationships/slide" Target="slides/slide32.xml" /><Relationship Id="rId36" Type="http://schemas.openxmlformats.org/officeDocument/2006/relationships/slide" Target="slides/slide33.xml" /><Relationship Id="rId37" Type="http://schemas.openxmlformats.org/officeDocument/2006/relationships/slide" Target="slides/slide34.xml" /><Relationship Id="rId38" Type="http://schemas.openxmlformats.org/officeDocument/2006/relationships/slide" Target="slides/slide35.xml" /><Relationship Id="rId39" Type="http://schemas.openxmlformats.org/officeDocument/2006/relationships/slide" Target="slides/slide36.xml" /><Relationship Id="rId4" Type="http://schemas.openxmlformats.org/officeDocument/2006/relationships/slide" Target="slides/slide1.xml" /><Relationship Id="rId40" Type="http://schemas.openxmlformats.org/officeDocument/2006/relationships/slide" Target="slides/slide37.xml" /><Relationship Id="rId41" Type="http://schemas.openxmlformats.org/officeDocument/2006/relationships/slide" Target="slides/slide38.xml" /><Relationship Id="rId42" Type="http://schemas.openxmlformats.org/officeDocument/2006/relationships/tags" Target="tags/tag64.xml" /><Relationship Id="rId43" Type="http://schemas.openxmlformats.org/officeDocument/2006/relationships/presProps" Target="presProps.xml" /><Relationship Id="rId44" Type="http://schemas.openxmlformats.org/officeDocument/2006/relationships/viewProps" Target="viewProps.xml" /><Relationship Id="rId45" Type="http://schemas.openxmlformats.org/officeDocument/2006/relationships/theme" Target="theme/theme1.xml" /><Relationship Id="rId46" Type="http://schemas.openxmlformats.org/officeDocument/2006/relationships/tableStyles" Target="tableStyles.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7A4A5B-9C5F-4238-8D5C-BC8AE628F427}"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C5A16E-7732-4028-81CD-0DE9E48FDD8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24.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25.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s>
</file>

<file path=ppt/notesSlides/_rels/notesSlide26.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27.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28.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29.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30.xml.rels>&#65279;<?xml version="1.0" encoding="utf-8" standalone="yes"?><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s>
</file>

<file path=ppt/notesSlides/_rels/notesSlide31.xml.rels>&#65279;<?xml version="1.0" encoding="utf-8" standalone="yes"?><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s>
</file>

<file path=ppt/notesSlides/_rels/notesSlide32.xml.rels>&#65279;<?xml version="1.0" encoding="utf-8" standalone="yes"?><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s>
</file>

<file path=ppt/notesSlides/_rels/notesSlide33.xml.rels>&#65279;<?xml version="1.0" encoding="utf-8" standalone="yes"?><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s>
</file>

<file path=ppt/notesSlides/_rels/notesSlide34.xml.rels>&#65279;<?xml version="1.0" encoding="utf-8" standalone="yes"?><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35.xml.rels>&#65279;<?xml version="1.0" encoding="utf-8" standalone="yes"?><Relationships xmlns="http://schemas.openxmlformats.org/package/2006/relationships"><Relationship Id="rId1" Type="http://schemas.openxmlformats.org/officeDocument/2006/relationships/slide" Target="../slides/slide35.xml" /><Relationship Id="rId2" Type="http://schemas.openxmlformats.org/officeDocument/2006/relationships/notesMaster" Target="../notesMasters/notesMaster1.xml" /></Relationships>
</file>

<file path=ppt/notesSlides/_rels/notesSlide36.xml.rels>&#65279;<?xml version="1.0" encoding="utf-8" standalone="yes"?><Relationships xmlns="http://schemas.openxmlformats.org/package/2006/relationships"><Relationship Id="rId1" Type="http://schemas.openxmlformats.org/officeDocument/2006/relationships/slide" Target="../slides/slide36.xml" /><Relationship Id="rId2" Type="http://schemas.openxmlformats.org/officeDocument/2006/relationships/notesMaster" Target="../notesMasters/notesMaster1.xml" /></Relationships>
</file>

<file path=ppt/notesSlides/_rels/notesSlide37.xml.rels>&#65279;<?xml version="1.0" encoding="utf-8" standalone="yes"?><Relationships xmlns="http://schemas.openxmlformats.org/package/2006/relationships"><Relationship Id="rId1" Type="http://schemas.openxmlformats.org/officeDocument/2006/relationships/slide" Target="../slides/slide37.xml" /><Relationship Id="rId2" Type="http://schemas.openxmlformats.org/officeDocument/2006/relationships/notesMaster" Target="../notesMasters/notesMaster1.xml" /></Relationships>
</file>

<file path=ppt/notesSlides/_rels/notesSlide38.xml.rels>&#65279;<?xml version="1.0" encoding="utf-8" standalone="yes"?><Relationships xmlns="http://schemas.openxmlformats.org/package/2006/relationships"><Relationship Id="rId1" Type="http://schemas.openxmlformats.org/officeDocument/2006/relationships/slide" Target="../slides/slide38.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solidFill>
                  <a:prstClr val="black"/>
                </a:solidFill>
              </a:rPr>
              <a:t>10</a:t>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solidFill>
                  <a:prstClr val="black"/>
                </a:solidFill>
              </a:rPr>
              <a:t>11</a:t>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solidFill>
                  <a:prstClr val="black"/>
                </a:solidFill>
              </a:rPr>
              <a:t>12</a:t>
            </a:fld>
            <a:endParaRPr lang="zh-CN" alt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solidFill>
                  <a:prstClr val="black"/>
                </a:solidFill>
              </a:rPr>
              <a:t>13</a:t>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solidFill>
                  <a:prstClr val="black"/>
                </a:solidFill>
              </a:rPr>
              <a:t>15</a:t>
            </a:fld>
            <a:endParaRPr lang="zh-CN"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solidFill>
                  <a:prstClr val="black"/>
                </a:solidFill>
              </a:rPr>
              <a:t>16</a:t>
            </a:fld>
            <a:endParaRPr lang="zh-CN"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solidFill>
                  <a:prstClr val="black"/>
                </a:solidFill>
              </a:rPr>
              <a:t>17</a:t>
            </a:fld>
            <a:endParaRPr lang="zh-CN" alt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solidFill>
                  <a:prstClr val="black"/>
                </a:solidFill>
              </a:rPr>
              <a:t>18</a:t>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solidFill>
                  <a:prstClr val="black"/>
                </a:solidFill>
              </a:rPr>
              <a:t>19</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solidFill>
                  <a:prstClr val="black"/>
                </a:solidFill>
              </a:rPr>
              <a:t>20</a:t>
            </a:fld>
            <a:endParaRPr lang="zh-CN"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solidFill>
                  <a:prstClr val="black"/>
                </a:solidFill>
              </a:rPr>
              <a:t>21</a:t>
            </a:fld>
            <a:endParaRPr lang="zh-CN"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solidFill>
                  <a:prstClr val="black"/>
                </a:solidFill>
              </a:rPr>
              <a:t>22</a:t>
            </a:fld>
            <a:endParaRPr lang="zh-CN" alt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solidFill>
                  <a:prstClr val="black"/>
                </a:solidFill>
              </a:rPr>
              <a:t>23</a:t>
            </a:fld>
            <a:endParaRPr lang="zh-CN" alt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solidFill>
                  <a:prstClr val="black"/>
                </a:solidFill>
              </a:rPr>
              <a:t>25</a:t>
            </a:fld>
            <a:endParaRPr lang="zh-CN" alt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solidFill>
                  <a:prstClr val="black"/>
                </a:solidFill>
              </a:rPr>
              <a:t>26</a:t>
            </a:fld>
            <a:endParaRPr lang="zh-CN" alt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solidFill>
                  <a:prstClr val="black"/>
                </a:solidFill>
              </a:rPr>
              <a:t>27</a:t>
            </a:fld>
            <a:endParaRPr lang="zh-CN" alt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solidFill>
                  <a:prstClr val="black"/>
                </a:solidFill>
              </a:rPr>
              <a:t>28</a:t>
            </a:fld>
            <a:endParaRPr lang="zh-CN" alt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solidFill>
                  <a:prstClr val="black"/>
                </a:solidFill>
              </a:rPr>
              <a:t>29</a:t>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t>30</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solidFill>
                  <a:prstClr val="black"/>
                </a:solidFill>
              </a:rPr>
              <a:t>31</a:t>
            </a:fld>
            <a:endParaRPr lang="zh-CN" alt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solidFill>
                  <a:prstClr val="black"/>
                </a:solidFill>
              </a:rPr>
              <a:t>32</a:t>
            </a:fld>
            <a:endParaRPr lang="zh-CN" alt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solidFill>
                  <a:prstClr val="black"/>
                </a:solidFill>
              </a:rPr>
              <a:t>33</a:t>
            </a:fld>
            <a:endParaRPr lang="zh-CN" alt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solidFill>
                  <a:prstClr val="black"/>
                </a:solidFill>
              </a:rPr>
              <a:t>34</a:t>
            </a:fld>
            <a:endParaRPr lang="zh-CN" alt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solidFill>
                  <a:prstClr val="black"/>
                </a:solidFill>
              </a:rPr>
              <a:t>35</a:t>
            </a:fld>
            <a:endParaRPr lang="zh-CN" alt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t>36</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a:t>模板来自于 </a:t>
            </a:r>
            <a:r>
              <a:rPr lang="en-US" altLang="zh-CN"/>
              <a:t>https://www.ppthui.com    【PPT</a:t>
            </a:r>
            <a:r>
              <a:rPr lang="zh-CN" altLang="en-US"/>
              <a:t>汇</a:t>
            </a:r>
            <a:r>
              <a:rPr lang="en-US" altLang="zh-CN"/>
              <a:t>】</a:t>
            </a:r>
            <a:endParaRPr lang="zh-CN" altLang="en-US"/>
          </a:p>
        </p:txBody>
      </p:sp>
      <p:sp>
        <p:nvSpPr>
          <p:cNvPr id="39939" name="灯片编号占位符 3"/>
          <p:cNvSpPr>
            <a:spLocks noGrp="1"/>
          </p:cNvSpPr>
          <p:nvPr>
            <p:ph type="sldNum" sz="quarter" idx="10"/>
          </p:nvPr>
        </p:nvSpPr>
        <p:spPr>
          <a:xfrm>
            <a:off x="3884613" y="8685213"/>
            <a:ext cx="2971800" cy="458787"/>
          </a:xfrm>
          <a:prstGeom prst="rect">
            <a:avLst/>
          </a:prstGeom>
          <a:noFill/>
          <a:ln w="9525">
            <a:noFill/>
          </a:ln>
        </p:spPr>
        <p:txBody>
          <a:bodyPr vert="horz" wrap="square" lIns="91440" tIns="45720" rIns="91440" bIns="45720" anchor="b"/>
          <a:lstStyle/>
          <a:p>
            <a:pPr lvl="0" algn="r" eaLnBrk="1" hangingPunct="1"/>
            <a:fld id="{9A0DB2DC-4C9A-4742-B13C-FB6460FD3503}" type="slidenum">
              <a:rPr lang="zh-CN" altLang="en-US" sz="1200">
                <a:solidFill>
                  <a:srgbClr val="000000"/>
                </a:solidFill>
                <a:latin typeface="Calibri"/>
                <a:ea typeface="宋体" panose="02010600030101010101" pitchFamily="2" charset="-122"/>
              </a:rPr>
              <a:t>37</a:t>
            </a:fld>
            <a:endParaRPr lang="zh-CN" altLang="en-US" sz="1200">
              <a:solidFill>
                <a:srgbClr val="000000"/>
              </a:solidFill>
              <a:latin typeface="Calibri"/>
              <a:ea typeface="宋体" panose="02010600030101010101" pitchFamily="2" charset="-122"/>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idx="1"/>
          </p:nvPr>
        </p:nvSpPr>
        <p:spPr>
          <a:noFill/>
          <a:ln>
            <a:noFill/>
          </a:ln>
        </p:spPr>
        <p:txBody>
          <a:bodyPr wrap="square" lIns="91440" tIns="45720" rIns="91440" bIns="45720" anchor="t"/>
          <a:lstStyle/>
          <a:p>
            <a:pPr lvl="0">
              <a:spcBef>
                <a:spcPct val="0"/>
              </a:spcBef>
            </a:pPr>
            <a:r>
              <a:rPr lang="zh-CN" altLang="en-US"/>
              <a:t>模板来自于 </a:t>
            </a:r>
            <a:r>
              <a:rPr lang="en-US" altLang="zh-CN"/>
              <a:t>https://www.ppthui.com    【PPT</a:t>
            </a:r>
            <a:r>
              <a:rPr lang="zh-CN" altLang="en-US"/>
              <a:t>汇</a:t>
            </a:r>
            <a:r>
              <a:rPr lang="en-US" altLang="zh-CN"/>
              <a:t>】</a:t>
            </a:r>
            <a:endParaRPr lang="zh-CN" altLang="en-US"/>
          </a:p>
        </p:txBody>
      </p:sp>
      <p:sp>
        <p:nvSpPr>
          <p:cNvPr id="39939" name="灯片编号占位符 3"/>
          <p:cNvSpPr>
            <a:spLocks noGrp="1"/>
          </p:cNvSpPr>
          <p:nvPr>
            <p:ph type="sldNum" sz="quarter" idx="10"/>
          </p:nvPr>
        </p:nvSpPr>
        <p:spPr>
          <a:xfrm>
            <a:off x="3887378" y="8686821"/>
            <a:ext cx="2972350" cy="458872"/>
          </a:xfrm>
          <a:prstGeom prst="rect">
            <a:avLst/>
          </a:prstGeom>
          <a:noFill/>
          <a:ln w="9525">
            <a:noFill/>
          </a:ln>
        </p:spPr>
        <p:txBody>
          <a:bodyPr vert="horz" wrap="square" lIns="91440" tIns="45720" rIns="91440" bIns="45720" anchor="b"/>
          <a:lstStyle/>
          <a:p>
            <a:pPr lvl="0" algn="r" eaLnBrk="1" hangingPunct="1"/>
            <a:fld id="{9A0DB2DC-4C9A-4742-B13C-FB6460FD3503}" type="slidenum">
              <a:rPr lang="zh-CN" altLang="en-US" sz="1200">
                <a:solidFill>
                  <a:srgbClr val="000000"/>
                </a:solidFill>
                <a:latin typeface="Calibri"/>
                <a:ea typeface="宋体" panose="02010600030101010101" pitchFamily="2" charset="-122"/>
              </a:rPr>
              <a:t>38</a:t>
            </a:fld>
            <a:endParaRPr lang="zh-CN" altLang="en-US" sz="1200">
              <a:solidFill>
                <a:srgbClr val="000000"/>
              </a:solidFill>
              <a:latin typeface="Calibri"/>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solidFill>
                  <a:prstClr val="black"/>
                </a:solidFill>
              </a:rPr>
              <a:t>4</a:t>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solidFill>
                  <a:prstClr val="black"/>
                </a:solidFill>
              </a:rPr>
              <a:t>5</a:t>
            </a:fld>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solidFill>
                  <a:prstClr val="black"/>
                </a:solidFill>
              </a:rPr>
              <a:t>6</a:t>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solidFill>
                  <a:prstClr val="black"/>
                </a:solidFill>
              </a:rPr>
              <a:t>7</a:t>
            </a:fld>
            <a:endParaRPr lang="zh-CN"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solidFill>
                  <a:prstClr val="black"/>
                </a:solidFill>
              </a:rPr>
              <a:t>8</a:t>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C5A16E-7732-4028-81CD-0DE9E48FDD8D}" type="slidenum">
              <a:rPr lang="zh-CN" altLang="en-US" smtClean="0">
                <a:solidFill>
                  <a:prstClr val="black"/>
                </a:solidFill>
              </a:rPr>
              <a:t>9</a:t>
            </a:fld>
            <a:endParaRPr lang="zh-CN" altLang="en-US">
              <a:solidFill>
                <a:prstClr val="black"/>
              </a:solidFill>
            </a:endParaRPr>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image" Target="../media/image1.jpeg" /><Relationship Id="rId2" Type="http://schemas.openxmlformats.org/officeDocument/2006/relationships/image" Target="../media/image2.jpeg" /><Relationship Id="rId3"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tags" Target="../tags/tag34.xml" /><Relationship Id="rId2" Type="http://schemas.openxmlformats.org/officeDocument/2006/relationships/tags" Target="../tags/tag35.xml" /><Relationship Id="rId3" Type="http://schemas.openxmlformats.org/officeDocument/2006/relationships/tags" Target="../tags/tag36.xml" /><Relationship Id="rId4" Type="http://schemas.openxmlformats.org/officeDocument/2006/relationships/slideMaster" Target="../slideMasters/slideMaster2.xml" /></Relationships>
</file>

<file path=ppt/slideLayouts/_rels/slideLayout11.xml.rels>&#65279;<?xml version="1.0" encoding="utf-8" standalone="yes"?><Relationships xmlns="http://schemas.openxmlformats.org/package/2006/relationships"><Relationship Id="rId1" Type="http://schemas.openxmlformats.org/officeDocument/2006/relationships/tags" Target="../tags/tag37.xml" /><Relationship Id="rId2" Type="http://schemas.openxmlformats.org/officeDocument/2006/relationships/tags" Target="../tags/tag38.xml" /><Relationship Id="rId3" Type="http://schemas.openxmlformats.org/officeDocument/2006/relationships/tags" Target="../tags/tag39.xml" /><Relationship Id="rId4" Type="http://schemas.openxmlformats.org/officeDocument/2006/relationships/tags" Target="../tags/tag40.xml" /><Relationship Id="rId5" Type="http://schemas.openxmlformats.org/officeDocument/2006/relationships/tags" Target="../tags/tag41.xml" /><Relationship Id="rId6" Type="http://schemas.openxmlformats.org/officeDocument/2006/relationships/tags" Target="../tags/tag42.xml" /><Relationship Id="rId7" Type="http://schemas.openxmlformats.org/officeDocument/2006/relationships/slideMaster" Target="../slideMasters/slideMaster2.xml" /></Relationships>
</file>

<file path=ppt/slideLayouts/_rels/slideLayout12.xml.rels>&#65279;<?xml version="1.0" encoding="utf-8" standalone="yes"?><Relationships xmlns="http://schemas.openxmlformats.org/package/2006/relationships"><Relationship Id="rId1" Type="http://schemas.openxmlformats.org/officeDocument/2006/relationships/tags" Target="../tags/tag43.xml" /><Relationship Id="rId2" Type="http://schemas.openxmlformats.org/officeDocument/2006/relationships/tags" Target="../tags/tag44.xml" /><Relationship Id="rId3" Type="http://schemas.openxmlformats.org/officeDocument/2006/relationships/tags" Target="../tags/tag45.xml" /><Relationship Id="rId4" Type="http://schemas.openxmlformats.org/officeDocument/2006/relationships/tags" Target="../tags/tag46.xml" /><Relationship Id="rId5" Type="http://schemas.openxmlformats.org/officeDocument/2006/relationships/tags" Target="../tags/tag47.xml" /><Relationship Id="rId6" Type="http://schemas.openxmlformats.org/officeDocument/2006/relationships/slideMaster" Target="../slideMasters/slideMaster2.xml" /></Relationships>
</file>

<file path=ppt/slideLayouts/_rels/slideLayout13.xml.rels>&#65279;<?xml version="1.0" encoding="utf-8" standalone="yes"?><Relationships xmlns="http://schemas.openxmlformats.org/package/2006/relationships"><Relationship Id="rId1" Type="http://schemas.openxmlformats.org/officeDocument/2006/relationships/tags" Target="../tags/tag48.xml" /><Relationship Id="rId2" Type="http://schemas.openxmlformats.org/officeDocument/2006/relationships/tags" Target="../tags/tag49.xml" /><Relationship Id="rId3" Type="http://schemas.openxmlformats.org/officeDocument/2006/relationships/tags" Target="../tags/tag50.xml" /><Relationship Id="rId4" Type="http://schemas.openxmlformats.org/officeDocument/2006/relationships/tags" Target="../tags/tag51.xml" /><Relationship Id="rId5" Type="http://schemas.openxmlformats.org/officeDocument/2006/relationships/slideMaster" Target="../slideMasters/slideMaster2.xml" /></Relationships>
</file>

<file path=ppt/slideLayouts/_rels/slideLayout14.xml.rels>&#65279;<?xml version="1.0" encoding="utf-8" standalone="yes"?><Relationships xmlns="http://schemas.openxmlformats.org/package/2006/relationships"><Relationship Id="rId1" Type="http://schemas.openxmlformats.org/officeDocument/2006/relationships/tags" Target="../tags/tag52.xml" /><Relationship Id="rId2" Type="http://schemas.openxmlformats.org/officeDocument/2006/relationships/tags" Target="../tags/tag53.xml" /><Relationship Id="rId3" Type="http://schemas.openxmlformats.org/officeDocument/2006/relationships/tags" Target="../tags/tag54.xml" /><Relationship Id="rId4" Type="http://schemas.openxmlformats.org/officeDocument/2006/relationships/tags" Target="../tags/tag55.xml" /><Relationship Id="rId5" Type="http://schemas.openxmlformats.org/officeDocument/2006/relationships/tags" Target="../tags/tag56.xml" /><Relationship Id="rId6"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image" Target="../media/image3.jpeg" /><Relationship Id="rId2" Type="http://schemas.openxmlformats.org/officeDocument/2006/relationships/image" Target="../media/image2.jpeg" /><Relationship Id="rId3"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tags" Target="../tags/tag2.xml" /><Relationship Id="rId3" Type="http://schemas.openxmlformats.org/officeDocument/2006/relationships/tags" Target="../tags/tag3.xml" /><Relationship Id="rId4" Type="http://schemas.openxmlformats.org/officeDocument/2006/relationships/tags" Target="../tags/tag4.xml" /><Relationship Id="rId5" Type="http://schemas.openxmlformats.org/officeDocument/2006/relationships/tags" Target="../tags/tag5.xml" /><Relationship Id="rId6" Type="http://schemas.openxmlformats.org/officeDocument/2006/relationships/slideMaster" Target="../slideMasters/slideMaster2.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6.xml" /><Relationship Id="rId2" Type="http://schemas.openxmlformats.org/officeDocument/2006/relationships/tags" Target="../tags/tag7.xml" /><Relationship Id="rId3" Type="http://schemas.openxmlformats.org/officeDocument/2006/relationships/tags" Target="../tags/tag8.xml" /><Relationship Id="rId4" Type="http://schemas.openxmlformats.org/officeDocument/2006/relationships/tags" Target="../tags/tag9.xml" /><Relationship Id="rId5" Type="http://schemas.openxmlformats.org/officeDocument/2006/relationships/tags" Target="../tags/tag10.xml" /><Relationship Id="rId6" Type="http://schemas.openxmlformats.org/officeDocument/2006/relationships/slideMaster" Target="../slideMasters/slideMaster2.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11.xml" /><Relationship Id="rId2" Type="http://schemas.openxmlformats.org/officeDocument/2006/relationships/tags" Target="../tags/tag12.xml" /><Relationship Id="rId3" Type="http://schemas.openxmlformats.org/officeDocument/2006/relationships/tags" Target="../tags/tag13.xml" /><Relationship Id="rId4" Type="http://schemas.openxmlformats.org/officeDocument/2006/relationships/tags" Target="../tags/tag14.xml" /><Relationship Id="rId5" Type="http://schemas.openxmlformats.org/officeDocument/2006/relationships/tags" Target="../tags/tag15.xml" /><Relationship Id="rId6" Type="http://schemas.openxmlformats.org/officeDocument/2006/relationships/slideMaster" Target="../slideMasters/slideMaster2.xml" /></Relationships>
</file>

<file path=ppt/slideLayouts/_rels/slideLayout7.xml.rels>&#65279;<?xml version="1.0" encoding="utf-8" standalone="yes"?><Relationships xmlns="http://schemas.openxmlformats.org/package/2006/relationships"><Relationship Id="rId1" Type="http://schemas.openxmlformats.org/officeDocument/2006/relationships/tags" Target="../tags/tag16.xml" /><Relationship Id="rId2" Type="http://schemas.openxmlformats.org/officeDocument/2006/relationships/tags" Target="../tags/tag17.xml" /><Relationship Id="rId3" Type="http://schemas.openxmlformats.org/officeDocument/2006/relationships/tags" Target="../tags/tag18.xml" /><Relationship Id="rId4" Type="http://schemas.openxmlformats.org/officeDocument/2006/relationships/tags" Target="../tags/tag19.xml" /><Relationship Id="rId5" Type="http://schemas.openxmlformats.org/officeDocument/2006/relationships/tags" Target="../tags/tag20.xml" /><Relationship Id="rId6" Type="http://schemas.openxmlformats.org/officeDocument/2006/relationships/tags" Target="../tags/tag21.xml" /><Relationship Id="rId7" Type="http://schemas.openxmlformats.org/officeDocument/2006/relationships/slideMaster" Target="../slideMasters/slideMaster2.xml" /></Relationships>
</file>

<file path=ppt/slideLayouts/_rels/slideLayout8.xml.rels>&#65279;<?xml version="1.0" encoding="utf-8" standalone="yes"?><Relationships xmlns="http://schemas.openxmlformats.org/package/2006/relationships"><Relationship Id="rId1" Type="http://schemas.openxmlformats.org/officeDocument/2006/relationships/tags" Target="../tags/tag22.xml" /><Relationship Id="rId2" Type="http://schemas.openxmlformats.org/officeDocument/2006/relationships/tags" Target="../tags/tag23.xml" /><Relationship Id="rId3" Type="http://schemas.openxmlformats.org/officeDocument/2006/relationships/tags" Target="../tags/tag24.xml" /><Relationship Id="rId4" Type="http://schemas.openxmlformats.org/officeDocument/2006/relationships/tags" Target="../tags/tag25.xml" /><Relationship Id="rId5" Type="http://schemas.openxmlformats.org/officeDocument/2006/relationships/tags" Target="../tags/tag26.xml" /><Relationship Id="rId6" Type="http://schemas.openxmlformats.org/officeDocument/2006/relationships/tags" Target="../tags/tag27.xml" /><Relationship Id="rId7" Type="http://schemas.openxmlformats.org/officeDocument/2006/relationships/tags" Target="../tags/tag28.xml" /><Relationship Id="rId8" Type="http://schemas.openxmlformats.org/officeDocument/2006/relationships/tags" Target="../tags/tag29.xml" /><Relationship Id="rId9" Type="http://schemas.openxmlformats.org/officeDocument/2006/relationships/slideMaster" Target="../slideMasters/slideMaster2.xml" /></Relationships>
</file>

<file path=ppt/slideLayouts/_rels/slideLayout9.xml.rels>&#65279;<?xml version="1.0" encoding="utf-8" standalone="yes"?><Relationships xmlns="http://schemas.openxmlformats.org/package/2006/relationships"><Relationship Id="rId1" Type="http://schemas.openxmlformats.org/officeDocument/2006/relationships/tags" Target="../tags/tag30.xml" /><Relationship Id="rId2" Type="http://schemas.openxmlformats.org/officeDocument/2006/relationships/tags" Target="../tags/tag31.xml" /><Relationship Id="rId3" Type="http://schemas.openxmlformats.org/officeDocument/2006/relationships/tags" Target="../tags/tag32.xml" /><Relationship Id="rId4" Type="http://schemas.openxmlformats.org/officeDocument/2006/relationships/tags" Target="../tags/tag33.xml" /><Relationship Id="rId5" Type="http://schemas.openxmlformats.org/officeDocument/2006/relationships/slideMaster" Target="../slideMasters/slideMaster2.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和内容">
    <p:bg>
      <p:bgPr>
        <a:blipFill dpi="0" rotWithShape="1">
          <a:blip r:embed="rId2">
            <a:lum/>
          </a:blip>
          <a:stretch>
            <a:fillRect/>
          </a:stretch>
        </a:blipFill>
        <a:effectLst/>
      </p:bgPr>
    </p:bg>
    <p:spTree>
      <p:nvGrpSpPr>
        <p:cNvPr id="1" name=""/>
        <p:cNvGrpSpPr/>
        <p:nvPr/>
      </p:nvGrpSpPr>
      <p:grpSpPr>
        <a:xfrm>
          <a:off x="0" y="0"/>
          <a:ext cx="0" cy="0"/>
        </a:xfrm>
      </p:grpSpPr>
      <p:pic>
        <p:nvPicPr>
          <p:cNvPr id="1026" name="Picture 2" descr="C:\Users\Administrator\Desktop\bbbbb.jpg"/>
          <p:cNvPicPr>
            <a:picLocks noChangeAspect="1" noChangeArrowheads="1"/>
          </p:cNvPicPr>
          <p:nvPr userDrawn="1"/>
        </p:nvPicPr>
        <p:blipFill>
          <a:blip r:embed="rId1">
            <a:extLst>
              <a:ext uri="{28A0092B-C50C-407E-A947-70E740481C1C}">
                <a14:useLocalDpi xmlns:a14="http://schemas.microsoft.com/office/drawing/2010/main" val="0"/>
              </a:ext>
            </a:extLst>
          </a:blip>
          <a:stretch>
            <a:fillRect/>
          </a:stretch>
        </p:blipFill>
        <p:spPr bwMode="auto">
          <a:xfrm>
            <a:off x="0" y="32792"/>
            <a:ext cx="12198350" cy="68267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图片与标题">
    <p:spTree>
      <p:nvGrpSpPr>
        <p:cNvPr id="1" name=""/>
        <p:cNvGrpSpPr/>
        <p:nvPr/>
      </p:nvGrpSpPr>
      <p:grpSpPr>
        <a:xfrm>
          <a:off x="0" y="0"/>
          <a:ext cx="0" cy="0"/>
        </a:xfrm>
      </p:grpSpPr>
      <p:sp>
        <p:nvSpPr>
          <p:cNvPr id="3" name="图片占位符 2"/>
          <p:cNvSpPr>
            <a:spLocks noGrp="1"/>
          </p:cNvSpPr>
          <p:nvPr>
            <p:ph type="pic" idx="1"/>
            <p:custDataLst>
              <p:tags r:id="rId1"/>
            </p:custDataLst>
          </p:nvPr>
        </p:nvSpPr>
        <p:spPr>
          <a:xfrm>
            <a:off x="608717" y="1555488"/>
            <a:ext cx="5235803" cy="4608853"/>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3708" y="1555488"/>
            <a:ext cx="5229922" cy="4608853"/>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
            </a:fld>
            <a:endParaRPr lang="zh-CN" altLang="en-US"/>
          </a:p>
        </p:txBody>
      </p:sp>
      <p:sp>
        <p:nvSpPr>
          <p:cNvPr id="9" name="标题 8"/>
          <p:cNvSpPr>
            <a:spLocks noGrp="1"/>
          </p:cNvSpPr>
          <p:nvPr>
            <p:ph type="title"/>
            <p:custDataLst>
              <p:tags r:id="rId6"/>
            </p:custDataLst>
          </p:nvPr>
        </p:nvSpPr>
        <p:spPr>
          <a:xfrm>
            <a:off x="608717" y="608513"/>
            <a:ext cx="10974913" cy="705731"/>
          </a:xfrm>
        </p:spPr>
        <p:txBody>
          <a:bodyPr/>
          <a:lstStyle/>
          <a:p>
            <a:r>
              <a:rPr lang="zh-CN" altLang="en-US"/>
              <a:t>单击此处编辑母版标题样式</a:t>
            </a:r>
            <a:endParaRPr lang="zh-CN" altLang="en-US"/>
          </a:p>
        </p:txBody>
      </p:sp>
    </p:spTree>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hasCustomPrompt="1"/>
            <p:custDataLst>
              <p:tags r:id="rId1"/>
            </p:custDataLst>
          </p:nvPr>
        </p:nvSpPr>
        <p:spPr>
          <a:xfrm>
            <a:off x="10240131" y="914569"/>
            <a:ext cx="1044544" cy="5030131"/>
          </a:xfrm>
        </p:spPr>
        <p:txBody>
          <a:bodyPr vert="eaVert" lIns="90000" tIns="46800" rIns="90000" bIns="46800" rtlCol="0" anchor="ctr" anchorCtr="0">
            <a:normAutofit/>
          </a:bodyPr>
          <a:lstStyle>
            <a:lvl1pPr>
              <a:buNone/>
              <a:defRPr sz="2801"/>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2"/>
            </p:custDataLst>
          </p:nvPr>
        </p:nvSpPr>
        <p:spPr>
          <a:xfrm>
            <a:off x="914876" y="914569"/>
            <a:ext cx="9173976" cy="5030131"/>
          </a:xfrm>
        </p:spPr>
        <p:txBody>
          <a:bodyPr vert="eaVert" lIns="46800" tIns="46800" rIns="46800" bIns="46800"/>
          <a:lstStyle>
            <a:lvl1pPr marL="228642" indent="-228642">
              <a:spcAft>
                <a:spcPts val="1000"/>
              </a:spcAft>
              <a:defRPr spc="300"/>
            </a:lvl1pPr>
            <a:lvl2pPr marL="685927" indent="-228642">
              <a:defRPr spc="300"/>
            </a:lvl2pPr>
            <a:lvl3pPr marL="1143212" indent="-228642">
              <a:defRPr spc="300"/>
            </a:lvl3pPr>
            <a:lvl4pPr marL="1600496" indent="-228642">
              <a:defRPr spc="300"/>
            </a:lvl4pPr>
            <a:lvl5pPr marL="2057781" indent="-228642">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nvGrpSpPr>
      <p:grpSpPr>
        <a:xfrm>
          <a:off x="0" y="0"/>
          <a: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
        <p:nvSpPr>
          <p:cNvPr id="7" name="内容占位符 6"/>
          <p:cNvSpPr>
            <a:spLocks noGrp="1"/>
          </p:cNvSpPr>
          <p:nvPr>
            <p:ph sz="quarter" idx="13"/>
            <p:custDataLst>
              <p:tags r:id="rId4"/>
            </p:custDataLst>
          </p:nvPr>
        </p:nvSpPr>
        <p:spPr>
          <a:xfrm>
            <a:off x="608717" y="774143"/>
            <a:ext cx="10978515" cy="548381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末尾幻灯片">
    <p:spTree>
      <p:nvGrpSpPr>
        <p:cNvPr id="1" name=""/>
        <p:cNvGrpSpPr/>
        <p:nvPr/>
      </p:nvGrpSpPr>
      <p:grpSpPr>
        <a:xfrm>
          <a:off x="0" y="0"/>
          <a: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
            </a:fld>
            <a:endParaRPr lang="zh-CN" altLang="en-US"/>
          </a:p>
        </p:txBody>
      </p:sp>
      <p:sp>
        <p:nvSpPr>
          <p:cNvPr id="2" name="标题 1"/>
          <p:cNvSpPr>
            <a:spLocks noGrp="1"/>
          </p:cNvSpPr>
          <p:nvPr>
            <p:ph type="title" hasCustomPrompt="1"/>
            <p:custDataLst>
              <p:tags r:id="rId4"/>
            </p:custDataLst>
          </p:nvPr>
        </p:nvSpPr>
        <p:spPr>
          <a:xfrm>
            <a:off x="1199424" y="2484460"/>
            <a:ext cx="9804304" cy="1018989"/>
          </a:xfrm>
        </p:spPr>
        <p:txBody>
          <a:bodyPr vert="horz" lIns="90000" tIns="46800" rIns="90000" bIns="46800" rtlCol="0" anchor="t" anchorCtr="0">
            <a:normAutofit/>
          </a:bodyPr>
          <a:lstStyle>
            <a:lvl1pPr algn="ctr">
              <a:defRPr sz="6001"/>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5"/>
            </p:custDataLst>
          </p:nvPr>
        </p:nvSpPr>
        <p:spPr>
          <a:xfrm>
            <a:off x="1199424" y="3561059"/>
            <a:ext cx="9804304" cy="471687"/>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_标题和内容">
    <p:bg>
      <p:bgPr>
        <a:blipFill dpi="0" rotWithShape="1">
          <a:blip r:embed="rId2">
            <a:lum/>
          </a:blip>
          <a:stretch>
            <a:fillRect/>
          </a:stretch>
        </a:blipFill>
        <a:effectLst/>
      </p:bgPr>
    </p:bg>
    <p:spTree>
      <p:nvGrpSpPr>
        <p:cNvPr id="1" name=""/>
        <p:cNvGrpSpPr/>
        <p:nvPr/>
      </p:nvGrpSpPr>
      <p:grpSpPr>
        <a:xfrm>
          <a:off x="0" y="0"/>
          <a:ext cx="0" cy="0"/>
        </a:xfrm>
      </p:grpSpPr>
      <p:pic>
        <p:nvPicPr>
          <p:cNvPr id="1026" name="Picture 2" descr="C:\Users\Administrator\Desktop\ffff.JPG"/>
          <p:cNvPicPr>
            <a:picLocks noChangeAspect="1" noChangeArrowheads="1"/>
          </p:cNvPicPr>
          <p:nvPr userDrawn="1"/>
        </p:nvPicPr>
        <p:blipFill>
          <a:blip r:embed="rId1">
            <a:extLst>
              <a:ext uri="{28A0092B-C50C-407E-A947-70E740481C1C}">
                <a14:useLocalDpi xmlns:a14="http://schemas.microsoft.com/office/drawing/2010/main" val="0"/>
              </a:ext>
            </a:extLst>
          </a:blip>
          <a:stretch>
            <a:fillRect/>
          </a:stretch>
        </p:blipFill>
        <p:spPr bwMode="auto">
          <a:xfrm>
            <a:off x="-5619750" y="-2590800"/>
            <a:ext cx="18288000" cy="1028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p:custDataLst>
              <p:tags r:id="rId1"/>
            </p:custDataLst>
          </p:nvPr>
        </p:nvSpPr>
        <p:spPr>
          <a:xfrm>
            <a:off x="1199424" y="914569"/>
            <a:ext cx="9804304" cy="2570876"/>
          </a:xfrm>
        </p:spPr>
        <p:txBody>
          <a:bodyPr lIns="90000" tIns="46800" rIns="90000" bIns="46800" anchor="b" anchorCtr="0">
            <a:normAutofit/>
          </a:bodyPr>
          <a:lstStyle>
            <a:lvl1pPr algn="ctr">
              <a:defRPr sz="6001"/>
            </a:lvl1pPr>
          </a:lstStyle>
          <a:p>
            <a:r>
              <a:rPr lang="zh-CN" altLang="en-US"/>
              <a:t>单击此处编辑母版标题样式</a:t>
            </a:r>
            <a:endParaRPr lang="zh-CN" altLang="en-US"/>
          </a:p>
        </p:txBody>
      </p:sp>
      <p:sp>
        <p:nvSpPr>
          <p:cNvPr id="3" name="副标题 2"/>
          <p:cNvSpPr>
            <a:spLocks noGrp="1"/>
          </p:cNvSpPr>
          <p:nvPr>
            <p:ph type="subTitle" idx="1"/>
            <p:custDataLst>
              <p:tags r:id="rId2"/>
            </p:custDataLst>
          </p:nvPr>
        </p:nvSpPr>
        <p:spPr>
          <a:xfrm>
            <a:off x="1199424" y="3561059"/>
            <a:ext cx="9804304" cy="1472673"/>
          </a:xfrm>
        </p:spPr>
        <p:txBody>
          <a:bodyPr lIns="90000" tIns="46800" rIns="90000" bIns="46800">
            <a:normAutofit/>
          </a:bodyPr>
          <a:lstStyle>
            <a:lvl1pPr marL="0" indent="0" algn="ctr">
              <a:lnSpc>
                <a:spcPct val="110000"/>
              </a:lnSpc>
              <a:buNone/>
              <a:defRPr sz="2400" spc="200"/>
            </a:lvl1pPr>
            <a:lvl2pPr marL="457285" indent="0" algn="ctr">
              <a:buNone/>
              <a:defRPr sz="2000"/>
            </a:lvl2pPr>
            <a:lvl3pPr marL="914569" indent="0" algn="ctr">
              <a:buNone/>
              <a:defRPr sz="1800"/>
            </a:lvl3pPr>
            <a:lvl4pPr marL="1371854" indent="0" algn="ctr">
              <a:buNone/>
              <a:defRPr sz="1600"/>
            </a:lvl4pPr>
            <a:lvl5pPr marL="1829139" indent="0" algn="ctr">
              <a:buNone/>
              <a:defRPr sz="1600"/>
            </a:lvl5pPr>
            <a:lvl6pPr marL="2286423" indent="0" algn="ctr">
              <a:buNone/>
              <a:defRPr sz="1600"/>
            </a:lvl6pPr>
            <a:lvl7pPr marL="2743708" indent="0" algn="ctr">
              <a:buNone/>
              <a:defRPr sz="1600"/>
            </a:lvl7pPr>
            <a:lvl8pPr marL="3200992" indent="0" algn="ctr">
              <a:buNone/>
              <a:defRPr sz="1600"/>
            </a:lvl8pPr>
            <a:lvl9pPr marL="3658277" indent="0" algn="ctr">
              <a:buNone/>
              <a:defRPr sz="1600"/>
            </a:lvl9pPr>
          </a:lstStyle>
          <a:p>
            <a:r>
              <a:rPr lang="zh-CN" altLang="en-US"/>
              <a:t>单击此处编辑母版副标题样式</a:t>
            </a:r>
            <a:endParaRPr lang="zh-CN" altLang="en-US"/>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717" y="608513"/>
            <a:ext cx="10974913" cy="705731"/>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2"/>
            </p:custDataLst>
          </p:nvPr>
        </p:nvSpPr>
        <p:spPr>
          <a:xfrm>
            <a:off x="608717" y="1490676"/>
            <a:ext cx="10974913" cy="4760081"/>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hasCustomPrompt="1"/>
            <p:custDataLst>
              <p:tags r:id="rId1"/>
            </p:custDataLst>
          </p:nvPr>
        </p:nvSpPr>
        <p:spPr>
          <a:xfrm>
            <a:off x="1991837" y="3849112"/>
            <a:ext cx="7772846" cy="766942"/>
          </a:xfrm>
        </p:spPr>
        <p:txBody>
          <a:bodyPr lIns="90000" tIns="46800" rIns="90000" bIns="46800" anchor="b" anchorCtr="0">
            <a:normAutofit/>
          </a:bodyPr>
          <a:lstStyle>
            <a:lvl1pPr>
              <a:defRPr sz="4401"/>
            </a:lvl1pPr>
          </a:lstStyle>
          <a:p>
            <a:r>
              <a:rPr lang="zh-CN" altLang="en-US"/>
              <a:t>单击此处编辑标题</a:t>
            </a:r>
            <a:endParaRPr lang="zh-CN" altLang="en-US"/>
          </a:p>
        </p:txBody>
      </p:sp>
      <p:sp>
        <p:nvSpPr>
          <p:cNvPr id="3" name="文本占位符 2"/>
          <p:cNvSpPr>
            <a:spLocks noGrp="1"/>
          </p:cNvSpPr>
          <p:nvPr>
            <p:ph type="body" idx="1" hasCustomPrompt="1"/>
            <p:custDataLst>
              <p:tags r:id="rId2"/>
            </p:custDataLst>
          </p:nvPr>
        </p:nvSpPr>
        <p:spPr>
          <a:xfrm>
            <a:off x="1991837" y="4616055"/>
            <a:ext cx="7772846" cy="867761"/>
          </a:xfrm>
        </p:spPr>
        <p:txBody>
          <a:bodyPr lIns="90000" tIns="46800" rIns="90000" bIns="46800">
            <a:normAutofit/>
          </a:bodyPr>
          <a:lstStyle>
            <a:lvl1pPr marL="0" indent="0">
              <a:buNone/>
              <a:defRPr sz="1800">
                <a:solidFill>
                  <a:schemeClr val="tx1">
                    <a:lumMod val="65000"/>
                    <a:lumOff val="35000"/>
                  </a:schemeClr>
                </a:solidFill>
              </a:defRPr>
            </a:lvl1pPr>
            <a:lvl2pPr marL="457285" indent="0">
              <a:buNone/>
              <a:defRPr sz="1600">
                <a:solidFill>
                  <a:schemeClr val="tx1">
                    <a:tint val="75000"/>
                  </a:schemeClr>
                </a:solidFill>
              </a:defRPr>
            </a:lvl2pPr>
            <a:lvl3pPr marL="914569" indent="0">
              <a:buNone/>
              <a:defRPr sz="1600">
                <a:solidFill>
                  <a:schemeClr val="tx1">
                    <a:tint val="75000"/>
                  </a:schemeClr>
                </a:solidFill>
              </a:defRPr>
            </a:lvl3pPr>
            <a:lvl4pPr marL="1371854" indent="0">
              <a:buNone/>
              <a:defRPr sz="1600">
                <a:solidFill>
                  <a:schemeClr val="tx1">
                    <a:tint val="75000"/>
                  </a:schemeClr>
                </a:solidFill>
              </a:defRPr>
            </a:lvl4pPr>
            <a:lvl5pPr marL="1829139" indent="0">
              <a:buNone/>
              <a:defRPr sz="1600">
                <a:solidFill>
                  <a:schemeClr val="tx1">
                    <a:tint val="75000"/>
                  </a:schemeClr>
                </a:solidFill>
              </a:defRPr>
            </a:lvl5pPr>
            <a:lvl6pPr marL="2286423" indent="0">
              <a:buNone/>
              <a:defRPr sz="1600">
                <a:solidFill>
                  <a:schemeClr val="tx1">
                    <a:tint val="75000"/>
                  </a:schemeClr>
                </a:solidFill>
              </a:defRPr>
            </a:lvl6pPr>
            <a:lvl7pPr marL="2743708" indent="0">
              <a:buNone/>
              <a:defRPr sz="1600">
                <a:solidFill>
                  <a:schemeClr val="tx1">
                    <a:tint val="75000"/>
                  </a:schemeClr>
                </a:solidFill>
              </a:defRPr>
            </a:lvl7pPr>
            <a:lvl8pPr marL="3200992" indent="0">
              <a:buNone/>
              <a:defRPr sz="1600">
                <a:solidFill>
                  <a:schemeClr val="tx1">
                    <a:tint val="75000"/>
                  </a:schemeClr>
                </a:solidFill>
              </a:defRPr>
            </a:lvl8pPr>
            <a:lvl9pPr marL="3658277"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717" y="608513"/>
            <a:ext cx="10974913" cy="705731"/>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2"/>
            </p:custDataLst>
          </p:nvPr>
        </p:nvSpPr>
        <p:spPr>
          <a:xfrm>
            <a:off x="608717" y="1501478"/>
            <a:ext cx="5179496" cy="4749279"/>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3"/>
            </p:custDataLst>
          </p:nvPr>
        </p:nvSpPr>
        <p:spPr>
          <a:xfrm>
            <a:off x="6414939" y="1501478"/>
            <a:ext cx="5179496" cy="4749279"/>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717" y="608513"/>
            <a:ext cx="10974913" cy="705731"/>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2"/>
            </p:custDataLst>
          </p:nvPr>
        </p:nvSpPr>
        <p:spPr>
          <a:xfrm>
            <a:off x="608717" y="1429465"/>
            <a:ext cx="5345182" cy="381671"/>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85" indent="0">
              <a:buNone/>
              <a:defRPr sz="2000" b="1"/>
            </a:lvl2pPr>
            <a:lvl3pPr marL="914569" indent="0">
              <a:buNone/>
              <a:defRPr sz="1800" b="1"/>
            </a:lvl3pPr>
            <a:lvl4pPr marL="1371854" indent="0">
              <a:buNone/>
              <a:defRPr sz="1600" b="1"/>
            </a:lvl4pPr>
            <a:lvl5pPr marL="1829139" indent="0">
              <a:buNone/>
              <a:defRPr sz="1600" b="1"/>
            </a:lvl5pPr>
            <a:lvl6pPr marL="2286423" indent="0">
              <a:buNone/>
              <a:defRPr sz="1600" b="1"/>
            </a:lvl6pPr>
            <a:lvl7pPr marL="2743708" indent="0">
              <a:buNone/>
              <a:defRPr sz="1600" b="1"/>
            </a:lvl7pPr>
            <a:lvl8pPr marL="3200992" indent="0">
              <a:buNone/>
              <a:defRPr sz="1600" b="1"/>
            </a:lvl8pPr>
            <a:lvl9pPr marL="3658277"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3"/>
            </p:custDataLst>
          </p:nvPr>
        </p:nvSpPr>
        <p:spPr>
          <a:xfrm>
            <a:off x="608717" y="1854343"/>
            <a:ext cx="5345182" cy="4396414"/>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4"/>
            </p:custDataLst>
          </p:nvPr>
        </p:nvSpPr>
        <p:spPr>
          <a:xfrm>
            <a:off x="6238998" y="1421992"/>
            <a:ext cx="5345182" cy="381671"/>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85" indent="0">
              <a:buNone/>
              <a:defRPr sz="2000" b="1"/>
            </a:lvl2pPr>
            <a:lvl3pPr marL="914569" indent="0">
              <a:buNone/>
              <a:defRPr sz="1800" b="1"/>
            </a:lvl3pPr>
            <a:lvl4pPr marL="1371854" indent="0">
              <a:buNone/>
              <a:defRPr sz="1600" b="1"/>
            </a:lvl4pPr>
            <a:lvl5pPr marL="1829139" indent="0">
              <a:buNone/>
              <a:defRPr sz="1600" b="1"/>
            </a:lvl5pPr>
            <a:lvl6pPr marL="2286423" indent="0">
              <a:buNone/>
              <a:defRPr sz="1600" b="1"/>
            </a:lvl6pPr>
            <a:lvl7pPr marL="2743708" indent="0">
              <a:buNone/>
              <a:defRPr sz="1600" b="1"/>
            </a:lvl7pPr>
            <a:lvl8pPr marL="3200992" indent="0">
              <a:buNone/>
              <a:defRPr sz="1600" b="1"/>
            </a:lvl8pPr>
            <a:lvl9pPr marL="3658277"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5"/>
            </p:custDataLst>
          </p:nvPr>
        </p:nvSpPr>
        <p:spPr>
          <a:xfrm>
            <a:off x="6238998" y="1854343"/>
            <a:ext cx="5345182" cy="4396414"/>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custDataLst>
              <p:tags r:id="rId1"/>
            </p:custDataLst>
          </p:nvPr>
        </p:nvSpPr>
        <p:spPr>
          <a:xfrm>
            <a:off x="608717" y="608513"/>
            <a:ext cx="10974913" cy="705731"/>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theme" Target="../theme/theme1.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4.xml" /><Relationship Id="rId10" Type="http://schemas.openxmlformats.org/officeDocument/2006/relationships/slideLayout" Target="../slideLayouts/slideLayout13.xml" /><Relationship Id="rId11" Type="http://schemas.openxmlformats.org/officeDocument/2006/relationships/slideLayout" Target="../slideLayouts/slideLayout14.xml" /><Relationship Id="rId12" Type="http://schemas.openxmlformats.org/officeDocument/2006/relationships/tags" Target="../tags/tag57.xml" /><Relationship Id="rId13" Type="http://schemas.openxmlformats.org/officeDocument/2006/relationships/tags" Target="../tags/tag58.xml" /><Relationship Id="rId14" Type="http://schemas.openxmlformats.org/officeDocument/2006/relationships/tags" Target="../tags/tag59.xml" /><Relationship Id="rId15" Type="http://schemas.openxmlformats.org/officeDocument/2006/relationships/tags" Target="../tags/tag60.xml" /><Relationship Id="rId16" Type="http://schemas.openxmlformats.org/officeDocument/2006/relationships/theme" Target="../theme/theme2.xml" /><Relationship Id="rId2" Type="http://schemas.openxmlformats.org/officeDocument/2006/relationships/slideLayout" Target="../slideLayouts/slideLayout5.xml" /><Relationship Id="rId3" Type="http://schemas.openxmlformats.org/officeDocument/2006/relationships/slideLayout" Target="../slideLayouts/slideLayout6.xml" /><Relationship Id="rId4" Type="http://schemas.openxmlformats.org/officeDocument/2006/relationships/slideLayout" Target="../slideLayouts/slideLayout7.xml" /><Relationship Id="rId5" Type="http://schemas.openxmlformats.org/officeDocument/2006/relationships/slideLayout" Target="../slideLayouts/slideLayout8.xml" /><Relationship Id="rId6" Type="http://schemas.openxmlformats.org/officeDocument/2006/relationships/slideLayout" Target="../slideLayouts/slideLayout9.xml" /><Relationship Id="rId7" Type="http://schemas.openxmlformats.org/officeDocument/2006/relationships/slideLayout" Target="../slideLayouts/slideLayout10.xml" /><Relationship Id="rId8" Type="http://schemas.openxmlformats.org/officeDocument/2006/relationships/slideLayout" Target="../slideLayouts/slideLayout11.xml" /><Relationship Id="rId9" Type="http://schemas.openxmlformats.org/officeDocument/2006/relationships/slideLayout" Target="../slideLayouts/slideLayout12.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标题占位符 1"/>
          <p:cNvSpPr>
            <a:spLocks noGrp="1"/>
          </p:cNvSpPr>
          <p:nvPr>
            <p:ph type="title"/>
          </p:nvPr>
        </p:nvSpPr>
        <p:spPr>
          <a:xfrm>
            <a:off x="838637" y="365210"/>
            <a:ext cx="10521077" cy="132587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637" y="1826048"/>
            <a:ext cx="10521077" cy="4352346"/>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636" y="6357822"/>
            <a:ext cx="2744629" cy="365210"/>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DCFE128-C719-4BE3-9391-10F03FE602DD}" type="datetimeFigureOut">
              <a:rPr lang="zh-CN" altLang="en-US" smtClean="0">
                <a:solidFill>
                  <a:prstClr val="black">
                    <a:tint val="75000"/>
                  </a:prstClr>
                </a:solidFill>
              </a:rPr>
              <a:t/>
            </a:fld>
            <a:endParaRPr lang="zh-CN" altLang="en-US">
              <a:solidFill>
                <a:prstClr val="black">
                  <a:tint val="75000"/>
                </a:prstClr>
              </a:solidFill>
            </a:endParaRPr>
          </a:p>
        </p:txBody>
      </p:sp>
      <p:sp>
        <p:nvSpPr>
          <p:cNvPr id="5" name="页脚占位符 4"/>
          <p:cNvSpPr>
            <a:spLocks noGrp="1"/>
          </p:cNvSpPr>
          <p:nvPr>
            <p:ph type="ftr" sz="quarter" idx="3"/>
          </p:nvPr>
        </p:nvSpPr>
        <p:spPr>
          <a:xfrm>
            <a:off x="4040704" y="6357822"/>
            <a:ext cx="4116943"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5085" y="6357822"/>
            <a:ext cx="2744629" cy="365210"/>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5D8551B-9EAD-4CB8-89B9-D077D9055D08}" type="slidenum">
              <a:rPr lang="zh-CN" altLang="en-US" smtClean="0">
                <a:solidFill>
                  <a:prstClr val="black">
                    <a:tint val="75000"/>
                  </a:prstClr>
                </a:solidFill>
              </a:rPr>
              <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80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52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4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9435" algn="l" defTabSz="914400" rtl="0" eaLnBrk="1" latinLnBrk="0" hangingPunct="1">
        <a:defRPr sz="1800" kern="1200">
          <a:solidFill>
            <a:schemeClr val="tx1"/>
          </a:solidFill>
          <a:latin typeface="+mn-lt"/>
          <a:ea typeface="+mn-ea"/>
          <a:cs typeface="+mn-cs"/>
        </a:defRPr>
      </a:lvl5pPr>
      <a:lvl6pPr marL="2286635"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2"/>
        </a:solidFill>
        <a:effectLst/>
      </p:bgPr>
    </p:bg>
    <p:spTree>
      <p:nvGrpSpPr>
        <p:cNvPr id="1" name=""/>
        <p:cNvGrpSpPr/>
        <p:nvPr/>
      </p:nvGrpSpPr>
      <p:grpSpPr>
        <a:xfrm>
          <a:off x="0" y="0"/>
          <a:ext cx="0" cy="0"/>
        </a:xfrm>
      </p:grpSpPr>
      <p:sp>
        <p:nvSpPr>
          <p:cNvPr id="4" name="日期占位符 3"/>
          <p:cNvSpPr>
            <a:spLocks noGrp="1"/>
          </p:cNvSpPr>
          <p:nvPr>
            <p:ph type="dt" sz="half" idx="2"/>
            <p:custDataLst>
              <p:tags r:id="rId12"/>
            </p:custDataLst>
          </p:nvPr>
        </p:nvSpPr>
        <p:spPr>
          <a:xfrm>
            <a:off x="612319" y="6315569"/>
            <a:ext cx="2701406" cy="316859"/>
          </a:xfrm>
          <a:prstGeom prst="rect">
            <a:avLst/>
          </a:prstGeom>
        </p:spPr>
        <p:txBody>
          <a:bodyPr vert="horz" lIns="91440" tIns="45720" rIns="91440" bIns="45720" rtlCol="0" anchor="ctr">
            <a:normAutofit/>
          </a:bodyPr>
          <a:lstStyle>
            <a:defPPr>
              <a:defRPr lang="zh-CN"/>
            </a:defPPr>
            <a:lvl1pPr marL="0" algn="l" defTabSz="914569" rtl="0" eaLnBrk="1" latinLnBrk="0" hangingPunct="1">
              <a:defRPr sz="1000" kern="1200" baseline="0">
                <a:solidFill>
                  <a:schemeClr val="tx1">
                    <a:tint val="75000"/>
                  </a:schemeClr>
                </a:solidFill>
                <a:latin typeface="+mn-lt"/>
                <a:ea typeface="+mn-ea"/>
                <a:cs typeface="+mn-cs"/>
              </a:defRPr>
            </a:lvl1pPr>
            <a:lvl2pPr marL="457285" algn="l" defTabSz="914569" rtl="0" eaLnBrk="1" latinLnBrk="0" hangingPunct="1">
              <a:defRPr sz="1800" kern="1200">
                <a:solidFill>
                  <a:schemeClr val="tx1"/>
                </a:solidFill>
                <a:latin typeface="+mn-lt"/>
                <a:ea typeface="+mn-ea"/>
                <a:cs typeface="+mn-cs"/>
              </a:defRPr>
            </a:lvl2pPr>
            <a:lvl3pPr marL="914569" algn="l" defTabSz="914569" rtl="0" eaLnBrk="1" latinLnBrk="0" hangingPunct="1">
              <a:defRPr sz="1800" kern="1200">
                <a:solidFill>
                  <a:schemeClr val="tx1"/>
                </a:solidFill>
                <a:latin typeface="+mn-lt"/>
                <a:ea typeface="+mn-ea"/>
                <a:cs typeface="+mn-cs"/>
              </a:defRPr>
            </a:lvl3pPr>
            <a:lvl4pPr marL="1371854" algn="l" defTabSz="914569" rtl="0" eaLnBrk="1" latinLnBrk="0" hangingPunct="1">
              <a:defRPr sz="1800" kern="1200">
                <a:solidFill>
                  <a:schemeClr val="tx1"/>
                </a:solidFill>
                <a:latin typeface="+mn-lt"/>
                <a:ea typeface="+mn-ea"/>
                <a:cs typeface="+mn-cs"/>
              </a:defRPr>
            </a:lvl4pPr>
            <a:lvl5pPr marL="1829139" algn="l" defTabSz="914569" rtl="0" eaLnBrk="1" latinLnBrk="0" hangingPunct="1">
              <a:defRPr sz="1800" kern="1200">
                <a:solidFill>
                  <a:schemeClr val="tx1"/>
                </a:solidFill>
                <a:latin typeface="+mn-lt"/>
                <a:ea typeface="+mn-ea"/>
                <a:cs typeface="+mn-cs"/>
              </a:defRPr>
            </a:lvl5pPr>
            <a:lvl6pPr marL="2286423" algn="l" defTabSz="914569" rtl="0" eaLnBrk="1" latinLnBrk="0" hangingPunct="1">
              <a:defRPr sz="1800" kern="1200">
                <a:solidFill>
                  <a:schemeClr val="tx1"/>
                </a:solidFill>
                <a:latin typeface="+mn-lt"/>
                <a:ea typeface="+mn-ea"/>
                <a:cs typeface="+mn-cs"/>
              </a:defRPr>
            </a:lvl6pPr>
            <a:lvl7pPr marL="2743708" algn="l" defTabSz="914569" rtl="0" eaLnBrk="1" latinLnBrk="0" hangingPunct="1">
              <a:defRPr sz="1800" kern="1200">
                <a:solidFill>
                  <a:schemeClr val="tx1"/>
                </a:solidFill>
                <a:latin typeface="+mn-lt"/>
                <a:ea typeface="+mn-ea"/>
                <a:cs typeface="+mn-cs"/>
              </a:defRPr>
            </a:lvl7pPr>
            <a:lvl8pPr marL="3200992" algn="l" defTabSz="914569" rtl="0" eaLnBrk="1" latinLnBrk="0" hangingPunct="1">
              <a:defRPr sz="1800" kern="1200">
                <a:solidFill>
                  <a:schemeClr val="tx1"/>
                </a:solidFill>
                <a:latin typeface="+mn-lt"/>
                <a:ea typeface="+mn-ea"/>
                <a:cs typeface="+mn-cs"/>
              </a:defRPr>
            </a:lvl8pPr>
            <a:lvl9pPr marL="3658277" algn="l" defTabSz="914569" rtl="0" eaLnBrk="1" latinLnBrk="0" hangingPunct="1">
              <a:defRPr sz="1800" kern="1200">
                <a:solidFill>
                  <a:schemeClr val="tx1"/>
                </a:solidFill>
                <a:latin typeface="+mn-lt"/>
                <a:ea typeface="+mn-ea"/>
                <a:cs typeface="+mn-cs"/>
              </a:defRPr>
            </a:lvl9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3"/>
            <p:custDataLst>
              <p:tags r:id="rId13"/>
            </p:custDataLst>
          </p:nvPr>
        </p:nvSpPr>
        <p:spPr>
          <a:xfrm>
            <a:off x="4118144" y="6315569"/>
            <a:ext cx="3962062" cy="316859"/>
          </a:xfrm>
          <a:prstGeom prst="rect">
            <a:avLst/>
          </a:prstGeom>
        </p:spPr>
        <p:txBody>
          <a:bodyPr vert="horz" lIns="91440" tIns="45720" rIns="91440" bIns="45720" rtlCol="0" anchor="ctr">
            <a:normAutofit/>
          </a:bodyPr>
          <a:lstStyle>
            <a:defPPr>
              <a:defRPr lang="zh-CN"/>
            </a:defPPr>
            <a:lvl1pPr marL="0" algn="ctr" defTabSz="914569" rtl="0" eaLnBrk="1" latinLnBrk="0" hangingPunct="1">
              <a:defRPr sz="1000" kern="1200" baseline="0">
                <a:solidFill>
                  <a:schemeClr val="tx1">
                    <a:tint val="75000"/>
                  </a:schemeClr>
                </a:solidFill>
                <a:latin typeface="+mn-lt"/>
                <a:ea typeface="+mn-ea"/>
                <a:cs typeface="+mn-cs"/>
              </a:defRPr>
            </a:lvl1pPr>
            <a:lvl2pPr marL="457285" algn="l" defTabSz="914569" rtl="0" eaLnBrk="1" latinLnBrk="0" hangingPunct="1">
              <a:defRPr sz="1800" kern="1200">
                <a:solidFill>
                  <a:schemeClr val="tx1"/>
                </a:solidFill>
                <a:latin typeface="+mn-lt"/>
                <a:ea typeface="+mn-ea"/>
                <a:cs typeface="+mn-cs"/>
              </a:defRPr>
            </a:lvl2pPr>
            <a:lvl3pPr marL="914569" algn="l" defTabSz="914569" rtl="0" eaLnBrk="1" latinLnBrk="0" hangingPunct="1">
              <a:defRPr sz="1800" kern="1200">
                <a:solidFill>
                  <a:schemeClr val="tx1"/>
                </a:solidFill>
                <a:latin typeface="+mn-lt"/>
                <a:ea typeface="+mn-ea"/>
                <a:cs typeface="+mn-cs"/>
              </a:defRPr>
            </a:lvl3pPr>
            <a:lvl4pPr marL="1371854" algn="l" defTabSz="914569" rtl="0" eaLnBrk="1" latinLnBrk="0" hangingPunct="1">
              <a:defRPr sz="1800" kern="1200">
                <a:solidFill>
                  <a:schemeClr val="tx1"/>
                </a:solidFill>
                <a:latin typeface="+mn-lt"/>
                <a:ea typeface="+mn-ea"/>
                <a:cs typeface="+mn-cs"/>
              </a:defRPr>
            </a:lvl4pPr>
            <a:lvl5pPr marL="1829139" algn="l" defTabSz="914569" rtl="0" eaLnBrk="1" latinLnBrk="0" hangingPunct="1">
              <a:defRPr sz="1800" kern="1200">
                <a:solidFill>
                  <a:schemeClr val="tx1"/>
                </a:solidFill>
                <a:latin typeface="+mn-lt"/>
                <a:ea typeface="+mn-ea"/>
                <a:cs typeface="+mn-cs"/>
              </a:defRPr>
            </a:lvl5pPr>
            <a:lvl6pPr marL="2286423" algn="l" defTabSz="914569" rtl="0" eaLnBrk="1" latinLnBrk="0" hangingPunct="1">
              <a:defRPr sz="1800" kern="1200">
                <a:solidFill>
                  <a:schemeClr val="tx1"/>
                </a:solidFill>
                <a:latin typeface="+mn-lt"/>
                <a:ea typeface="+mn-ea"/>
                <a:cs typeface="+mn-cs"/>
              </a:defRPr>
            </a:lvl6pPr>
            <a:lvl7pPr marL="2743708" algn="l" defTabSz="914569" rtl="0" eaLnBrk="1" latinLnBrk="0" hangingPunct="1">
              <a:defRPr sz="1800" kern="1200">
                <a:solidFill>
                  <a:schemeClr val="tx1"/>
                </a:solidFill>
                <a:latin typeface="+mn-lt"/>
                <a:ea typeface="+mn-ea"/>
                <a:cs typeface="+mn-cs"/>
              </a:defRPr>
            </a:lvl7pPr>
            <a:lvl8pPr marL="3200992" algn="l" defTabSz="914569" rtl="0" eaLnBrk="1" latinLnBrk="0" hangingPunct="1">
              <a:defRPr sz="1800" kern="1200">
                <a:solidFill>
                  <a:schemeClr val="tx1"/>
                </a:solidFill>
                <a:latin typeface="+mn-lt"/>
                <a:ea typeface="+mn-ea"/>
                <a:cs typeface="+mn-cs"/>
              </a:defRPr>
            </a:lvl8pPr>
            <a:lvl9pPr marL="3658277" algn="l" defTabSz="914569" rtl="0" eaLnBrk="1" latinLnBrk="0" hangingPunct="1">
              <a:defRPr sz="1800" kern="1200">
                <a:solidFill>
                  <a:schemeClr val="tx1"/>
                </a:solidFill>
                <a:latin typeface="+mn-lt"/>
                <a:ea typeface="+mn-ea"/>
                <a:cs typeface="+mn-cs"/>
              </a:defRPr>
            </a:lvl9pPr>
          </a:lstStyle>
          <a:p>
            <a:endParaRPr lang="zh-CN" altLang="en-US"/>
          </a:p>
        </p:txBody>
      </p:sp>
      <p:sp>
        <p:nvSpPr>
          <p:cNvPr id="6" name="灯片编号占位符 5"/>
          <p:cNvSpPr>
            <a:spLocks noGrp="1"/>
          </p:cNvSpPr>
          <p:nvPr>
            <p:ph type="sldNum" sz="quarter" idx="4"/>
            <p:custDataLst>
              <p:tags r:id="rId14"/>
            </p:custDataLst>
          </p:nvPr>
        </p:nvSpPr>
        <p:spPr>
          <a:xfrm>
            <a:off x="8882224" y="6315569"/>
            <a:ext cx="2701406" cy="316859"/>
          </a:xfrm>
          <a:prstGeom prst="rect">
            <a:avLst/>
          </a:prstGeom>
        </p:spPr>
        <p:txBody>
          <a:bodyPr vert="horz" lIns="91440" tIns="45720" rIns="91440" bIns="45720" rtlCol="0" anchor="ctr">
            <a:normAutofit/>
          </a:bodyPr>
          <a:lstStyle>
            <a:defPPr>
              <a:defRPr lang="zh-CN"/>
            </a:defPPr>
            <a:lvl1pPr marL="0" algn="r" defTabSz="914569" rtl="0" eaLnBrk="1" latinLnBrk="0" hangingPunct="1">
              <a:defRPr sz="1000" kern="1200" baseline="0">
                <a:solidFill>
                  <a:schemeClr val="tx1">
                    <a:tint val="75000"/>
                  </a:schemeClr>
                </a:solidFill>
                <a:latin typeface="+mn-lt"/>
                <a:ea typeface="+mn-ea"/>
                <a:cs typeface="+mn-cs"/>
              </a:defRPr>
            </a:lvl1pPr>
            <a:lvl2pPr marL="457285" algn="l" defTabSz="914569" rtl="0" eaLnBrk="1" latinLnBrk="0" hangingPunct="1">
              <a:defRPr sz="1800" kern="1200">
                <a:solidFill>
                  <a:schemeClr val="tx1"/>
                </a:solidFill>
                <a:latin typeface="+mn-lt"/>
                <a:ea typeface="+mn-ea"/>
                <a:cs typeface="+mn-cs"/>
              </a:defRPr>
            </a:lvl2pPr>
            <a:lvl3pPr marL="914569" algn="l" defTabSz="914569" rtl="0" eaLnBrk="1" latinLnBrk="0" hangingPunct="1">
              <a:defRPr sz="1800" kern="1200">
                <a:solidFill>
                  <a:schemeClr val="tx1"/>
                </a:solidFill>
                <a:latin typeface="+mn-lt"/>
                <a:ea typeface="+mn-ea"/>
                <a:cs typeface="+mn-cs"/>
              </a:defRPr>
            </a:lvl3pPr>
            <a:lvl4pPr marL="1371854" algn="l" defTabSz="914569" rtl="0" eaLnBrk="1" latinLnBrk="0" hangingPunct="1">
              <a:defRPr sz="1800" kern="1200">
                <a:solidFill>
                  <a:schemeClr val="tx1"/>
                </a:solidFill>
                <a:latin typeface="+mn-lt"/>
                <a:ea typeface="+mn-ea"/>
                <a:cs typeface="+mn-cs"/>
              </a:defRPr>
            </a:lvl4pPr>
            <a:lvl5pPr marL="1829139" algn="l" defTabSz="914569" rtl="0" eaLnBrk="1" latinLnBrk="0" hangingPunct="1">
              <a:defRPr sz="1800" kern="1200">
                <a:solidFill>
                  <a:schemeClr val="tx1"/>
                </a:solidFill>
                <a:latin typeface="+mn-lt"/>
                <a:ea typeface="+mn-ea"/>
                <a:cs typeface="+mn-cs"/>
              </a:defRPr>
            </a:lvl5pPr>
            <a:lvl6pPr marL="2286423" algn="l" defTabSz="914569" rtl="0" eaLnBrk="1" latinLnBrk="0" hangingPunct="1">
              <a:defRPr sz="1800" kern="1200">
                <a:solidFill>
                  <a:schemeClr val="tx1"/>
                </a:solidFill>
                <a:latin typeface="+mn-lt"/>
                <a:ea typeface="+mn-ea"/>
                <a:cs typeface="+mn-cs"/>
              </a:defRPr>
            </a:lvl6pPr>
            <a:lvl7pPr marL="2743708" algn="l" defTabSz="914569" rtl="0" eaLnBrk="1" latinLnBrk="0" hangingPunct="1">
              <a:defRPr sz="1800" kern="1200">
                <a:solidFill>
                  <a:schemeClr val="tx1"/>
                </a:solidFill>
                <a:latin typeface="+mn-lt"/>
                <a:ea typeface="+mn-ea"/>
                <a:cs typeface="+mn-cs"/>
              </a:defRPr>
            </a:lvl7pPr>
            <a:lvl8pPr marL="3200992" algn="l" defTabSz="914569" rtl="0" eaLnBrk="1" latinLnBrk="0" hangingPunct="1">
              <a:defRPr sz="1800" kern="1200">
                <a:solidFill>
                  <a:schemeClr val="tx1"/>
                </a:solidFill>
                <a:latin typeface="+mn-lt"/>
                <a:ea typeface="+mn-ea"/>
                <a:cs typeface="+mn-cs"/>
              </a:defRPr>
            </a:lvl8pPr>
            <a:lvl9pPr marL="3658277" algn="l" defTabSz="914569" rtl="0" eaLnBrk="1" latinLnBrk="0" hangingPunct="1">
              <a:defRPr sz="1800" kern="1200">
                <a:solidFill>
                  <a:schemeClr val="tx1"/>
                </a:solidFill>
                <a:latin typeface="+mn-lt"/>
                <a:ea typeface="+mn-ea"/>
                <a:cs typeface="+mn-cs"/>
              </a:defRPr>
            </a:lvl9pPr>
          </a:lstStyle>
          <a:p>
            <a:fld id="{49AE70B2-8BF9-45C0-BB95-33D1B9D3A854}" type="slidenum">
              <a:rPr lang="zh-CN" altLang="en-US" smtClean="0"/>
              <a:t>0</a:t>
            </a:fld>
            <a:endParaRPr lang="zh-CN" altLang="en-US"/>
          </a:p>
        </p:txBody>
      </p:sp>
      <p:sp>
        <p:nvSpPr>
          <p:cNvPr id="7" name="矩形 6"/>
          <p:cNvSpPr/>
          <p:nvPr userDrawn="1"/>
        </p:nvSpPr>
        <p:spPr>
          <a:xfrm>
            <a:off x="0" y="635"/>
            <a:ext cx="1219962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569" rtl="0" eaLnBrk="1" latinLnBrk="0" hangingPunct="1">
              <a:defRPr sz="1800" kern="1200">
                <a:solidFill>
                  <a:schemeClr val="tx1"/>
                </a:solidFill>
                <a:latin typeface="+mn-lt"/>
                <a:ea typeface="+mn-ea"/>
                <a:cs typeface="+mn-cs"/>
              </a:defRPr>
            </a:lvl1pPr>
            <a:lvl2pPr marL="457285" algn="l" defTabSz="914569" rtl="0" eaLnBrk="1" latinLnBrk="0" hangingPunct="1">
              <a:defRPr sz="1800" kern="1200">
                <a:solidFill>
                  <a:schemeClr val="tx1"/>
                </a:solidFill>
                <a:latin typeface="+mn-lt"/>
                <a:ea typeface="+mn-ea"/>
                <a:cs typeface="+mn-cs"/>
              </a:defRPr>
            </a:lvl2pPr>
            <a:lvl3pPr marL="914569" algn="l" defTabSz="914569" rtl="0" eaLnBrk="1" latinLnBrk="0" hangingPunct="1">
              <a:defRPr sz="1800" kern="1200">
                <a:solidFill>
                  <a:schemeClr val="tx1"/>
                </a:solidFill>
                <a:latin typeface="+mn-lt"/>
                <a:ea typeface="+mn-ea"/>
                <a:cs typeface="+mn-cs"/>
              </a:defRPr>
            </a:lvl3pPr>
            <a:lvl4pPr marL="1371854" algn="l" defTabSz="914569" rtl="0" eaLnBrk="1" latinLnBrk="0" hangingPunct="1">
              <a:defRPr sz="1800" kern="1200">
                <a:solidFill>
                  <a:schemeClr val="tx1"/>
                </a:solidFill>
                <a:latin typeface="+mn-lt"/>
                <a:ea typeface="+mn-ea"/>
                <a:cs typeface="+mn-cs"/>
              </a:defRPr>
            </a:lvl4pPr>
            <a:lvl5pPr marL="1829139" algn="l" defTabSz="914569" rtl="0" eaLnBrk="1" latinLnBrk="0" hangingPunct="1">
              <a:defRPr sz="1800" kern="1200">
                <a:solidFill>
                  <a:schemeClr val="tx1"/>
                </a:solidFill>
                <a:latin typeface="+mn-lt"/>
                <a:ea typeface="+mn-ea"/>
                <a:cs typeface="+mn-cs"/>
              </a:defRPr>
            </a:lvl5pPr>
            <a:lvl6pPr marL="2286423" algn="l" defTabSz="914569" rtl="0" eaLnBrk="1" latinLnBrk="0" hangingPunct="1">
              <a:defRPr sz="1800" kern="1200">
                <a:solidFill>
                  <a:schemeClr val="tx1"/>
                </a:solidFill>
                <a:latin typeface="+mn-lt"/>
                <a:ea typeface="+mn-ea"/>
                <a:cs typeface="+mn-cs"/>
              </a:defRPr>
            </a:lvl6pPr>
            <a:lvl7pPr marL="2743708" algn="l" defTabSz="914569" rtl="0" eaLnBrk="1" latinLnBrk="0" hangingPunct="1">
              <a:defRPr sz="1800" kern="1200">
                <a:solidFill>
                  <a:schemeClr val="tx1"/>
                </a:solidFill>
                <a:latin typeface="+mn-lt"/>
                <a:ea typeface="+mn-ea"/>
                <a:cs typeface="+mn-cs"/>
              </a:defRPr>
            </a:lvl7pPr>
            <a:lvl8pPr marL="3200992" algn="l" defTabSz="914569" rtl="0" eaLnBrk="1" latinLnBrk="0" hangingPunct="1">
              <a:defRPr sz="1800" kern="1200">
                <a:solidFill>
                  <a:schemeClr val="tx1"/>
                </a:solidFill>
                <a:latin typeface="+mn-lt"/>
                <a:ea typeface="+mn-ea"/>
                <a:cs typeface="+mn-cs"/>
              </a:defRPr>
            </a:lvl8pPr>
            <a:lvl9pPr marL="3658277" algn="l" defTabSz="914569" rtl="0" eaLnBrk="1" latinLnBrk="0" hangingPunct="1">
              <a:defRPr sz="1800" kern="1200">
                <a:solidFill>
                  <a:schemeClr val="tx1"/>
                </a:solidFill>
                <a:latin typeface="+mn-lt"/>
                <a:ea typeface="+mn-ea"/>
                <a:cs typeface="+mn-cs"/>
              </a:defRPr>
            </a:lvl9pPr>
          </a:lstStyle>
          <a:p>
            <a:pPr algn="ctr"/>
            <a:endParaRPr lang="zh-CN" altLang="en-US"/>
          </a:p>
        </p:txBody>
      </p:sp>
    </p:spTree>
    <p:custDataLst>
      <p:tags r:id="rId15"/>
    </p:custData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ransition/>
  <p:timing/>
  <p:txStyles>
    <p:titleStyle>
      <a:lvl1pPr algn="l" defTabSz="914569" rtl="0" eaLnBrk="1" fontAlgn="auto" latinLnBrk="0" hangingPunct="1">
        <a:lnSpc>
          <a:spcPct val="100000"/>
        </a:lnSpc>
        <a:spcBef>
          <a:spcPct val="0"/>
        </a:spcBef>
        <a:buNone/>
        <a:defRPr sz="3601" b="1" u="none" strike="noStrike" kern="1200" cap="none" spc="300" normalizeH="0" baseline="0">
          <a:solidFill>
            <a:schemeClr val="tx1">
              <a:lumMod val="85000"/>
              <a:lumOff val="15000"/>
            </a:schemeClr>
          </a:solidFill>
          <a:uFillTx/>
          <a:latin typeface="+mj-lt"/>
          <a:ea typeface="+mj-ea"/>
          <a:cs typeface="+mj-cs"/>
        </a:defRPr>
      </a:lvl1pPr>
    </p:titleStyle>
    <p:bodyStyle>
      <a:lvl1pPr marL="228642" indent="-228642" algn="l" defTabSz="914569"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927" indent="-228642" algn="l" defTabSz="914569" rtl="0" eaLnBrk="1" fontAlgn="auto" latinLnBrk="0" hangingPunct="1">
        <a:lnSpc>
          <a:spcPct val="120000"/>
        </a:lnSpc>
        <a:spcBef>
          <a:spcPct val="0"/>
        </a:spcBef>
        <a:spcAft>
          <a:spcPts val="600"/>
        </a:spcAft>
        <a:buFont typeface="Arial" panose="020b0604020202020204" pitchFamily="34" charset="0"/>
        <a:buChar char="●"/>
        <a:tabLst>
          <a:tab pos="1610023"/>
        </a:tabLst>
        <a:defRPr sz="1600" u="none" strike="noStrike" kern="1200" cap="none" spc="150" normalizeH="0" baseline="0">
          <a:solidFill>
            <a:schemeClr val="tx1">
              <a:lumMod val="65000"/>
              <a:lumOff val="35000"/>
            </a:schemeClr>
          </a:solidFill>
          <a:uFillTx/>
          <a:latin typeface="+mn-lt"/>
          <a:ea typeface="+mn-ea"/>
          <a:cs typeface="+mn-cs"/>
        </a:defRPr>
      </a:lvl2pPr>
      <a:lvl3pPr marL="1143212" indent="-228642" algn="l" defTabSz="914569"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496" indent="-228642" algn="l" defTabSz="914569"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781" indent="-228642" algn="l" defTabSz="914569"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5065" indent="-228642" algn="l" defTabSz="9145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350" indent="-228642" algn="l" defTabSz="9145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635" indent="-228642" algn="l" defTabSz="9145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919" indent="-228642" algn="l" defTabSz="9145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569" rtl="0" eaLnBrk="1" latinLnBrk="0" hangingPunct="1">
        <a:defRPr sz="1800" kern="1200">
          <a:solidFill>
            <a:schemeClr val="tx1"/>
          </a:solidFill>
          <a:latin typeface="+mn-lt"/>
          <a:ea typeface="+mn-ea"/>
          <a:cs typeface="+mn-cs"/>
        </a:defRPr>
      </a:lvl1pPr>
      <a:lvl2pPr marL="457285" algn="l" defTabSz="914569" rtl="0" eaLnBrk="1" latinLnBrk="0" hangingPunct="1">
        <a:defRPr sz="1800" kern="1200">
          <a:solidFill>
            <a:schemeClr val="tx1"/>
          </a:solidFill>
          <a:latin typeface="+mn-lt"/>
          <a:ea typeface="+mn-ea"/>
          <a:cs typeface="+mn-cs"/>
        </a:defRPr>
      </a:lvl2pPr>
      <a:lvl3pPr marL="914569" algn="l" defTabSz="914569" rtl="0" eaLnBrk="1" latinLnBrk="0" hangingPunct="1">
        <a:defRPr sz="1800" kern="1200">
          <a:solidFill>
            <a:schemeClr val="tx1"/>
          </a:solidFill>
          <a:latin typeface="+mn-lt"/>
          <a:ea typeface="+mn-ea"/>
          <a:cs typeface="+mn-cs"/>
        </a:defRPr>
      </a:lvl3pPr>
      <a:lvl4pPr marL="1371854" algn="l" defTabSz="914569" rtl="0" eaLnBrk="1" latinLnBrk="0" hangingPunct="1">
        <a:defRPr sz="1800" kern="1200">
          <a:solidFill>
            <a:schemeClr val="tx1"/>
          </a:solidFill>
          <a:latin typeface="+mn-lt"/>
          <a:ea typeface="+mn-ea"/>
          <a:cs typeface="+mn-cs"/>
        </a:defRPr>
      </a:lvl4pPr>
      <a:lvl5pPr marL="1829139" algn="l" defTabSz="914569" rtl="0" eaLnBrk="1" latinLnBrk="0" hangingPunct="1">
        <a:defRPr sz="1800" kern="1200">
          <a:solidFill>
            <a:schemeClr val="tx1"/>
          </a:solidFill>
          <a:latin typeface="+mn-lt"/>
          <a:ea typeface="+mn-ea"/>
          <a:cs typeface="+mn-cs"/>
        </a:defRPr>
      </a:lvl5pPr>
      <a:lvl6pPr marL="2286423" algn="l" defTabSz="914569" rtl="0" eaLnBrk="1" latinLnBrk="0" hangingPunct="1">
        <a:defRPr sz="1800" kern="1200">
          <a:solidFill>
            <a:schemeClr val="tx1"/>
          </a:solidFill>
          <a:latin typeface="+mn-lt"/>
          <a:ea typeface="+mn-ea"/>
          <a:cs typeface="+mn-cs"/>
        </a:defRPr>
      </a:lvl6pPr>
      <a:lvl7pPr marL="2743708" algn="l" defTabSz="914569" rtl="0" eaLnBrk="1" latinLnBrk="0" hangingPunct="1">
        <a:defRPr sz="1800" kern="1200">
          <a:solidFill>
            <a:schemeClr val="tx1"/>
          </a:solidFill>
          <a:latin typeface="+mn-lt"/>
          <a:ea typeface="+mn-ea"/>
          <a:cs typeface="+mn-cs"/>
        </a:defRPr>
      </a:lvl7pPr>
      <a:lvl8pPr marL="3200992" algn="l" defTabSz="914569" rtl="0" eaLnBrk="1" latinLnBrk="0" hangingPunct="1">
        <a:defRPr sz="1800" kern="1200">
          <a:solidFill>
            <a:schemeClr val="tx1"/>
          </a:solidFill>
          <a:latin typeface="+mn-lt"/>
          <a:ea typeface="+mn-ea"/>
          <a:cs typeface="+mn-cs"/>
        </a:defRPr>
      </a:lvl8pPr>
      <a:lvl9pPr marL="3658277" algn="l" defTabSz="914569"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xml" /><Relationship Id="rId3" Type="http://schemas.openxmlformats.org/officeDocument/2006/relationships/image" Target="../media/image4.png" /><Relationship Id="rId4" Type="http://schemas.openxmlformats.org/officeDocument/2006/relationships/image" Target="../media/image5.png" /><Relationship Id="rId5" Type="http://schemas.microsoft.com/office/2007/relationships/media" Target="../media/media1.mp3" /><Relationship Id="rId6" Type="http://schemas.microsoft.com/office/2007/relationships/media" Target="../media/media1.mp3" TargetMode="Internal" /><Relationship Id="rId7" Type="http://schemas.openxmlformats.org/officeDocument/2006/relationships/image" Target="../media/image6.jpe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0.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1.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2.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3.xml" /><Relationship Id="rId3" Type="http://schemas.openxmlformats.org/officeDocument/2006/relationships/image" Target="../media/image20.jpeg" /><Relationship Id="rId4" Type="http://schemas.openxmlformats.org/officeDocument/2006/relationships/image" Target="../media/image21.jpeg" /><Relationship Id="rId5" Type="http://schemas.openxmlformats.org/officeDocument/2006/relationships/image" Target="../media/image22.jpeg" /><Relationship Id="rId6" Type="http://schemas.openxmlformats.org/officeDocument/2006/relationships/image" Target="../media/image23.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14.xml" /><Relationship Id="rId3" Type="http://schemas.openxmlformats.org/officeDocument/2006/relationships/image" Target="../media/image8.jpe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5.xml" /><Relationship Id="rId3" Type="http://schemas.openxmlformats.org/officeDocument/2006/relationships/image" Target="../media/image24.png" /><Relationship Id="rId4" Type="http://schemas.openxmlformats.org/officeDocument/2006/relationships/image" Target="../media/image25.jpeg" /><Relationship Id="rId5" Type="http://schemas.openxmlformats.org/officeDocument/2006/relationships/image" Target="../media/image26.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6.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7.xml" /><Relationship Id="rId3" Type="http://schemas.openxmlformats.org/officeDocument/2006/relationships/image" Target="../media/image27.pn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8.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9.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xml" /><Relationship Id="rId3" Type="http://schemas.openxmlformats.org/officeDocument/2006/relationships/image" Target="../media/image7.jpe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0.xml" /><Relationship Id="rId3" Type="http://schemas.openxmlformats.org/officeDocument/2006/relationships/image" Target="../media/image28.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1.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2.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3.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4.xml" /><Relationship Id="rId3" Type="http://schemas.openxmlformats.org/officeDocument/2006/relationships/image" Target="../media/image8.jpe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5.xml" /><Relationship Id="rId3" Type="http://schemas.openxmlformats.org/officeDocument/2006/relationships/image" Target="../media/image29.jpeg" /><Relationship Id="rId4" Type="http://schemas.openxmlformats.org/officeDocument/2006/relationships/image" Target="../media/image30.jpeg" /><Relationship Id="rId5" Type="http://schemas.microsoft.com/office/2007/relationships/hdphoto" Target="../media/image31.wdp" /><Relationship Id="rId6" Type="http://schemas.openxmlformats.org/officeDocument/2006/relationships/image" Target="../media/image32.jpeg" /><Relationship Id="rId7" Type="http://schemas.openxmlformats.org/officeDocument/2006/relationships/image" Target="../media/image33.jpeg" /><Relationship Id="rId8" Type="http://schemas.openxmlformats.org/officeDocument/2006/relationships/image" Target="../media/image34.jpeg" /><Relationship Id="rId9" Type="http://schemas.microsoft.com/office/2007/relationships/hdphoto" Target="../media/image35.wdp"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6.xml" /><Relationship Id="rId3" Type="http://schemas.openxmlformats.org/officeDocument/2006/relationships/image" Target="../media/image36.jpeg" /><Relationship Id="rId4" Type="http://schemas.microsoft.com/office/2007/relationships/hdphoto" Target="../media/image37.wdp"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7.xml" /><Relationship Id="rId3" Type="http://schemas.openxmlformats.org/officeDocument/2006/relationships/image" Target="../media/image38.jpeg" /><Relationship Id="rId4" Type="http://schemas.openxmlformats.org/officeDocument/2006/relationships/image" Target="../media/image39.jpeg" /><Relationship Id="rId5" Type="http://schemas.openxmlformats.org/officeDocument/2006/relationships/image" Target="../media/image40.jpeg" /><Relationship Id="rId6" Type="http://schemas.openxmlformats.org/officeDocument/2006/relationships/image" Target="../media/image41.jpeg" /><Relationship Id="rId7" Type="http://schemas.openxmlformats.org/officeDocument/2006/relationships/image" Target="../media/image42.jpeg" /><Relationship Id="rId8" Type="http://schemas.openxmlformats.org/officeDocument/2006/relationships/image" Target="../media/image43.jpe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8.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29.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xml" /><Relationship Id="rId3" Type="http://schemas.openxmlformats.org/officeDocument/2006/relationships/image" Target="../media/image8.jpe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0.xml" /><Relationship Id="rId3" Type="http://schemas.openxmlformats.org/officeDocument/2006/relationships/image" Target="../media/image8.jpe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1.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2.xml" /><Relationship Id="rId3" Type="http://schemas.openxmlformats.org/officeDocument/2006/relationships/image" Target="../media/image44.jpe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3.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4.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35.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6.xml" /><Relationship Id="rId3" Type="http://schemas.openxmlformats.org/officeDocument/2006/relationships/tags" Target="../tags/tag61.xml" /><Relationship Id="rId4" Type="http://schemas.openxmlformats.org/officeDocument/2006/relationships/tags" Target="../tags/tag62.xml" /><Relationship Id="rId5" Type="http://schemas.openxmlformats.org/officeDocument/2006/relationships/tags" Target="../tags/tag63.xml" /><Relationship Id="rId6" Type="http://schemas.openxmlformats.org/officeDocument/2006/relationships/image" Target="../media/image6.jpeg"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7.xml" /><Relationship Id="rId3" Type="http://schemas.openxmlformats.org/officeDocument/2006/relationships/hyperlink" Target="https://www.ppthui.com/jingpin/" TargetMode="External" /><Relationship Id="rId4" Type="http://schemas.openxmlformats.org/officeDocument/2006/relationships/hyperlink" Target="https://www.ppthui.com/hangye/" TargetMode="External" /><Relationship Id="rId5" Type="http://schemas.openxmlformats.org/officeDocument/2006/relationships/hyperlink" Target="https://www.ppthui.com/gongzuo/" TargetMode="External" /><Relationship Id="rId6" Type="http://schemas.openxmlformats.org/officeDocument/2006/relationships/hyperlink" Target="https://www.ppthui.com/jieri/" TargetMode="External" /><Relationship Id="rId7" Type="http://schemas.openxmlformats.org/officeDocument/2006/relationships/image" Target="../media/image45.pn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10.xml" /><Relationship Id="rId10" Type="http://schemas.openxmlformats.org/officeDocument/2006/relationships/image" Target="../media/image45.png" /><Relationship Id="rId11" Type="http://schemas.openxmlformats.org/officeDocument/2006/relationships/hyperlink" Target="https://www.ppthui.com/jianjie/" TargetMode="External" /><Relationship Id="rId12" Type="http://schemas.openxmlformats.org/officeDocument/2006/relationships/hyperlink" Target="https://www.ppthui.com/shangwu/" TargetMode="External" /><Relationship Id="rId13" Type="http://schemas.openxmlformats.org/officeDocument/2006/relationships/hyperlink" Target="https://www.ppthui.com/fengjing/" TargetMode="External" /><Relationship Id="rId14" Type="http://schemas.openxmlformats.org/officeDocument/2006/relationships/hyperlink" Target="https://www.ppthui.com/shishang/" TargetMode="External" /><Relationship Id="rId15" Type="http://schemas.openxmlformats.org/officeDocument/2006/relationships/hyperlink" Target="https://www.ppthui.com/gudian/" TargetMode="External" /><Relationship Id="rId16" Type="http://schemas.openxmlformats.org/officeDocument/2006/relationships/hyperlink" Target="https://www.ppthui.com/aiqing/" TargetMode="External" /><Relationship Id="rId17" Type="http://schemas.openxmlformats.org/officeDocument/2006/relationships/hyperlink" Target="https://www.ppthui.com/dongman/" TargetMode="External" /><Relationship Id="rId18" Type="http://schemas.openxmlformats.org/officeDocument/2006/relationships/hyperlink" Target="https://www.ppthui.com/sheji/" TargetMode="External" /><Relationship Id="rId19" Type="http://schemas.openxmlformats.org/officeDocument/2006/relationships/hyperlink" Target="https://www.ppthui.com/search/&#20027;&#39064;&#29677;&#20250;.html" TargetMode="External" /><Relationship Id="rId2" Type="http://schemas.openxmlformats.org/officeDocument/2006/relationships/notesSlide" Target="../notesSlides/notesSlide38.xml" /><Relationship Id="rId20" Type="http://schemas.openxmlformats.org/officeDocument/2006/relationships/hyperlink" Target="https://www.ppthui.com/search/&#32972;&#26223;&#22270;&#29255;.html" TargetMode="External" /><Relationship Id="rId21" Type="http://schemas.openxmlformats.org/officeDocument/2006/relationships/hyperlink" Target="https://www.ppthui.com/dangzheng/" TargetMode="External" /><Relationship Id="rId22" Type="http://schemas.openxmlformats.org/officeDocument/2006/relationships/hyperlink" Target="https://www.ppthui.com/keji/" TargetMode="External" /><Relationship Id="rId23" Type="http://schemas.openxmlformats.org/officeDocument/2006/relationships/hyperlink" Target="https://www.ppthui.com/gongye/" TargetMode="External" /><Relationship Id="rId24" Type="http://schemas.openxmlformats.org/officeDocument/2006/relationships/hyperlink" Target="https://www.ppthui.com/yixue/" TargetMode="External" /><Relationship Id="rId25" Type="http://schemas.openxmlformats.org/officeDocument/2006/relationships/hyperlink" Target="https://www.ppthui.com/lvyou/" TargetMode="External" /><Relationship Id="rId26" Type="http://schemas.openxmlformats.org/officeDocument/2006/relationships/hyperlink" Target="https://www.ppthui.com/jinrong/" TargetMode="External" /><Relationship Id="rId27" Type="http://schemas.openxmlformats.org/officeDocument/2006/relationships/hyperlink" Target="https://www.ppthui.com/canyin/" TargetMode="External" /><Relationship Id="rId28" Type="http://schemas.openxmlformats.org/officeDocument/2006/relationships/hyperlink" Target="https://www.ppthui.com/jiaoyu/" TargetMode="External" /><Relationship Id="rId29" Type="http://schemas.openxmlformats.org/officeDocument/2006/relationships/hyperlink" Target="https://www.ppthui.com/search/&#25945;&#23398;&#35828;&#35838;.html" TargetMode="External" /><Relationship Id="rId3" Type="http://schemas.openxmlformats.org/officeDocument/2006/relationships/hyperlink" Target="https://www.ppthui.com" TargetMode="External" /><Relationship Id="rId30" Type="http://schemas.openxmlformats.org/officeDocument/2006/relationships/hyperlink" Target="https://www.ppthui.com/search/&#38144;&#21806;.html" TargetMode="External" /><Relationship Id="rId31" Type="http://schemas.openxmlformats.org/officeDocument/2006/relationships/hyperlink" Target="https://www.ppthui.com/huibao/" TargetMode="External" /><Relationship Id="rId32" Type="http://schemas.openxmlformats.org/officeDocument/2006/relationships/hyperlink" Target="https://www.ppthui.com/biye/" TargetMode="External" /><Relationship Id="rId33" Type="http://schemas.openxmlformats.org/officeDocument/2006/relationships/hyperlink" Target="https://www.ppthui.com/peixun/" TargetMode="External" /><Relationship Id="rId34" Type="http://schemas.openxmlformats.org/officeDocument/2006/relationships/hyperlink" Target="https://www.ppthui.com/shuzhi/" TargetMode="External" /><Relationship Id="rId35" Type="http://schemas.openxmlformats.org/officeDocument/2006/relationships/hyperlink" Target="https://www.ppthui.com/fenxi/" TargetMode="External" /><Relationship Id="rId36" Type="http://schemas.openxmlformats.org/officeDocument/2006/relationships/hyperlink" Target="https://www.ppthui.com/jianli/" TargetMode="External" /><Relationship Id="rId37" Type="http://schemas.openxmlformats.org/officeDocument/2006/relationships/hyperlink" Target="https://www.ppthui.com/gongsi/" TargetMode="External" /><Relationship Id="rId38" Type="http://schemas.openxmlformats.org/officeDocument/2006/relationships/hyperlink" Target="https://www.ppthui.com/search/&#24037;&#20316;&#24635;&#32467;.html" TargetMode="External" /><Relationship Id="rId39" Type="http://schemas.openxmlformats.org/officeDocument/2006/relationships/hyperlink" Target="https://www.ppthui.com/search/&#22242;&#38431;.html" TargetMode="External" /><Relationship Id="rId4" Type="http://schemas.openxmlformats.org/officeDocument/2006/relationships/hyperlink" Target="https://www.ppthui.com/jingpin/" TargetMode="External" /><Relationship Id="rId5" Type="http://schemas.openxmlformats.org/officeDocument/2006/relationships/hyperlink" Target="https://www.ppthui.com/hangye/" TargetMode="External" /><Relationship Id="rId6" Type="http://schemas.openxmlformats.org/officeDocument/2006/relationships/hyperlink" Target="https://www.ppthui.com/gongzuo/" TargetMode="External" /><Relationship Id="rId7" Type="http://schemas.openxmlformats.org/officeDocument/2006/relationships/hyperlink" Target="https://www.ppthui.com/jieri/" TargetMode="External" /><Relationship Id="rId8" Type="http://schemas.openxmlformats.org/officeDocument/2006/relationships/hyperlink" Target="http://www.ppthui.com/dangzheng/" TargetMode="External" /><Relationship Id="rId9" Type="http://schemas.openxmlformats.org/officeDocument/2006/relationships/hyperlink" Target="http://www.ppthui.com/jiaoyu/" TargetMode="Externa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4.xml" /><Relationship Id="rId3" Type="http://schemas.openxmlformats.org/officeDocument/2006/relationships/image" Target="../media/image9.jpeg" /><Relationship Id="rId4" Type="http://schemas.microsoft.com/office/2007/relationships/hdphoto" Target="../media/image10.wdp" /><Relationship Id="rId5" Type="http://schemas.openxmlformats.org/officeDocument/2006/relationships/image" Target="../media/image11.jpeg" /><Relationship Id="rId6" Type="http://schemas.microsoft.com/office/2007/relationships/hdphoto" Target="../media/image12.wdp" /><Relationship Id="rId7" Type="http://schemas.openxmlformats.org/officeDocument/2006/relationships/image" Target="../media/image13.jpeg" /><Relationship Id="rId8" Type="http://schemas.microsoft.com/office/2007/relationships/hdphoto" Target="../media/image14.wdp"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5.xml" /><Relationship Id="rId3" Type="http://schemas.openxmlformats.org/officeDocument/2006/relationships/image" Target="../media/image15.jpeg" /><Relationship Id="rId4" Type="http://schemas.openxmlformats.org/officeDocument/2006/relationships/image" Target="../media/image16.jpeg" /><Relationship Id="rId5" Type="http://schemas.openxmlformats.org/officeDocument/2006/relationships/image" Target="../media/image17.jpe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6.xml" /><Relationship Id="rId3" Type="http://schemas.openxmlformats.org/officeDocument/2006/relationships/image" Target="../media/image11.jpeg" /><Relationship Id="rId4" Type="http://schemas.microsoft.com/office/2007/relationships/hdphoto" Target="../media/image12.wdp" /><Relationship Id="rId5" Type="http://schemas.openxmlformats.org/officeDocument/2006/relationships/image" Target="../media/image18.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7.xml" /><Relationship Id="rId3" Type="http://schemas.openxmlformats.org/officeDocument/2006/relationships/image" Target="../media/image16.jpe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8.xml" /><Relationship Id="rId3" Type="http://schemas.openxmlformats.org/officeDocument/2006/relationships/image" Target="../media/image16.jpeg" /><Relationship Id="rId4" Type="http://schemas.openxmlformats.org/officeDocument/2006/relationships/image" Target="../media/image19.jpe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9.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dpi="0" rotWithShape="1">
          <a:blip r:embed="rId7">
            <a:lum/>
          </a:blip>
          <a:stretch>
            <a:fillRect l="-6000" r="-6000"/>
          </a:stretch>
        </a:blipFill>
        <a:effectLst/>
      </p:bgPr>
    </p:bg>
    <p:spTree>
      <p:nvGrpSpPr>
        <p:cNvPr id="1" name=""/>
        <p:cNvGrpSpPr/>
        <p:nvPr/>
      </p:nvGrpSpPr>
      <p:grpSpPr>
        <a:xfrm>
          <a:off x="0" y="0"/>
          <a: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l="41990" t="27586" r="16631" b="59107"/>
          <a:stretch>
            <a:fillRect/>
          </a:stretch>
        </p:blipFill>
        <p:spPr>
          <a:xfrm>
            <a:off x="1216297" y="1845618"/>
            <a:ext cx="3184598" cy="576064"/>
          </a:xfrm>
          <a:prstGeom prst="rect">
            <a:avLst/>
          </a:prstGeom>
        </p:spPr>
      </p:pic>
      <p:sp>
        <p:nvSpPr>
          <p:cNvPr id="4" name="矩形 3"/>
          <p:cNvSpPr/>
          <p:nvPr/>
        </p:nvSpPr>
        <p:spPr>
          <a:xfrm>
            <a:off x="1061949" y="2393784"/>
            <a:ext cx="6981442" cy="1108018"/>
          </a:xfrm>
          <a:prstGeom prst="rect">
            <a:avLst/>
          </a:prstGeom>
          <a:noFill/>
          <a:effectLst>
            <a:outerShdw blurRad="50800" dist="38100" dir="2700000" algn="tl" rotWithShape="0">
              <a:prstClr val="black">
                <a:alpha val="40000"/>
              </a:prstClr>
            </a:outerShdw>
          </a:effectLst>
        </p:spPr>
        <p:txBody>
          <a:bodyPr wrap="none" lIns="91461" tIns="45731" rIns="91461" bIns="45731">
            <a:spAutoFit/>
            <a:scene3d>
              <a:camera prst="orthographicFront"/>
              <a:lightRig rig="balanced" dir="t">
                <a:rot lat="0" lon="0" rev="2100000"/>
              </a:lightRig>
            </a:scene3d>
            <a:sp3d prstMaterial="metal">
              <a:contourClr>
                <a:schemeClr val="bg2"/>
              </a:contourClr>
            </a:sp3d>
          </a:bodyPr>
          <a:lstStyle/>
          <a:p>
            <a:pPr algn="ctr" defTabSz="914400"/>
            <a:r>
              <a:rPr lang="zh-CN" altLang="en-US" sz="6600" b="1" smtClean="0">
                <a:ln w="50800"/>
                <a:solidFill>
                  <a:srgbClr val="FFFFFF"/>
                </a:solidFill>
                <a:latin typeface="微软雅黑" panose="020b0503020204020204" pitchFamily="34" charset="-122"/>
                <a:ea typeface="微软雅黑" panose="020b0503020204020204" pitchFamily="34" charset="-122"/>
              </a:rPr>
              <a:t>科技大气企业宣传</a:t>
            </a:r>
            <a:endParaRPr lang="zh-CN" altLang="en-US" sz="6600" b="1">
              <a:ln w="50800"/>
              <a:solidFill>
                <a:srgbClr val="FFFFFF"/>
              </a:solidFill>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1202631" y="3573810"/>
            <a:ext cx="6755801" cy="0"/>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2" name="TextBox 185"/>
          <p:cNvSpPr txBox="1"/>
          <p:nvPr/>
        </p:nvSpPr>
        <p:spPr>
          <a:xfrm>
            <a:off x="1130623" y="3717826"/>
            <a:ext cx="6984776" cy="493277"/>
          </a:xfrm>
          <a:prstGeom prst="rect">
            <a:avLst/>
          </a:prstGeom>
          <a:noFill/>
        </p:spPr>
        <p:txBody>
          <a:bodyPr wrap="square" lIns="0" tIns="0" rIns="0" bIns="0" rtlCol="0" anchor="t" anchorCtr="0">
            <a:spAutoFit/>
          </a:bodyPr>
          <a:lstStyle/>
          <a:p>
            <a:pPr algn="ctr">
              <a:lnSpc>
                <a:spcPct val="120000"/>
              </a:lnSpc>
            </a:pPr>
            <a:r>
              <a:rPr lang="en-IN" sz="1400">
                <a:solidFill>
                  <a:schemeClr val="bg1">
                    <a:lumMod val="95000"/>
                  </a:schemeClr>
                </a:solidFill>
                <a:latin typeface="Arial" panose="020b0604020202020204" pitchFamily="34" charset="0"/>
                <a:cs typeface="Arial" panose="020b0604020202020204" pitchFamily="34" charset="0"/>
              </a:rPr>
              <a:t>"Lorem ipsum dolor sit amet, consectetur adipiscing elit, sed do eiusmod tem incididunt ut labore et dolore magna aliqua. Ut enim ad minim veniam, quis nostrud exercitation u</a:t>
            </a:r>
            <a:endParaRPr lang="en-IN" sz="1400">
              <a:solidFill>
                <a:schemeClr val="bg1">
                  <a:lumMod val="95000"/>
                </a:schemeClr>
              </a:solidFill>
              <a:latin typeface="Arial" panose="020b0604020202020204" pitchFamily="34" charset="0"/>
              <a:cs typeface="Arial" panose="020b0604020202020204" pitchFamily="34" charset="0"/>
            </a:endParaRPr>
          </a:p>
        </p:txBody>
      </p:sp>
      <p:grpSp>
        <p:nvGrpSpPr>
          <p:cNvPr id="5" name="组合 4"/>
          <p:cNvGrpSpPr/>
          <p:nvPr/>
        </p:nvGrpSpPr>
        <p:grpSpPr>
          <a:xfrm>
            <a:off x="1163484" y="4293890"/>
            <a:ext cx="2055371" cy="581057"/>
            <a:chOff x="1706687" y="4391866"/>
            <a:chExt cx="2055371" cy="581057"/>
          </a:xfrm>
        </p:grpSpPr>
        <p:sp>
          <p:nvSpPr>
            <p:cNvPr id="2" name="椭圆 1"/>
            <p:cNvSpPr/>
            <p:nvPr/>
          </p:nvSpPr>
          <p:spPr>
            <a:xfrm>
              <a:off x="2642791" y="465393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8"/>
            <p:cNvSpPr txBox="1"/>
            <p:nvPr/>
          </p:nvSpPr>
          <p:spPr>
            <a:xfrm>
              <a:off x="1706687" y="4391866"/>
              <a:ext cx="2055371" cy="581057"/>
            </a:xfrm>
            <a:prstGeom prst="rect">
              <a:avLst/>
            </a:prstGeom>
            <a:noFill/>
          </p:spPr>
          <p:txBody>
            <a:bodyPr wrap="none" rtlCol="0">
              <a:spAutoFit/>
            </a:bodyPr>
            <a:lstStyle>
              <a:defPPr>
                <a:defRPr lang="zh-CN"/>
              </a:defPPr>
              <a:lvl1pPr algn="ctr">
                <a:lnSpc>
                  <a:spcPct val="150000"/>
                </a:lnSpc>
                <a:defRPr sz="2400">
                  <a:solidFill>
                    <a:schemeClr val="bg1"/>
                  </a:solidFill>
                  <a:latin typeface="微软雅黑" panose="020b0503020204020204" pitchFamily="34" charset="-122"/>
                  <a:ea typeface="微软雅黑" panose="020b0503020204020204" pitchFamily="34" charset="-122"/>
                </a:defRPr>
              </a:lvl1pPr>
            </a:lstStyle>
            <a:p>
              <a:r>
                <a:rPr lang="zh-CN" altLang="en-US" smtClean="0">
                  <a:solidFill>
                    <a:schemeClr val="bg1">
                      <a:lumMod val="75000"/>
                    </a:schemeClr>
                  </a:solidFill>
                </a:rPr>
                <a:t>中国       上海</a:t>
              </a:r>
              <a:endParaRPr lang="zh-CN" altLang="en-US">
                <a:solidFill>
                  <a:schemeClr val="bg1">
                    <a:lumMod val="75000"/>
                  </a:schemeClr>
                </a:solidFill>
              </a:endParaRPr>
            </a:p>
          </p:txBody>
        </p:sp>
      </p:grpSp>
      <p:pic>
        <p:nvPicPr>
          <p:cNvPr id="10" name="音效1111">
            <a:hlinkClick action="ppaction://media"/>
          </p:cNvPr>
          <p:cNvPicPr>
            <a:picLocks noChangeAspect="1"/>
          </p:cNvPicPr>
          <p:nvPr>
            <a:audioFile r:link="rId5"/>
            <p:extLst>
              <p:ext uri="{DAA4B4D4-6D71-4841-9C94-3DE7FCFB9230}">
                <p14:media xmlns:p14="http://schemas.microsoft.com/office/powerpoint/2010/main" r:embed="rId6"/>
              </p:ext>
            </p:extLst>
          </p:nvPr>
        </p:nvPicPr>
        <p:blipFill>
          <a:blip r:embed="rId4"/>
          <a:stretch>
            <a:fillRect/>
          </a:stretch>
        </p:blipFill>
        <p:spPr>
          <a:xfrm>
            <a:off x="-741180" y="3340522"/>
            <a:ext cx="487363" cy="487363"/>
          </a:xfrm>
          <a:prstGeom prst="rect">
            <a:avLst/>
          </a:prstGeom>
        </p:spPr>
      </p:pic>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nodeType="afterGroup">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1500"/>
                            </p:stCondLst>
                            <p:childTnLst>
                              <p:par>
                                <p:cTn id="22" presetID="2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nodeType="afterGroup">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par>
                          <p:cTn id="29" fill="hold" nodeType="afterGroup">
                            <p:stCondLst>
                              <p:cond delay="2500"/>
                            </p:stCondLst>
                            <p:childTnLst>
                              <p:par>
                                <p:cTn id="30" presetID="22" presetClass="entr" presetSubtype="4"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4" grpId="0"/>
      <p:bldP spid="12"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TextBox 3"/>
          <p:cNvSpPr txBox="1"/>
          <p:nvPr/>
        </p:nvSpPr>
        <p:spPr>
          <a:xfrm>
            <a:off x="962868" y="1058510"/>
            <a:ext cx="3296503" cy="584775"/>
          </a:xfrm>
          <a:prstGeom prst="rect">
            <a:avLst/>
          </a:prstGeom>
          <a:noFill/>
        </p:spPr>
        <p:txBody>
          <a:bodyPr wrap="square" rtlCol="0">
            <a:spAutoFit/>
          </a:bodyPr>
          <a:lstStyle/>
          <a:p>
            <a:pPr algn="ctr"/>
            <a:r>
              <a:rPr lang="zh-CN" altLang="en-US" sz="3200" b="1" smtClean="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公司大事记</a:t>
            </a:r>
            <a:endParaRPr lang="zh-CN" altLang="en-US" sz="3200" b="1">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5" name="Freeform 6"/>
          <p:cNvSpPr/>
          <p:nvPr/>
        </p:nvSpPr>
        <p:spPr bwMode="auto">
          <a:xfrm>
            <a:off x="481754" y="3302162"/>
            <a:ext cx="11741477" cy="3557425"/>
          </a:xfrm>
          <a:custGeom>
            <a:gdLst>
              <a:gd name="T0" fmla="*/ 3078 w 4268"/>
              <a:gd name="T1" fmla="*/ 3 h 1326"/>
              <a:gd name="T2" fmla="*/ 3355 w 4268"/>
              <a:gd name="T3" fmla="*/ 18 h 1326"/>
              <a:gd name="T4" fmla="*/ 3647 w 4268"/>
              <a:gd name="T5" fmla="*/ 50 h 1326"/>
              <a:gd name="T6" fmla="*/ 3951 w 4268"/>
              <a:gd name="T7" fmla="*/ 100 h 1326"/>
              <a:gd name="T8" fmla="*/ 4268 w 4268"/>
              <a:gd name="T9" fmla="*/ 168 h 1326"/>
              <a:gd name="T10" fmla="*/ 4106 w 4268"/>
              <a:gd name="T11" fmla="*/ 140 h 1326"/>
              <a:gd name="T12" fmla="*/ 3795 w 4268"/>
              <a:gd name="T13" fmla="*/ 80 h 1326"/>
              <a:gd name="T14" fmla="*/ 3499 w 4268"/>
              <a:gd name="T15" fmla="*/ 40 h 1326"/>
              <a:gd name="T16" fmla="*/ 3215 w 4268"/>
              <a:gd name="T17" fmla="*/ 16 h 1326"/>
              <a:gd name="T18" fmla="*/ 2943 w 4268"/>
              <a:gd name="T19" fmla="*/ 9 h 1326"/>
              <a:gd name="T20" fmla="*/ 2636 w 4268"/>
              <a:gd name="T21" fmla="*/ 18 h 1326"/>
              <a:gd name="T22" fmla="*/ 2348 w 4268"/>
              <a:gd name="T23" fmla="*/ 48 h 1326"/>
              <a:gd name="T24" fmla="*/ 2077 w 4268"/>
              <a:gd name="T25" fmla="*/ 93 h 1326"/>
              <a:gd name="T26" fmla="*/ 1825 w 4268"/>
              <a:gd name="T27" fmla="*/ 153 h 1326"/>
              <a:gd name="T28" fmla="*/ 1589 w 4268"/>
              <a:gd name="T29" fmla="*/ 225 h 1326"/>
              <a:gd name="T30" fmla="*/ 1370 w 4268"/>
              <a:gd name="T31" fmla="*/ 308 h 1326"/>
              <a:gd name="T32" fmla="*/ 1169 w 4268"/>
              <a:gd name="T33" fmla="*/ 398 h 1326"/>
              <a:gd name="T34" fmla="*/ 985 w 4268"/>
              <a:gd name="T35" fmla="*/ 494 h 1326"/>
              <a:gd name="T36" fmla="*/ 817 w 4268"/>
              <a:gd name="T37" fmla="*/ 595 h 1326"/>
              <a:gd name="T38" fmla="*/ 666 w 4268"/>
              <a:gd name="T39" fmla="*/ 696 h 1326"/>
              <a:gd name="T40" fmla="*/ 531 w 4268"/>
              <a:gd name="T41" fmla="*/ 797 h 1326"/>
              <a:gd name="T42" fmla="*/ 412 w 4268"/>
              <a:gd name="T43" fmla="*/ 895 h 1326"/>
              <a:gd name="T44" fmla="*/ 308 w 4268"/>
              <a:gd name="T45" fmla="*/ 988 h 1326"/>
              <a:gd name="T46" fmla="*/ 221 w 4268"/>
              <a:gd name="T47" fmla="*/ 1075 h 1326"/>
              <a:gd name="T48" fmla="*/ 149 w 4268"/>
              <a:gd name="T49" fmla="*/ 1151 h 1326"/>
              <a:gd name="T50" fmla="*/ 91 w 4268"/>
              <a:gd name="T51" fmla="*/ 1217 h 1326"/>
              <a:gd name="T52" fmla="*/ 49 w 4268"/>
              <a:gd name="T53" fmla="*/ 1269 h 1326"/>
              <a:gd name="T54" fmla="*/ 22 w 4268"/>
              <a:gd name="T55" fmla="*/ 1305 h 1326"/>
              <a:gd name="T56" fmla="*/ 8 w 4268"/>
              <a:gd name="T57" fmla="*/ 1323 h 1326"/>
              <a:gd name="T58" fmla="*/ 6 w 4268"/>
              <a:gd name="T59" fmla="*/ 1326 h 1326"/>
              <a:gd name="T60" fmla="*/ 1 w 4268"/>
              <a:gd name="T61" fmla="*/ 1318 h 1326"/>
              <a:gd name="T62" fmla="*/ 17 w 4268"/>
              <a:gd name="T63" fmla="*/ 1298 h 1326"/>
              <a:gd name="T64" fmla="*/ 47 w 4268"/>
              <a:gd name="T65" fmla="*/ 1259 h 1326"/>
              <a:gd name="T66" fmla="*/ 93 w 4268"/>
              <a:gd name="T67" fmla="*/ 1203 h 1326"/>
              <a:gd name="T68" fmla="*/ 154 w 4268"/>
              <a:gd name="T69" fmla="*/ 1135 h 1326"/>
              <a:gd name="T70" fmla="*/ 230 w 4268"/>
              <a:gd name="T71" fmla="*/ 1053 h 1326"/>
              <a:gd name="T72" fmla="*/ 324 w 4268"/>
              <a:gd name="T73" fmla="*/ 964 h 1326"/>
              <a:gd name="T74" fmla="*/ 434 w 4268"/>
              <a:gd name="T75" fmla="*/ 867 h 1326"/>
              <a:gd name="T76" fmla="*/ 561 w 4268"/>
              <a:gd name="T77" fmla="*/ 765 h 1326"/>
              <a:gd name="T78" fmla="*/ 703 w 4268"/>
              <a:gd name="T79" fmla="*/ 661 h 1326"/>
              <a:gd name="T80" fmla="*/ 864 w 4268"/>
              <a:gd name="T81" fmla="*/ 556 h 1326"/>
              <a:gd name="T82" fmla="*/ 1040 w 4268"/>
              <a:gd name="T83" fmla="*/ 455 h 1326"/>
              <a:gd name="T84" fmla="*/ 1235 w 4268"/>
              <a:gd name="T85" fmla="*/ 358 h 1326"/>
              <a:gd name="T86" fmla="*/ 1448 w 4268"/>
              <a:gd name="T87" fmla="*/ 268 h 1326"/>
              <a:gd name="T88" fmla="*/ 1678 w 4268"/>
              <a:gd name="T89" fmla="*/ 188 h 1326"/>
              <a:gd name="T90" fmla="*/ 1927 w 4268"/>
              <a:gd name="T91" fmla="*/ 119 h 1326"/>
              <a:gd name="T92" fmla="*/ 2194 w 4268"/>
              <a:gd name="T93" fmla="*/ 63 h 1326"/>
              <a:gd name="T94" fmla="*/ 2480 w 4268"/>
              <a:gd name="T95" fmla="*/ 23 h 1326"/>
              <a:gd name="T96" fmla="*/ 2784 w 4268"/>
              <a:gd name="T97" fmla="*/ 3 h 132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68" h="1326">
                <a:moveTo>
                  <a:pt x="2943" y="0"/>
                </a:moveTo>
                <a:lnTo>
                  <a:pt x="3078" y="3"/>
                </a:lnTo>
                <a:lnTo>
                  <a:pt x="3215" y="8"/>
                </a:lnTo>
                <a:lnTo>
                  <a:pt x="3355" y="18"/>
                </a:lnTo>
                <a:lnTo>
                  <a:pt x="3500" y="31"/>
                </a:lnTo>
                <a:lnTo>
                  <a:pt x="3647" y="50"/>
                </a:lnTo>
                <a:lnTo>
                  <a:pt x="3797" y="72"/>
                </a:lnTo>
                <a:lnTo>
                  <a:pt x="3951" y="100"/>
                </a:lnTo>
                <a:lnTo>
                  <a:pt x="4109" y="132"/>
                </a:lnTo>
                <a:lnTo>
                  <a:pt x="4268" y="168"/>
                </a:lnTo>
                <a:lnTo>
                  <a:pt x="4267" y="176"/>
                </a:lnTo>
                <a:lnTo>
                  <a:pt x="4106" y="140"/>
                </a:lnTo>
                <a:lnTo>
                  <a:pt x="3950" y="107"/>
                </a:lnTo>
                <a:lnTo>
                  <a:pt x="3795" y="80"/>
                </a:lnTo>
                <a:lnTo>
                  <a:pt x="3645" y="58"/>
                </a:lnTo>
                <a:lnTo>
                  <a:pt x="3499" y="40"/>
                </a:lnTo>
                <a:lnTo>
                  <a:pt x="3355" y="26"/>
                </a:lnTo>
                <a:lnTo>
                  <a:pt x="3215" y="16"/>
                </a:lnTo>
                <a:lnTo>
                  <a:pt x="3078" y="10"/>
                </a:lnTo>
                <a:lnTo>
                  <a:pt x="2943" y="9"/>
                </a:lnTo>
                <a:lnTo>
                  <a:pt x="2788" y="12"/>
                </a:lnTo>
                <a:lnTo>
                  <a:pt x="2636" y="18"/>
                </a:lnTo>
                <a:lnTo>
                  <a:pt x="2490" y="31"/>
                </a:lnTo>
                <a:lnTo>
                  <a:pt x="2348" y="48"/>
                </a:lnTo>
                <a:lnTo>
                  <a:pt x="2210" y="69"/>
                </a:lnTo>
                <a:lnTo>
                  <a:pt x="2077" y="93"/>
                </a:lnTo>
                <a:lnTo>
                  <a:pt x="1949" y="122"/>
                </a:lnTo>
                <a:lnTo>
                  <a:pt x="1825" y="153"/>
                </a:lnTo>
                <a:lnTo>
                  <a:pt x="1704" y="188"/>
                </a:lnTo>
                <a:lnTo>
                  <a:pt x="1589" y="225"/>
                </a:lnTo>
                <a:lnTo>
                  <a:pt x="1478" y="265"/>
                </a:lnTo>
                <a:lnTo>
                  <a:pt x="1370" y="308"/>
                </a:lnTo>
                <a:lnTo>
                  <a:pt x="1268" y="352"/>
                </a:lnTo>
                <a:lnTo>
                  <a:pt x="1169" y="398"/>
                </a:lnTo>
                <a:lnTo>
                  <a:pt x="1075" y="446"/>
                </a:lnTo>
                <a:lnTo>
                  <a:pt x="985" y="494"/>
                </a:lnTo>
                <a:lnTo>
                  <a:pt x="899" y="545"/>
                </a:lnTo>
                <a:lnTo>
                  <a:pt x="817" y="595"/>
                </a:lnTo>
                <a:lnTo>
                  <a:pt x="739" y="646"/>
                </a:lnTo>
                <a:lnTo>
                  <a:pt x="666" y="696"/>
                </a:lnTo>
                <a:lnTo>
                  <a:pt x="597" y="748"/>
                </a:lnTo>
                <a:lnTo>
                  <a:pt x="531" y="797"/>
                </a:lnTo>
                <a:lnTo>
                  <a:pt x="470" y="847"/>
                </a:lnTo>
                <a:lnTo>
                  <a:pt x="412" y="895"/>
                </a:lnTo>
                <a:lnTo>
                  <a:pt x="359" y="943"/>
                </a:lnTo>
                <a:lnTo>
                  <a:pt x="308" y="988"/>
                </a:lnTo>
                <a:lnTo>
                  <a:pt x="263" y="1032"/>
                </a:lnTo>
                <a:lnTo>
                  <a:pt x="221" y="1075"/>
                </a:lnTo>
                <a:lnTo>
                  <a:pt x="183" y="1115"/>
                </a:lnTo>
                <a:lnTo>
                  <a:pt x="149" y="1151"/>
                </a:lnTo>
                <a:lnTo>
                  <a:pt x="118" y="1186"/>
                </a:lnTo>
                <a:lnTo>
                  <a:pt x="91" y="1217"/>
                </a:lnTo>
                <a:lnTo>
                  <a:pt x="69" y="1246"/>
                </a:lnTo>
                <a:lnTo>
                  <a:pt x="49" y="1269"/>
                </a:lnTo>
                <a:lnTo>
                  <a:pt x="34" y="1288"/>
                </a:lnTo>
                <a:lnTo>
                  <a:pt x="22" y="1305"/>
                </a:lnTo>
                <a:lnTo>
                  <a:pt x="13" y="1317"/>
                </a:lnTo>
                <a:lnTo>
                  <a:pt x="8" y="1323"/>
                </a:lnTo>
                <a:lnTo>
                  <a:pt x="6" y="1326"/>
                </a:lnTo>
                <a:lnTo>
                  <a:pt x="6" y="1326"/>
                </a:lnTo>
                <a:lnTo>
                  <a:pt x="0" y="1321"/>
                </a:lnTo>
                <a:lnTo>
                  <a:pt x="1" y="1318"/>
                </a:lnTo>
                <a:lnTo>
                  <a:pt x="8" y="1310"/>
                </a:lnTo>
                <a:lnTo>
                  <a:pt x="17" y="1298"/>
                </a:lnTo>
                <a:lnTo>
                  <a:pt x="30" y="1281"/>
                </a:lnTo>
                <a:lnTo>
                  <a:pt x="47" y="1259"/>
                </a:lnTo>
                <a:lnTo>
                  <a:pt x="67" y="1233"/>
                </a:lnTo>
                <a:lnTo>
                  <a:pt x="93" y="1203"/>
                </a:lnTo>
                <a:lnTo>
                  <a:pt x="122" y="1171"/>
                </a:lnTo>
                <a:lnTo>
                  <a:pt x="154" y="1135"/>
                </a:lnTo>
                <a:lnTo>
                  <a:pt x="190" y="1094"/>
                </a:lnTo>
                <a:lnTo>
                  <a:pt x="230" y="1053"/>
                </a:lnTo>
                <a:lnTo>
                  <a:pt x="276" y="1009"/>
                </a:lnTo>
                <a:lnTo>
                  <a:pt x="324" y="964"/>
                </a:lnTo>
                <a:lnTo>
                  <a:pt x="377" y="916"/>
                </a:lnTo>
                <a:lnTo>
                  <a:pt x="434" y="867"/>
                </a:lnTo>
                <a:lnTo>
                  <a:pt x="495" y="816"/>
                </a:lnTo>
                <a:lnTo>
                  <a:pt x="561" y="765"/>
                </a:lnTo>
                <a:lnTo>
                  <a:pt x="629" y="713"/>
                </a:lnTo>
                <a:lnTo>
                  <a:pt x="703" y="661"/>
                </a:lnTo>
                <a:lnTo>
                  <a:pt x="781" y="609"/>
                </a:lnTo>
                <a:lnTo>
                  <a:pt x="864" y="556"/>
                </a:lnTo>
                <a:lnTo>
                  <a:pt x="949" y="506"/>
                </a:lnTo>
                <a:lnTo>
                  <a:pt x="1040" y="455"/>
                </a:lnTo>
                <a:lnTo>
                  <a:pt x="1136" y="406"/>
                </a:lnTo>
                <a:lnTo>
                  <a:pt x="1235" y="358"/>
                </a:lnTo>
                <a:lnTo>
                  <a:pt x="1339" y="312"/>
                </a:lnTo>
                <a:lnTo>
                  <a:pt x="1448" y="268"/>
                </a:lnTo>
                <a:lnTo>
                  <a:pt x="1560" y="226"/>
                </a:lnTo>
                <a:lnTo>
                  <a:pt x="1678" y="188"/>
                </a:lnTo>
                <a:lnTo>
                  <a:pt x="1800" y="151"/>
                </a:lnTo>
                <a:lnTo>
                  <a:pt x="1927" y="119"/>
                </a:lnTo>
                <a:lnTo>
                  <a:pt x="2058" y="89"/>
                </a:lnTo>
                <a:lnTo>
                  <a:pt x="2194" y="63"/>
                </a:lnTo>
                <a:lnTo>
                  <a:pt x="2335" y="41"/>
                </a:lnTo>
                <a:lnTo>
                  <a:pt x="2480" y="23"/>
                </a:lnTo>
                <a:lnTo>
                  <a:pt x="2630" y="12"/>
                </a:lnTo>
                <a:lnTo>
                  <a:pt x="2784" y="3"/>
                </a:lnTo>
                <a:lnTo>
                  <a:pt x="2943" y="0"/>
                </a:lnTo>
                <a:close/>
              </a:path>
            </a:pathLst>
          </a:custGeom>
          <a:solidFill>
            <a:srgbClr val="D8BC75"/>
          </a:solidFill>
          <a:ln w="28575">
            <a:solidFill>
              <a:srgbClr val="475770"/>
            </a:solidFill>
            <a:prstDash val="solid"/>
            <a:round/>
          </a:ln>
        </p:spPr>
        <p:txBody>
          <a:bodyPr vert="horz" wrap="square" lIns="123718" tIns="61859" rIns="123718" bIns="61859" numCol="1" anchor="t" anchorCtr="0" compatLnSpc="1"/>
          <a:lstStyle/>
          <a:p>
            <a:pPr algn="ctr" fontAlgn="base">
              <a:spcBef>
                <a:spcPct val="0"/>
              </a:spcBef>
              <a:spcAft>
                <a:spcPct val="0"/>
              </a:spcAft>
              <a:defRPr/>
            </a:pPr>
            <a:endParaRPr lang="en-US" sz="2800" kern="0" smtClean="0">
              <a:solidFill>
                <a:srgbClr val="FFD85F"/>
              </a:solidFill>
              <a:latin typeface="微软雅黑" panose="020b0503020204020204" pitchFamily="34" charset="-122"/>
              <a:ea typeface="微软雅黑" panose="020b0503020204020204" pitchFamily="34" charset="-122"/>
              <a:sym typeface="Gill Sans" charset="0"/>
            </a:endParaRPr>
          </a:p>
        </p:txBody>
      </p:sp>
      <p:sp>
        <p:nvSpPr>
          <p:cNvPr id="6" name="Oval Callout 10"/>
          <p:cNvSpPr/>
          <p:nvPr/>
        </p:nvSpPr>
        <p:spPr bwMode="auto">
          <a:xfrm rot="19660752">
            <a:off x="1063755" y="3673725"/>
            <a:ext cx="1315158" cy="1274104"/>
          </a:xfrm>
          <a:prstGeom prst="wedgeEllipseCallout">
            <a:avLst/>
          </a:prstGeom>
          <a:noFill/>
          <a:ln w="25400" cap="flat" cmpd="sng" algn="ctr">
            <a:solidFill>
              <a:schemeClr val="accent2"/>
            </a:solidFill>
            <a:prstDash val="solid"/>
            <a:round/>
            <a:headEnd type="none" w="med" len="med"/>
            <a:tailEnd type="none" w="med" len="med"/>
          </a:ln>
          <a:effectLst/>
        </p:spPr>
        <p:txBody>
          <a:bodyPr vert="horz" wrap="square" lIns="123718" tIns="61859" rIns="123718" bIns="61859" numCol="1" rtlCol="0" anchor="t" anchorCtr="0" compatLnSpc="1"/>
          <a:lstStyle/>
          <a:p>
            <a:pPr algn="ctr" defTabSz="1236980" fontAlgn="base">
              <a:spcBef>
                <a:spcPct val="0"/>
              </a:spcBef>
              <a:spcAft>
                <a:spcPct val="0"/>
              </a:spcAft>
              <a:defRPr/>
            </a:pPr>
            <a:endParaRPr lang="en-US" sz="7600" kern="0" smtClean="0">
              <a:solidFill>
                <a:srgbClr val="FFD85F"/>
              </a:solidFill>
              <a:sym typeface="Gill Sans" charset="0"/>
            </a:endParaRPr>
          </a:p>
        </p:txBody>
      </p:sp>
      <p:sp>
        <p:nvSpPr>
          <p:cNvPr id="7" name="Oval 9"/>
          <p:cNvSpPr/>
          <p:nvPr/>
        </p:nvSpPr>
        <p:spPr bwMode="auto">
          <a:xfrm>
            <a:off x="1826340" y="5232787"/>
            <a:ext cx="343982" cy="339717"/>
          </a:xfrm>
          <a:prstGeom prst="ellipse">
            <a:avLst/>
          </a:prstGeom>
          <a:solidFill>
            <a:schemeClr val="accent2"/>
          </a:solidFill>
          <a:ln w="25400" cap="flat" cmpd="sng" algn="ctr">
            <a:noFill/>
            <a:prstDash val="solid"/>
            <a:round/>
            <a:headEnd type="none" w="med" len="med"/>
            <a:tailEnd type="none" w="med" len="med"/>
          </a:ln>
          <a:effectLst/>
        </p:spPr>
        <p:txBody>
          <a:bodyPr vert="horz" wrap="square" lIns="123718" tIns="61859" rIns="123718" bIns="61859" numCol="1" rtlCol="0" anchor="t" anchorCtr="0" compatLnSpc="1"/>
          <a:lstStyle/>
          <a:p>
            <a:pPr algn="ctr" defTabSz="1236980" fontAlgn="base">
              <a:spcBef>
                <a:spcPct val="0"/>
              </a:spcBef>
              <a:spcAft>
                <a:spcPct val="0"/>
              </a:spcAft>
              <a:defRPr/>
            </a:pPr>
            <a:endParaRPr lang="en-US" sz="7600" kern="0" smtClean="0">
              <a:solidFill>
                <a:srgbClr val="FFD85F"/>
              </a:solidFill>
              <a:sym typeface="Gill Sans" charset="0"/>
            </a:endParaRPr>
          </a:p>
        </p:txBody>
      </p:sp>
      <p:sp>
        <p:nvSpPr>
          <p:cNvPr id="8" name="Rectangle 17"/>
          <p:cNvSpPr/>
          <p:nvPr/>
        </p:nvSpPr>
        <p:spPr bwMode="auto">
          <a:xfrm>
            <a:off x="1881275" y="5626773"/>
            <a:ext cx="1153625" cy="34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smtClean="0">
                <a:solidFill>
                  <a:srgbClr val="F2F2F2"/>
                </a:solidFill>
                <a:latin typeface="宋体" panose="02010600030101010101" pitchFamily="2" charset="-122"/>
                <a:cs typeface="Lato Light" charset="0"/>
                <a:sym typeface="Lato Light" charset="0"/>
              </a:rPr>
              <a:t>公司成立</a:t>
            </a:r>
            <a:endParaRPr lang="en-US">
              <a:solidFill>
                <a:srgbClr val="F2F2F2"/>
              </a:solidFill>
              <a:cs typeface="Lato Light" charset="0"/>
              <a:sym typeface="Lato Light" charset="0"/>
            </a:endParaRPr>
          </a:p>
        </p:txBody>
      </p:sp>
      <p:sp>
        <p:nvSpPr>
          <p:cNvPr id="9" name="Oval Callout 85"/>
          <p:cNvSpPr/>
          <p:nvPr/>
        </p:nvSpPr>
        <p:spPr bwMode="auto">
          <a:xfrm rot="8037644">
            <a:off x="3702861" y="4669578"/>
            <a:ext cx="1298850" cy="1290100"/>
          </a:xfrm>
          <a:prstGeom prst="wedgeEllipseCallout">
            <a:avLst/>
          </a:prstGeom>
          <a:noFill/>
          <a:ln w="25400" cap="flat" cmpd="sng" algn="ctr">
            <a:solidFill>
              <a:schemeClr val="accent2"/>
            </a:solidFill>
            <a:prstDash val="solid"/>
            <a:round/>
            <a:headEnd type="none" w="med" len="med"/>
            <a:tailEnd type="none" w="med" len="med"/>
          </a:ln>
          <a:effectLst/>
        </p:spPr>
        <p:txBody>
          <a:bodyPr vert="horz" wrap="square" lIns="123718" tIns="61859" rIns="123718" bIns="61859" numCol="1" rtlCol="0" anchor="t" anchorCtr="0" compatLnSpc="1"/>
          <a:lstStyle/>
          <a:p>
            <a:pPr algn="ctr" defTabSz="1236980" fontAlgn="base">
              <a:spcBef>
                <a:spcPct val="0"/>
              </a:spcBef>
              <a:spcAft>
                <a:spcPct val="0"/>
              </a:spcAft>
              <a:defRPr/>
            </a:pPr>
            <a:endParaRPr lang="en-US" sz="7600" kern="0" smtClean="0">
              <a:solidFill>
                <a:srgbClr val="F2F2F2"/>
              </a:solidFill>
              <a:sym typeface="Gill Sans" charset="0"/>
            </a:endParaRPr>
          </a:p>
        </p:txBody>
      </p:sp>
      <p:sp>
        <p:nvSpPr>
          <p:cNvPr id="10" name="Oval 86"/>
          <p:cNvSpPr/>
          <p:nvPr/>
        </p:nvSpPr>
        <p:spPr bwMode="auto">
          <a:xfrm rot="8637565">
            <a:off x="3672717" y="4122037"/>
            <a:ext cx="343982" cy="339717"/>
          </a:xfrm>
          <a:prstGeom prst="ellipse">
            <a:avLst/>
          </a:prstGeom>
          <a:solidFill>
            <a:schemeClr val="accent2"/>
          </a:solidFill>
          <a:ln w="25400" cap="flat" cmpd="sng" algn="ctr">
            <a:noFill/>
            <a:prstDash val="solid"/>
            <a:round/>
            <a:headEnd type="none" w="med" len="med"/>
            <a:tailEnd type="none" w="med" len="med"/>
          </a:ln>
          <a:effectLst/>
        </p:spPr>
        <p:txBody>
          <a:bodyPr vert="horz" wrap="square" lIns="123718" tIns="61859" rIns="123718" bIns="61859" numCol="1" rtlCol="0" anchor="t" anchorCtr="0" compatLnSpc="1"/>
          <a:lstStyle/>
          <a:p>
            <a:pPr algn="ctr" defTabSz="1236980" fontAlgn="base">
              <a:spcBef>
                <a:spcPct val="0"/>
              </a:spcBef>
              <a:spcAft>
                <a:spcPct val="0"/>
              </a:spcAft>
              <a:defRPr/>
            </a:pPr>
            <a:endParaRPr lang="en-US" sz="7600" kern="0" smtClean="0">
              <a:solidFill>
                <a:srgbClr val="FFD85F"/>
              </a:solidFill>
              <a:sym typeface="Gill Sans" charset="0"/>
            </a:endParaRPr>
          </a:p>
        </p:txBody>
      </p:sp>
      <p:sp>
        <p:nvSpPr>
          <p:cNvPr id="11" name="Oval 94"/>
          <p:cNvSpPr/>
          <p:nvPr/>
        </p:nvSpPr>
        <p:spPr bwMode="auto">
          <a:xfrm rot="9824873">
            <a:off x="7323411" y="3187062"/>
            <a:ext cx="343982" cy="339717"/>
          </a:xfrm>
          <a:prstGeom prst="ellipse">
            <a:avLst/>
          </a:prstGeom>
          <a:solidFill>
            <a:schemeClr val="accent2"/>
          </a:solidFill>
          <a:ln w="25400" cap="flat" cmpd="sng" algn="ctr">
            <a:noFill/>
            <a:prstDash val="solid"/>
            <a:round/>
            <a:headEnd type="none" w="med" len="med"/>
            <a:tailEnd type="none" w="med" len="med"/>
          </a:ln>
          <a:effectLst/>
        </p:spPr>
        <p:txBody>
          <a:bodyPr vert="horz" wrap="square" lIns="123718" tIns="61859" rIns="123718" bIns="61859" numCol="1" rtlCol="0" anchor="t" anchorCtr="0" compatLnSpc="1"/>
          <a:lstStyle/>
          <a:p>
            <a:pPr algn="ctr" defTabSz="1236980" fontAlgn="base">
              <a:spcBef>
                <a:spcPct val="0"/>
              </a:spcBef>
              <a:spcAft>
                <a:spcPct val="0"/>
              </a:spcAft>
              <a:defRPr/>
            </a:pPr>
            <a:endParaRPr lang="en-US" sz="7600" kern="0" smtClean="0">
              <a:solidFill>
                <a:srgbClr val="FFD85F"/>
              </a:solidFill>
              <a:sym typeface="Gill Sans" charset="0"/>
            </a:endParaRPr>
          </a:p>
        </p:txBody>
      </p:sp>
      <p:sp>
        <p:nvSpPr>
          <p:cNvPr id="12" name="Oval 99"/>
          <p:cNvSpPr/>
          <p:nvPr/>
        </p:nvSpPr>
        <p:spPr bwMode="auto">
          <a:xfrm>
            <a:off x="5460951" y="3507418"/>
            <a:ext cx="343982" cy="339717"/>
          </a:xfrm>
          <a:prstGeom prst="ellipse">
            <a:avLst/>
          </a:prstGeom>
          <a:solidFill>
            <a:schemeClr val="accent2"/>
          </a:solidFill>
          <a:ln w="25400" cap="flat" cmpd="sng" algn="ctr">
            <a:noFill/>
            <a:prstDash val="solid"/>
            <a:round/>
            <a:headEnd type="none" w="med" len="med"/>
            <a:tailEnd type="none" w="med" len="med"/>
          </a:ln>
          <a:effectLst/>
        </p:spPr>
        <p:txBody>
          <a:bodyPr vert="horz" wrap="square" lIns="123718" tIns="61859" rIns="123718" bIns="61859" numCol="1" rtlCol="0" anchor="t" anchorCtr="0" compatLnSpc="1"/>
          <a:lstStyle/>
          <a:p>
            <a:pPr algn="ctr" defTabSz="1236980" fontAlgn="base">
              <a:spcBef>
                <a:spcPct val="0"/>
              </a:spcBef>
              <a:spcAft>
                <a:spcPct val="0"/>
              </a:spcAft>
            </a:pPr>
            <a:endParaRPr lang="en-US" sz="7600" kern="0">
              <a:solidFill>
                <a:srgbClr val="FFD85F"/>
              </a:solidFill>
              <a:sym typeface="Gill Sans" charset="0"/>
            </a:endParaRPr>
          </a:p>
        </p:txBody>
      </p:sp>
      <p:sp>
        <p:nvSpPr>
          <p:cNvPr id="13" name="Rectangle 17"/>
          <p:cNvSpPr/>
          <p:nvPr/>
        </p:nvSpPr>
        <p:spPr bwMode="auto">
          <a:xfrm>
            <a:off x="5074635" y="3975215"/>
            <a:ext cx="1434756" cy="69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smtClean="0">
                <a:solidFill>
                  <a:srgbClr val="F2F2F2"/>
                </a:solidFill>
                <a:latin typeface="宋体" panose="02010600030101010101" pitchFamily="2" charset="-122"/>
                <a:cs typeface="Lato Light" charset="0"/>
                <a:sym typeface="Lato Light" charset="0"/>
              </a:rPr>
              <a:t>研制成功自主产权品牌</a:t>
            </a:r>
            <a:endParaRPr lang="en-US">
              <a:solidFill>
                <a:srgbClr val="F2F2F2"/>
              </a:solidFill>
              <a:cs typeface="Lato Light" charset="0"/>
              <a:sym typeface="Lato Light" charset="0"/>
            </a:endParaRPr>
          </a:p>
        </p:txBody>
      </p:sp>
      <p:sp>
        <p:nvSpPr>
          <p:cNvPr id="14" name="Rectangle 17"/>
          <p:cNvSpPr/>
          <p:nvPr/>
        </p:nvSpPr>
        <p:spPr bwMode="auto">
          <a:xfrm>
            <a:off x="6715792" y="1912484"/>
            <a:ext cx="1391977" cy="106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smtClean="0">
                <a:solidFill>
                  <a:srgbClr val="F2F2F2"/>
                </a:solidFill>
                <a:latin typeface="宋体" panose="02010600030101010101" pitchFamily="2" charset="-122"/>
                <a:cs typeface="Lato Light" charset="0"/>
                <a:sym typeface="Lato Light" charset="0"/>
              </a:rPr>
              <a:t>产品同时在线人数达</a:t>
            </a:r>
            <a:r>
              <a:rPr lang="en-US" altLang="zh-CN" smtClean="0">
                <a:solidFill>
                  <a:srgbClr val="F2F2F2"/>
                </a:solidFill>
                <a:latin typeface="宋体" panose="02010600030101010101" pitchFamily="2" charset="-122"/>
                <a:cs typeface="Lato Light" charset="0"/>
                <a:sym typeface="Lato Light" charset="0"/>
              </a:rPr>
              <a:t>100</a:t>
            </a:r>
            <a:r>
              <a:rPr lang="zh-CN" altLang="en-US" smtClean="0">
                <a:solidFill>
                  <a:srgbClr val="F2F2F2"/>
                </a:solidFill>
                <a:latin typeface="宋体" panose="02010600030101010101" pitchFamily="2" charset="-122"/>
                <a:cs typeface="Lato Light" charset="0"/>
                <a:sym typeface="Lato Light" charset="0"/>
              </a:rPr>
              <a:t>万</a:t>
            </a:r>
            <a:endParaRPr lang="en-US">
              <a:solidFill>
                <a:srgbClr val="F2F2F2"/>
              </a:solidFill>
              <a:cs typeface="Lato Light" charset="0"/>
              <a:sym typeface="Lato Light" charset="0"/>
            </a:endParaRPr>
          </a:p>
        </p:txBody>
      </p:sp>
      <p:sp>
        <p:nvSpPr>
          <p:cNvPr id="15" name="Rectangle 17"/>
          <p:cNvSpPr/>
          <p:nvPr/>
        </p:nvSpPr>
        <p:spPr bwMode="auto">
          <a:xfrm>
            <a:off x="2650641" y="3488329"/>
            <a:ext cx="1910113" cy="407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smtClean="0">
                <a:solidFill>
                  <a:srgbClr val="F2F2F2"/>
                </a:solidFill>
                <a:latin typeface="宋体" panose="02010600030101010101" pitchFamily="2" charset="-122"/>
                <a:cs typeface="Lato Light" charset="0"/>
                <a:sym typeface="Lato Light" charset="0"/>
              </a:rPr>
              <a:t>门户网站发布</a:t>
            </a:r>
            <a:endParaRPr lang="en-US">
              <a:solidFill>
                <a:srgbClr val="F2F2F2"/>
              </a:solidFill>
              <a:cs typeface="Lato Light" charset="0"/>
              <a:sym typeface="Lato Light" charset="0"/>
            </a:endParaRPr>
          </a:p>
        </p:txBody>
      </p:sp>
      <p:sp>
        <p:nvSpPr>
          <p:cNvPr id="16" name="Oval Callout 10"/>
          <p:cNvSpPr/>
          <p:nvPr/>
        </p:nvSpPr>
        <p:spPr bwMode="auto">
          <a:xfrm rot="19660752">
            <a:off x="4739745" y="1937539"/>
            <a:ext cx="1315158" cy="1274104"/>
          </a:xfrm>
          <a:prstGeom prst="wedgeEllipseCallout">
            <a:avLst/>
          </a:prstGeom>
          <a:noFill/>
          <a:ln w="25400" cap="flat" cmpd="sng" algn="ctr">
            <a:solidFill>
              <a:schemeClr val="accent2"/>
            </a:solidFill>
            <a:prstDash val="solid"/>
            <a:round/>
            <a:headEnd type="none" w="med" len="med"/>
            <a:tailEnd type="none" w="med" len="med"/>
          </a:ln>
          <a:effectLst/>
        </p:spPr>
        <p:txBody>
          <a:bodyPr vert="horz" wrap="square" lIns="123718" tIns="61859" rIns="123718" bIns="61859" numCol="1" rtlCol="0" anchor="t" anchorCtr="0" compatLnSpc="1"/>
          <a:lstStyle/>
          <a:p>
            <a:pPr algn="ctr" defTabSz="1236980" fontAlgn="base">
              <a:spcBef>
                <a:spcPct val="0"/>
              </a:spcBef>
              <a:spcAft>
                <a:spcPct val="0"/>
              </a:spcAft>
            </a:pPr>
            <a:endParaRPr lang="en-US" sz="7600" kern="0">
              <a:solidFill>
                <a:srgbClr val="FFD85F"/>
              </a:solidFill>
              <a:sym typeface="Gill Sans" charset="0"/>
            </a:endParaRPr>
          </a:p>
        </p:txBody>
      </p:sp>
      <p:sp>
        <p:nvSpPr>
          <p:cNvPr id="17" name="Oval 99"/>
          <p:cNvSpPr/>
          <p:nvPr/>
        </p:nvSpPr>
        <p:spPr bwMode="auto">
          <a:xfrm>
            <a:off x="9025487" y="3147622"/>
            <a:ext cx="343982" cy="339717"/>
          </a:xfrm>
          <a:prstGeom prst="ellipse">
            <a:avLst/>
          </a:prstGeom>
          <a:solidFill>
            <a:schemeClr val="accent2"/>
          </a:solidFill>
          <a:ln w="25400" cap="flat" cmpd="sng" algn="ctr">
            <a:noFill/>
            <a:prstDash val="solid"/>
            <a:round/>
            <a:headEnd type="none" w="med" len="med"/>
            <a:tailEnd type="none" w="med" len="med"/>
          </a:ln>
          <a:effectLst/>
        </p:spPr>
        <p:txBody>
          <a:bodyPr vert="horz" wrap="square" lIns="123718" tIns="61859" rIns="123718" bIns="61859" numCol="1" rtlCol="0" anchor="t" anchorCtr="0" compatLnSpc="1"/>
          <a:lstStyle/>
          <a:p>
            <a:pPr algn="ctr" defTabSz="1236980" fontAlgn="base">
              <a:spcBef>
                <a:spcPct val="0"/>
              </a:spcBef>
              <a:spcAft>
                <a:spcPct val="0"/>
              </a:spcAft>
            </a:pPr>
            <a:endParaRPr lang="en-US" sz="7600" kern="0">
              <a:solidFill>
                <a:srgbClr val="FFD85F"/>
              </a:solidFill>
              <a:sym typeface="Gill Sans" charset="0"/>
            </a:endParaRPr>
          </a:p>
        </p:txBody>
      </p:sp>
      <p:sp>
        <p:nvSpPr>
          <p:cNvPr id="18" name="Oval 99"/>
          <p:cNvSpPr/>
          <p:nvPr/>
        </p:nvSpPr>
        <p:spPr bwMode="auto">
          <a:xfrm>
            <a:off x="10847877" y="3333275"/>
            <a:ext cx="343982" cy="339717"/>
          </a:xfrm>
          <a:prstGeom prst="ellipse">
            <a:avLst/>
          </a:prstGeom>
          <a:solidFill>
            <a:schemeClr val="accent2"/>
          </a:solidFill>
          <a:ln w="25400" cap="flat" cmpd="sng" algn="ctr">
            <a:noFill/>
            <a:prstDash val="solid"/>
            <a:round/>
            <a:headEnd type="none" w="med" len="med"/>
            <a:tailEnd type="none" w="med" len="med"/>
          </a:ln>
          <a:effectLst/>
        </p:spPr>
        <p:txBody>
          <a:bodyPr vert="horz" wrap="square" lIns="123718" tIns="61859" rIns="123718" bIns="61859" numCol="1" rtlCol="0" anchor="t" anchorCtr="0" compatLnSpc="1"/>
          <a:lstStyle/>
          <a:p>
            <a:pPr algn="ctr" defTabSz="1236980" fontAlgn="base">
              <a:spcBef>
                <a:spcPct val="0"/>
              </a:spcBef>
              <a:spcAft>
                <a:spcPct val="0"/>
              </a:spcAft>
              <a:defRPr/>
            </a:pPr>
            <a:endParaRPr lang="en-US" sz="7600" kern="0" smtClean="0">
              <a:solidFill>
                <a:srgbClr val="FFD85F"/>
              </a:solidFill>
              <a:sym typeface="Gill Sans" charset="0"/>
            </a:endParaRPr>
          </a:p>
        </p:txBody>
      </p:sp>
      <p:sp>
        <p:nvSpPr>
          <p:cNvPr id="19" name="Oval Callout 85"/>
          <p:cNvSpPr/>
          <p:nvPr/>
        </p:nvSpPr>
        <p:spPr bwMode="auto">
          <a:xfrm rot="9305715">
            <a:off x="6963673" y="3821787"/>
            <a:ext cx="1298850" cy="1290100"/>
          </a:xfrm>
          <a:prstGeom prst="wedgeEllipseCallout">
            <a:avLst/>
          </a:prstGeom>
          <a:noFill/>
          <a:ln w="25400" cap="flat" cmpd="sng" algn="ctr">
            <a:solidFill>
              <a:schemeClr val="accent2"/>
            </a:solidFill>
            <a:prstDash val="solid"/>
            <a:round/>
            <a:headEnd type="none" w="med" len="med"/>
            <a:tailEnd type="none" w="med" len="med"/>
          </a:ln>
          <a:effectLst/>
        </p:spPr>
        <p:txBody>
          <a:bodyPr vert="horz" wrap="square" lIns="123718" tIns="61859" rIns="123718" bIns="61859" numCol="1" rtlCol="0" anchor="t" anchorCtr="0" compatLnSpc="1"/>
          <a:lstStyle/>
          <a:p>
            <a:pPr algn="ctr" defTabSz="1236980" fontAlgn="base">
              <a:spcBef>
                <a:spcPct val="0"/>
              </a:spcBef>
              <a:spcAft>
                <a:spcPct val="0"/>
              </a:spcAft>
              <a:defRPr/>
            </a:pPr>
            <a:endParaRPr lang="en-US" sz="7600" kern="0" smtClean="0">
              <a:solidFill>
                <a:srgbClr val="FFD85F"/>
              </a:solidFill>
              <a:sym typeface="Gill Sans" charset="0"/>
            </a:endParaRPr>
          </a:p>
        </p:txBody>
      </p:sp>
      <p:sp>
        <p:nvSpPr>
          <p:cNvPr id="20" name="Oval Callout 10"/>
          <p:cNvSpPr/>
          <p:nvPr/>
        </p:nvSpPr>
        <p:spPr bwMode="auto">
          <a:xfrm rot="20704326">
            <a:off x="8620671" y="1558520"/>
            <a:ext cx="1315158" cy="1274104"/>
          </a:xfrm>
          <a:prstGeom prst="wedgeEllipseCallout">
            <a:avLst/>
          </a:prstGeom>
          <a:noFill/>
          <a:ln w="25400" cap="flat" cmpd="sng" algn="ctr">
            <a:solidFill>
              <a:schemeClr val="accent2"/>
            </a:solidFill>
            <a:prstDash val="solid"/>
            <a:round/>
            <a:headEnd type="none" w="med" len="med"/>
            <a:tailEnd type="none" w="med" len="med"/>
          </a:ln>
          <a:effectLst/>
        </p:spPr>
        <p:txBody>
          <a:bodyPr vert="horz" wrap="square" lIns="123718" tIns="61859" rIns="123718" bIns="61859" numCol="1" rtlCol="0" anchor="t" anchorCtr="0" compatLnSpc="1"/>
          <a:lstStyle/>
          <a:p>
            <a:pPr algn="ctr" defTabSz="1236980" fontAlgn="base">
              <a:spcBef>
                <a:spcPct val="0"/>
              </a:spcBef>
              <a:spcAft>
                <a:spcPct val="0"/>
              </a:spcAft>
            </a:pPr>
            <a:endParaRPr lang="en-US" sz="7600" kern="0">
              <a:solidFill>
                <a:srgbClr val="FFD85F"/>
              </a:solidFill>
              <a:sym typeface="Gill Sans" charset="0"/>
            </a:endParaRPr>
          </a:p>
        </p:txBody>
      </p:sp>
      <p:sp>
        <p:nvSpPr>
          <p:cNvPr id="21" name="Oval Callout 85"/>
          <p:cNvSpPr/>
          <p:nvPr/>
        </p:nvSpPr>
        <p:spPr bwMode="auto">
          <a:xfrm rot="9900337">
            <a:off x="10290951" y="4007605"/>
            <a:ext cx="1298850" cy="1290100"/>
          </a:xfrm>
          <a:prstGeom prst="wedgeEllipseCallout">
            <a:avLst/>
          </a:prstGeom>
          <a:noFill/>
          <a:ln w="25400" cap="flat" cmpd="sng" algn="ctr">
            <a:solidFill>
              <a:schemeClr val="accent2"/>
            </a:solidFill>
            <a:prstDash val="solid"/>
            <a:round/>
            <a:headEnd type="none" w="med" len="med"/>
            <a:tailEnd type="none" w="med" len="med"/>
          </a:ln>
          <a:effectLst/>
        </p:spPr>
        <p:txBody>
          <a:bodyPr vert="horz" wrap="square" lIns="123718" tIns="61859" rIns="123718" bIns="61859" numCol="1" rtlCol="0" anchor="t" anchorCtr="0" compatLnSpc="1"/>
          <a:lstStyle/>
          <a:p>
            <a:pPr algn="ctr" defTabSz="1236980" fontAlgn="base">
              <a:spcBef>
                <a:spcPct val="0"/>
              </a:spcBef>
              <a:spcAft>
                <a:spcPct val="0"/>
              </a:spcAft>
              <a:defRPr/>
            </a:pPr>
            <a:endParaRPr lang="en-US" sz="7600" kern="0" smtClean="0">
              <a:solidFill>
                <a:srgbClr val="FFD85F"/>
              </a:solidFill>
              <a:sym typeface="Gill Sans" charset="0"/>
            </a:endParaRPr>
          </a:p>
        </p:txBody>
      </p:sp>
      <p:sp>
        <p:nvSpPr>
          <p:cNvPr id="22" name="Rectangle 17"/>
          <p:cNvSpPr/>
          <p:nvPr/>
        </p:nvSpPr>
        <p:spPr bwMode="auto">
          <a:xfrm>
            <a:off x="8587429" y="3607253"/>
            <a:ext cx="1569630" cy="70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smtClean="0">
                <a:solidFill>
                  <a:srgbClr val="F2F2F2"/>
                </a:solidFill>
                <a:latin typeface="宋体" panose="02010600030101010101" pitchFamily="2" charset="-122"/>
                <a:cs typeface="Lato Light" charset="0"/>
                <a:sym typeface="Lato Light" charset="0"/>
              </a:rPr>
              <a:t>公司年销售额达</a:t>
            </a:r>
            <a:r>
              <a:rPr lang="en-US" altLang="zh-CN" smtClean="0">
                <a:solidFill>
                  <a:srgbClr val="F2F2F2"/>
                </a:solidFill>
                <a:latin typeface="宋体" panose="02010600030101010101" pitchFamily="2" charset="-122"/>
                <a:cs typeface="Lato Light" charset="0"/>
                <a:sym typeface="Lato Light" charset="0"/>
              </a:rPr>
              <a:t>200</a:t>
            </a:r>
            <a:r>
              <a:rPr lang="zh-CN" altLang="en-US" smtClean="0">
                <a:solidFill>
                  <a:srgbClr val="F2F2F2"/>
                </a:solidFill>
                <a:latin typeface="宋体" panose="02010600030101010101" pitchFamily="2" charset="-122"/>
                <a:cs typeface="Lato Light" charset="0"/>
                <a:sym typeface="Lato Light" charset="0"/>
              </a:rPr>
              <a:t>万人民币</a:t>
            </a:r>
            <a:endParaRPr lang="en-US">
              <a:solidFill>
                <a:srgbClr val="F2F2F2"/>
              </a:solidFill>
              <a:cs typeface="Lato Light" charset="0"/>
              <a:sym typeface="Lato Light" charset="0"/>
            </a:endParaRPr>
          </a:p>
        </p:txBody>
      </p:sp>
      <p:sp>
        <p:nvSpPr>
          <p:cNvPr id="23" name="Rectangle 17"/>
          <p:cNvSpPr/>
          <p:nvPr/>
        </p:nvSpPr>
        <p:spPr bwMode="auto">
          <a:xfrm>
            <a:off x="10353488" y="2574591"/>
            <a:ext cx="1391977" cy="66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sz="2000" smtClean="0">
                <a:solidFill>
                  <a:srgbClr val="F2F2F2"/>
                </a:solidFill>
                <a:latin typeface="宋体" panose="02010600030101010101" pitchFamily="2" charset="-122"/>
                <a:cs typeface="Lato Light" charset="0"/>
                <a:sym typeface="Lato Light" charset="0"/>
              </a:rPr>
              <a:t>产品获省科技进步奖</a:t>
            </a:r>
            <a:endParaRPr lang="en-US" sz="2000">
              <a:solidFill>
                <a:srgbClr val="F2F2F2"/>
              </a:solidFill>
              <a:cs typeface="Lato Light" charset="0"/>
              <a:sym typeface="Lato Light" charset="0"/>
            </a:endParaRPr>
          </a:p>
        </p:txBody>
      </p:sp>
      <p:sp>
        <p:nvSpPr>
          <p:cNvPr id="24" name="TextBox 23"/>
          <p:cNvSpPr txBox="1"/>
          <p:nvPr/>
        </p:nvSpPr>
        <p:spPr>
          <a:xfrm>
            <a:off x="1186571" y="3940388"/>
            <a:ext cx="1069525" cy="800219"/>
          </a:xfrm>
          <a:prstGeom prst="rect">
            <a:avLst/>
          </a:prstGeom>
          <a:noFill/>
        </p:spPr>
        <p:txBody>
          <a:bodyPr wrap="none" rtlCol="0">
            <a:spAutoFit/>
          </a:bodyPr>
          <a:lstStyle/>
          <a:p>
            <a:pPr algn="ctr" defTabSz="1176655"/>
            <a:r>
              <a:rPr lang="en-US" altLang="zh-CN" sz="2300" smtClean="0">
                <a:solidFill>
                  <a:srgbClr val="F2F2F2"/>
                </a:solidFill>
                <a:latin typeface="宋体" panose="02010600030101010101" pitchFamily="2" charset="-122"/>
              </a:rPr>
              <a:t>2011</a:t>
            </a:r>
            <a:r>
              <a:rPr lang="zh-CN" altLang="en-US" sz="2300" smtClean="0">
                <a:solidFill>
                  <a:srgbClr val="F2F2F2"/>
                </a:solidFill>
                <a:latin typeface="宋体" panose="02010600030101010101" pitchFamily="2" charset="-122"/>
              </a:rPr>
              <a:t>年</a:t>
            </a:r>
            <a:endParaRPr lang="en-US" altLang="zh-CN" sz="2300" smtClean="0">
              <a:solidFill>
                <a:srgbClr val="F2F2F2"/>
              </a:solidFill>
              <a:latin typeface="宋体" panose="02010600030101010101" pitchFamily="2" charset="-122"/>
            </a:endParaRPr>
          </a:p>
          <a:p>
            <a:pPr algn="ctr" defTabSz="1176655"/>
            <a:r>
              <a:rPr lang="en-US" altLang="zh-CN" sz="2300" smtClean="0">
                <a:solidFill>
                  <a:srgbClr val="F2F2F2"/>
                </a:solidFill>
                <a:latin typeface="宋体" panose="02010600030101010101" pitchFamily="2" charset="-122"/>
              </a:rPr>
              <a:t>10</a:t>
            </a:r>
            <a:r>
              <a:rPr lang="zh-CN" altLang="en-US" sz="2300" smtClean="0">
                <a:solidFill>
                  <a:srgbClr val="F2F2F2"/>
                </a:solidFill>
                <a:latin typeface="宋体" panose="02010600030101010101" pitchFamily="2" charset="-122"/>
              </a:rPr>
              <a:t>月</a:t>
            </a:r>
            <a:endParaRPr lang="en-US" altLang="zh-CN" sz="2300" smtClean="0">
              <a:solidFill>
                <a:srgbClr val="F2F2F2"/>
              </a:solidFill>
              <a:latin typeface="宋体" panose="02010600030101010101" pitchFamily="2" charset="-122"/>
            </a:endParaRPr>
          </a:p>
        </p:txBody>
      </p:sp>
      <p:sp>
        <p:nvSpPr>
          <p:cNvPr id="25" name="TextBox 24"/>
          <p:cNvSpPr txBox="1"/>
          <p:nvPr/>
        </p:nvSpPr>
        <p:spPr>
          <a:xfrm>
            <a:off x="3817524" y="4977142"/>
            <a:ext cx="1069524" cy="800219"/>
          </a:xfrm>
          <a:prstGeom prst="rect">
            <a:avLst/>
          </a:prstGeom>
          <a:noFill/>
        </p:spPr>
        <p:txBody>
          <a:bodyPr wrap="none" rtlCol="0">
            <a:spAutoFit/>
          </a:bodyPr>
          <a:lstStyle/>
          <a:p>
            <a:pPr algn="ctr" defTabSz="1176655"/>
            <a:r>
              <a:rPr lang="en-US" altLang="zh-CN" sz="2300" smtClean="0">
                <a:solidFill>
                  <a:srgbClr val="F2F2F2"/>
                </a:solidFill>
                <a:latin typeface="宋体" panose="02010600030101010101" pitchFamily="2" charset="-122"/>
              </a:rPr>
              <a:t>2013</a:t>
            </a:r>
            <a:r>
              <a:rPr lang="zh-CN" altLang="en-US" sz="2300" smtClean="0">
                <a:solidFill>
                  <a:srgbClr val="F2F2F2"/>
                </a:solidFill>
                <a:latin typeface="宋体" panose="02010600030101010101" pitchFamily="2" charset="-122"/>
              </a:rPr>
              <a:t>年</a:t>
            </a:r>
            <a:endParaRPr lang="en-US" altLang="zh-CN" sz="2300" smtClean="0">
              <a:solidFill>
                <a:srgbClr val="F2F2F2"/>
              </a:solidFill>
              <a:latin typeface="宋体" panose="02010600030101010101" pitchFamily="2" charset="-122"/>
            </a:endParaRPr>
          </a:p>
          <a:p>
            <a:pPr algn="ctr" defTabSz="1176655"/>
            <a:r>
              <a:rPr lang="en-US" altLang="zh-CN" sz="2300" smtClean="0">
                <a:solidFill>
                  <a:srgbClr val="F2F2F2"/>
                </a:solidFill>
                <a:latin typeface="宋体" panose="02010600030101010101" pitchFamily="2" charset="-122"/>
              </a:rPr>
              <a:t>8</a:t>
            </a:r>
            <a:r>
              <a:rPr lang="zh-CN" altLang="en-US" sz="2300" smtClean="0">
                <a:solidFill>
                  <a:srgbClr val="F2F2F2"/>
                </a:solidFill>
                <a:latin typeface="宋体" panose="02010600030101010101" pitchFamily="2" charset="-122"/>
              </a:rPr>
              <a:t>月</a:t>
            </a:r>
            <a:endParaRPr lang="zh-CN" altLang="en-US" sz="2300">
              <a:solidFill>
                <a:srgbClr val="F2F2F2"/>
              </a:solidFill>
              <a:latin typeface="宋体" panose="02010600030101010101" pitchFamily="2" charset="-122"/>
            </a:endParaRPr>
          </a:p>
        </p:txBody>
      </p:sp>
      <p:sp>
        <p:nvSpPr>
          <p:cNvPr id="26" name="TextBox 25"/>
          <p:cNvSpPr txBox="1"/>
          <p:nvPr/>
        </p:nvSpPr>
        <p:spPr>
          <a:xfrm>
            <a:off x="4862562" y="2215476"/>
            <a:ext cx="1069524" cy="800219"/>
          </a:xfrm>
          <a:prstGeom prst="rect">
            <a:avLst/>
          </a:prstGeom>
          <a:noFill/>
        </p:spPr>
        <p:txBody>
          <a:bodyPr wrap="none" rtlCol="0">
            <a:spAutoFit/>
          </a:bodyPr>
          <a:lstStyle/>
          <a:p>
            <a:pPr algn="ctr" defTabSz="1176655"/>
            <a:r>
              <a:rPr lang="en-US" altLang="zh-CN" sz="2300" smtClean="0">
                <a:solidFill>
                  <a:srgbClr val="F2F2F2"/>
                </a:solidFill>
                <a:latin typeface="宋体" panose="02010600030101010101" pitchFamily="2" charset="-122"/>
              </a:rPr>
              <a:t>2013</a:t>
            </a:r>
            <a:r>
              <a:rPr lang="zh-CN" altLang="en-US" sz="2300" smtClean="0">
                <a:solidFill>
                  <a:srgbClr val="F2F2F2"/>
                </a:solidFill>
                <a:latin typeface="宋体" panose="02010600030101010101" pitchFamily="2" charset="-122"/>
              </a:rPr>
              <a:t>年</a:t>
            </a:r>
            <a:endParaRPr lang="en-US" altLang="zh-CN" sz="2300" smtClean="0">
              <a:solidFill>
                <a:srgbClr val="F2F2F2"/>
              </a:solidFill>
              <a:latin typeface="宋体" panose="02010600030101010101" pitchFamily="2" charset="-122"/>
            </a:endParaRPr>
          </a:p>
          <a:p>
            <a:pPr algn="ctr" defTabSz="1176655"/>
            <a:r>
              <a:rPr lang="en-US" altLang="zh-CN" sz="2300" smtClean="0">
                <a:solidFill>
                  <a:srgbClr val="F2F2F2"/>
                </a:solidFill>
                <a:latin typeface="宋体" panose="02010600030101010101" pitchFamily="2" charset="-122"/>
              </a:rPr>
              <a:t>12</a:t>
            </a:r>
            <a:r>
              <a:rPr lang="zh-CN" altLang="en-US" sz="2300" smtClean="0">
                <a:solidFill>
                  <a:srgbClr val="F2F2F2"/>
                </a:solidFill>
                <a:latin typeface="宋体" panose="02010600030101010101" pitchFamily="2" charset="-122"/>
              </a:rPr>
              <a:t>月</a:t>
            </a:r>
            <a:endParaRPr lang="zh-CN" altLang="en-US" sz="2300">
              <a:solidFill>
                <a:srgbClr val="F2F2F2"/>
              </a:solidFill>
              <a:latin typeface="宋体" panose="02010600030101010101" pitchFamily="2" charset="-122"/>
            </a:endParaRPr>
          </a:p>
        </p:txBody>
      </p:sp>
      <p:sp>
        <p:nvSpPr>
          <p:cNvPr id="27" name="TextBox 26"/>
          <p:cNvSpPr txBox="1"/>
          <p:nvPr/>
        </p:nvSpPr>
        <p:spPr>
          <a:xfrm>
            <a:off x="7078336" y="4096872"/>
            <a:ext cx="1069524" cy="800219"/>
          </a:xfrm>
          <a:prstGeom prst="rect">
            <a:avLst/>
          </a:prstGeom>
          <a:noFill/>
        </p:spPr>
        <p:txBody>
          <a:bodyPr wrap="none" rtlCol="0">
            <a:spAutoFit/>
          </a:bodyPr>
          <a:lstStyle/>
          <a:p>
            <a:pPr algn="ctr" defTabSz="1176655"/>
            <a:r>
              <a:rPr lang="en-US" altLang="zh-CN" sz="2300" smtClean="0">
                <a:solidFill>
                  <a:srgbClr val="F2F2F2"/>
                </a:solidFill>
                <a:latin typeface="宋体" panose="02010600030101010101" pitchFamily="2" charset="-122"/>
              </a:rPr>
              <a:t>2014</a:t>
            </a:r>
            <a:r>
              <a:rPr lang="zh-CN" altLang="en-US" sz="2300" smtClean="0">
                <a:solidFill>
                  <a:srgbClr val="F2F2F2"/>
                </a:solidFill>
                <a:latin typeface="宋体" panose="02010600030101010101" pitchFamily="2" charset="-122"/>
              </a:rPr>
              <a:t>年</a:t>
            </a:r>
            <a:endParaRPr lang="en-US" altLang="zh-CN" sz="2300" smtClean="0">
              <a:solidFill>
                <a:srgbClr val="F2F2F2"/>
              </a:solidFill>
              <a:latin typeface="宋体" panose="02010600030101010101" pitchFamily="2" charset="-122"/>
            </a:endParaRPr>
          </a:p>
          <a:p>
            <a:pPr algn="ctr" defTabSz="1176655"/>
            <a:r>
              <a:rPr lang="en-US" altLang="zh-CN" sz="2300" smtClean="0">
                <a:solidFill>
                  <a:srgbClr val="F2F2F2"/>
                </a:solidFill>
                <a:latin typeface="宋体" panose="02010600030101010101" pitchFamily="2" charset="-122"/>
              </a:rPr>
              <a:t>5</a:t>
            </a:r>
            <a:r>
              <a:rPr lang="zh-CN" altLang="en-US" sz="2300" smtClean="0">
                <a:solidFill>
                  <a:srgbClr val="F2F2F2"/>
                </a:solidFill>
                <a:latin typeface="宋体" panose="02010600030101010101" pitchFamily="2" charset="-122"/>
              </a:rPr>
              <a:t>月</a:t>
            </a:r>
            <a:endParaRPr lang="zh-CN" altLang="en-US" sz="2300">
              <a:solidFill>
                <a:srgbClr val="F2F2F2"/>
              </a:solidFill>
              <a:latin typeface="宋体" panose="02010600030101010101" pitchFamily="2" charset="-122"/>
            </a:endParaRPr>
          </a:p>
        </p:txBody>
      </p:sp>
      <p:sp>
        <p:nvSpPr>
          <p:cNvPr id="28" name="TextBox 27"/>
          <p:cNvSpPr txBox="1"/>
          <p:nvPr/>
        </p:nvSpPr>
        <p:spPr>
          <a:xfrm>
            <a:off x="8748655" y="1845511"/>
            <a:ext cx="1069524" cy="800219"/>
          </a:xfrm>
          <a:prstGeom prst="rect">
            <a:avLst/>
          </a:prstGeom>
          <a:noFill/>
        </p:spPr>
        <p:txBody>
          <a:bodyPr wrap="none" rtlCol="0">
            <a:spAutoFit/>
          </a:bodyPr>
          <a:lstStyle/>
          <a:p>
            <a:pPr algn="ctr" defTabSz="1176655"/>
            <a:r>
              <a:rPr lang="en-US" altLang="zh-CN" sz="2300" smtClean="0">
                <a:solidFill>
                  <a:srgbClr val="F2F2F2"/>
                </a:solidFill>
                <a:latin typeface="宋体" panose="02010600030101010101" pitchFamily="2" charset="-122"/>
              </a:rPr>
              <a:t>2014</a:t>
            </a:r>
            <a:r>
              <a:rPr lang="zh-CN" altLang="en-US" sz="2300" smtClean="0">
                <a:solidFill>
                  <a:srgbClr val="F2F2F2"/>
                </a:solidFill>
                <a:latin typeface="宋体" panose="02010600030101010101" pitchFamily="2" charset="-122"/>
              </a:rPr>
              <a:t>年</a:t>
            </a:r>
            <a:endParaRPr lang="en-US" altLang="zh-CN" sz="2300" smtClean="0">
              <a:solidFill>
                <a:srgbClr val="F2F2F2"/>
              </a:solidFill>
              <a:latin typeface="宋体" panose="02010600030101010101" pitchFamily="2" charset="-122"/>
            </a:endParaRPr>
          </a:p>
          <a:p>
            <a:pPr algn="ctr" defTabSz="1176655"/>
            <a:r>
              <a:rPr lang="en-US" altLang="zh-CN" sz="2300" smtClean="0">
                <a:solidFill>
                  <a:srgbClr val="F2F2F2"/>
                </a:solidFill>
                <a:latin typeface="宋体" panose="02010600030101010101" pitchFamily="2" charset="-122"/>
              </a:rPr>
              <a:t>9</a:t>
            </a:r>
            <a:r>
              <a:rPr lang="zh-CN" altLang="en-US" sz="2300" smtClean="0">
                <a:solidFill>
                  <a:srgbClr val="F2F2F2"/>
                </a:solidFill>
                <a:latin typeface="宋体" panose="02010600030101010101" pitchFamily="2" charset="-122"/>
              </a:rPr>
              <a:t>月</a:t>
            </a:r>
            <a:endParaRPr lang="zh-CN" altLang="en-US" sz="2300">
              <a:solidFill>
                <a:srgbClr val="F2F2F2"/>
              </a:solidFill>
              <a:latin typeface="宋体" panose="02010600030101010101" pitchFamily="2" charset="-122"/>
            </a:endParaRPr>
          </a:p>
        </p:txBody>
      </p:sp>
      <p:sp>
        <p:nvSpPr>
          <p:cNvPr id="29" name="TextBox 28"/>
          <p:cNvSpPr txBox="1"/>
          <p:nvPr/>
        </p:nvSpPr>
        <p:spPr>
          <a:xfrm>
            <a:off x="10405613" y="4309793"/>
            <a:ext cx="1069525" cy="800219"/>
          </a:xfrm>
          <a:prstGeom prst="rect">
            <a:avLst/>
          </a:prstGeom>
          <a:noFill/>
        </p:spPr>
        <p:txBody>
          <a:bodyPr wrap="none" rtlCol="0">
            <a:spAutoFit/>
          </a:bodyPr>
          <a:lstStyle/>
          <a:p>
            <a:pPr algn="ctr" defTabSz="1176655"/>
            <a:r>
              <a:rPr lang="en-US" altLang="zh-CN" sz="2300" smtClean="0">
                <a:solidFill>
                  <a:srgbClr val="F2F2F2"/>
                </a:solidFill>
                <a:latin typeface="宋体" panose="02010600030101010101" pitchFamily="2" charset="-122"/>
              </a:rPr>
              <a:t>201X</a:t>
            </a:r>
            <a:r>
              <a:rPr lang="zh-CN" altLang="en-US" sz="2300" smtClean="0">
                <a:solidFill>
                  <a:srgbClr val="F2F2F2"/>
                </a:solidFill>
                <a:latin typeface="宋体" panose="02010600030101010101" pitchFamily="2" charset="-122"/>
              </a:rPr>
              <a:t>年</a:t>
            </a:r>
            <a:endParaRPr lang="zh-CN" altLang="en-US" sz="2300" smtClean="0">
              <a:solidFill>
                <a:srgbClr val="F2F2F2"/>
              </a:solidFill>
              <a:latin typeface="宋体" panose="02010600030101010101" pitchFamily="2" charset="-122"/>
            </a:endParaRPr>
          </a:p>
          <a:p>
            <a:pPr algn="ctr" defTabSz="1176655"/>
            <a:r>
              <a:rPr lang="en-US" altLang="zh-CN" sz="2300" smtClean="0">
                <a:solidFill>
                  <a:srgbClr val="F2F2F2"/>
                </a:solidFill>
                <a:latin typeface="宋体" panose="02010600030101010101" pitchFamily="2" charset="-122"/>
              </a:rPr>
              <a:t>5</a:t>
            </a:r>
            <a:r>
              <a:rPr lang="zh-CN" altLang="en-US" sz="2300" smtClean="0">
                <a:solidFill>
                  <a:srgbClr val="F2F2F2"/>
                </a:solidFill>
                <a:latin typeface="宋体" panose="02010600030101010101" pitchFamily="2" charset="-122"/>
              </a:rPr>
              <a:t>月</a:t>
            </a:r>
            <a:endParaRPr lang="en-US" altLang="zh-CN" sz="2300" smtClean="0">
              <a:solidFill>
                <a:srgbClr val="F2F2F2"/>
              </a:solidFill>
              <a:latin typeface="宋体" panose="02010600030101010101" pitchFamily="2" charset="-122"/>
            </a:endParaRPr>
          </a:p>
        </p:txBody>
      </p:sp>
      <p:sp>
        <p:nvSpPr>
          <p:cNvPr id="30" name="Text Box 134"/>
          <p:cNvSpPr txBox="1">
            <a:spLocks noChangeArrowheads="1"/>
          </p:cNvSpPr>
          <p:nvPr/>
        </p:nvSpPr>
        <p:spPr bwMode="auto">
          <a:xfrm>
            <a:off x="10851703" y="7174210"/>
            <a:ext cx="1136920" cy="276999"/>
          </a:xfrm>
          <a:prstGeom prst="rect">
            <a:avLst/>
          </a:prstGeom>
          <a:noFill/>
          <a:ln w="9525">
            <a:noFill/>
            <a:miter lim="800000"/>
          </a:ln>
        </p:spPr>
        <p:txBody>
          <a:bodyPr wrap="square">
            <a:spAutoFit/>
          </a:bodyPr>
          <a:lstStyle/>
          <a:p>
            <a:pPr algn="ctr">
              <a:spcBef>
                <a:spcPct val="50000"/>
              </a:spcBef>
            </a:pPr>
            <a:r>
              <a:rPr lang="zh-CN" altLang="en-US" sz="1200" smtClean="0">
                <a:solidFill>
                  <a:srgbClr val="FFFFFF">
                    <a:lumMod val="50000"/>
                  </a:srgbClr>
                </a:solidFill>
                <a:latin typeface="微软雅黑" panose="020b0503020204020204" pitchFamily="34" charset="-122"/>
                <a:ea typeface="微软雅黑" panose="020b0503020204020204" pitchFamily="34" charset="-122"/>
              </a:rPr>
              <a:t>延迟付</a:t>
            </a:r>
            <a:endParaRPr lang="zh-CN" altLang="en-US" sz="1200">
              <a:solidFill>
                <a:srgbClr val="FFFFFF">
                  <a:lumMod val="50000"/>
                </a:srgb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8" presetClass="emph" presetSubtype="0" fill="hold" grpId="1" nodeType="withEffect">
                                  <p:stCondLst>
                                    <p:cond delay="0"/>
                                  </p:stCondLst>
                                  <p:childTnLst>
                                    <p:animRot by="21600000">
                                      <p:cBhvr>
                                        <p:cTn id="10" dur="500" fill="hold"/>
                                        <p:tgtEl>
                                          <p:spTgt spid="4"/>
                                        </p:tgtEl>
                                        <p:attrNameLst>
                                          <p:attrName>r</p:attrName>
                                        </p:attrNameLst>
                                      </p:cBhvr>
                                    </p:animRo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750"/>
                                        <p:tgtEl>
                                          <p:spTgt spid="5"/>
                                        </p:tgtEl>
                                      </p:cBhvr>
                                    </p:animEffect>
                                  </p:childTnLst>
                                </p:cTn>
                              </p:par>
                            </p:childTnLst>
                          </p:cTn>
                        </p:par>
                        <p:par>
                          <p:cTn id="15" fill="hold" nodeType="afterGroup">
                            <p:stCondLst>
                              <p:cond delay="1250"/>
                            </p:stCondLst>
                            <p:childTnLst>
                              <p:par>
                                <p:cTn id="16" presetID="45"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anim calcmode="lin" valueType="num">
                                      <p:cBhvr>
                                        <p:cTn id="19" dur="250" fill="hold"/>
                                        <p:tgtEl>
                                          <p:spTgt spid="7"/>
                                        </p:tgtEl>
                                        <p:attrNameLst>
                                          <p:attrName>ppt_w</p:attrName>
                                        </p:attrNameLst>
                                      </p:cBhvr>
                                      <p:tavLst>
                                        <p:tav tm="0" fmla="#ppt_w*sin(2.5*pi*$)">
                                          <p:val>
                                            <p:fltVal val="0"/>
                                          </p:val>
                                        </p:tav>
                                        <p:tav tm="100000">
                                          <p:val>
                                            <p:fltVal val="1"/>
                                          </p:val>
                                        </p:tav>
                                      </p:tavLst>
                                    </p:anim>
                                    <p:anim calcmode="lin" valueType="num">
                                      <p:cBhvr>
                                        <p:cTn id="20" dur="250" fill="hold"/>
                                        <p:tgtEl>
                                          <p:spTgt spid="7"/>
                                        </p:tgtEl>
                                        <p:attrNameLst>
                                          <p:attrName>ppt_h</p:attrName>
                                        </p:attrNameLst>
                                      </p:cBhvr>
                                      <p:tavLst>
                                        <p:tav tm="0">
                                          <p:val>
                                            <p:strVal val="#ppt_h"/>
                                          </p:val>
                                        </p:tav>
                                        <p:tav tm="100000">
                                          <p:val>
                                            <p:strVal val="#ppt_h"/>
                                          </p:val>
                                        </p:tav>
                                      </p:tavLst>
                                    </p:anim>
                                  </p:childTnLst>
                                </p:cTn>
                              </p:par>
                            </p:childTnLst>
                          </p:cTn>
                        </p:par>
                        <p:par>
                          <p:cTn id="21" fill="hold" nodeType="afterGroup">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par>
                          <p:cTn id="27" fill="hold" nodeType="afterGroup">
                            <p:stCondLst>
                              <p:cond delay="2000"/>
                            </p:stCondLst>
                            <p:childTnLst>
                              <p:par>
                                <p:cTn id="28" presetID="23" presetClass="entr" presetSubtype="16" fill="hold" grpId="0" nodeType="afterEffect">
                                  <p:stCondLst>
                                    <p:cond delay="0"/>
                                  </p:stCondLst>
                                  <p:iterate type="lt">
                                    <p:tmPct val="10000"/>
                                  </p:iterate>
                                  <p:childTnLst>
                                    <p:set>
                                      <p:cBhvr>
                                        <p:cTn id="29" dur="1" fill="hold">
                                          <p:stCondLst>
                                            <p:cond delay="0"/>
                                          </p:stCondLst>
                                        </p:cTn>
                                        <p:tgtEl>
                                          <p:spTgt spid="24"/>
                                        </p:tgtEl>
                                        <p:attrNameLst>
                                          <p:attrName>style.visibility</p:attrName>
                                        </p:attrNameLst>
                                      </p:cBhvr>
                                      <p:to>
                                        <p:strVal val="visible"/>
                                      </p:to>
                                    </p:set>
                                    <p:anim calcmode="lin" valueType="num">
                                      <p:cBhvr>
                                        <p:cTn id="30" dur="300" fill="hold"/>
                                        <p:tgtEl>
                                          <p:spTgt spid="24"/>
                                        </p:tgtEl>
                                        <p:attrNameLst>
                                          <p:attrName>ppt_w</p:attrName>
                                        </p:attrNameLst>
                                      </p:cBhvr>
                                      <p:tavLst>
                                        <p:tav tm="0">
                                          <p:val>
                                            <p:fltVal val="0"/>
                                          </p:val>
                                        </p:tav>
                                        <p:tav tm="100000">
                                          <p:val>
                                            <p:strVal val="#ppt_w"/>
                                          </p:val>
                                        </p:tav>
                                      </p:tavLst>
                                    </p:anim>
                                    <p:anim calcmode="lin" valueType="num">
                                      <p:cBhvr>
                                        <p:cTn id="31" dur="300" fill="hold"/>
                                        <p:tgtEl>
                                          <p:spTgt spid="24"/>
                                        </p:tgtEl>
                                        <p:attrNameLst>
                                          <p:attrName>ppt_h</p:attrName>
                                        </p:attrNameLst>
                                      </p:cBhvr>
                                      <p:tavLst>
                                        <p:tav tm="0">
                                          <p:val>
                                            <p:fltVal val="0"/>
                                          </p:val>
                                        </p:tav>
                                        <p:tav tm="100000">
                                          <p:val>
                                            <p:strVal val="#ppt_h"/>
                                          </p:val>
                                        </p:tav>
                                      </p:tavLst>
                                    </p:anim>
                                  </p:childTnLst>
                                </p:cTn>
                              </p:par>
                            </p:childTnLst>
                          </p:cTn>
                        </p:par>
                        <p:par>
                          <p:cTn id="32" fill="hold" nodeType="afterGroup">
                            <p:stCondLst>
                              <p:cond delay="2300"/>
                            </p:stCondLst>
                            <p:childTnLst>
                              <p:par>
                                <p:cTn id="33" presetID="23" presetClass="entr" presetSubtype="16" fill="hold" grpId="0" nodeType="afterEffect">
                                  <p:stCondLst>
                                    <p:cond delay="0"/>
                                  </p:stCondLst>
                                  <p:iterate type="lt">
                                    <p:tmPct val="10000"/>
                                  </p:iterate>
                                  <p:childTnLst>
                                    <p:set>
                                      <p:cBhvr>
                                        <p:cTn id="34" dur="1" fill="hold">
                                          <p:stCondLst>
                                            <p:cond delay="0"/>
                                          </p:stCondLst>
                                        </p:cTn>
                                        <p:tgtEl>
                                          <p:spTgt spid="8"/>
                                        </p:tgtEl>
                                        <p:attrNameLst>
                                          <p:attrName>style.visibility</p:attrName>
                                        </p:attrNameLst>
                                      </p:cBhvr>
                                      <p:to>
                                        <p:strVal val="visible"/>
                                      </p:to>
                                    </p:set>
                                    <p:anim calcmode="lin" valueType="num">
                                      <p:cBhvr>
                                        <p:cTn id="35" dur="300" fill="hold"/>
                                        <p:tgtEl>
                                          <p:spTgt spid="8"/>
                                        </p:tgtEl>
                                        <p:attrNameLst>
                                          <p:attrName>ppt_w</p:attrName>
                                        </p:attrNameLst>
                                      </p:cBhvr>
                                      <p:tavLst>
                                        <p:tav tm="0">
                                          <p:val>
                                            <p:fltVal val="0"/>
                                          </p:val>
                                        </p:tav>
                                        <p:tav tm="100000">
                                          <p:val>
                                            <p:strVal val="#ppt_w"/>
                                          </p:val>
                                        </p:tav>
                                      </p:tavLst>
                                    </p:anim>
                                    <p:anim calcmode="lin" valueType="num">
                                      <p:cBhvr>
                                        <p:cTn id="36" dur="300" fill="hold"/>
                                        <p:tgtEl>
                                          <p:spTgt spid="8"/>
                                        </p:tgtEl>
                                        <p:attrNameLst>
                                          <p:attrName>ppt_h</p:attrName>
                                        </p:attrNameLst>
                                      </p:cBhvr>
                                      <p:tavLst>
                                        <p:tav tm="0">
                                          <p:val>
                                            <p:fltVal val="0"/>
                                          </p:val>
                                        </p:tav>
                                        <p:tav tm="100000">
                                          <p:val>
                                            <p:strVal val="#ppt_h"/>
                                          </p:val>
                                        </p:tav>
                                      </p:tavLst>
                                    </p:anim>
                                  </p:childTnLst>
                                </p:cTn>
                              </p:par>
                              <p:par>
                                <p:cTn id="37" presetID="45"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50"/>
                                        <p:tgtEl>
                                          <p:spTgt spid="10"/>
                                        </p:tgtEl>
                                      </p:cBhvr>
                                    </p:animEffect>
                                    <p:anim calcmode="lin" valueType="num">
                                      <p:cBhvr>
                                        <p:cTn id="40" dur="250" fill="hold"/>
                                        <p:tgtEl>
                                          <p:spTgt spid="10"/>
                                        </p:tgtEl>
                                        <p:attrNameLst>
                                          <p:attrName>ppt_w</p:attrName>
                                        </p:attrNameLst>
                                      </p:cBhvr>
                                      <p:tavLst>
                                        <p:tav tm="0" fmla="#ppt_w*sin(2.5*pi*$)">
                                          <p:val>
                                            <p:fltVal val="0"/>
                                          </p:val>
                                        </p:tav>
                                        <p:tav tm="100000">
                                          <p:val>
                                            <p:fltVal val="1"/>
                                          </p:val>
                                        </p:tav>
                                      </p:tavLst>
                                    </p:anim>
                                    <p:anim calcmode="lin" valueType="num">
                                      <p:cBhvr>
                                        <p:cTn id="41" dur="250" fill="hold"/>
                                        <p:tgtEl>
                                          <p:spTgt spid="10"/>
                                        </p:tgtEl>
                                        <p:attrNameLst>
                                          <p:attrName>ppt_h</p:attrName>
                                        </p:attrNameLst>
                                      </p:cBhvr>
                                      <p:tavLst>
                                        <p:tav tm="0">
                                          <p:val>
                                            <p:strVal val="#ppt_h"/>
                                          </p:val>
                                        </p:tav>
                                        <p:tav tm="100000">
                                          <p:val>
                                            <p:strVal val="#ppt_h"/>
                                          </p:val>
                                        </p:tav>
                                      </p:tavLst>
                                    </p:anim>
                                  </p:childTnLst>
                                </p:cTn>
                              </p:par>
                            </p:childTnLst>
                          </p:cTn>
                        </p:par>
                        <p:par>
                          <p:cTn id="42" fill="hold" nodeType="afterGroup">
                            <p:stCondLst>
                              <p:cond delay="2600"/>
                            </p:stCondLst>
                            <p:childTnLst>
                              <p:par>
                                <p:cTn id="43" presetID="53" presetClass="entr" presetSubtype="16"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animEffect transition="in" filter="fade">
                                      <p:cBhvr>
                                        <p:cTn id="47" dur="500"/>
                                        <p:tgtEl>
                                          <p:spTgt spid="9"/>
                                        </p:tgtEl>
                                      </p:cBhvr>
                                    </p:animEffect>
                                  </p:childTnLst>
                                </p:cTn>
                              </p:par>
                            </p:childTnLst>
                          </p:cTn>
                        </p:par>
                        <p:par>
                          <p:cTn id="48" fill="hold" nodeType="afterGroup">
                            <p:stCondLst>
                              <p:cond delay="3100"/>
                            </p:stCondLst>
                            <p:childTnLst>
                              <p:par>
                                <p:cTn id="49" presetID="23" presetClass="entr" presetSubtype="16" fill="hold" grpId="0" nodeType="afterEffect">
                                  <p:stCondLst>
                                    <p:cond delay="0"/>
                                  </p:stCondLst>
                                  <p:iterate type="lt">
                                    <p:tmPct val="10000"/>
                                  </p:iterate>
                                  <p:childTnLst>
                                    <p:set>
                                      <p:cBhvr>
                                        <p:cTn id="50" dur="1" fill="hold">
                                          <p:stCondLst>
                                            <p:cond delay="0"/>
                                          </p:stCondLst>
                                        </p:cTn>
                                        <p:tgtEl>
                                          <p:spTgt spid="25"/>
                                        </p:tgtEl>
                                        <p:attrNameLst>
                                          <p:attrName>style.visibility</p:attrName>
                                        </p:attrNameLst>
                                      </p:cBhvr>
                                      <p:to>
                                        <p:strVal val="visible"/>
                                      </p:to>
                                    </p:set>
                                    <p:anim calcmode="lin" valueType="num">
                                      <p:cBhvr>
                                        <p:cTn id="51" dur="300" fill="hold"/>
                                        <p:tgtEl>
                                          <p:spTgt spid="25"/>
                                        </p:tgtEl>
                                        <p:attrNameLst>
                                          <p:attrName>ppt_w</p:attrName>
                                        </p:attrNameLst>
                                      </p:cBhvr>
                                      <p:tavLst>
                                        <p:tav tm="0">
                                          <p:val>
                                            <p:fltVal val="0"/>
                                          </p:val>
                                        </p:tav>
                                        <p:tav tm="100000">
                                          <p:val>
                                            <p:strVal val="#ppt_w"/>
                                          </p:val>
                                        </p:tav>
                                      </p:tavLst>
                                    </p:anim>
                                    <p:anim calcmode="lin" valueType="num">
                                      <p:cBhvr>
                                        <p:cTn id="52" dur="300" fill="hold"/>
                                        <p:tgtEl>
                                          <p:spTgt spid="25"/>
                                        </p:tgtEl>
                                        <p:attrNameLst>
                                          <p:attrName>ppt_h</p:attrName>
                                        </p:attrNameLst>
                                      </p:cBhvr>
                                      <p:tavLst>
                                        <p:tav tm="0">
                                          <p:val>
                                            <p:fltVal val="0"/>
                                          </p:val>
                                        </p:tav>
                                        <p:tav tm="100000">
                                          <p:val>
                                            <p:strVal val="#ppt_h"/>
                                          </p:val>
                                        </p:tav>
                                      </p:tavLst>
                                    </p:anim>
                                  </p:childTnLst>
                                </p:cTn>
                              </p:par>
                            </p:childTnLst>
                          </p:cTn>
                        </p:par>
                        <p:par>
                          <p:cTn id="53" fill="hold" nodeType="afterGroup">
                            <p:stCondLst>
                              <p:cond delay="3400"/>
                            </p:stCondLst>
                            <p:childTnLst>
                              <p:par>
                                <p:cTn id="54" presetID="23" presetClass="entr" presetSubtype="16" fill="hold" grpId="0" nodeType="afterEffect">
                                  <p:stCondLst>
                                    <p:cond delay="0"/>
                                  </p:stCondLst>
                                  <p:iterate type="lt">
                                    <p:tmPct val="10000"/>
                                  </p:iterate>
                                  <p:childTnLst>
                                    <p:set>
                                      <p:cBhvr>
                                        <p:cTn id="55" dur="1" fill="hold">
                                          <p:stCondLst>
                                            <p:cond delay="0"/>
                                          </p:stCondLst>
                                        </p:cTn>
                                        <p:tgtEl>
                                          <p:spTgt spid="15"/>
                                        </p:tgtEl>
                                        <p:attrNameLst>
                                          <p:attrName>style.visibility</p:attrName>
                                        </p:attrNameLst>
                                      </p:cBhvr>
                                      <p:to>
                                        <p:strVal val="visible"/>
                                      </p:to>
                                    </p:set>
                                    <p:anim calcmode="lin" valueType="num">
                                      <p:cBhvr>
                                        <p:cTn id="56" dur="300" fill="hold"/>
                                        <p:tgtEl>
                                          <p:spTgt spid="15"/>
                                        </p:tgtEl>
                                        <p:attrNameLst>
                                          <p:attrName>ppt_w</p:attrName>
                                        </p:attrNameLst>
                                      </p:cBhvr>
                                      <p:tavLst>
                                        <p:tav tm="0">
                                          <p:val>
                                            <p:fltVal val="0"/>
                                          </p:val>
                                        </p:tav>
                                        <p:tav tm="100000">
                                          <p:val>
                                            <p:strVal val="#ppt_w"/>
                                          </p:val>
                                        </p:tav>
                                      </p:tavLst>
                                    </p:anim>
                                    <p:anim calcmode="lin" valueType="num">
                                      <p:cBhvr>
                                        <p:cTn id="57" dur="300" fill="hold"/>
                                        <p:tgtEl>
                                          <p:spTgt spid="15"/>
                                        </p:tgtEl>
                                        <p:attrNameLst>
                                          <p:attrName>ppt_h</p:attrName>
                                        </p:attrNameLst>
                                      </p:cBhvr>
                                      <p:tavLst>
                                        <p:tav tm="0">
                                          <p:val>
                                            <p:fltVal val="0"/>
                                          </p:val>
                                        </p:tav>
                                        <p:tav tm="100000">
                                          <p:val>
                                            <p:strVal val="#ppt_h"/>
                                          </p:val>
                                        </p:tav>
                                      </p:tavLst>
                                    </p:anim>
                                  </p:childTnLst>
                                </p:cTn>
                              </p:par>
                              <p:par>
                                <p:cTn id="58" presetID="45" presetClass="entr" presetSubtype="0"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250"/>
                                        <p:tgtEl>
                                          <p:spTgt spid="12"/>
                                        </p:tgtEl>
                                      </p:cBhvr>
                                    </p:animEffect>
                                    <p:anim calcmode="lin" valueType="num">
                                      <p:cBhvr>
                                        <p:cTn id="61" dur="250" fill="hold"/>
                                        <p:tgtEl>
                                          <p:spTgt spid="12"/>
                                        </p:tgtEl>
                                        <p:attrNameLst>
                                          <p:attrName>ppt_w</p:attrName>
                                        </p:attrNameLst>
                                      </p:cBhvr>
                                      <p:tavLst>
                                        <p:tav tm="0" fmla="#ppt_w*sin(2.5*pi*$)">
                                          <p:val>
                                            <p:fltVal val="0"/>
                                          </p:val>
                                        </p:tav>
                                        <p:tav tm="100000">
                                          <p:val>
                                            <p:fltVal val="1"/>
                                          </p:val>
                                        </p:tav>
                                      </p:tavLst>
                                    </p:anim>
                                    <p:anim calcmode="lin" valueType="num">
                                      <p:cBhvr>
                                        <p:cTn id="62" dur="250" fill="hold"/>
                                        <p:tgtEl>
                                          <p:spTgt spid="12"/>
                                        </p:tgtEl>
                                        <p:attrNameLst>
                                          <p:attrName>ppt_h</p:attrName>
                                        </p:attrNameLst>
                                      </p:cBhvr>
                                      <p:tavLst>
                                        <p:tav tm="0">
                                          <p:val>
                                            <p:strVal val="#ppt_h"/>
                                          </p:val>
                                        </p:tav>
                                        <p:tav tm="100000">
                                          <p:val>
                                            <p:strVal val="#ppt_h"/>
                                          </p:val>
                                        </p:tav>
                                      </p:tavLst>
                                    </p:anim>
                                  </p:childTnLst>
                                </p:cTn>
                              </p:par>
                            </p:childTnLst>
                          </p:cTn>
                        </p:par>
                        <p:par>
                          <p:cTn id="63" fill="hold" nodeType="afterGroup">
                            <p:stCondLst>
                              <p:cond delay="3700"/>
                            </p:stCondLst>
                            <p:childTnLst>
                              <p:par>
                                <p:cTn id="64" presetID="53" presetClass="entr" presetSubtype="16" fill="hold" grpId="0" nodeType="after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500" fill="hold"/>
                                        <p:tgtEl>
                                          <p:spTgt spid="16"/>
                                        </p:tgtEl>
                                        <p:attrNameLst>
                                          <p:attrName>ppt_w</p:attrName>
                                        </p:attrNameLst>
                                      </p:cBhvr>
                                      <p:tavLst>
                                        <p:tav tm="0">
                                          <p:val>
                                            <p:fltVal val="0"/>
                                          </p:val>
                                        </p:tav>
                                        <p:tav tm="100000">
                                          <p:val>
                                            <p:strVal val="#ppt_w"/>
                                          </p:val>
                                        </p:tav>
                                      </p:tavLst>
                                    </p:anim>
                                    <p:anim calcmode="lin" valueType="num">
                                      <p:cBhvr>
                                        <p:cTn id="67" dur="500" fill="hold"/>
                                        <p:tgtEl>
                                          <p:spTgt spid="16"/>
                                        </p:tgtEl>
                                        <p:attrNameLst>
                                          <p:attrName>ppt_h</p:attrName>
                                        </p:attrNameLst>
                                      </p:cBhvr>
                                      <p:tavLst>
                                        <p:tav tm="0">
                                          <p:val>
                                            <p:fltVal val="0"/>
                                          </p:val>
                                        </p:tav>
                                        <p:tav tm="100000">
                                          <p:val>
                                            <p:strVal val="#ppt_h"/>
                                          </p:val>
                                        </p:tav>
                                      </p:tavLst>
                                    </p:anim>
                                    <p:animEffect transition="in" filter="fade">
                                      <p:cBhvr>
                                        <p:cTn id="68" dur="500"/>
                                        <p:tgtEl>
                                          <p:spTgt spid="16"/>
                                        </p:tgtEl>
                                      </p:cBhvr>
                                    </p:animEffect>
                                  </p:childTnLst>
                                </p:cTn>
                              </p:par>
                            </p:childTnLst>
                          </p:cTn>
                        </p:par>
                        <p:par>
                          <p:cTn id="69" fill="hold" nodeType="afterGroup">
                            <p:stCondLst>
                              <p:cond delay="4200"/>
                            </p:stCondLst>
                            <p:childTnLst>
                              <p:par>
                                <p:cTn id="70" presetID="23" presetClass="entr" presetSubtype="16" fill="hold" grpId="0" nodeType="afterEffect">
                                  <p:stCondLst>
                                    <p:cond delay="0"/>
                                  </p:stCondLst>
                                  <p:iterate type="lt">
                                    <p:tmPct val="10000"/>
                                  </p:iterate>
                                  <p:childTnLst>
                                    <p:set>
                                      <p:cBhvr>
                                        <p:cTn id="71" dur="1" fill="hold">
                                          <p:stCondLst>
                                            <p:cond delay="0"/>
                                          </p:stCondLst>
                                        </p:cTn>
                                        <p:tgtEl>
                                          <p:spTgt spid="26"/>
                                        </p:tgtEl>
                                        <p:attrNameLst>
                                          <p:attrName>style.visibility</p:attrName>
                                        </p:attrNameLst>
                                      </p:cBhvr>
                                      <p:to>
                                        <p:strVal val="visible"/>
                                      </p:to>
                                    </p:set>
                                    <p:anim calcmode="lin" valueType="num">
                                      <p:cBhvr>
                                        <p:cTn id="72" dur="300" fill="hold"/>
                                        <p:tgtEl>
                                          <p:spTgt spid="26"/>
                                        </p:tgtEl>
                                        <p:attrNameLst>
                                          <p:attrName>ppt_w</p:attrName>
                                        </p:attrNameLst>
                                      </p:cBhvr>
                                      <p:tavLst>
                                        <p:tav tm="0">
                                          <p:val>
                                            <p:fltVal val="0"/>
                                          </p:val>
                                        </p:tav>
                                        <p:tav tm="100000">
                                          <p:val>
                                            <p:strVal val="#ppt_w"/>
                                          </p:val>
                                        </p:tav>
                                      </p:tavLst>
                                    </p:anim>
                                    <p:anim calcmode="lin" valueType="num">
                                      <p:cBhvr>
                                        <p:cTn id="73" dur="300" fill="hold"/>
                                        <p:tgtEl>
                                          <p:spTgt spid="26"/>
                                        </p:tgtEl>
                                        <p:attrNameLst>
                                          <p:attrName>ppt_h</p:attrName>
                                        </p:attrNameLst>
                                      </p:cBhvr>
                                      <p:tavLst>
                                        <p:tav tm="0">
                                          <p:val>
                                            <p:fltVal val="0"/>
                                          </p:val>
                                        </p:tav>
                                        <p:tav tm="100000">
                                          <p:val>
                                            <p:strVal val="#ppt_h"/>
                                          </p:val>
                                        </p:tav>
                                      </p:tavLst>
                                    </p:anim>
                                  </p:childTnLst>
                                </p:cTn>
                              </p:par>
                            </p:childTnLst>
                          </p:cTn>
                        </p:par>
                        <p:par>
                          <p:cTn id="74" fill="hold" nodeType="afterGroup">
                            <p:stCondLst>
                              <p:cond delay="4500"/>
                            </p:stCondLst>
                            <p:childTnLst>
                              <p:par>
                                <p:cTn id="75" presetID="23" presetClass="entr" presetSubtype="16" fill="hold" grpId="0" nodeType="afterEffect">
                                  <p:stCondLst>
                                    <p:cond delay="0"/>
                                  </p:stCondLst>
                                  <p:iterate type="lt">
                                    <p:tmPct val="10000"/>
                                  </p:iterate>
                                  <p:childTnLst>
                                    <p:set>
                                      <p:cBhvr>
                                        <p:cTn id="76" dur="1" fill="hold">
                                          <p:stCondLst>
                                            <p:cond delay="0"/>
                                          </p:stCondLst>
                                        </p:cTn>
                                        <p:tgtEl>
                                          <p:spTgt spid="13"/>
                                        </p:tgtEl>
                                        <p:attrNameLst>
                                          <p:attrName>style.visibility</p:attrName>
                                        </p:attrNameLst>
                                      </p:cBhvr>
                                      <p:to>
                                        <p:strVal val="visible"/>
                                      </p:to>
                                    </p:set>
                                    <p:anim calcmode="lin" valueType="num">
                                      <p:cBhvr>
                                        <p:cTn id="77" dur="300" fill="hold"/>
                                        <p:tgtEl>
                                          <p:spTgt spid="13"/>
                                        </p:tgtEl>
                                        <p:attrNameLst>
                                          <p:attrName>ppt_w</p:attrName>
                                        </p:attrNameLst>
                                      </p:cBhvr>
                                      <p:tavLst>
                                        <p:tav tm="0">
                                          <p:val>
                                            <p:fltVal val="0"/>
                                          </p:val>
                                        </p:tav>
                                        <p:tav tm="100000">
                                          <p:val>
                                            <p:strVal val="#ppt_w"/>
                                          </p:val>
                                        </p:tav>
                                      </p:tavLst>
                                    </p:anim>
                                    <p:anim calcmode="lin" valueType="num">
                                      <p:cBhvr>
                                        <p:cTn id="78" dur="300" fill="hold"/>
                                        <p:tgtEl>
                                          <p:spTgt spid="13"/>
                                        </p:tgtEl>
                                        <p:attrNameLst>
                                          <p:attrName>ppt_h</p:attrName>
                                        </p:attrNameLst>
                                      </p:cBhvr>
                                      <p:tavLst>
                                        <p:tav tm="0">
                                          <p:val>
                                            <p:fltVal val="0"/>
                                          </p:val>
                                        </p:tav>
                                        <p:tav tm="100000">
                                          <p:val>
                                            <p:strVal val="#ppt_h"/>
                                          </p:val>
                                        </p:tav>
                                      </p:tavLst>
                                    </p:anim>
                                  </p:childTnLst>
                                </p:cTn>
                              </p:par>
                              <p:par>
                                <p:cTn id="79" presetID="45" presetClass="entr" presetSubtype="0" fill="hold" grpId="0" nodeType="with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250"/>
                                        <p:tgtEl>
                                          <p:spTgt spid="11"/>
                                        </p:tgtEl>
                                      </p:cBhvr>
                                    </p:animEffect>
                                    <p:anim calcmode="lin" valueType="num">
                                      <p:cBhvr>
                                        <p:cTn id="82" dur="250" fill="hold"/>
                                        <p:tgtEl>
                                          <p:spTgt spid="11"/>
                                        </p:tgtEl>
                                        <p:attrNameLst>
                                          <p:attrName>ppt_w</p:attrName>
                                        </p:attrNameLst>
                                      </p:cBhvr>
                                      <p:tavLst>
                                        <p:tav tm="0" fmla="#ppt_w*sin(2.5*pi*$)">
                                          <p:val>
                                            <p:fltVal val="0"/>
                                          </p:val>
                                        </p:tav>
                                        <p:tav tm="100000">
                                          <p:val>
                                            <p:fltVal val="1"/>
                                          </p:val>
                                        </p:tav>
                                      </p:tavLst>
                                    </p:anim>
                                    <p:anim calcmode="lin" valueType="num">
                                      <p:cBhvr>
                                        <p:cTn id="83" dur="250" fill="hold"/>
                                        <p:tgtEl>
                                          <p:spTgt spid="11"/>
                                        </p:tgtEl>
                                        <p:attrNameLst>
                                          <p:attrName>ppt_h</p:attrName>
                                        </p:attrNameLst>
                                      </p:cBhvr>
                                      <p:tavLst>
                                        <p:tav tm="0">
                                          <p:val>
                                            <p:strVal val="#ppt_h"/>
                                          </p:val>
                                        </p:tav>
                                        <p:tav tm="100000">
                                          <p:val>
                                            <p:strVal val="#ppt_h"/>
                                          </p:val>
                                        </p:tav>
                                      </p:tavLst>
                                    </p:anim>
                                  </p:childTnLst>
                                </p:cTn>
                              </p:par>
                            </p:childTnLst>
                          </p:cTn>
                        </p:par>
                        <p:par>
                          <p:cTn id="84" fill="hold" nodeType="afterGroup">
                            <p:stCondLst>
                              <p:cond delay="4800"/>
                            </p:stCondLst>
                            <p:childTnLst>
                              <p:par>
                                <p:cTn id="85" presetID="53" presetClass="entr" presetSubtype="16" fill="hold" grpId="0" nodeType="after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p:cTn id="87" dur="500" fill="hold"/>
                                        <p:tgtEl>
                                          <p:spTgt spid="19"/>
                                        </p:tgtEl>
                                        <p:attrNameLst>
                                          <p:attrName>ppt_w</p:attrName>
                                        </p:attrNameLst>
                                      </p:cBhvr>
                                      <p:tavLst>
                                        <p:tav tm="0">
                                          <p:val>
                                            <p:fltVal val="0"/>
                                          </p:val>
                                        </p:tav>
                                        <p:tav tm="100000">
                                          <p:val>
                                            <p:strVal val="#ppt_w"/>
                                          </p:val>
                                        </p:tav>
                                      </p:tavLst>
                                    </p:anim>
                                    <p:anim calcmode="lin" valueType="num">
                                      <p:cBhvr>
                                        <p:cTn id="88" dur="500" fill="hold"/>
                                        <p:tgtEl>
                                          <p:spTgt spid="19"/>
                                        </p:tgtEl>
                                        <p:attrNameLst>
                                          <p:attrName>ppt_h</p:attrName>
                                        </p:attrNameLst>
                                      </p:cBhvr>
                                      <p:tavLst>
                                        <p:tav tm="0">
                                          <p:val>
                                            <p:fltVal val="0"/>
                                          </p:val>
                                        </p:tav>
                                        <p:tav tm="100000">
                                          <p:val>
                                            <p:strVal val="#ppt_h"/>
                                          </p:val>
                                        </p:tav>
                                      </p:tavLst>
                                    </p:anim>
                                    <p:animEffect transition="in" filter="fade">
                                      <p:cBhvr>
                                        <p:cTn id="89" dur="500"/>
                                        <p:tgtEl>
                                          <p:spTgt spid="19"/>
                                        </p:tgtEl>
                                      </p:cBhvr>
                                    </p:animEffect>
                                  </p:childTnLst>
                                </p:cTn>
                              </p:par>
                            </p:childTnLst>
                          </p:cTn>
                        </p:par>
                        <p:par>
                          <p:cTn id="90" fill="hold" nodeType="afterGroup">
                            <p:stCondLst>
                              <p:cond delay="5300"/>
                            </p:stCondLst>
                            <p:childTnLst>
                              <p:par>
                                <p:cTn id="91" presetID="23" presetClass="entr" presetSubtype="16" fill="hold" grpId="0" nodeType="afterEffect">
                                  <p:stCondLst>
                                    <p:cond delay="0"/>
                                  </p:stCondLst>
                                  <p:iterate type="lt">
                                    <p:tmPct val="10000"/>
                                  </p:iterate>
                                  <p:childTnLst>
                                    <p:set>
                                      <p:cBhvr>
                                        <p:cTn id="92" dur="1" fill="hold">
                                          <p:stCondLst>
                                            <p:cond delay="0"/>
                                          </p:stCondLst>
                                        </p:cTn>
                                        <p:tgtEl>
                                          <p:spTgt spid="27"/>
                                        </p:tgtEl>
                                        <p:attrNameLst>
                                          <p:attrName>style.visibility</p:attrName>
                                        </p:attrNameLst>
                                      </p:cBhvr>
                                      <p:to>
                                        <p:strVal val="visible"/>
                                      </p:to>
                                    </p:set>
                                    <p:anim calcmode="lin" valueType="num">
                                      <p:cBhvr>
                                        <p:cTn id="93" dur="300" fill="hold"/>
                                        <p:tgtEl>
                                          <p:spTgt spid="27"/>
                                        </p:tgtEl>
                                        <p:attrNameLst>
                                          <p:attrName>ppt_w</p:attrName>
                                        </p:attrNameLst>
                                      </p:cBhvr>
                                      <p:tavLst>
                                        <p:tav tm="0">
                                          <p:val>
                                            <p:fltVal val="0"/>
                                          </p:val>
                                        </p:tav>
                                        <p:tav tm="100000">
                                          <p:val>
                                            <p:strVal val="#ppt_w"/>
                                          </p:val>
                                        </p:tav>
                                      </p:tavLst>
                                    </p:anim>
                                    <p:anim calcmode="lin" valueType="num">
                                      <p:cBhvr>
                                        <p:cTn id="94" dur="300" fill="hold"/>
                                        <p:tgtEl>
                                          <p:spTgt spid="27"/>
                                        </p:tgtEl>
                                        <p:attrNameLst>
                                          <p:attrName>ppt_h</p:attrName>
                                        </p:attrNameLst>
                                      </p:cBhvr>
                                      <p:tavLst>
                                        <p:tav tm="0">
                                          <p:val>
                                            <p:fltVal val="0"/>
                                          </p:val>
                                        </p:tav>
                                        <p:tav tm="100000">
                                          <p:val>
                                            <p:strVal val="#ppt_h"/>
                                          </p:val>
                                        </p:tav>
                                      </p:tavLst>
                                    </p:anim>
                                  </p:childTnLst>
                                </p:cTn>
                              </p:par>
                            </p:childTnLst>
                          </p:cTn>
                        </p:par>
                        <p:par>
                          <p:cTn id="95" fill="hold" nodeType="afterGroup">
                            <p:stCondLst>
                              <p:cond delay="5600"/>
                            </p:stCondLst>
                            <p:childTnLst>
                              <p:par>
                                <p:cTn id="96" presetID="23" presetClass="entr" presetSubtype="16" fill="hold" grpId="0" nodeType="afterEffect">
                                  <p:stCondLst>
                                    <p:cond delay="0"/>
                                  </p:stCondLst>
                                  <p:iterate type="lt">
                                    <p:tmPct val="10000"/>
                                  </p:iterate>
                                  <p:childTnLst>
                                    <p:set>
                                      <p:cBhvr>
                                        <p:cTn id="97" dur="1" fill="hold">
                                          <p:stCondLst>
                                            <p:cond delay="0"/>
                                          </p:stCondLst>
                                        </p:cTn>
                                        <p:tgtEl>
                                          <p:spTgt spid="14"/>
                                        </p:tgtEl>
                                        <p:attrNameLst>
                                          <p:attrName>style.visibility</p:attrName>
                                        </p:attrNameLst>
                                      </p:cBhvr>
                                      <p:to>
                                        <p:strVal val="visible"/>
                                      </p:to>
                                    </p:set>
                                    <p:anim calcmode="lin" valueType="num">
                                      <p:cBhvr>
                                        <p:cTn id="98" dur="300" fill="hold"/>
                                        <p:tgtEl>
                                          <p:spTgt spid="14"/>
                                        </p:tgtEl>
                                        <p:attrNameLst>
                                          <p:attrName>ppt_w</p:attrName>
                                        </p:attrNameLst>
                                      </p:cBhvr>
                                      <p:tavLst>
                                        <p:tav tm="0">
                                          <p:val>
                                            <p:fltVal val="0"/>
                                          </p:val>
                                        </p:tav>
                                        <p:tav tm="100000">
                                          <p:val>
                                            <p:strVal val="#ppt_w"/>
                                          </p:val>
                                        </p:tav>
                                      </p:tavLst>
                                    </p:anim>
                                    <p:anim calcmode="lin" valueType="num">
                                      <p:cBhvr>
                                        <p:cTn id="99" dur="300" fill="hold"/>
                                        <p:tgtEl>
                                          <p:spTgt spid="14"/>
                                        </p:tgtEl>
                                        <p:attrNameLst>
                                          <p:attrName>ppt_h</p:attrName>
                                        </p:attrNameLst>
                                      </p:cBhvr>
                                      <p:tavLst>
                                        <p:tav tm="0">
                                          <p:val>
                                            <p:fltVal val="0"/>
                                          </p:val>
                                        </p:tav>
                                        <p:tav tm="100000">
                                          <p:val>
                                            <p:strVal val="#ppt_h"/>
                                          </p:val>
                                        </p:tav>
                                      </p:tavLst>
                                    </p:anim>
                                  </p:childTnLst>
                                </p:cTn>
                              </p:par>
                              <p:par>
                                <p:cTn id="100" presetID="45" presetClass="entr" presetSubtype="0" fill="hold" grpId="0" nodeType="withEffect">
                                  <p:stCondLst>
                                    <p:cond delay="0"/>
                                  </p:stCondLst>
                                  <p:childTnLst>
                                    <p:set>
                                      <p:cBhvr>
                                        <p:cTn id="101" dur="1" fill="hold">
                                          <p:stCondLst>
                                            <p:cond delay="0"/>
                                          </p:stCondLst>
                                        </p:cTn>
                                        <p:tgtEl>
                                          <p:spTgt spid="17"/>
                                        </p:tgtEl>
                                        <p:attrNameLst>
                                          <p:attrName>style.visibility</p:attrName>
                                        </p:attrNameLst>
                                      </p:cBhvr>
                                      <p:to>
                                        <p:strVal val="visible"/>
                                      </p:to>
                                    </p:set>
                                    <p:animEffect transition="in" filter="fade">
                                      <p:cBhvr>
                                        <p:cTn id="102" dur="250"/>
                                        <p:tgtEl>
                                          <p:spTgt spid="17"/>
                                        </p:tgtEl>
                                      </p:cBhvr>
                                    </p:animEffect>
                                    <p:anim calcmode="lin" valueType="num">
                                      <p:cBhvr>
                                        <p:cTn id="103" dur="250" fill="hold"/>
                                        <p:tgtEl>
                                          <p:spTgt spid="17"/>
                                        </p:tgtEl>
                                        <p:attrNameLst>
                                          <p:attrName>ppt_w</p:attrName>
                                        </p:attrNameLst>
                                      </p:cBhvr>
                                      <p:tavLst>
                                        <p:tav tm="0" fmla="#ppt_w*sin(2.5*pi*$)">
                                          <p:val>
                                            <p:fltVal val="0"/>
                                          </p:val>
                                        </p:tav>
                                        <p:tav tm="100000">
                                          <p:val>
                                            <p:fltVal val="1"/>
                                          </p:val>
                                        </p:tav>
                                      </p:tavLst>
                                    </p:anim>
                                    <p:anim calcmode="lin" valueType="num">
                                      <p:cBhvr>
                                        <p:cTn id="104" dur="250" fill="hold"/>
                                        <p:tgtEl>
                                          <p:spTgt spid="17"/>
                                        </p:tgtEl>
                                        <p:attrNameLst>
                                          <p:attrName>ppt_h</p:attrName>
                                        </p:attrNameLst>
                                      </p:cBhvr>
                                      <p:tavLst>
                                        <p:tav tm="0">
                                          <p:val>
                                            <p:strVal val="#ppt_h"/>
                                          </p:val>
                                        </p:tav>
                                        <p:tav tm="100000">
                                          <p:val>
                                            <p:strVal val="#ppt_h"/>
                                          </p:val>
                                        </p:tav>
                                      </p:tavLst>
                                    </p:anim>
                                  </p:childTnLst>
                                </p:cTn>
                              </p:par>
                            </p:childTnLst>
                          </p:cTn>
                        </p:par>
                        <p:par>
                          <p:cTn id="105" fill="hold" nodeType="afterGroup">
                            <p:stCondLst>
                              <p:cond delay="5900"/>
                            </p:stCondLst>
                            <p:childTnLst>
                              <p:par>
                                <p:cTn id="106" presetID="53" presetClass="entr" presetSubtype="16" fill="hold" grpId="0" nodeType="afterEffect">
                                  <p:stCondLst>
                                    <p:cond delay="0"/>
                                  </p:stCondLst>
                                  <p:childTnLst>
                                    <p:set>
                                      <p:cBhvr>
                                        <p:cTn id="107" dur="1" fill="hold">
                                          <p:stCondLst>
                                            <p:cond delay="0"/>
                                          </p:stCondLst>
                                        </p:cTn>
                                        <p:tgtEl>
                                          <p:spTgt spid="20"/>
                                        </p:tgtEl>
                                        <p:attrNameLst>
                                          <p:attrName>style.visibility</p:attrName>
                                        </p:attrNameLst>
                                      </p:cBhvr>
                                      <p:to>
                                        <p:strVal val="visible"/>
                                      </p:to>
                                    </p:set>
                                    <p:anim calcmode="lin" valueType="num">
                                      <p:cBhvr>
                                        <p:cTn id="108" dur="500" fill="hold"/>
                                        <p:tgtEl>
                                          <p:spTgt spid="20"/>
                                        </p:tgtEl>
                                        <p:attrNameLst>
                                          <p:attrName>ppt_w</p:attrName>
                                        </p:attrNameLst>
                                      </p:cBhvr>
                                      <p:tavLst>
                                        <p:tav tm="0">
                                          <p:val>
                                            <p:fltVal val="0"/>
                                          </p:val>
                                        </p:tav>
                                        <p:tav tm="100000">
                                          <p:val>
                                            <p:strVal val="#ppt_w"/>
                                          </p:val>
                                        </p:tav>
                                      </p:tavLst>
                                    </p:anim>
                                    <p:anim calcmode="lin" valueType="num">
                                      <p:cBhvr>
                                        <p:cTn id="109" dur="500" fill="hold"/>
                                        <p:tgtEl>
                                          <p:spTgt spid="20"/>
                                        </p:tgtEl>
                                        <p:attrNameLst>
                                          <p:attrName>ppt_h</p:attrName>
                                        </p:attrNameLst>
                                      </p:cBhvr>
                                      <p:tavLst>
                                        <p:tav tm="0">
                                          <p:val>
                                            <p:fltVal val="0"/>
                                          </p:val>
                                        </p:tav>
                                        <p:tav tm="100000">
                                          <p:val>
                                            <p:strVal val="#ppt_h"/>
                                          </p:val>
                                        </p:tav>
                                      </p:tavLst>
                                    </p:anim>
                                    <p:animEffect transition="in" filter="fade">
                                      <p:cBhvr>
                                        <p:cTn id="110" dur="500"/>
                                        <p:tgtEl>
                                          <p:spTgt spid="20"/>
                                        </p:tgtEl>
                                      </p:cBhvr>
                                    </p:animEffect>
                                  </p:childTnLst>
                                </p:cTn>
                              </p:par>
                            </p:childTnLst>
                          </p:cTn>
                        </p:par>
                        <p:par>
                          <p:cTn id="111" fill="hold" nodeType="afterGroup">
                            <p:stCondLst>
                              <p:cond delay="6400"/>
                            </p:stCondLst>
                            <p:childTnLst>
                              <p:par>
                                <p:cTn id="112" presetID="23" presetClass="entr" presetSubtype="16" fill="hold" grpId="0" nodeType="afterEffect">
                                  <p:stCondLst>
                                    <p:cond delay="0"/>
                                  </p:stCondLst>
                                  <p:iterate type="lt">
                                    <p:tmPct val="10000"/>
                                  </p:iterate>
                                  <p:childTnLst>
                                    <p:set>
                                      <p:cBhvr>
                                        <p:cTn id="113" dur="1" fill="hold">
                                          <p:stCondLst>
                                            <p:cond delay="0"/>
                                          </p:stCondLst>
                                        </p:cTn>
                                        <p:tgtEl>
                                          <p:spTgt spid="28"/>
                                        </p:tgtEl>
                                        <p:attrNameLst>
                                          <p:attrName>style.visibility</p:attrName>
                                        </p:attrNameLst>
                                      </p:cBhvr>
                                      <p:to>
                                        <p:strVal val="visible"/>
                                      </p:to>
                                    </p:set>
                                    <p:anim calcmode="lin" valueType="num">
                                      <p:cBhvr>
                                        <p:cTn id="114" dur="300" fill="hold"/>
                                        <p:tgtEl>
                                          <p:spTgt spid="28"/>
                                        </p:tgtEl>
                                        <p:attrNameLst>
                                          <p:attrName>ppt_w</p:attrName>
                                        </p:attrNameLst>
                                      </p:cBhvr>
                                      <p:tavLst>
                                        <p:tav tm="0">
                                          <p:val>
                                            <p:fltVal val="0"/>
                                          </p:val>
                                        </p:tav>
                                        <p:tav tm="100000">
                                          <p:val>
                                            <p:strVal val="#ppt_w"/>
                                          </p:val>
                                        </p:tav>
                                      </p:tavLst>
                                    </p:anim>
                                    <p:anim calcmode="lin" valueType="num">
                                      <p:cBhvr>
                                        <p:cTn id="115" dur="300" fill="hold"/>
                                        <p:tgtEl>
                                          <p:spTgt spid="28"/>
                                        </p:tgtEl>
                                        <p:attrNameLst>
                                          <p:attrName>ppt_h</p:attrName>
                                        </p:attrNameLst>
                                      </p:cBhvr>
                                      <p:tavLst>
                                        <p:tav tm="0">
                                          <p:val>
                                            <p:fltVal val="0"/>
                                          </p:val>
                                        </p:tav>
                                        <p:tav tm="100000">
                                          <p:val>
                                            <p:strVal val="#ppt_h"/>
                                          </p:val>
                                        </p:tav>
                                      </p:tavLst>
                                    </p:anim>
                                  </p:childTnLst>
                                </p:cTn>
                              </p:par>
                            </p:childTnLst>
                          </p:cTn>
                        </p:par>
                        <p:par>
                          <p:cTn id="116" fill="hold" nodeType="afterGroup">
                            <p:stCondLst>
                              <p:cond delay="6700"/>
                            </p:stCondLst>
                            <p:childTnLst>
                              <p:par>
                                <p:cTn id="117" presetID="23" presetClass="entr" presetSubtype="16" fill="hold" grpId="0" nodeType="afterEffect">
                                  <p:stCondLst>
                                    <p:cond delay="0"/>
                                  </p:stCondLst>
                                  <p:iterate type="lt">
                                    <p:tmPct val="10000"/>
                                  </p:iterate>
                                  <p:childTnLst>
                                    <p:set>
                                      <p:cBhvr>
                                        <p:cTn id="118" dur="1" fill="hold">
                                          <p:stCondLst>
                                            <p:cond delay="0"/>
                                          </p:stCondLst>
                                        </p:cTn>
                                        <p:tgtEl>
                                          <p:spTgt spid="22"/>
                                        </p:tgtEl>
                                        <p:attrNameLst>
                                          <p:attrName>style.visibility</p:attrName>
                                        </p:attrNameLst>
                                      </p:cBhvr>
                                      <p:to>
                                        <p:strVal val="visible"/>
                                      </p:to>
                                    </p:set>
                                    <p:anim calcmode="lin" valueType="num">
                                      <p:cBhvr>
                                        <p:cTn id="119" dur="300" fill="hold"/>
                                        <p:tgtEl>
                                          <p:spTgt spid="22"/>
                                        </p:tgtEl>
                                        <p:attrNameLst>
                                          <p:attrName>ppt_w</p:attrName>
                                        </p:attrNameLst>
                                      </p:cBhvr>
                                      <p:tavLst>
                                        <p:tav tm="0">
                                          <p:val>
                                            <p:fltVal val="0"/>
                                          </p:val>
                                        </p:tav>
                                        <p:tav tm="100000">
                                          <p:val>
                                            <p:strVal val="#ppt_w"/>
                                          </p:val>
                                        </p:tav>
                                      </p:tavLst>
                                    </p:anim>
                                    <p:anim calcmode="lin" valueType="num">
                                      <p:cBhvr>
                                        <p:cTn id="120" dur="300" fill="hold"/>
                                        <p:tgtEl>
                                          <p:spTgt spid="22"/>
                                        </p:tgtEl>
                                        <p:attrNameLst>
                                          <p:attrName>ppt_h</p:attrName>
                                        </p:attrNameLst>
                                      </p:cBhvr>
                                      <p:tavLst>
                                        <p:tav tm="0">
                                          <p:val>
                                            <p:fltVal val="0"/>
                                          </p:val>
                                        </p:tav>
                                        <p:tav tm="100000">
                                          <p:val>
                                            <p:strVal val="#ppt_h"/>
                                          </p:val>
                                        </p:tav>
                                      </p:tavLst>
                                    </p:anim>
                                  </p:childTnLst>
                                </p:cTn>
                              </p:par>
                              <p:par>
                                <p:cTn id="121" presetID="45" presetClass="entr" presetSubtype="0" fill="hold" grpId="0" nodeType="with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fade">
                                      <p:cBhvr>
                                        <p:cTn id="123" dur="250"/>
                                        <p:tgtEl>
                                          <p:spTgt spid="18"/>
                                        </p:tgtEl>
                                      </p:cBhvr>
                                    </p:animEffect>
                                    <p:anim calcmode="lin" valueType="num">
                                      <p:cBhvr>
                                        <p:cTn id="124" dur="250" fill="hold"/>
                                        <p:tgtEl>
                                          <p:spTgt spid="18"/>
                                        </p:tgtEl>
                                        <p:attrNameLst>
                                          <p:attrName>ppt_w</p:attrName>
                                        </p:attrNameLst>
                                      </p:cBhvr>
                                      <p:tavLst>
                                        <p:tav tm="0" fmla="#ppt_w*sin(2.5*pi*$)">
                                          <p:val>
                                            <p:fltVal val="0"/>
                                          </p:val>
                                        </p:tav>
                                        <p:tav tm="100000">
                                          <p:val>
                                            <p:fltVal val="1"/>
                                          </p:val>
                                        </p:tav>
                                      </p:tavLst>
                                    </p:anim>
                                    <p:anim calcmode="lin" valueType="num">
                                      <p:cBhvr>
                                        <p:cTn id="125" dur="250" fill="hold"/>
                                        <p:tgtEl>
                                          <p:spTgt spid="18"/>
                                        </p:tgtEl>
                                        <p:attrNameLst>
                                          <p:attrName>ppt_h</p:attrName>
                                        </p:attrNameLst>
                                      </p:cBhvr>
                                      <p:tavLst>
                                        <p:tav tm="0">
                                          <p:val>
                                            <p:strVal val="#ppt_h"/>
                                          </p:val>
                                        </p:tav>
                                        <p:tav tm="100000">
                                          <p:val>
                                            <p:strVal val="#ppt_h"/>
                                          </p:val>
                                        </p:tav>
                                      </p:tavLst>
                                    </p:anim>
                                  </p:childTnLst>
                                </p:cTn>
                              </p:par>
                            </p:childTnLst>
                          </p:cTn>
                        </p:par>
                        <p:par>
                          <p:cTn id="126" fill="hold" nodeType="afterGroup">
                            <p:stCondLst>
                              <p:cond delay="7000"/>
                            </p:stCondLst>
                            <p:childTnLst>
                              <p:par>
                                <p:cTn id="127" presetID="53" presetClass="entr" presetSubtype="16" fill="hold" grpId="0" nodeType="afterEffect">
                                  <p:stCondLst>
                                    <p:cond delay="0"/>
                                  </p:stCondLst>
                                  <p:childTnLst>
                                    <p:set>
                                      <p:cBhvr>
                                        <p:cTn id="128" dur="1" fill="hold">
                                          <p:stCondLst>
                                            <p:cond delay="0"/>
                                          </p:stCondLst>
                                        </p:cTn>
                                        <p:tgtEl>
                                          <p:spTgt spid="21"/>
                                        </p:tgtEl>
                                        <p:attrNameLst>
                                          <p:attrName>style.visibility</p:attrName>
                                        </p:attrNameLst>
                                      </p:cBhvr>
                                      <p:to>
                                        <p:strVal val="visible"/>
                                      </p:to>
                                    </p:set>
                                    <p:anim calcmode="lin" valueType="num">
                                      <p:cBhvr>
                                        <p:cTn id="129" dur="500" fill="hold"/>
                                        <p:tgtEl>
                                          <p:spTgt spid="21"/>
                                        </p:tgtEl>
                                        <p:attrNameLst>
                                          <p:attrName>ppt_w</p:attrName>
                                        </p:attrNameLst>
                                      </p:cBhvr>
                                      <p:tavLst>
                                        <p:tav tm="0">
                                          <p:val>
                                            <p:fltVal val="0"/>
                                          </p:val>
                                        </p:tav>
                                        <p:tav tm="100000">
                                          <p:val>
                                            <p:strVal val="#ppt_w"/>
                                          </p:val>
                                        </p:tav>
                                      </p:tavLst>
                                    </p:anim>
                                    <p:anim calcmode="lin" valueType="num">
                                      <p:cBhvr>
                                        <p:cTn id="130" dur="500" fill="hold"/>
                                        <p:tgtEl>
                                          <p:spTgt spid="21"/>
                                        </p:tgtEl>
                                        <p:attrNameLst>
                                          <p:attrName>ppt_h</p:attrName>
                                        </p:attrNameLst>
                                      </p:cBhvr>
                                      <p:tavLst>
                                        <p:tav tm="0">
                                          <p:val>
                                            <p:fltVal val="0"/>
                                          </p:val>
                                        </p:tav>
                                        <p:tav tm="100000">
                                          <p:val>
                                            <p:strVal val="#ppt_h"/>
                                          </p:val>
                                        </p:tav>
                                      </p:tavLst>
                                    </p:anim>
                                    <p:animEffect transition="in" filter="fade">
                                      <p:cBhvr>
                                        <p:cTn id="131" dur="500"/>
                                        <p:tgtEl>
                                          <p:spTgt spid="21"/>
                                        </p:tgtEl>
                                      </p:cBhvr>
                                    </p:animEffect>
                                  </p:childTnLst>
                                </p:cTn>
                              </p:par>
                            </p:childTnLst>
                          </p:cTn>
                        </p:par>
                        <p:par>
                          <p:cTn id="132" fill="hold" nodeType="afterGroup">
                            <p:stCondLst>
                              <p:cond delay="7500"/>
                            </p:stCondLst>
                            <p:childTnLst>
                              <p:par>
                                <p:cTn id="133" presetID="23" presetClass="entr" presetSubtype="16" fill="hold" grpId="0" nodeType="afterEffect">
                                  <p:stCondLst>
                                    <p:cond delay="0"/>
                                  </p:stCondLst>
                                  <p:iterate type="lt">
                                    <p:tmPct val="10000"/>
                                  </p:iterate>
                                  <p:childTnLst>
                                    <p:set>
                                      <p:cBhvr>
                                        <p:cTn id="134" dur="1" fill="hold">
                                          <p:stCondLst>
                                            <p:cond delay="0"/>
                                          </p:stCondLst>
                                        </p:cTn>
                                        <p:tgtEl>
                                          <p:spTgt spid="29"/>
                                        </p:tgtEl>
                                        <p:attrNameLst>
                                          <p:attrName>style.visibility</p:attrName>
                                        </p:attrNameLst>
                                      </p:cBhvr>
                                      <p:to>
                                        <p:strVal val="visible"/>
                                      </p:to>
                                    </p:set>
                                    <p:anim calcmode="lin" valueType="num">
                                      <p:cBhvr>
                                        <p:cTn id="135" dur="300" fill="hold"/>
                                        <p:tgtEl>
                                          <p:spTgt spid="29"/>
                                        </p:tgtEl>
                                        <p:attrNameLst>
                                          <p:attrName>ppt_w</p:attrName>
                                        </p:attrNameLst>
                                      </p:cBhvr>
                                      <p:tavLst>
                                        <p:tav tm="0">
                                          <p:val>
                                            <p:fltVal val="0"/>
                                          </p:val>
                                        </p:tav>
                                        <p:tav tm="100000">
                                          <p:val>
                                            <p:strVal val="#ppt_w"/>
                                          </p:val>
                                        </p:tav>
                                      </p:tavLst>
                                    </p:anim>
                                    <p:anim calcmode="lin" valueType="num">
                                      <p:cBhvr>
                                        <p:cTn id="136" dur="300" fill="hold"/>
                                        <p:tgtEl>
                                          <p:spTgt spid="29"/>
                                        </p:tgtEl>
                                        <p:attrNameLst>
                                          <p:attrName>ppt_h</p:attrName>
                                        </p:attrNameLst>
                                      </p:cBhvr>
                                      <p:tavLst>
                                        <p:tav tm="0">
                                          <p:val>
                                            <p:fltVal val="0"/>
                                          </p:val>
                                        </p:tav>
                                        <p:tav tm="100000">
                                          <p:val>
                                            <p:strVal val="#ppt_h"/>
                                          </p:val>
                                        </p:tav>
                                      </p:tavLst>
                                    </p:anim>
                                  </p:childTnLst>
                                </p:cTn>
                              </p:par>
                            </p:childTnLst>
                          </p:cTn>
                        </p:par>
                        <p:par>
                          <p:cTn id="137" fill="hold" nodeType="afterGroup">
                            <p:stCondLst>
                              <p:cond delay="7800"/>
                            </p:stCondLst>
                            <p:childTnLst>
                              <p:par>
                                <p:cTn id="138" presetID="23" presetClass="entr" presetSubtype="16" fill="hold" grpId="0" nodeType="afterEffect">
                                  <p:stCondLst>
                                    <p:cond delay="0"/>
                                  </p:stCondLst>
                                  <p:iterate type="lt">
                                    <p:tmPct val="10000"/>
                                  </p:iterate>
                                  <p:childTnLst>
                                    <p:set>
                                      <p:cBhvr>
                                        <p:cTn id="139" dur="1" fill="hold">
                                          <p:stCondLst>
                                            <p:cond delay="0"/>
                                          </p:stCondLst>
                                        </p:cTn>
                                        <p:tgtEl>
                                          <p:spTgt spid="23"/>
                                        </p:tgtEl>
                                        <p:attrNameLst>
                                          <p:attrName>style.visibility</p:attrName>
                                        </p:attrNameLst>
                                      </p:cBhvr>
                                      <p:to>
                                        <p:strVal val="visible"/>
                                      </p:to>
                                    </p:set>
                                    <p:anim calcmode="lin" valueType="num">
                                      <p:cBhvr>
                                        <p:cTn id="140" dur="300" fill="hold"/>
                                        <p:tgtEl>
                                          <p:spTgt spid="23"/>
                                        </p:tgtEl>
                                        <p:attrNameLst>
                                          <p:attrName>ppt_w</p:attrName>
                                        </p:attrNameLst>
                                      </p:cBhvr>
                                      <p:tavLst>
                                        <p:tav tm="0">
                                          <p:val>
                                            <p:fltVal val="0"/>
                                          </p:val>
                                        </p:tav>
                                        <p:tav tm="100000">
                                          <p:val>
                                            <p:strVal val="#ppt_w"/>
                                          </p:val>
                                        </p:tav>
                                      </p:tavLst>
                                    </p:anim>
                                    <p:anim calcmode="lin" valueType="num">
                                      <p:cBhvr>
                                        <p:cTn id="141" dur="300" fill="hold"/>
                                        <p:tgtEl>
                                          <p:spTgt spid="23"/>
                                        </p:tgtEl>
                                        <p:attrNameLst>
                                          <p:attrName>ppt_h</p:attrName>
                                        </p:attrNameLst>
                                      </p:cBhvr>
                                      <p:tavLst>
                                        <p:tav tm="0">
                                          <p:val>
                                            <p:fltVal val="0"/>
                                          </p:val>
                                        </p:tav>
                                        <p:tav tm="100000">
                                          <p:val>
                                            <p:strVal val="#ppt_h"/>
                                          </p:val>
                                        </p:tav>
                                      </p:tavLst>
                                    </p:anim>
                                  </p:childTnLst>
                                </p:cTn>
                              </p:par>
                            </p:childTnLst>
                          </p:cTn>
                        </p:par>
                        <p:par>
                          <p:cTn id="142" fill="hold" nodeType="afterGroup">
                            <p:stCondLst>
                              <p:cond delay="8100"/>
                            </p:stCondLst>
                            <p:childTnLst>
                              <p:par>
                                <p:cTn id="143" presetID="41" presetClass="entr" presetSubtype="0" fill="hold" nodeType="afterEffect">
                                  <p:stCondLst>
                                    <p:cond delay="0"/>
                                  </p:stCondLst>
                                  <p:iterate type="lt">
                                    <p:tmPct val="10000"/>
                                  </p:iterate>
                                  <p:childTnLst>
                                    <p:set>
                                      <p:cBhvr>
                                        <p:cTn id="144" dur="1" fill="hold">
                                          <p:stCondLst>
                                            <p:cond delay="0"/>
                                          </p:stCondLst>
                                        </p:cTn>
                                        <p:tgtEl>
                                          <p:spTgt spid="30"/>
                                        </p:tgtEl>
                                        <p:attrNameLst>
                                          <p:attrName>style.visibility</p:attrName>
                                        </p:attrNameLst>
                                      </p:cBhvr>
                                      <p:to>
                                        <p:strVal val="visible"/>
                                      </p:to>
                                    </p:set>
                                    <p:anim calcmode="lin" valueType="num">
                                      <p:cBhvr>
                                        <p:cTn id="145" dur="85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146" dur="850" fill="hold"/>
                                        <p:tgtEl>
                                          <p:spTgt spid="30"/>
                                        </p:tgtEl>
                                        <p:attrNameLst>
                                          <p:attrName>ppt_y</p:attrName>
                                        </p:attrNameLst>
                                      </p:cBhvr>
                                      <p:tavLst>
                                        <p:tav tm="0">
                                          <p:val>
                                            <p:strVal val="#ppt_y"/>
                                          </p:val>
                                        </p:tav>
                                        <p:tav tm="100000">
                                          <p:val>
                                            <p:strVal val="#ppt_y"/>
                                          </p:val>
                                        </p:tav>
                                      </p:tavLst>
                                    </p:anim>
                                    <p:anim calcmode="lin" valueType="num">
                                      <p:cBhvr>
                                        <p:cTn id="147" dur="85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148" dur="85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149" dur="850" tmFilter="0,0; .5, 1; 1, 1"/>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6" grpId="0" animBg="1"/>
      <p:bldP spid="7" grpId="0" animBg="1"/>
      <p:bldP spid="8" grpId="0"/>
      <p:bldP spid="9" grpId="0" animBg="1"/>
      <p:bldP spid="10" grpId="0" animBg="1"/>
      <p:bldP spid="11" grpId="0" animBg="1"/>
      <p:bldP spid="12" grpId="0" animBg="1"/>
      <p:bldP spid="13" grpId="0"/>
      <p:bldP spid="14" grpId="0"/>
      <p:bldP spid="15" grpId="0"/>
      <p:bldP spid="16" grpId="0" animBg="1"/>
      <p:bldP spid="17" grpId="0" animBg="1"/>
      <p:bldP spid="18" grpId="0" animBg="1"/>
      <p:bldP spid="19" grpId="0" animBg="1"/>
      <p:bldP spid="20" grpId="0" animBg="1"/>
      <p:bldP spid="21" grpId="0" animBg="1"/>
      <p:bldP spid="22" grpId="0"/>
      <p:bldP spid="23" grpId="0"/>
      <p:bldP spid="24" grpId="0"/>
      <p:bldP spid="25" grpId="0"/>
      <p:bldP spid="26" grpId="0"/>
      <p:bldP spid="27" grpId="0"/>
      <p:bldP spid="28" grpId="0"/>
      <p:bldP spid="29" grpId="0"/>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 name="Freeform 7"/>
          <p:cNvSpPr>
            <a:spLocks noChangeAspect="1"/>
          </p:cNvSpPr>
          <p:nvPr/>
        </p:nvSpPr>
        <p:spPr bwMode="auto">
          <a:xfrm>
            <a:off x="1872258" y="1981121"/>
            <a:ext cx="3757612" cy="4878467"/>
          </a:xfrm>
          <a:custGeom>
            <a:gdLst>
              <a:gd name="T0" fmla="*/ 401 w 1218"/>
              <a:gd name="T1" fmla="*/ 1586 h 1586"/>
              <a:gd name="T2" fmla="*/ 665 w 1218"/>
              <a:gd name="T3" fmla="*/ 1586 h 1586"/>
              <a:gd name="T4" fmla="*/ 647 w 1218"/>
              <a:gd name="T5" fmla="*/ 1268 h 1586"/>
              <a:gd name="T6" fmla="*/ 765 w 1218"/>
              <a:gd name="T7" fmla="*/ 746 h 1586"/>
              <a:gd name="T8" fmla="*/ 1178 w 1218"/>
              <a:gd name="T9" fmla="*/ 746 h 1586"/>
              <a:gd name="T10" fmla="*/ 775 w 1218"/>
              <a:gd name="T11" fmla="*/ 674 h 1586"/>
              <a:gd name="T12" fmla="*/ 1218 w 1218"/>
              <a:gd name="T13" fmla="*/ 459 h 1586"/>
              <a:gd name="T14" fmla="*/ 945 w 1218"/>
              <a:gd name="T15" fmla="*/ 448 h 1586"/>
              <a:gd name="T16" fmla="*/ 952 w 1218"/>
              <a:gd name="T17" fmla="*/ 198 h 1586"/>
              <a:gd name="T18" fmla="*/ 821 w 1218"/>
              <a:gd name="T19" fmla="*/ 523 h 1586"/>
              <a:gd name="T20" fmla="*/ 632 w 1218"/>
              <a:gd name="T21" fmla="*/ 746 h 1586"/>
              <a:gd name="T22" fmla="*/ 821 w 1218"/>
              <a:gd name="T23" fmla="*/ 208 h 1586"/>
              <a:gd name="T24" fmla="*/ 608 w 1218"/>
              <a:gd name="T25" fmla="*/ 360 h 1586"/>
              <a:gd name="T26" fmla="*/ 313 w 1218"/>
              <a:gd name="T27" fmla="*/ 26 h 1586"/>
              <a:gd name="T28" fmla="*/ 541 w 1218"/>
              <a:gd name="T29" fmla="*/ 318 h 1586"/>
              <a:gd name="T30" fmla="*/ 321 w 1218"/>
              <a:gd name="T31" fmla="*/ 217 h 1586"/>
              <a:gd name="T32" fmla="*/ 113 w 1218"/>
              <a:gd name="T33" fmla="*/ 107 h 1586"/>
              <a:gd name="T34" fmla="*/ 321 w 1218"/>
              <a:gd name="T35" fmla="*/ 240 h 1586"/>
              <a:gd name="T36" fmla="*/ 557 w 1218"/>
              <a:gd name="T37" fmla="*/ 448 h 1586"/>
              <a:gd name="T38" fmla="*/ 577 w 1218"/>
              <a:gd name="T39" fmla="*/ 904 h 1586"/>
              <a:gd name="T40" fmla="*/ 377 w 1218"/>
              <a:gd name="T41" fmla="*/ 693 h 1586"/>
              <a:gd name="T42" fmla="*/ 299 w 1218"/>
              <a:gd name="T43" fmla="*/ 407 h 1586"/>
              <a:gd name="T44" fmla="*/ 275 w 1218"/>
              <a:gd name="T45" fmla="*/ 648 h 1586"/>
              <a:gd name="T46" fmla="*/ 0 w 1218"/>
              <a:gd name="T47" fmla="*/ 662 h 1586"/>
              <a:gd name="T48" fmla="*/ 321 w 1218"/>
              <a:gd name="T49" fmla="*/ 710 h 1586"/>
              <a:gd name="T50" fmla="*/ 513 w 1218"/>
              <a:gd name="T51" fmla="*/ 980 h 1586"/>
              <a:gd name="T52" fmla="*/ 125 w 1218"/>
              <a:gd name="T53" fmla="*/ 1038 h 1586"/>
              <a:gd name="T54" fmla="*/ 501 w 1218"/>
              <a:gd name="T55" fmla="*/ 1050 h 1586"/>
              <a:gd name="T56" fmla="*/ 401 w 1218"/>
              <a:gd name="T57" fmla="*/ 1586 h 158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18" h="1586">
                <a:moveTo>
                  <a:pt x="401" y="1586"/>
                </a:moveTo>
                <a:cubicBezTo>
                  <a:pt x="665" y="1586"/>
                  <a:pt x="665" y="1586"/>
                  <a:pt x="665" y="1586"/>
                </a:cubicBezTo>
                <a:cubicBezTo>
                  <a:pt x="665" y="1586"/>
                  <a:pt x="659" y="1456"/>
                  <a:pt x="647" y="1268"/>
                </a:cubicBezTo>
                <a:cubicBezTo>
                  <a:pt x="635" y="1080"/>
                  <a:pt x="629" y="840"/>
                  <a:pt x="765" y="746"/>
                </a:cubicBezTo>
                <a:cubicBezTo>
                  <a:pt x="901" y="652"/>
                  <a:pt x="1096" y="648"/>
                  <a:pt x="1178" y="746"/>
                </a:cubicBezTo>
                <a:cubicBezTo>
                  <a:pt x="1178" y="746"/>
                  <a:pt x="1017" y="568"/>
                  <a:pt x="775" y="674"/>
                </a:cubicBezTo>
                <a:cubicBezTo>
                  <a:pt x="775" y="674"/>
                  <a:pt x="912" y="370"/>
                  <a:pt x="1218" y="459"/>
                </a:cubicBezTo>
                <a:cubicBezTo>
                  <a:pt x="1218" y="459"/>
                  <a:pt x="1081" y="404"/>
                  <a:pt x="945" y="448"/>
                </a:cubicBezTo>
                <a:cubicBezTo>
                  <a:pt x="945" y="448"/>
                  <a:pt x="1022" y="359"/>
                  <a:pt x="952" y="198"/>
                </a:cubicBezTo>
                <a:cubicBezTo>
                  <a:pt x="952" y="198"/>
                  <a:pt x="1027" y="402"/>
                  <a:pt x="821" y="523"/>
                </a:cubicBezTo>
                <a:cubicBezTo>
                  <a:pt x="714" y="586"/>
                  <a:pt x="632" y="746"/>
                  <a:pt x="632" y="746"/>
                </a:cubicBezTo>
                <a:cubicBezTo>
                  <a:pt x="632" y="746"/>
                  <a:pt x="551" y="236"/>
                  <a:pt x="821" y="208"/>
                </a:cubicBezTo>
                <a:cubicBezTo>
                  <a:pt x="821" y="208"/>
                  <a:pt x="668" y="205"/>
                  <a:pt x="608" y="360"/>
                </a:cubicBezTo>
                <a:cubicBezTo>
                  <a:pt x="608" y="360"/>
                  <a:pt x="557" y="0"/>
                  <a:pt x="313" y="26"/>
                </a:cubicBezTo>
                <a:cubicBezTo>
                  <a:pt x="313" y="26"/>
                  <a:pt x="521" y="8"/>
                  <a:pt x="541" y="318"/>
                </a:cubicBezTo>
                <a:cubicBezTo>
                  <a:pt x="541" y="318"/>
                  <a:pt x="482" y="198"/>
                  <a:pt x="321" y="217"/>
                </a:cubicBezTo>
                <a:cubicBezTo>
                  <a:pt x="161" y="236"/>
                  <a:pt x="113" y="107"/>
                  <a:pt x="113" y="107"/>
                </a:cubicBezTo>
                <a:cubicBezTo>
                  <a:pt x="113" y="107"/>
                  <a:pt x="154" y="229"/>
                  <a:pt x="321" y="240"/>
                </a:cubicBezTo>
                <a:cubicBezTo>
                  <a:pt x="489" y="252"/>
                  <a:pt x="555" y="378"/>
                  <a:pt x="557" y="448"/>
                </a:cubicBezTo>
                <a:cubicBezTo>
                  <a:pt x="559" y="518"/>
                  <a:pt x="577" y="904"/>
                  <a:pt x="577" y="904"/>
                </a:cubicBezTo>
                <a:cubicBezTo>
                  <a:pt x="577" y="904"/>
                  <a:pt x="485" y="767"/>
                  <a:pt x="377" y="693"/>
                </a:cubicBezTo>
                <a:cubicBezTo>
                  <a:pt x="269" y="618"/>
                  <a:pt x="229" y="510"/>
                  <a:pt x="299" y="407"/>
                </a:cubicBezTo>
                <a:cubicBezTo>
                  <a:pt x="299" y="407"/>
                  <a:pt x="213" y="494"/>
                  <a:pt x="275" y="648"/>
                </a:cubicBezTo>
                <a:cubicBezTo>
                  <a:pt x="275" y="648"/>
                  <a:pt x="135" y="592"/>
                  <a:pt x="0" y="662"/>
                </a:cubicBezTo>
                <a:cubicBezTo>
                  <a:pt x="0" y="662"/>
                  <a:pt x="192" y="586"/>
                  <a:pt x="321" y="710"/>
                </a:cubicBezTo>
                <a:cubicBezTo>
                  <a:pt x="451" y="834"/>
                  <a:pt x="513" y="980"/>
                  <a:pt x="513" y="980"/>
                </a:cubicBezTo>
                <a:cubicBezTo>
                  <a:pt x="513" y="980"/>
                  <a:pt x="297" y="886"/>
                  <a:pt x="125" y="1038"/>
                </a:cubicBezTo>
                <a:cubicBezTo>
                  <a:pt x="125" y="1038"/>
                  <a:pt x="431" y="886"/>
                  <a:pt x="501" y="1050"/>
                </a:cubicBezTo>
                <a:cubicBezTo>
                  <a:pt x="571" y="1214"/>
                  <a:pt x="551" y="1440"/>
                  <a:pt x="401" y="1586"/>
                </a:cubicBezTo>
                <a:close/>
              </a:path>
            </a:pathLst>
          </a:custGeom>
          <a:solidFill>
            <a:schemeClr val="accent2">
              <a:lumMod val="95000"/>
              <a:alpha val="78000"/>
            </a:schemeClr>
          </a:solidFill>
          <a:ln>
            <a:noFill/>
          </a:ln>
        </p:spPr>
        <p:txBody>
          <a:bodyPr/>
          <a:lstStyle/>
          <a:p>
            <a:pPr>
              <a:defRPr/>
            </a:pPr>
            <a:endParaRPr lang="en-US">
              <a:solidFill>
                <a:srgbClr val="FFD85F"/>
              </a:solidFill>
            </a:endParaRPr>
          </a:p>
        </p:txBody>
      </p:sp>
      <p:sp>
        <p:nvSpPr>
          <p:cNvPr id="8" name="TextBox 7"/>
          <p:cNvSpPr txBox="1"/>
          <p:nvPr/>
        </p:nvSpPr>
        <p:spPr>
          <a:xfrm>
            <a:off x="7581078" y="2637706"/>
            <a:ext cx="4407545" cy="954107"/>
          </a:xfrm>
          <a:prstGeom prst="rect">
            <a:avLst/>
          </a:prstGeom>
          <a:noFill/>
        </p:spPr>
        <p:txBody>
          <a:bodyPr wrap="square" rtlCol="0">
            <a:spAutoFit/>
          </a:bodyPr>
          <a:lstStyle/>
          <a:p>
            <a:r>
              <a:rPr lang="zh-CN" altLang="en-US" sz="2800" b="1" smtClean="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诚信铸就品质</a:t>
            </a:r>
            <a:endParaRPr lang="en-US" altLang="zh-CN" sz="2800" b="1" smtClean="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r>
              <a:rPr lang="zh-CN" altLang="en-US" sz="2800" b="1" smtClean="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创新引领未来</a:t>
            </a:r>
            <a:endParaRPr lang="zh-CN" altLang="en-US" sz="2800" b="1">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9" name="TextBox 8"/>
          <p:cNvSpPr txBox="1"/>
          <p:nvPr/>
        </p:nvSpPr>
        <p:spPr>
          <a:xfrm>
            <a:off x="6963271" y="3976379"/>
            <a:ext cx="4042760" cy="1643527"/>
          </a:xfrm>
          <a:prstGeom prst="rect">
            <a:avLst/>
          </a:prstGeom>
          <a:noFill/>
        </p:spPr>
        <p:txBody>
          <a:bodyPr wrap="square">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algn="just">
              <a:lnSpc>
                <a:spcPct val="120000"/>
              </a:lnSpc>
            </a:pPr>
            <a:r>
              <a:rPr lang="zh-CN" altLang="en-US" sz="1400">
                <a:solidFill>
                  <a:srgbClr val="F2F2F2"/>
                </a:solidFill>
              </a:rPr>
              <a:t>企业理念是企业在持续经营和长期发展过程中，继承企业优良传统，适应时代要求，由企业家积极倡导，全体员工自觉实践，从而形成的代表企业信念、激发企业活力、推动企业生产经营的团体精神和行为规范。按照不同层次划分为精神文化型和组织制度型两类。</a:t>
            </a:r>
            <a:endParaRPr lang="zh-CN" altLang="en-US" sz="1400">
              <a:solidFill>
                <a:srgbClr val="F2F2F2"/>
              </a:solidFill>
            </a:endParaRPr>
          </a:p>
        </p:txBody>
      </p:sp>
      <p:grpSp>
        <p:nvGrpSpPr>
          <p:cNvPr id="10" name="组合 9"/>
          <p:cNvGrpSpPr/>
          <p:nvPr/>
        </p:nvGrpSpPr>
        <p:grpSpPr>
          <a:xfrm>
            <a:off x="5163071" y="3976379"/>
            <a:ext cx="1107996" cy="1057275"/>
            <a:chOff x="3278696" y="4004437"/>
            <a:chExt cx="1107996" cy="1057275"/>
          </a:xfrm>
          <a:noFill/>
        </p:grpSpPr>
        <p:sp>
          <p:nvSpPr>
            <p:cNvPr id="11" name="Oval 38"/>
            <p:cNvSpPr/>
            <p:nvPr/>
          </p:nvSpPr>
          <p:spPr>
            <a:xfrm>
              <a:off x="3304057" y="4004437"/>
              <a:ext cx="1057275" cy="1057275"/>
            </a:xfrm>
            <a:prstGeom prst="ellipse">
              <a:avLst/>
            </a:prstGeom>
            <a:grpFill/>
            <a:ln>
              <a:solidFill>
                <a:schemeClr val="accent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1400" b="1">
                <a:solidFill>
                  <a:srgbClr val="F2F2F2"/>
                </a:solidFill>
                <a:latin typeface="微软雅黑" panose="020b0503020204020204" pitchFamily="34" charset="-122"/>
                <a:ea typeface="微软雅黑" panose="020b0503020204020204" pitchFamily="34" charset="-122"/>
              </a:endParaRPr>
            </a:p>
          </p:txBody>
        </p:sp>
        <p:sp>
          <p:nvSpPr>
            <p:cNvPr id="12" name="TextBox 11"/>
            <p:cNvSpPr txBox="1"/>
            <p:nvPr/>
          </p:nvSpPr>
          <p:spPr>
            <a:xfrm>
              <a:off x="3278696" y="4283018"/>
              <a:ext cx="1107996" cy="461665"/>
            </a:xfrm>
            <a:prstGeom prst="rect">
              <a:avLst/>
            </a:prstGeom>
            <a:grpFill/>
            <a:ln>
              <a:noFill/>
            </a:ln>
          </p:spPr>
          <p:txBody>
            <a:bodyPr wrap="none" rtlCol="0">
              <a:spAutoFit/>
            </a:bodyPr>
            <a:lstStyle/>
            <a:p>
              <a:r>
                <a:rPr lang="zh-CN" altLang="en-US" sz="2400" smtClean="0">
                  <a:solidFill>
                    <a:srgbClr val="F2F2F2"/>
                  </a:solidFill>
                  <a:latin typeface="微软雅黑" panose="020b0503020204020204" pitchFamily="34" charset="-122"/>
                  <a:ea typeface="微软雅黑" panose="020b0503020204020204" pitchFamily="34" charset="-122"/>
                </a:rPr>
                <a:t>执行力</a:t>
              </a:r>
              <a:endParaRPr lang="zh-CN" altLang="en-US" sz="2400">
                <a:solidFill>
                  <a:srgbClr val="F2F2F2"/>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986607" y="3481579"/>
            <a:ext cx="954107" cy="938775"/>
            <a:chOff x="1137556" y="3419675"/>
            <a:chExt cx="954107" cy="938775"/>
          </a:xfrm>
          <a:noFill/>
        </p:grpSpPr>
        <p:sp>
          <p:nvSpPr>
            <p:cNvPr id="14" name="Oval 35"/>
            <p:cNvSpPr/>
            <p:nvPr/>
          </p:nvSpPr>
          <p:spPr bwMode="auto">
            <a:xfrm>
              <a:off x="1137556" y="3419675"/>
              <a:ext cx="938775" cy="938775"/>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a:solidFill>
                  <a:srgbClr val="F2F2F2"/>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1137556" y="3689007"/>
              <a:ext cx="954107" cy="400110"/>
            </a:xfrm>
            <a:prstGeom prst="rect">
              <a:avLst/>
            </a:prstGeom>
            <a:grpFill/>
            <a:ln>
              <a:noFill/>
            </a:ln>
          </p:spPr>
          <p:txBody>
            <a:bodyPr wrap="none" rtlCol="0">
              <a:spAutoFit/>
            </a:bodyPr>
            <a:lstStyle/>
            <a:p>
              <a:r>
                <a:rPr lang="zh-CN" altLang="en-US" sz="2000" b="1" smtClean="0">
                  <a:solidFill>
                    <a:srgbClr val="F2F2F2"/>
                  </a:solidFill>
                  <a:latin typeface="微软雅黑" panose="020b0503020204020204" pitchFamily="34" charset="-122"/>
                  <a:ea typeface="微软雅黑" panose="020b0503020204020204" pitchFamily="34" charset="-122"/>
                </a:rPr>
                <a:t>创新力</a:t>
              </a:r>
              <a:endParaRPr lang="zh-CN" altLang="en-US" sz="2000" b="1">
                <a:solidFill>
                  <a:srgbClr val="F2F2F2"/>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5462880" y="2839928"/>
            <a:ext cx="964356" cy="925694"/>
            <a:chOff x="5077317" y="2803490"/>
            <a:chExt cx="964356" cy="925694"/>
          </a:xfrm>
        </p:grpSpPr>
        <p:sp>
          <p:nvSpPr>
            <p:cNvPr id="17" name="Oval 26"/>
            <p:cNvSpPr/>
            <p:nvPr/>
          </p:nvSpPr>
          <p:spPr bwMode="auto">
            <a:xfrm>
              <a:off x="5077317" y="2803490"/>
              <a:ext cx="925696" cy="925694"/>
            </a:xfrm>
            <a:prstGeom prst="ellipse">
              <a:avLst/>
            </a:prstGeom>
            <a:noFill/>
            <a:ln>
              <a:solidFill>
                <a:schemeClr val="accent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a:solidFill>
                  <a:srgbClr val="F2F2F2"/>
                </a:solidFill>
                <a:latin typeface="微软雅黑" panose="020b0503020204020204" pitchFamily="34" charset="-122"/>
                <a:ea typeface="微软雅黑" panose="020b0503020204020204" pitchFamily="34" charset="-122"/>
              </a:endParaRPr>
            </a:p>
          </p:txBody>
        </p:sp>
        <p:sp>
          <p:nvSpPr>
            <p:cNvPr id="18" name="TextBox 17"/>
            <p:cNvSpPr txBox="1"/>
            <p:nvPr/>
          </p:nvSpPr>
          <p:spPr>
            <a:xfrm>
              <a:off x="5087566" y="3075495"/>
              <a:ext cx="954107" cy="400110"/>
            </a:xfrm>
            <a:prstGeom prst="rect">
              <a:avLst/>
            </a:prstGeom>
            <a:noFill/>
          </p:spPr>
          <p:txBody>
            <a:bodyPr wrap="none" rtlCol="0">
              <a:spAutoFit/>
            </a:bodyPr>
            <a:lstStyle/>
            <a:p>
              <a:r>
                <a:rPr lang="zh-CN" altLang="en-US" sz="2000" smtClean="0">
                  <a:solidFill>
                    <a:srgbClr val="F2F2F2"/>
                  </a:solidFill>
                  <a:latin typeface="微软雅黑" panose="020b0503020204020204" pitchFamily="34" charset="-122"/>
                  <a:ea typeface="微软雅黑" panose="020b0503020204020204" pitchFamily="34" charset="-122"/>
                </a:rPr>
                <a:t>感召力</a:t>
              </a:r>
              <a:endParaRPr lang="zh-CN" altLang="en-US" sz="2000">
                <a:solidFill>
                  <a:srgbClr val="F2F2F2"/>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3825366" y="1765066"/>
            <a:ext cx="954107" cy="867922"/>
            <a:chOff x="3770224" y="1850960"/>
            <a:chExt cx="954107" cy="867922"/>
          </a:xfrm>
          <a:solidFill>
            <a:schemeClr val="tx1">
              <a:lumMod val="50000"/>
            </a:schemeClr>
          </a:solidFill>
        </p:grpSpPr>
        <p:sp>
          <p:nvSpPr>
            <p:cNvPr id="20" name="Oval 22"/>
            <p:cNvSpPr/>
            <p:nvPr/>
          </p:nvSpPr>
          <p:spPr bwMode="auto">
            <a:xfrm>
              <a:off x="3814606" y="1850960"/>
              <a:ext cx="867926" cy="86792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a:solidFill>
                  <a:srgbClr val="F2F2F2"/>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3770224" y="2081271"/>
              <a:ext cx="954107" cy="400110"/>
            </a:xfrm>
            <a:prstGeom prst="rect">
              <a:avLst/>
            </a:prstGeom>
            <a:noFill/>
          </p:spPr>
          <p:txBody>
            <a:bodyPr wrap="none" rtlCol="0">
              <a:spAutoFit/>
            </a:bodyPr>
            <a:lstStyle/>
            <a:p>
              <a:r>
                <a:rPr lang="zh-CN" altLang="en-US" sz="2000" b="1" smtClean="0">
                  <a:solidFill>
                    <a:srgbClr val="F2F2F2"/>
                  </a:solidFill>
                  <a:latin typeface="微软雅黑" panose="020b0503020204020204" pitchFamily="34" charset="-122"/>
                  <a:ea typeface="微软雅黑" panose="020b0503020204020204" pitchFamily="34" charset="-122"/>
                </a:rPr>
                <a:t>决策力</a:t>
              </a:r>
              <a:endParaRPr lang="zh-CN" altLang="en-US" sz="2000" b="1">
                <a:solidFill>
                  <a:srgbClr val="F2F2F2"/>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2069785" y="1282893"/>
            <a:ext cx="956265" cy="923983"/>
            <a:chOff x="1537333" y="1706936"/>
            <a:chExt cx="956265" cy="923983"/>
          </a:xfrm>
          <a:noFill/>
        </p:grpSpPr>
        <p:sp>
          <p:nvSpPr>
            <p:cNvPr id="23" name="Oval 18"/>
            <p:cNvSpPr/>
            <p:nvPr/>
          </p:nvSpPr>
          <p:spPr bwMode="auto">
            <a:xfrm>
              <a:off x="1537333" y="1706936"/>
              <a:ext cx="923981" cy="923983"/>
            </a:xfrm>
            <a:prstGeom prst="ellipse">
              <a:avLst/>
            </a:prstGeom>
            <a:grpFill/>
            <a:ln>
              <a:solidFill>
                <a:schemeClr val="accent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a:solidFill>
                  <a:srgbClr val="F2F2F2"/>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1539491" y="2020981"/>
              <a:ext cx="954107" cy="400110"/>
            </a:xfrm>
            <a:prstGeom prst="rect">
              <a:avLst/>
            </a:prstGeom>
            <a:grpFill/>
            <a:ln>
              <a:noFill/>
            </a:ln>
          </p:spPr>
          <p:txBody>
            <a:bodyPr wrap="none" rtlCol="0">
              <a:spAutoFit/>
            </a:bodyPr>
            <a:lstStyle/>
            <a:p>
              <a:r>
                <a:rPr lang="zh-CN" altLang="en-US" sz="2000" b="1" smtClean="0">
                  <a:solidFill>
                    <a:srgbClr val="F2F2F2"/>
                  </a:solidFill>
                  <a:latin typeface="微软雅黑" panose="020b0503020204020204" pitchFamily="34" charset="-122"/>
                  <a:ea typeface="微软雅黑" panose="020b0503020204020204" pitchFamily="34" charset="-122"/>
                </a:rPr>
                <a:t>远见力</a:t>
              </a:r>
              <a:endParaRPr lang="zh-CN" altLang="en-US" sz="2000" b="1">
                <a:solidFill>
                  <a:srgbClr val="F2F2F2"/>
                </a:solidFill>
                <a:latin typeface="微软雅黑" panose="020b0503020204020204" pitchFamily="34" charset="-122"/>
                <a:ea typeface="微软雅黑" panose="020b0503020204020204" pitchFamily="34" charset="-122"/>
              </a:endParaRPr>
            </a:p>
          </p:txBody>
        </p:sp>
      </p:grpSp>
      <p:sp>
        <p:nvSpPr>
          <p:cNvPr id="27" name="Oval 18"/>
          <p:cNvSpPr/>
          <p:nvPr/>
        </p:nvSpPr>
        <p:spPr bwMode="auto">
          <a:xfrm>
            <a:off x="1886366" y="2206876"/>
            <a:ext cx="371154" cy="37115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a:solidFill>
                <a:srgbClr val="FFD85F"/>
              </a:solidFill>
              <a:latin typeface="微软雅黑" panose="020b0503020204020204" pitchFamily="34" charset="-122"/>
              <a:ea typeface="微软雅黑" panose="020b0503020204020204" pitchFamily="34" charset="-122"/>
            </a:endParaRPr>
          </a:p>
        </p:txBody>
      </p:sp>
      <p:sp>
        <p:nvSpPr>
          <p:cNvPr id="29" name="Oval 18"/>
          <p:cNvSpPr/>
          <p:nvPr/>
        </p:nvSpPr>
        <p:spPr bwMode="auto">
          <a:xfrm>
            <a:off x="2654896" y="2926355"/>
            <a:ext cx="371154" cy="37115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a:solidFill>
                <a:srgbClr val="FFD85F"/>
              </a:solidFill>
              <a:latin typeface="微软雅黑" panose="020b0503020204020204" pitchFamily="34" charset="-122"/>
              <a:ea typeface="微软雅黑" panose="020b0503020204020204" pitchFamily="34" charset="-122"/>
            </a:endParaRPr>
          </a:p>
        </p:txBody>
      </p:sp>
      <p:sp>
        <p:nvSpPr>
          <p:cNvPr id="30" name="Oval 18"/>
          <p:cNvSpPr/>
          <p:nvPr/>
        </p:nvSpPr>
        <p:spPr bwMode="auto">
          <a:xfrm>
            <a:off x="4779473" y="2403066"/>
            <a:ext cx="371154" cy="37115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a:solidFill>
                <a:srgbClr val="FFD85F"/>
              </a:solidFill>
              <a:latin typeface="微软雅黑" panose="020b0503020204020204" pitchFamily="34" charset="-122"/>
              <a:ea typeface="微软雅黑" panose="020b0503020204020204" pitchFamily="34" charset="-122"/>
            </a:endParaRPr>
          </a:p>
        </p:txBody>
      </p:sp>
      <p:sp>
        <p:nvSpPr>
          <p:cNvPr id="31" name="Oval 18"/>
          <p:cNvSpPr/>
          <p:nvPr/>
        </p:nvSpPr>
        <p:spPr bwMode="auto">
          <a:xfrm>
            <a:off x="1946921" y="5033654"/>
            <a:ext cx="371154" cy="37115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a:solidFill>
                <a:srgbClr val="FFD85F"/>
              </a:solidFill>
              <a:latin typeface="微软雅黑" panose="020b0503020204020204" pitchFamily="34" charset="-122"/>
              <a:ea typeface="微软雅黑" panose="020b0503020204020204" pitchFamily="34" charset="-122"/>
            </a:endParaRPr>
          </a:p>
        </p:txBody>
      </p:sp>
      <p:sp>
        <p:nvSpPr>
          <p:cNvPr id="25" name="Text Box 134"/>
          <p:cNvSpPr txBox="1">
            <a:spLocks noChangeArrowheads="1"/>
          </p:cNvSpPr>
          <p:nvPr/>
        </p:nvSpPr>
        <p:spPr bwMode="auto">
          <a:xfrm>
            <a:off x="10851703" y="7174210"/>
            <a:ext cx="1136920" cy="276999"/>
          </a:xfrm>
          <a:prstGeom prst="rect">
            <a:avLst/>
          </a:prstGeom>
          <a:noFill/>
          <a:ln w="9525">
            <a:noFill/>
            <a:miter lim="800000"/>
          </a:ln>
        </p:spPr>
        <p:txBody>
          <a:bodyPr wrap="square">
            <a:spAutoFit/>
          </a:bodyPr>
          <a:lstStyle/>
          <a:p>
            <a:pPr algn="ctr">
              <a:spcBef>
                <a:spcPct val="50000"/>
              </a:spcBef>
            </a:pPr>
            <a:r>
              <a:rPr lang="zh-CN" altLang="en-US" sz="1200" smtClean="0">
                <a:solidFill>
                  <a:srgbClr val="FFFFFF">
                    <a:lumMod val="50000"/>
                  </a:srgbClr>
                </a:solidFill>
                <a:latin typeface="微软雅黑" panose="020b0503020204020204" pitchFamily="34" charset="-122"/>
                <a:ea typeface="微软雅黑" panose="020b0503020204020204" pitchFamily="34" charset="-122"/>
              </a:rPr>
              <a:t>延迟付</a:t>
            </a:r>
            <a:endParaRPr lang="zh-CN" altLang="en-US" sz="1200">
              <a:solidFill>
                <a:srgbClr val="FFFFFF">
                  <a:lumMod val="50000"/>
                </a:srgb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nodeType="afterGroup">
                            <p:stCondLst>
                              <p:cond delay="5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par>
                          <p:cTn id="14" fill="hold" nodeType="afterGroup">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nodeType="afterGroup">
                            <p:stCondLst>
                              <p:cond delay="1500"/>
                            </p:stCondLst>
                            <p:childTnLst>
                              <p:par>
                                <p:cTn id="21" presetID="53" presetClass="entr" presetSubtype="16"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childTnLst>
                          </p:cTn>
                        </p:par>
                        <p:par>
                          <p:cTn id="26" fill="hold" nodeType="afterGroup">
                            <p:stCondLst>
                              <p:cond delay="2000"/>
                            </p:stCondLst>
                            <p:childTnLst>
                              <p:par>
                                <p:cTn id="27" presetID="53" presetClass="entr" presetSubtype="16"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par>
                          <p:cTn id="32" fill="hold" nodeType="afterGroup">
                            <p:stCondLst>
                              <p:cond delay="2500"/>
                            </p:stCondLst>
                            <p:childTnLst>
                              <p:par>
                                <p:cTn id="33" presetID="53" presetClass="entr" presetSubtype="16"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par>
                                <p:cTn id="38" presetID="23" presetClass="entr" presetSubtype="16" fill="hold" grpId="0" nodeType="withEffect">
                                  <p:stCondLst>
                                    <p:cond delay="1500"/>
                                  </p:stCondLst>
                                  <p:iterate type="lt">
                                    <p:tmPct val="10000"/>
                                  </p:iterate>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childTnLst>
                                </p:cTn>
                              </p:par>
                              <p:par>
                                <p:cTn id="42" presetID="23" presetClass="entr" presetSubtype="16" fill="hold" grpId="0" nodeType="withEffect">
                                  <p:stCondLst>
                                    <p:cond delay="2250"/>
                                  </p:stCondLst>
                                  <p:iterate type="lt">
                                    <p:tmPct val="10000"/>
                                  </p:iterate>
                                  <p:childTnLst>
                                    <p:set>
                                      <p:cBhvr>
                                        <p:cTn id="43" dur="1" fill="hold">
                                          <p:stCondLst>
                                            <p:cond delay="0"/>
                                          </p:stCondLst>
                                        </p:cTn>
                                        <p:tgtEl>
                                          <p:spTgt spid="9"/>
                                        </p:tgtEl>
                                        <p:attrNameLst>
                                          <p:attrName>style.visibility</p:attrName>
                                        </p:attrNameLst>
                                      </p:cBhvr>
                                      <p:to>
                                        <p:strVal val="visible"/>
                                      </p:to>
                                    </p:set>
                                    <p:anim calcmode="lin" valueType="num">
                                      <p:cBhvr>
                                        <p:cTn id="44" dur="300" fill="hold"/>
                                        <p:tgtEl>
                                          <p:spTgt spid="9"/>
                                        </p:tgtEl>
                                        <p:attrNameLst>
                                          <p:attrName>ppt_w</p:attrName>
                                        </p:attrNameLst>
                                      </p:cBhvr>
                                      <p:tavLst>
                                        <p:tav tm="0">
                                          <p:val>
                                            <p:fltVal val="0"/>
                                          </p:val>
                                        </p:tav>
                                        <p:tav tm="100000">
                                          <p:val>
                                            <p:strVal val="#ppt_w"/>
                                          </p:val>
                                        </p:tav>
                                      </p:tavLst>
                                    </p:anim>
                                    <p:anim calcmode="lin" valueType="num">
                                      <p:cBhvr>
                                        <p:cTn id="45" dur="300" fill="hold"/>
                                        <p:tgtEl>
                                          <p:spTgt spid="9"/>
                                        </p:tgtEl>
                                        <p:attrNameLst>
                                          <p:attrName>ppt_h</p:attrName>
                                        </p:attrNameLst>
                                      </p:cBhvr>
                                      <p:tavLst>
                                        <p:tav tm="0">
                                          <p:val>
                                            <p:fltVal val="0"/>
                                          </p:val>
                                        </p:tav>
                                        <p:tav tm="100000">
                                          <p:val>
                                            <p:strVal val="#ppt_h"/>
                                          </p:val>
                                        </p:tav>
                                      </p:tavLst>
                                    </p:anim>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grpId="0" nodeType="withEffect">
                                  <p:stCondLst>
                                    <p:cond delay="25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par>
                                <p:cTn id="55" presetID="10" presetClass="entr" presetSubtype="0" fill="hold" grpId="0" nodeType="withEffect">
                                  <p:stCondLst>
                                    <p:cond delay="75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par>
                          <p:cTn id="58" fill="hold" nodeType="afterGroup">
                            <p:stCondLst>
                              <p:cond delay="5050"/>
                            </p:stCondLst>
                            <p:childTnLst>
                              <p:par>
                                <p:cTn id="59" presetID="41" presetClass="entr" presetSubtype="0" fill="hold" nodeType="afterEffect">
                                  <p:stCondLst>
                                    <p:cond delay="0"/>
                                  </p:stCondLst>
                                  <p:iterate type="lt">
                                    <p:tmPct val="10000"/>
                                  </p:iterate>
                                  <p:childTnLst>
                                    <p:set>
                                      <p:cBhvr>
                                        <p:cTn id="60" dur="1" fill="hold">
                                          <p:stCondLst>
                                            <p:cond delay="0"/>
                                          </p:stCondLst>
                                        </p:cTn>
                                        <p:tgtEl>
                                          <p:spTgt spid="25"/>
                                        </p:tgtEl>
                                        <p:attrNameLst>
                                          <p:attrName>style.visibility</p:attrName>
                                        </p:attrNameLst>
                                      </p:cBhvr>
                                      <p:to>
                                        <p:strVal val="visible"/>
                                      </p:to>
                                    </p:set>
                                    <p:anim calcmode="lin" valueType="num">
                                      <p:cBhvr>
                                        <p:cTn id="61" dur="85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62" dur="850" fill="hold"/>
                                        <p:tgtEl>
                                          <p:spTgt spid="25"/>
                                        </p:tgtEl>
                                        <p:attrNameLst>
                                          <p:attrName>ppt_y</p:attrName>
                                        </p:attrNameLst>
                                      </p:cBhvr>
                                      <p:tavLst>
                                        <p:tav tm="0">
                                          <p:val>
                                            <p:strVal val="#ppt_y"/>
                                          </p:val>
                                        </p:tav>
                                        <p:tav tm="100000">
                                          <p:val>
                                            <p:strVal val="#ppt_y"/>
                                          </p:val>
                                        </p:tav>
                                      </p:tavLst>
                                    </p:anim>
                                    <p:anim calcmode="lin" valueType="num">
                                      <p:cBhvr>
                                        <p:cTn id="63" dur="85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64" dur="85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65" dur="850" tmFilter="0,0; .5, 1; 1, 1"/>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7" grpId="0" animBg="1"/>
      <p:bldP spid="29" grpId="0" animBg="1"/>
      <p:bldP spid="30" grpId="0" animBg="1"/>
      <p:bldP spid="31" grpId="0" animBg="1"/>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10" name="组合 9"/>
          <p:cNvGrpSpPr/>
          <p:nvPr/>
        </p:nvGrpSpPr>
        <p:grpSpPr>
          <a:xfrm>
            <a:off x="2855408" y="521483"/>
            <a:ext cx="6123724" cy="5060254"/>
            <a:chOff x="2328836" y="777404"/>
            <a:chExt cx="4424363" cy="3656012"/>
          </a:xfrm>
          <a:solidFill>
            <a:schemeClr val="accent2">
              <a:lumMod val="95000"/>
            </a:schemeClr>
          </a:solidFill>
        </p:grpSpPr>
        <p:sp>
          <p:nvSpPr>
            <p:cNvPr id="11" name="Freeform 5"/>
            <p:cNvSpPr/>
            <p:nvPr/>
          </p:nvSpPr>
          <p:spPr bwMode="auto">
            <a:xfrm>
              <a:off x="4186211" y="818679"/>
              <a:ext cx="1939925" cy="1654175"/>
            </a:xfrm>
            <a:custGeom>
              <a:gdLst>
                <a:gd name="T0" fmla="*/ 1322 w 1428"/>
                <a:gd name="T1" fmla="*/ 106 h 1218"/>
                <a:gd name="T2" fmla="*/ 1262 w 1428"/>
                <a:gd name="T3" fmla="*/ 116 h 1218"/>
                <a:gd name="T4" fmla="*/ 1216 w 1428"/>
                <a:gd name="T5" fmla="*/ 60 h 1218"/>
                <a:gd name="T6" fmla="*/ 1168 w 1428"/>
                <a:gd name="T7" fmla="*/ 58 h 1218"/>
                <a:gd name="T8" fmla="*/ 1136 w 1428"/>
                <a:gd name="T9" fmla="*/ 8 h 1218"/>
                <a:gd name="T10" fmla="*/ 1142 w 1428"/>
                <a:gd name="T11" fmla="*/ 44 h 1218"/>
                <a:gd name="T12" fmla="*/ 1118 w 1428"/>
                <a:gd name="T13" fmla="*/ 154 h 1218"/>
                <a:gd name="T14" fmla="*/ 1106 w 1428"/>
                <a:gd name="T15" fmla="*/ 244 h 1218"/>
                <a:gd name="T16" fmla="*/ 1014 w 1428"/>
                <a:gd name="T17" fmla="*/ 280 h 1218"/>
                <a:gd name="T18" fmla="*/ 974 w 1428"/>
                <a:gd name="T19" fmla="*/ 430 h 1218"/>
                <a:gd name="T20" fmla="*/ 1106 w 1428"/>
                <a:gd name="T21" fmla="*/ 400 h 1218"/>
                <a:gd name="T22" fmla="*/ 1192 w 1428"/>
                <a:gd name="T23" fmla="*/ 480 h 1218"/>
                <a:gd name="T24" fmla="*/ 1084 w 1428"/>
                <a:gd name="T25" fmla="*/ 512 h 1218"/>
                <a:gd name="T26" fmla="*/ 996 w 1428"/>
                <a:gd name="T27" fmla="*/ 606 h 1218"/>
                <a:gd name="T28" fmla="*/ 910 w 1428"/>
                <a:gd name="T29" fmla="*/ 664 h 1218"/>
                <a:gd name="T30" fmla="*/ 790 w 1428"/>
                <a:gd name="T31" fmla="*/ 662 h 1218"/>
                <a:gd name="T32" fmla="*/ 794 w 1428"/>
                <a:gd name="T33" fmla="*/ 748 h 1218"/>
                <a:gd name="T34" fmla="*/ 750 w 1428"/>
                <a:gd name="T35" fmla="*/ 786 h 1218"/>
                <a:gd name="T36" fmla="*/ 688 w 1428"/>
                <a:gd name="T37" fmla="*/ 864 h 1218"/>
                <a:gd name="T38" fmla="*/ 450 w 1428"/>
                <a:gd name="T39" fmla="*/ 914 h 1218"/>
                <a:gd name="T40" fmla="*/ 350 w 1428"/>
                <a:gd name="T41" fmla="*/ 922 h 1218"/>
                <a:gd name="T42" fmla="*/ 214 w 1428"/>
                <a:gd name="T43" fmla="*/ 856 h 1218"/>
                <a:gd name="T44" fmla="*/ 0 w 1428"/>
                <a:gd name="T45" fmla="*/ 844 h 1218"/>
                <a:gd name="T46" fmla="*/ 24 w 1428"/>
                <a:gd name="T47" fmla="*/ 908 h 1218"/>
                <a:gd name="T48" fmla="*/ 54 w 1428"/>
                <a:gd name="T49" fmla="*/ 994 h 1218"/>
                <a:gd name="T50" fmla="*/ 150 w 1428"/>
                <a:gd name="T51" fmla="*/ 984 h 1218"/>
                <a:gd name="T52" fmla="*/ 148 w 1428"/>
                <a:gd name="T53" fmla="*/ 1052 h 1218"/>
                <a:gd name="T54" fmla="*/ 192 w 1428"/>
                <a:gd name="T55" fmla="*/ 1092 h 1218"/>
                <a:gd name="T56" fmla="*/ 250 w 1428"/>
                <a:gd name="T57" fmla="*/ 1124 h 1218"/>
                <a:gd name="T58" fmla="*/ 334 w 1428"/>
                <a:gd name="T59" fmla="*/ 1080 h 1218"/>
                <a:gd name="T60" fmla="*/ 378 w 1428"/>
                <a:gd name="T61" fmla="*/ 1084 h 1218"/>
                <a:gd name="T62" fmla="*/ 366 w 1428"/>
                <a:gd name="T63" fmla="*/ 1142 h 1218"/>
                <a:gd name="T64" fmla="*/ 418 w 1428"/>
                <a:gd name="T65" fmla="*/ 1210 h 1218"/>
                <a:gd name="T66" fmla="*/ 458 w 1428"/>
                <a:gd name="T67" fmla="*/ 1148 h 1218"/>
                <a:gd name="T68" fmla="*/ 536 w 1428"/>
                <a:gd name="T69" fmla="*/ 1102 h 1218"/>
                <a:gd name="T70" fmla="*/ 552 w 1428"/>
                <a:gd name="T71" fmla="*/ 1180 h 1218"/>
                <a:gd name="T72" fmla="*/ 638 w 1428"/>
                <a:gd name="T73" fmla="*/ 1204 h 1218"/>
                <a:gd name="T74" fmla="*/ 712 w 1428"/>
                <a:gd name="T75" fmla="*/ 1098 h 1218"/>
                <a:gd name="T76" fmla="*/ 754 w 1428"/>
                <a:gd name="T77" fmla="*/ 1066 h 1218"/>
                <a:gd name="T78" fmla="*/ 826 w 1428"/>
                <a:gd name="T79" fmla="*/ 1016 h 1218"/>
                <a:gd name="T80" fmla="*/ 876 w 1428"/>
                <a:gd name="T81" fmla="*/ 986 h 1218"/>
                <a:gd name="T82" fmla="*/ 914 w 1428"/>
                <a:gd name="T83" fmla="*/ 940 h 1218"/>
                <a:gd name="T84" fmla="*/ 958 w 1428"/>
                <a:gd name="T85" fmla="*/ 840 h 1218"/>
                <a:gd name="T86" fmla="*/ 990 w 1428"/>
                <a:gd name="T87" fmla="*/ 896 h 1218"/>
                <a:gd name="T88" fmla="*/ 1068 w 1428"/>
                <a:gd name="T89" fmla="*/ 848 h 1218"/>
                <a:gd name="T90" fmla="*/ 1124 w 1428"/>
                <a:gd name="T91" fmla="*/ 796 h 1218"/>
                <a:gd name="T92" fmla="*/ 1162 w 1428"/>
                <a:gd name="T93" fmla="*/ 834 h 1218"/>
                <a:gd name="T94" fmla="*/ 1208 w 1428"/>
                <a:gd name="T95" fmla="*/ 892 h 1218"/>
                <a:gd name="T96" fmla="*/ 1266 w 1428"/>
                <a:gd name="T97" fmla="*/ 832 h 1218"/>
                <a:gd name="T98" fmla="*/ 1356 w 1428"/>
                <a:gd name="T99" fmla="*/ 756 h 1218"/>
                <a:gd name="T100" fmla="*/ 1396 w 1428"/>
                <a:gd name="T101" fmla="*/ 700 h 1218"/>
                <a:gd name="T102" fmla="*/ 1362 w 1428"/>
                <a:gd name="T103" fmla="*/ 636 h 1218"/>
                <a:gd name="T104" fmla="*/ 1314 w 1428"/>
                <a:gd name="T105" fmla="*/ 588 h 1218"/>
                <a:gd name="T106" fmla="*/ 1290 w 1428"/>
                <a:gd name="T107" fmla="*/ 508 h 1218"/>
                <a:gd name="T108" fmla="*/ 1344 w 1428"/>
                <a:gd name="T109" fmla="*/ 464 h 1218"/>
                <a:gd name="T110" fmla="*/ 1314 w 1428"/>
                <a:gd name="T111" fmla="*/ 378 h 1218"/>
                <a:gd name="T112" fmla="*/ 1358 w 1428"/>
                <a:gd name="T113" fmla="*/ 320 h 1218"/>
                <a:gd name="T114" fmla="*/ 1388 w 1428"/>
                <a:gd name="T115" fmla="*/ 260 h 1218"/>
                <a:gd name="T116" fmla="*/ 1402 w 1428"/>
                <a:gd name="T117" fmla="*/ 168 h 121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28" h="1218">
                  <a:moveTo>
                    <a:pt x="1398" y="128"/>
                  </a:moveTo>
                  <a:lnTo>
                    <a:pt x="1394" y="112"/>
                  </a:lnTo>
                  <a:lnTo>
                    <a:pt x="1378" y="86"/>
                  </a:lnTo>
                  <a:lnTo>
                    <a:pt x="1366" y="80"/>
                  </a:lnTo>
                  <a:lnTo>
                    <a:pt x="1354" y="86"/>
                  </a:lnTo>
                  <a:lnTo>
                    <a:pt x="1348" y="100"/>
                  </a:lnTo>
                  <a:lnTo>
                    <a:pt x="1346" y="102"/>
                  </a:lnTo>
                  <a:lnTo>
                    <a:pt x="1346" y="102"/>
                  </a:lnTo>
                  <a:lnTo>
                    <a:pt x="1344" y="102"/>
                  </a:lnTo>
                  <a:lnTo>
                    <a:pt x="1322" y="106"/>
                  </a:lnTo>
                  <a:lnTo>
                    <a:pt x="1322" y="106"/>
                  </a:lnTo>
                  <a:lnTo>
                    <a:pt x="1318" y="108"/>
                  </a:lnTo>
                  <a:lnTo>
                    <a:pt x="1316" y="112"/>
                  </a:lnTo>
                  <a:lnTo>
                    <a:pt x="1310" y="116"/>
                  </a:lnTo>
                  <a:lnTo>
                    <a:pt x="1298" y="126"/>
                  </a:lnTo>
                  <a:lnTo>
                    <a:pt x="1296" y="128"/>
                  </a:lnTo>
                  <a:lnTo>
                    <a:pt x="1286" y="130"/>
                  </a:lnTo>
                  <a:lnTo>
                    <a:pt x="1286" y="130"/>
                  </a:lnTo>
                  <a:lnTo>
                    <a:pt x="1276" y="126"/>
                  </a:lnTo>
                  <a:lnTo>
                    <a:pt x="1264" y="118"/>
                  </a:lnTo>
                  <a:lnTo>
                    <a:pt x="1262" y="116"/>
                  </a:lnTo>
                  <a:lnTo>
                    <a:pt x="1262" y="116"/>
                  </a:lnTo>
                  <a:lnTo>
                    <a:pt x="1244" y="96"/>
                  </a:lnTo>
                  <a:lnTo>
                    <a:pt x="1240" y="90"/>
                  </a:lnTo>
                  <a:lnTo>
                    <a:pt x="1238" y="84"/>
                  </a:lnTo>
                  <a:lnTo>
                    <a:pt x="1238" y="62"/>
                  </a:lnTo>
                  <a:lnTo>
                    <a:pt x="1238" y="62"/>
                  </a:lnTo>
                  <a:lnTo>
                    <a:pt x="1238" y="60"/>
                  </a:lnTo>
                  <a:lnTo>
                    <a:pt x="1242" y="56"/>
                  </a:lnTo>
                  <a:lnTo>
                    <a:pt x="1218" y="48"/>
                  </a:lnTo>
                  <a:lnTo>
                    <a:pt x="1218" y="56"/>
                  </a:lnTo>
                  <a:lnTo>
                    <a:pt x="1218" y="56"/>
                  </a:lnTo>
                  <a:lnTo>
                    <a:pt x="1216" y="60"/>
                  </a:lnTo>
                  <a:lnTo>
                    <a:pt x="1210" y="64"/>
                  </a:lnTo>
                  <a:lnTo>
                    <a:pt x="1202" y="68"/>
                  </a:lnTo>
                  <a:lnTo>
                    <a:pt x="1200" y="68"/>
                  </a:lnTo>
                  <a:lnTo>
                    <a:pt x="1200" y="66"/>
                  </a:lnTo>
                  <a:lnTo>
                    <a:pt x="1188" y="64"/>
                  </a:lnTo>
                  <a:lnTo>
                    <a:pt x="1190" y="72"/>
                  </a:lnTo>
                  <a:lnTo>
                    <a:pt x="1170" y="60"/>
                  </a:lnTo>
                  <a:lnTo>
                    <a:pt x="1168" y="60"/>
                  </a:lnTo>
                  <a:lnTo>
                    <a:pt x="1168" y="58"/>
                  </a:lnTo>
                  <a:lnTo>
                    <a:pt x="1168" y="58"/>
                  </a:lnTo>
                  <a:lnTo>
                    <a:pt x="1168" y="58"/>
                  </a:lnTo>
                  <a:lnTo>
                    <a:pt x="1164" y="46"/>
                  </a:lnTo>
                  <a:lnTo>
                    <a:pt x="1162" y="32"/>
                  </a:lnTo>
                  <a:lnTo>
                    <a:pt x="1162" y="32"/>
                  </a:lnTo>
                  <a:lnTo>
                    <a:pt x="1164" y="22"/>
                  </a:lnTo>
                  <a:lnTo>
                    <a:pt x="1166" y="16"/>
                  </a:lnTo>
                  <a:lnTo>
                    <a:pt x="1172" y="6"/>
                  </a:lnTo>
                  <a:lnTo>
                    <a:pt x="1170" y="0"/>
                  </a:lnTo>
                  <a:lnTo>
                    <a:pt x="1150" y="2"/>
                  </a:lnTo>
                  <a:lnTo>
                    <a:pt x="1150" y="2"/>
                  </a:lnTo>
                  <a:lnTo>
                    <a:pt x="1142" y="4"/>
                  </a:lnTo>
                  <a:lnTo>
                    <a:pt x="1136" y="8"/>
                  </a:lnTo>
                  <a:lnTo>
                    <a:pt x="1132" y="14"/>
                  </a:lnTo>
                  <a:lnTo>
                    <a:pt x="1128" y="22"/>
                  </a:lnTo>
                  <a:lnTo>
                    <a:pt x="1128" y="22"/>
                  </a:lnTo>
                  <a:lnTo>
                    <a:pt x="1128" y="22"/>
                  </a:lnTo>
                  <a:lnTo>
                    <a:pt x="1116" y="40"/>
                  </a:lnTo>
                  <a:lnTo>
                    <a:pt x="1128" y="40"/>
                  </a:lnTo>
                  <a:lnTo>
                    <a:pt x="1128" y="40"/>
                  </a:lnTo>
                  <a:lnTo>
                    <a:pt x="1130" y="40"/>
                  </a:lnTo>
                  <a:lnTo>
                    <a:pt x="1130" y="40"/>
                  </a:lnTo>
                  <a:lnTo>
                    <a:pt x="1140" y="44"/>
                  </a:lnTo>
                  <a:lnTo>
                    <a:pt x="1142" y="44"/>
                  </a:lnTo>
                  <a:lnTo>
                    <a:pt x="1142" y="46"/>
                  </a:lnTo>
                  <a:lnTo>
                    <a:pt x="1142" y="48"/>
                  </a:lnTo>
                  <a:lnTo>
                    <a:pt x="1144" y="64"/>
                  </a:lnTo>
                  <a:lnTo>
                    <a:pt x="1150" y="80"/>
                  </a:lnTo>
                  <a:lnTo>
                    <a:pt x="1150" y="82"/>
                  </a:lnTo>
                  <a:lnTo>
                    <a:pt x="1150" y="82"/>
                  </a:lnTo>
                  <a:lnTo>
                    <a:pt x="1150" y="84"/>
                  </a:lnTo>
                  <a:lnTo>
                    <a:pt x="1122" y="136"/>
                  </a:lnTo>
                  <a:lnTo>
                    <a:pt x="1122" y="136"/>
                  </a:lnTo>
                  <a:lnTo>
                    <a:pt x="1120" y="142"/>
                  </a:lnTo>
                  <a:lnTo>
                    <a:pt x="1118" y="154"/>
                  </a:lnTo>
                  <a:lnTo>
                    <a:pt x="1114" y="190"/>
                  </a:lnTo>
                  <a:lnTo>
                    <a:pt x="1114" y="192"/>
                  </a:lnTo>
                  <a:lnTo>
                    <a:pt x="1104" y="212"/>
                  </a:lnTo>
                  <a:lnTo>
                    <a:pt x="1110" y="220"/>
                  </a:lnTo>
                  <a:lnTo>
                    <a:pt x="1110" y="222"/>
                  </a:lnTo>
                  <a:lnTo>
                    <a:pt x="1110" y="222"/>
                  </a:lnTo>
                  <a:lnTo>
                    <a:pt x="1110" y="236"/>
                  </a:lnTo>
                  <a:lnTo>
                    <a:pt x="1110" y="242"/>
                  </a:lnTo>
                  <a:lnTo>
                    <a:pt x="1108" y="244"/>
                  </a:lnTo>
                  <a:lnTo>
                    <a:pt x="1106" y="244"/>
                  </a:lnTo>
                  <a:lnTo>
                    <a:pt x="1106" y="244"/>
                  </a:lnTo>
                  <a:lnTo>
                    <a:pt x="1098" y="250"/>
                  </a:lnTo>
                  <a:lnTo>
                    <a:pt x="1088" y="262"/>
                  </a:lnTo>
                  <a:lnTo>
                    <a:pt x="1052" y="302"/>
                  </a:lnTo>
                  <a:lnTo>
                    <a:pt x="1050" y="304"/>
                  </a:lnTo>
                  <a:lnTo>
                    <a:pt x="1048" y="304"/>
                  </a:lnTo>
                  <a:lnTo>
                    <a:pt x="1046" y="302"/>
                  </a:lnTo>
                  <a:lnTo>
                    <a:pt x="1046" y="302"/>
                  </a:lnTo>
                  <a:lnTo>
                    <a:pt x="1030" y="292"/>
                  </a:lnTo>
                  <a:lnTo>
                    <a:pt x="1020" y="282"/>
                  </a:lnTo>
                  <a:lnTo>
                    <a:pt x="1020" y="282"/>
                  </a:lnTo>
                  <a:lnTo>
                    <a:pt x="1014" y="280"/>
                  </a:lnTo>
                  <a:lnTo>
                    <a:pt x="1008" y="278"/>
                  </a:lnTo>
                  <a:lnTo>
                    <a:pt x="982" y="276"/>
                  </a:lnTo>
                  <a:lnTo>
                    <a:pt x="982" y="314"/>
                  </a:lnTo>
                  <a:lnTo>
                    <a:pt x="982" y="314"/>
                  </a:lnTo>
                  <a:lnTo>
                    <a:pt x="966" y="384"/>
                  </a:lnTo>
                  <a:lnTo>
                    <a:pt x="966" y="384"/>
                  </a:lnTo>
                  <a:lnTo>
                    <a:pt x="964" y="392"/>
                  </a:lnTo>
                  <a:lnTo>
                    <a:pt x="964" y="402"/>
                  </a:lnTo>
                  <a:lnTo>
                    <a:pt x="962" y="432"/>
                  </a:lnTo>
                  <a:lnTo>
                    <a:pt x="968" y="440"/>
                  </a:lnTo>
                  <a:lnTo>
                    <a:pt x="974" y="430"/>
                  </a:lnTo>
                  <a:lnTo>
                    <a:pt x="974" y="430"/>
                  </a:lnTo>
                  <a:lnTo>
                    <a:pt x="974" y="428"/>
                  </a:lnTo>
                  <a:lnTo>
                    <a:pt x="994" y="420"/>
                  </a:lnTo>
                  <a:lnTo>
                    <a:pt x="1044" y="428"/>
                  </a:lnTo>
                  <a:lnTo>
                    <a:pt x="1050" y="420"/>
                  </a:lnTo>
                  <a:lnTo>
                    <a:pt x="1058" y="408"/>
                  </a:lnTo>
                  <a:lnTo>
                    <a:pt x="1058" y="408"/>
                  </a:lnTo>
                  <a:lnTo>
                    <a:pt x="1058" y="408"/>
                  </a:lnTo>
                  <a:lnTo>
                    <a:pt x="1060" y="406"/>
                  </a:lnTo>
                  <a:lnTo>
                    <a:pt x="1080" y="402"/>
                  </a:lnTo>
                  <a:lnTo>
                    <a:pt x="1106" y="400"/>
                  </a:lnTo>
                  <a:lnTo>
                    <a:pt x="1106" y="400"/>
                  </a:lnTo>
                  <a:lnTo>
                    <a:pt x="1112" y="404"/>
                  </a:lnTo>
                  <a:lnTo>
                    <a:pt x="1120" y="410"/>
                  </a:lnTo>
                  <a:lnTo>
                    <a:pt x="1136" y="428"/>
                  </a:lnTo>
                  <a:lnTo>
                    <a:pt x="1136" y="428"/>
                  </a:lnTo>
                  <a:lnTo>
                    <a:pt x="1158" y="440"/>
                  </a:lnTo>
                  <a:lnTo>
                    <a:pt x="1174" y="452"/>
                  </a:lnTo>
                  <a:lnTo>
                    <a:pt x="1184" y="462"/>
                  </a:lnTo>
                  <a:lnTo>
                    <a:pt x="1190" y="472"/>
                  </a:lnTo>
                  <a:lnTo>
                    <a:pt x="1190" y="472"/>
                  </a:lnTo>
                  <a:lnTo>
                    <a:pt x="1192" y="480"/>
                  </a:lnTo>
                  <a:lnTo>
                    <a:pt x="1190" y="488"/>
                  </a:lnTo>
                  <a:lnTo>
                    <a:pt x="1190" y="488"/>
                  </a:lnTo>
                  <a:lnTo>
                    <a:pt x="1186" y="492"/>
                  </a:lnTo>
                  <a:lnTo>
                    <a:pt x="1184" y="496"/>
                  </a:lnTo>
                  <a:lnTo>
                    <a:pt x="1174" y="498"/>
                  </a:lnTo>
                  <a:lnTo>
                    <a:pt x="1172" y="498"/>
                  </a:lnTo>
                  <a:lnTo>
                    <a:pt x="1172" y="498"/>
                  </a:lnTo>
                  <a:lnTo>
                    <a:pt x="1126" y="498"/>
                  </a:lnTo>
                  <a:lnTo>
                    <a:pt x="1112" y="498"/>
                  </a:lnTo>
                  <a:lnTo>
                    <a:pt x="1102" y="500"/>
                  </a:lnTo>
                  <a:lnTo>
                    <a:pt x="1084" y="512"/>
                  </a:lnTo>
                  <a:lnTo>
                    <a:pt x="1084" y="512"/>
                  </a:lnTo>
                  <a:lnTo>
                    <a:pt x="1054" y="532"/>
                  </a:lnTo>
                  <a:lnTo>
                    <a:pt x="1042" y="536"/>
                  </a:lnTo>
                  <a:lnTo>
                    <a:pt x="1034" y="538"/>
                  </a:lnTo>
                  <a:lnTo>
                    <a:pt x="1018" y="540"/>
                  </a:lnTo>
                  <a:lnTo>
                    <a:pt x="1010" y="580"/>
                  </a:lnTo>
                  <a:lnTo>
                    <a:pt x="1010" y="580"/>
                  </a:lnTo>
                  <a:lnTo>
                    <a:pt x="1004" y="596"/>
                  </a:lnTo>
                  <a:lnTo>
                    <a:pt x="1000" y="602"/>
                  </a:lnTo>
                  <a:lnTo>
                    <a:pt x="996" y="606"/>
                  </a:lnTo>
                  <a:lnTo>
                    <a:pt x="996" y="606"/>
                  </a:lnTo>
                  <a:lnTo>
                    <a:pt x="990" y="610"/>
                  </a:lnTo>
                  <a:lnTo>
                    <a:pt x="984" y="614"/>
                  </a:lnTo>
                  <a:lnTo>
                    <a:pt x="966" y="620"/>
                  </a:lnTo>
                  <a:lnTo>
                    <a:pt x="966" y="620"/>
                  </a:lnTo>
                  <a:lnTo>
                    <a:pt x="956" y="622"/>
                  </a:lnTo>
                  <a:lnTo>
                    <a:pt x="946" y="626"/>
                  </a:lnTo>
                  <a:lnTo>
                    <a:pt x="926" y="634"/>
                  </a:lnTo>
                  <a:lnTo>
                    <a:pt x="914" y="664"/>
                  </a:lnTo>
                  <a:lnTo>
                    <a:pt x="912" y="664"/>
                  </a:lnTo>
                  <a:lnTo>
                    <a:pt x="912" y="664"/>
                  </a:lnTo>
                  <a:lnTo>
                    <a:pt x="910" y="664"/>
                  </a:lnTo>
                  <a:lnTo>
                    <a:pt x="874" y="680"/>
                  </a:lnTo>
                  <a:lnTo>
                    <a:pt x="872" y="680"/>
                  </a:lnTo>
                  <a:lnTo>
                    <a:pt x="854" y="676"/>
                  </a:lnTo>
                  <a:lnTo>
                    <a:pt x="854" y="676"/>
                  </a:lnTo>
                  <a:lnTo>
                    <a:pt x="834" y="670"/>
                  </a:lnTo>
                  <a:lnTo>
                    <a:pt x="820" y="664"/>
                  </a:lnTo>
                  <a:lnTo>
                    <a:pt x="820" y="664"/>
                  </a:lnTo>
                  <a:lnTo>
                    <a:pt x="814" y="662"/>
                  </a:lnTo>
                  <a:lnTo>
                    <a:pt x="806" y="660"/>
                  </a:lnTo>
                  <a:lnTo>
                    <a:pt x="798" y="660"/>
                  </a:lnTo>
                  <a:lnTo>
                    <a:pt x="790" y="662"/>
                  </a:lnTo>
                  <a:lnTo>
                    <a:pt x="790" y="662"/>
                  </a:lnTo>
                  <a:lnTo>
                    <a:pt x="784" y="672"/>
                  </a:lnTo>
                  <a:lnTo>
                    <a:pt x="778" y="684"/>
                  </a:lnTo>
                  <a:lnTo>
                    <a:pt x="776" y="698"/>
                  </a:lnTo>
                  <a:lnTo>
                    <a:pt x="776" y="710"/>
                  </a:lnTo>
                  <a:lnTo>
                    <a:pt x="776" y="710"/>
                  </a:lnTo>
                  <a:lnTo>
                    <a:pt x="778" y="722"/>
                  </a:lnTo>
                  <a:lnTo>
                    <a:pt x="782" y="728"/>
                  </a:lnTo>
                  <a:lnTo>
                    <a:pt x="786" y="728"/>
                  </a:lnTo>
                  <a:lnTo>
                    <a:pt x="794" y="724"/>
                  </a:lnTo>
                  <a:lnTo>
                    <a:pt x="794" y="748"/>
                  </a:lnTo>
                  <a:lnTo>
                    <a:pt x="794" y="748"/>
                  </a:lnTo>
                  <a:lnTo>
                    <a:pt x="794" y="756"/>
                  </a:lnTo>
                  <a:lnTo>
                    <a:pt x="792" y="760"/>
                  </a:lnTo>
                  <a:lnTo>
                    <a:pt x="790" y="764"/>
                  </a:lnTo>
                  <a:lnTo>
                    <a:pt x="786" y="768"/>
                  </a:lnTo>
                  <a:lnTo>
                    <a:pt x="786" y="768"/>
                  </a:lnTo>
                  <a:lnTo>
                    <a:pt x="776" y="774"/>
                  </a:lnTo>
                  <a:lnTo>
                    <a:pt x="764" y="778"/>
                  </a:lnTo>
                  <a:lnTo>
                    <a:pt x="758" y="780"/>
                  </a:lnTo>
                  <a:lnTo>
                    <a:pt x="758" y="780"/>
                  </a:lnTo>
                  <a:lnTo>
                    <a:pt x="750" y="786"/>
                  </a:lnTo>
                  <a:lnTo>
                    <a:pt x="738" y="798"/>
                  </a:lnTo>
                  <a:lnTo>
                    <a:pt x="724" y="818"/>
                  </a:lnTo>
                  <a:lnTo>
                    <a:pt x="708" y="844"/>
                  </a:lnTo>
                  <a:lnTo>
                    <a:pt x="708" y="844"/>
                  </a:lnTo>
                  <a:lnTo>
                    <a:pt x="706" y="844"/>
                  </a:lnTo>
                  <a:lnTo>
                    <a:pt x="682" y="860"/>
                  </a:lnTo>
                  <a:lnTo>
                    <a:pt x="682" y="860"/>
                  </a:lnTo>
                  <a:lnTo>
                    <a:pt x="688" y="860"/>
                  </a:lnTo>
                  <a:lnTo>
                    <a:pt x="688" y="862"/>
                  </a:lnTo>
                  <a:lnTo>
                    <a:pt x="688" y="864"/>
                  </a:lnTo>
                  <a:lnTo>
                    <a:pt x="688" y="864"/>
                  </a:lnTo>
                  <a:lnTo>
                    <a:pt x="686" y="868"/>
                  </a:lnTo>
                  <a:lnTo>
                    <a:pt x="678" y="868"/>
                  </a:lnTo>
                  <a:lnTo>
                    <a:pt x="610" y="868"/>
                  </a:lnTo>
                  <a:lnTo>
                    <a:pt x="610" y="868"/>
                  </a:lnTo>
                  <a:lnTo>
                    <a:pt x="584" y="868"/>
                  </a:lnTo>
                  <a:lnTo>
                    <a:pt x="558" y="870"/>
                  </a:lnTo>
                  <a:lnTo>
                    <a:pt x="532" y="874"/>
                  </a:lnTo>
                  <a:lnTo>
                    <a:pt x="510" y="882"/>
                  </a:lnTo>
                  <a:lnTo>
                    <a:pt x="488" y="890"/>
                  </a:lnTo>
                  <a:lnTo>
                    <a:pt x="468" y="900"/>
                  </a:lnTo>
                  <a:lnTo>
                    <a:pt x="450" y="914"/>
                  </a:lnTo>
                  <a:lnTo>
                    <a:pt x="434" y="928"/>
                  </a:lnTo>
                  <a:lnTo>
                    <a:pt x="432" y="930"/>
                  </a:lnTo>
                  <a:lnTo>
                    <a:pt x="430" y="930"/>
                  </a:lnTo>
                  <a:lnTo>
                    <a:pt x="430" y="930"/>
                  </a:lnTo>
                  <a:lnTo>
                    <a:pt x="402" y="934"/>
                  </a:lnTo>
                  <a:lnTo>
                    <a:pt x="400" y="934"/>
                  </a:lnTo>
                  <a:lnTo>
                    <a:pt x="398" y="934"/>
                  </a:lnTo>
                  <a:lnTo>
                    <a:pt x="390" y="916"/>
                  </a:lnTo>
                  <a:lnTo>
                    <a:pt x="362" y="922"/>
                  </a:lnTo>
                  <a:lnTo>
                    <a:pt x="362" y="922"/>
                  </a:lnTo>
                  <a:lnTo>
                    <a:pt x="350" y="922"/>
                  </a:lnTo>
                  <a:lnTo>
                    <a:pt x="336" y="920"/>
                  </a:lnTo>
                  <a:lnTo>
                    <a:pt x="320" y="916"/>
                  </a:lnTo>
                  <a:lnTo>
                    <a:pt x="304" y="908"/>
                  </a:lnTo>
                  <a:lnTo>
                    <a:pt x="304" y="908"/>
                  </a:lnTo>
                  <a:lnTo>
                    <a:pt x="290" y="900"/>
                  </a:lnTo>
                  <a:lnTo>
                    <a:pt x="274" y="892"/>
                  </a:lnTo>
                  <a:lnTo>
                    <a:pt x="246" y="872"/>
                  </a:lnTo>
                  <a:lnTo>
                    <a:pt x="246" y="872"/>
                  </a:lnTo>
                  <a:lnTo>
                    <a:pt x="238" y="866"/>
                  </a:lnTo>
                  <a:lnTo>
                    <a:pt x="226" y="860"/>
                  </a:lnTo>
                  <a:lnTo>
                    <a:pt x="214" y="856"/>
                  </a:lnTo>
                  <a:lnTo>
                    <a:pt x="202" y="854"/>
                  </a:lnTo>
                  <a:lnTo>
                    <a:pt x="176" y="852"/>
                  </a:lnTo>
                  <a:lnTo>
                    <a:pt x="148" y="856"/>
                  </a:lnTo>
                  <a:lnTo>
                    <a:pt x="148" y="856"/>
                  </a:lnTo>
                  <a:lnTo>
                    <a:pt x="116" y="858"/>
                  </a:lnTo>
                  <a:lnTo>
                    <a:pt x="86" y="856"/>
                  </a:lnTo>
                  <a:lnTo>
                    <a:pt x="86" y="856"/>
                  </a:lnTo>
                  <a:lnTo>
                    <a:pt x="68" y="854"/>
                  </a:lnTo>
                  <a:lnTo>
                    <a:pt x="48" y="852"/>
                  </a:lnTo>
                  <a:lnTo>
                    <a:pt x="2" y="838"/>
                  </a:lnTo>
                  <a:lnTo>
                    <a:pt x="0" y="844"/>
                  </a:lnTo>
                  <a:lnTo>
                    <a:pt x="0" y="844"/>
                  </a:lnTo>
                  <a:lnTo>
                    <a:pt x="2" y="844"/>
                  </a:lnTo>
                  <a:lnTo>
                    <a:pt x="2" y="844"/>
                  </a:lnTo>
                  <a:lnTo>
                    <a:pt x="2" y="844"/>
                  </a:lnTo>
                  <a:lnTo>
                    <a:pt x="2" y="852"/>
                  </a:lnTo>
                  <a:lnTo>
                    <a:pt x="10" y="868"/>
                  </a:lnTo>
                  <a:lnTo>
                    <a:pt x="26" y="888"/>
                  </a:lnTo>
                  <a:lnTo>
                    <a:pt x="28" y="892"/>
                  </a:lnTo>
                  <a:lnTo>
                    <a:pt x="24" y="906"/>
                  </a:lnTo>
                  <a:lnTo>
                    <a:pt x="24" y="908"/>
                  </a:lnTo>
                  <a:lnTo>
                    <a:pt x="24" y="908"/>
                  </a:lnTo>
                  <a:lnTo>
                    <a:pt x="14" y="920"/>
                  </a:lnTo>
                  <a:lnTo>
                    <a:pt x="24" y="930"/>
                  </a:lnTo>
                  <a:lnTo>
                    <a:pt x="24" y="930"/>
                  </a:lnTo>
                  <a:lnTo>
                    <a:pt x="30" y="936"/>
                  </a:lnTo>
                  <a:lnTo>
                    <a:pt x="30" y="940"/>
                  </a:lnTo>
                  <a:lnTo>
                    <a:pt x="34" y="956"/>
                  </a:lnTo>
                  <a:lnTo>
                    <a:pt x="46" y="968"/>
                  </a:lnTo>
                  <a:lnTo>
                    <a:pt x="46" y="970"/>
                  </a:lnTo>
                  <a:lnTo>
                    <a:pt x="46" y="980"/>
                  </a:lnTo>
                  <a:lnTo>
                    <a:pt x="46" y="988"/>
                  </a:lnTo>
                  <a:lnTo>
                    <a:pt x="54" y="994"/>
                  </a:lnTo>
                  <a:lnTo>
                    <a:pt x="58" y="992"/>
                  </a:lnTo>
                  <a:lnTo>
                    <a:pt x="60" y="990"/>
                  </a:lnTo>
                  <a:lnTo>
                    <a:pt x="60" y="990"/>
                  </a:lnTo>
                  <a:lnTo>
                    <a:pt x="64" y="982"/>
                  </a:lnTo>
                  <a:lnTo>
                    <a:pt x="72" y="980"/>
                  </a:lnTo>
                  <a:lnTo>
                    <a:pt x="78" y="976"/>
                  </a:lnTo>
                  <a:lnTo>
                    <a:pt x="120" y="972"/>
                  </a:lnTo>
                  <a:lnTo>
                    <a:pt x="138" y="966"/>
                  </a:lnTo>
                  <a:lnTo>
                    <a:pt x="138" y="966"/>
                  </a:lnTo>
                  <a:lnTo>
                    <a:pt x="142" y="964"/>
                  </a:lnTo>
                  <a:lnTo>
                    <a:pt x="150" y="984"/>
                  </a:lnTo>
                  <a:lnTo>
                    <a:pt x="150" y="984"/>
                  </a:lnTo>
                  <a:lnTo>
                    <a:pt x="150" y="984"/>
                  </a:lnTo>
                  <a:lnTo>
                    <a:pt x="150" y="984"/>
                  </a:lnTo>
                  <a:lnTo>
                    <a:pt x="150" y="990"/>
                  </a:lnTo>
                  <a:lnTo>
                    <a:pt x="148" y="996"/>
                  </a:lnTo>
                  <a:lnTo>
                    <a:pt x="126" y="1028"/>
                  </a:lnTo>
                  <a:lnTo>
                    <a:pt x="126" y="1034"/>
                  </a:lnTo>
                  <a:lnTo>
                    <a:pt x="138" y="1044"/>
                  </a:lnTo>
                  <a:lnTo>
                    <a:pt x="148" y="1052"/>
                  </a:lnTo>
                  <a:lnTo>
                    <a:pt x="148" y="1052"/>
                  </a:lnTo>
                  <a:lnTo>
                    <a:pt x="148" y="1052"/>
                  </a:lnTo>
                  <a:lnTo>
                    <a:pt x="156" y="1060"/>
                  </a:lnTo>
                  <a:lnTo>
                    <a:pt x="162" y="1064"/>
                  </a:lnTo>
                  <a:lnTo>
                    <a:pt x="162" y="1064"/>
                  </a:lnTo>
                  <a:lnTo>
                    <a:pt x="170" y="1068"/>
                  </a:lnTo>
                  <a:lnTo>
                    <a:pt x="178" y="1076"/>
                  </a:lnTo>
                  <a:lnTo>
                    <a:pt x="178" y="1078"/>
                  </a:lnTo>
                  <a:lnTo>
                    <a:pt x="186" y="1082"/>
                  </a:lnTo>
                  <a:lnTo>
                    <a:pt x="190" y="1082"/>
                  </a:lnTo>
                  <a:lnTo>
                    <a:pt x="190" y="1082"/>
                  </a:lnTo>
                  <a:lnTo>
                    <a:pt x="192" y="1092"/>
                  </a:lnTo>
                  <a:lnTo>
                    <a:pt x="192" y="1092"/>
                  </a:lnTo>
                  <a:lnTo>
                    <a:pt x="194" y="1100"/>
                  </a:lnTo>
                  <a:lnTo>
                    <a:pt x="196" y="1112"/>
                  </a:lnTo>
                  <a:lnTo>
                    <a:pt x="216" y="1116"/>
                  </a:lnTo>
                  <a:lnTo>
                    <a:pt x="218" y="1116"/>
                  </a:lnTo>
                  <a:lnTo>
                    <a:pt x="218" y="1116"/>
                  </a:lnTo>
                  <a:lnTo>
                    <a:pt x="218" y="1118"/>
                  </a:lnTo>
                  <a:lnTo>
                    <a:pt x="220" y="1120"/>
                  </a:lnTo>
                  <a:lnTo>
                    <a:pt x="226" y="1130"/>
                  </a:lnTo>
                  <a:lnTo>
                    <a:pt x="242" y="1136"/>
                  </a:lnTo>
                  <a:lnTo>
                    <a:pt x="252" y="1130"/>
                  </a:lnTo>
                  <a:lnTo>
                    <a:pt x="250" y="1124"/>
                  </a:lnTo>
                  <a:lnTo>
                    <a:pt x="240" y="1114"/>
                  </a:lnTo>
                  <a:lnTo>
                    <a:pt x="242" y="1112"/>
                  </a:lnTo>
                  <a:lnTo>
                    <a:pt x="242" y="1112"/>
                  </a:lnTo>
                  <a:lnTo>
                    <a:pt x="250" y="1094"/>
                  </a:lnTo>
                  <a:lnTo>
                    <a:pt x="270" y="1094"/>
                  </a:lnTo>
                  <a:lnTo>
                    <a:pt x="270" y="1096"/>
                  </a:lnTo>
                  <a:lnTo>
                    <a:pt x="298" y="1104"/>
                  </a:lnTo>
                  <a:lnTo>
                    <a:pt x="314" y="1102"/>
                  </a:lnTo>
                  <a:lnTo>
                    <a:pt x="326" y="1092"/>
                  </a:lnTo>
                  <a:lnTo>
                    <a:pt x="326" y="1092"/>
                  </a:lnTo>
                  <a:lnTo>
                    <a:pt x="334" y="1080"/>
                  </a:lnTo>
                  <a:lnTo>
                    <a:pt x="342" y="1074"/>
                  </a:lnTo>
                  <a:lnTo>
                    <a:pt x="348" y="1070"/>
                  </a:lnTo>
                  <a:lnTo>
                    <a:pt x="354" y="1072"/>
                  </a:lnTo>
                  <a:lnTo>
                    <a:pt x="360" y="1070"/>
                  </a:lnTo>
                  <a:lnTo>
                    <a:pt x="360" y="1070"/>
                  </a:lnTo>
                  <a:lnTo>
                    <a:pt x="368" y="1072"/>
                  </a:lnTo>
                  <a:lnTo>
                    <a:pt x="374" y="1072"/>
                  </a:lnTo>
                  <a:lnTo>
                    <a:pt x="374" y="1072"/>
                  </a:lnTo>
                  <a:lnTo>
                    <a:pt x="374" y="1076"/>
                  </a:lnTo>
                  <a:lnTo>
                    <a:pt x="374" y="1076"/>
                  </a:lnTo>
                  <a:lnTo>
                    <a:pt x="378" y="1084"/>
                  </a:lnTo>
                  <a:lnTo>
                    <a:pt x="382" y="1096"/>
                  </a:lnTo>
                  <a:lnTo>
                    <a:pt x="382" y="1096"/>
                  </a:lnTo>
                  <a:lnTo>
                    <a:pt x="382" y="1096"/>
                  </a:lnTo>
                  <a:lnTo>
                    <a:pt x="386" y="1108"/>
                  </a:lnTo>
                  <a:lnTo>
                    <a:pt x="386" y="1110"/>
                  </a:lnTo>
                  <a:lnTo>
                    <a:pt x="382" y="1124"/>
                  </a:lnTo>
                  <a:lnTo>
                    <a:pt x="382" y="1124"/>
                  </a:lnTo>
                  <a:lnTo>
                    <a:pt x="382" y="1124"/>
                  </a:lnTo>
                  <a:lnTo>
                    <a:pt x="382" y="1124"/>
                  </a:lnTo>
                  <a:lnTo>
                    <a:pt x="368" y="1140"/>
                  </a:lnTo>
                  <a:lnTo>
                    <a:pt x="366" y="1142"/>
                  </a:lnTo>
                  <a:lnTo>
                    <a:pt x="366" y="1142"/>
                  </a:lnTo>
                  <a:lnTo>
                    <a:pt x="338" y="1154"/>
                  </a:lnTo>
                  <a:lnTo>
                    <a:pt x="334" y="1162"/>
                  </a:lnTo>
                  <a:lnTo>
                    <a:pt x="330" y="1186"/>
                  </a:lnTo>
                  <a:lnTo>
                    <a:pt x="332" y="1196"/>
                  </a:lnTo>
                  <a:lnTo>
                    <a:pt x="340" y="1208"/>
                  </a:lnTo>
                  <a:lnTo>
                    <a:pt x="342" y="1212"/>
                  </a:lnTo>
                  <a:lnTo>
                    <a:pt x="352" y="1218"/>
                  </a:lnTo>
                  <a:lnTo>
                    <a:pt x="386" y="1218"/>
                  </a:lnTo>
                  <a:lnTo>
                    <a:pt x="414" y="1214"/>
                  </a:lnTo>
                  <a:lnTo>
                    <a:pt x="418" y="1210"/>
                  </a:lnTo>
                  <a:lnTo>
                    <a:pt x="418" y="1210"/>
                  </a:lnTo>
                  <a:lnTo>
                    <a:pt x="424" y="1204"/>
                  </a:lnTo>
                  <a:lnTo>
                    <a:pt x="428" y="1204"/>
                  </a:lnTo>
                  <a:lnTo>
                    <a:pt x="448" y="1206"/>
                  </a:lnTo>
                  <a:lnTo>
                    <a:pt x="450" y="1204"/>
                  </a:lnTo>
                  <a:lnTo>
                    <a:pt x="450" y="1204"/>
                  </a:lnTo>
                  <a:lnTo>
                    <a:pt x="448" y="1196"/>
                  </a:lnTo>
                  <a:lnTo>
                    <a:pt x="450" y="1188"/>
                  </a:lnTo>
                  <a:lnTo>
                    <a:pt x="458" y="1174"/>
                  </a:lnTo>
                  <a:lnTo>
                    <a:pt x="458" y="1148"/>
                  </a:lnTo>
                  <a:lnTo>
                    <a:pt x="458" y="1148"/>
                  </a:lnTo>
                  <a:lnTo>
                    <a:pt x="474" y="1106"/>
                  </a:lnTo>
                  <a:lnTo>
                    <a:pt x="474" y="1106"/>
                  </a:lnTo>
                  <a:lnTo>
                    <a:pt x="474" y="1104"/>
                  </a:lnTo>
                  <a:lnTo>
                    <a:pt x="474" y="1104"/>
                  </a:lnTo>
                  <a:lnTo>
                    <a:pt x="474" y="1104"/>
                  </a:lnTo>
                  <a:lnTo>
                    <a:pt x="500" y="1084"/>
                  </a:lnTo>
                  <a:lnTo>
                    <a:pt x="502" y="1082"/>
                  </a:lnTo>
                  <a:lnTo>
                    <a:pt x="522" y="1092"/>
                  </a:lnTo>
                  <a:lnTo>
                    <a:pt x="522" y="1092"/>
                  </a:lnTo>
                  <a:lnTo>
                    <a:pt x="522" y="1092"/>
                  </a:lnTo>
                  <a:lnTo>
                    <a:pt x="536" y="1102"/>
                  </a:lnTo>
                  <a:lnTo>
                    <a:pt x="538" y="1108"/>
                  </a:lnTo>
                  <a:lnTo>
                    <a:pt x="540" y="1110"/>
                  </a:lnTo>
                  <a:lnTo>
                    <a:pt x="538" y="1128"/>
                  </a:lnTo>
                  <a:lnTo>
                    <a:pt x="530" y="1140"/>
                  </a:lnTo>
                  <a:lnTo>
                    <a:pt x="526" y="1156"/>
                  </a:lnTo>
                  <a:lnTo>
                    <a:pt x="526" y="1172"/>
                  </a:lnTo>
                  <a:lnTo>
                    <a:pt x="530" y="1180"/>
                  </a:lnTo>
                  <a:lnTo>
                    <a:pt x="538" y="1180"/>
                  </a:lnTo>
                  <a:lnTo>
                    <a:pt x="540" y="1180"/>
                  </a:lnTo>
                  <a:lnTo>
                    <a:pt x="552" y="1180"/>
                  </a:lnTo>
                  <a:lnTo>
                    <a:pt x="552" y="1180"/>
                  </a:lnTo>
                  <a:lnTo>
                    <a:pt x="556" y="1182"/>
                  </a:lnTo>
                  <a:lnTo>
                    <a:pt x="560" y="1186"/>
                  </a:lnTo>
                  <a:lnTo>
                    <a:pt x="566" y="1196"/>
                  </a:lnTo>
                  <a:lnTo>
                    <a:pt x="572" y="1200"/>
                  </a:lnTo>
                  <a:lnTo>
                    <a:pt x="574" y="1200"/>
                  </a:lnTo>
                  <a:lnTo>
                    <a:pt x="574" y="1200"/>
                  </a:lnTo>
                  <a:lnTo>
                    <a:pt x="574" y="1200"/>
                  </a:lnTo>
                  <a:lnTo>
                    <a:pt x="602" y="1212"/>
                  </a:lnTo>
                  <a:lnTo>
                    <a:pt x="614" y="1216"/>
                  </a:lnTo>
                  <a:lnTo>
                    <a:pt x="630" y="1214"/>
                  </a:lnTo>
                  <a:lnTo>
                    <a:pt x="638" y="1204"/>
                  </a:lnTo>
                  <a:lnTo>
                    <a:pt x="646" y="1164"/>
                  </a:lnTo>
                  <a:lnTo>
                    <a:pt x="648" y="1144"/>
                  </a:lnTo>
                  <a:lnTo>
                    <a:pt x="648" y="1142"/>
                  </a:lnTo>
                  <a:lnTo>
                    <a:pt x="650" y="1140"/>
                  </a:lnTo>
                  <a:lnTo>
                    <a:pt x="650" y="1140"/>
                  </a:lnTo>
                  <a:lnTo>
                    <a:pt x="666" y="1128"/>
                  </a:lnTo>
                  <a:lnTo>
                    <a:pt x="674" y="1116"/>
                  </a:lnTo>
                  <a:lnTo>
                    <a:pt x="674" y="1116"/>
                  </a:lnTo>
                  <a:lnTo>
                    <a:pt x="690" y="1108"/>
                  </a:lnTo>
                  <a:lnTo>
                    <a:pt x="700" y="1102"/>
                  </a:lnTo>
                  <a:lnTo>
                    <a:pt x="712" y="1098"/>
                  </a:lnTo>
                  <a:lnTo>
                    <a:pt x="706" y="1074"/>
                  </a:lnTo>
                  <a:lnTo>
                    <a:pt x="734" y="1076"/>
                  </a:lnTo>
                  <a:lnTo>
                    <a:pt x="734" y="1076"/>
                  </a:lnTo>
                  <a:lnTo>
                    <a:pt x="734" y="1078"/>
                  </a:lnTo>
                  <a:lnTo>
                    <a:pt x="734" y="1078"/>
                  </a:lnTo>
                  <a:lnTo>
                    <a:pt x="748" y="1084"/>
                  </a:lnTo>
                  <a:lnTo>
                    <a:pt x="748" y="1084"/>
                  </a:lnTo>
                  <a:lnTo>
                    <a:pt x="748" y="1082"/>
                  </a:lnTo>
                  <a:lnTo>
                    <a:pt x="752" y="1068"/>
                  </a:lnTo>
                  <a:lnTo>
                    <a:pt x="752" y="1064"/>
                  </a:lnTo>
                  <a:lnTo>
                    <a:pt x="754" y="1066"/>
                  </a:lnTo>
                  <a:lnTo>
                    <a:pt x="756" y="1066"/>
                  </a:lnTo>
                  <a:lnTo>
                    <a:pt x="768" y="1068"/>
                  </a:lnTo>
                  <a:lnTo>
                    <a:pt x="774" y="1068"/>
                  </a:lnTo>
                  <a:lnTo>
                    <a:pt x="786" y="1056"/>
                  </a:lnTo>
                  <a:lnTo>
                    <a:pt x="788" y="1056"/>
                  </a:lnTo>
                  <a:lnTo>
                    <a:pt x="788" y="1054"/>
                  </a:lnTo>
                  <a:lnTo>
                    <a:pt x="790" y="1054"/>
                  </a:lnTo>
                  <a:lnTo>
                    <a:pt x="806" y="1052"/>
                  </a:lnTo>
                  <a:lnTo>
                    <a:pt x="818" y="1038"/>
                  </a:lnTo>
                  <a:lnTo>
                    <a:pt x="826" y="1028"/>
                  </a:lnTo>
                  <a:lnTo>
                    <a:pt x="826" y="1016"/>
                  </a:lnTo>
                  <a:lnTo>
                    <a:pt x="826" y="1016"/>
                  </a:lnTo>
                  <a:lnTo>
                    <a:pt x="828" y="1010"/>
                  </a:lnTo>
                  <a:lnTo>
                    <a:pt x="834" y="1004"/>
                  </a:lnTo>
                  <a:lnTo>
                    <a:pt x="834" y="1004"/>
                  </a:lnTo>
                  <a:lnTo>
                    <a:pt x="834" y="1004"/>
                  </a:lnTo>
                  <a:lnTo>
                    <a:pt x="836" y="1004"/>
                  </a:lnTo>
                  <a:lnTo>
                    <a:pt x="850" y="1006"/>
                  </a:lnTo>
                  <a:lnTo>
                    <a:pt x="858" y="1002"/>
                  </a:lnTo>
                  <a:lnTo>
                    <a:pt x="860" y="992"/>
                  </a:lnTo>
                  <a:lnTo>
                    <a:pt x="876" y="986"/>
                  </a:lnTo>
                  <a:lnTo>
                    <a:pt x="876" y="986"/>
                  </a:lnTo>
                  <a:lnTo>
                    <a:pt x="878" y="986"/>
                  </a:lnTo>
                  <a:lnTo>
                    <a:pt x="878" y="986"/>
                  </a:lnTo>
                  <a:lnTo>
                    <a:pt x="898" y="988"/>
                  </a:lnTo>
                  <a:lnTo>
                    <a:pt x="914" y="984"/>
                  </a:lnTo>
                  <a:lnTo>
                    <a:pt x="922" y="976"/>
                  </a:lnTo>
                  <a:lnTo>
                    <a:pt x="930" y="962"/>
                  </a:lnTo>
                  <a:lnTo>
                    <a:pt x="918" y="950"/>
                  </a:lnTo>
                  <a:lnTo>
                    <a:pt x="918" y="948"/>
                  </a:lnTo>
                  <a:lnTo>
                    <a:pt x="918" y="948"/>
                  </a:lnTo>
                  <a:lnTo>
                    <a:pt x="914" y="940"/>
                  </a:lnTo>
                  <a:lnTo>
                    <a:pt x="914" y="940"/>
                  </a:lnTo>
                  <a:lnTo>
                    <a:pt x="912" y="924"/>
                  </a:lnTo>
                  <a:lnTo>
                    <a:pt x="912" y="924"/>
                  </a:lnTo>
                  <a:lnTo>
                    <a:pt x="918" y="912"/>
                  </a:lnTo>
                  <a:lnTo>
                    <a:pt x="918" y="912"/>
                  </a:lnTo>
                  <a:lnTo>
                    <a:pt x="920" y="904"/>
                  </a:lnTo>
                  <a:lnTo>
                    <a:pt x="928" y="896"/>
                  </a:lnTo>
                  <a:lnTo>
                    <a:pt x="936" y="878"/>
                  </a:lnTo>
                  <a:lnTo>
                    <a:pt x="936" y="876"/>
                  </a:lnTo>
                  <a:lnTo>
                    <a:pt x="938" y="876"/>
                  </a:lnTo>
                  <a:lnTo>
                    <a:pt x="946" y="864"/>
                  </a:lnTo>
                  <a:lnTo>
                    <a:pt x="958" y="840"/>
                  </a:lnTo>
                  <a:lnTo>
                    <a:pt x="968" y="856"/>
                  </a:lnTo>
                  <a:lnTo>
                    <a:pt x="970" y="856"/>
                  </a:lnTo>
                  <a:lnTo>
                    <a:pt x="970" y="858"/>
                  </a:lnTo>
                  <a:lnTo>
                    <a:pt x="974" y="874"/>
                  </a:lnTo>
                  <a:lnTo>
                    <a:pt x="974" y="874"/>
                  </a:lnTo>
                  <a:lnTo>
                    <a:pt x="976" y="890"/>
                  </a:lnTo>
                  <a:lnTo>
                    <a:pt x="986" y="896"/>
                  </a:lnTo>
                  <a:lnTo>
                    <a:pt x="988" y="896"/>
                  </a:lnTo>
                  <a:lnTo>
                    <a:pt x="988" y="896"/>
                  </a:lnTo>
                  <a:lnTo>
                    <a:pt x="988" y="896"/>
                  </a:lnTo>
                  <a:lnTo>
                    <a:pt x="990" y="896"/>
                  </a:lnTo>
                  <a:lnTo>
                    <a:pt x="992" y="896"/>
                  </a:lnTo>
                  <a:lnTo>
                    <a:pt x="1002" y="880"/>
                  </a:lnTo>
                  <a:lnTo>
                    <a:pt x="1006" y="864"/>
                  </a:lnTo>
                  <a:lnTo>
                    <a:pt x="1010" y="864"/>
                  </a:lnTo>
                  <a:lnTo>
                    <a:pt x="1012" y="864"/>
                  </a:lnTo>
                  <a:lnTo>
                    <a:pt x="1034" y="872"/>
                  </a:lnTo>
                  <a:lnTo>
                    <a:pt x="1046" y="864"/>
                  </a:lnTo>
                  <a:lnTo>
                    <a:pt x="1046" y="864"/>
                  </a:lnTo>
                  <a:lnTo>
                    <a:pt x="1048" y="864"/>
                  </a:lnTo>
                  <a:lnTo>
                    <a:pt x="1060" y="862"/>
                  </a:lnTo>
                  <a:lnTo>
                    <a:pt x="1068" y="848"/>
                  </a:lnTo>
                  <a:lnTo>
                    <a:pt x="1068" y="832"/>
                  </a:lnTo>
                  <a:lnTo>
                    <a:pt x="1074" y="806"/>
                  </a:lnTo>
                  <a:lnTo>
                    <a:pt x="1074" y="808"/>
                  </a:lnTo>
                  <a:lnTo>
                    <a:pt x="1078" y="808"/>
                  </a:lnTo>
                  <a:lnTo>
                    <a:pt x="1094" y="812"/>
                  </a:lnTo>
                  <a:lnTo>
                    <a:pt x="1102" y="796"/>
                  </a:lnTo>
                  <a:lnTo>
                    <a:pt x="1104" y="796"/>
                  </a:lnTo>
                  <a:lnTo>
                    <a:pt x="1106" y="796"/>
                  </a:lnTo>
                  <a:lnTo>
                    <a:pt x="1122" y="796"/>
                  </a:lnTo>
                  <a:lnTo>
                    <a:pt x="1124" y="796"/>
                  </a:lnTo>
                  <a:lnTo>
                    <a:pt x="1124" y="796"/>
                  </a:lnTo>
                  <a:lnTo>
                    <a:pt x="1126" y="796"/>
                  </a:lnTo>
                  <a:lnTo>
                    <a:pt x="1134" y="808"/>
                  </a:lnTo>
                  <a:lnTo>
                    <a:pt x="1134" y="808"/>
                  </a:lnTo>
                  <a:lnTo>
                    <a:pt x="1134" y="810"/>
                  </a:lnTo>
                  <a:lnTo>
                    <a:pt x="1134" y="812"/>
                  </a:lnTo>
                  <a:lnTo>
                    <a:pt x="1136" y="828"/>
                  </a:lnTo>
                  <a:lnTo>
                    <a:pt x="1144" y="834"/>
                  </a:lnTo>
                  <a:lnTo>
                    <a:pt x="1154" y="824"/>
                  </a:lnTo>
                  <a:lnTo>
                    <a:pt x="1158" y="828"/>
                  </a:lnTo>
                  <a:lnTo>
                    <a:pt x="1158" y="828"/>
                  </a:lnTo>
                  <a:lnTo>
                    <a:pt x="1162" y="834"/>
                  </a:lnTo>
                  <a:lnTo>
                    <a:pt x="1162" y="840"/>
                  </a:lnTo>
                  <a:lnTo>
                    <a:pt x="1162" y="854"/>
                  </a:lnTo>
                  <a:lnTo>
                    <a:pt x="1158" y="868"/>
                  </a:lnTo>
                  <a:lnTo>
                    <a:pt x="1162" y="876"/>
                  </a:lnTo>
                  <a:lnTo>
                    <a:pt x="1170" y="884"/>
                  </a:lnTo>
                  <a:lnTo>
                    <a:pt x="1202" y="888"/>
                  </a:lnTo>
                  <a:lnTo>
                    <a:pt x="1204" y="890"/>
                  </a:lnTo>
                  <a:lnTo>
                    <a:pt x="1204" y="890"/>
                  </a:lnTo>
                  <a:lnTo>
                    <a:pt x="1206" y="890"/>
                  </a:lnTo>
                  <a:lnTo>
                    <a:pt x="1206" y="890"/>
                  </a:lnTo>
                  <a:lnTo>
                    <a:pt x="1208" y="892"/>
                  </a:lnTo>
                  <a:lnTo>
                    <a:pt x="1218" y="880"/>
                  </a:lnTo>
                  <a:lnTo>
                    <a:pt x="1218" y="880"/>
                  </a:lnTo>
                  <a:lnTo>
                    <a:pt x="1226" y="872"/>
                  </a:lnTo>
                  <a:lnTo>
                    <a:pt x="1222" y="860"/>
                  </a:lnTo>
                  <a:lnTo>
                    <a:pt x="1214" y="808"/>
                  </a:lnTo>
                  <a:lnTo>
                    <a:pt x="1238" y="820"/>
                  </a:lnTo>
                  <a:lnTo>
                    <a:pt x="1238" y="820"/>
                  </a:lnTo>
                  <a:lnTo>
                    <a:pt x="1238" y="820"/>
                  </a:lnTo>
                  <a:lnTo>
                    <a:pt x="1250" y="832"/>
                  </a:lnTo>
                  <a:lnTo>
                    <a:pt x="1256" y="838"/>
                  </a:lnTo>
                  <a:lnTo>
                    <a:pt x="1266" y="832"/>
                  </a:lnTo>
                  <a:lnTo>
                    <a:pt x="1298" y="796"/>
                  </a:lnTo>
                  <a:lnTo>
                    <a:pt x="1298" y="796"/>
                  </a:lnTo>
                  <a:lnTo>
                    <a:pt x="1300" y="796"/>
                  </a:lnTo>
                  <a:lnTo>
                    <a:pt x="1312" y="786"/>
                  </a:lnTo>
                  <a:lnTo>
                    <a:pt x="1326" y="768"/>
                  </a:lnTo>
                  <a:lnTo>
                    <a:pt x="1326" y="766"/>
                  </a:lnTo>
                  <a:lnTo>
                    <a:pt x="1344" y="770"/>
                  </a:lnTo>
                  <a:lnTo>
                    <a:pt x="1354" y="770"/>
                  </a:lnTo>
                  <a:lnTo>
                    <a:pt x="1354" y="770"/>
                  </a:lnTo>
                  <a:lnTo>
                    <a:pt x="1354" y="762"/>
                  </a:lnTo>
                  <a:lnTo>
                    <a:pt x="1356" y="756"/>
                  </a:lnTo>
                  <a:lnTo>
                    <a:pt x="1370" y="740"/>
                  </a:lnTo>
                  <a:lnTo>
                    <a:pt x="1374" y="736"/>
                  </a:lnTo>
                  <a:lnTo>
                    <a:pt x="1390" y="742"/>
                  </a:lnTo>
                  <a:lnTo>
                    <a:pt x="1408" y="740"/>
                  </a:lnTo>
                  <a:lnTo>
                    <a:pt x="1422" y="726"/>
                  </a:lnTo>
                  <a:lnTo>
                    <a:pt x="1428" y="714"/>
                  </a:lnTo>
                  <a:lnTo>
                    <a:pt x="1424" y="708"/>
                  </a:lnTo>
                  <a:lnTo>
                    <a:pt x="1412" y="714"/>
                  </a:lnTo>
                  <a:lnTo>
                    <a:pt x="1412" y="712"/>
                  </a:lnTo>
                  <a:lnTo>
                    <a:pt x="1410" y="712"/>
                  </a:lnTo>
                  <a:lnTo>
                    <a:pt x="1396" y="700"/>
                  </a:lnTo>
                  <a:lnTo>
                    <a:pt x="1396" y="698"/>
                  </a:lnTo>
                  <a:lnTo>
                    <a:pt x="1402" y="676"/>
                  </a:lnTo>
                  <a:lnTo>
                    <a:pt x="1402" y="660"/>
                  </a:lnTo>
                  <a:lnTo>
                    <a:pt x="1398" y="648"/>
                  </a:lnTo>
                  <a:lnTo>
                    <a:pt x="1388" y="644"/>
                  </a:lnTo>
                  <a:lnTo>
                    <a:pt x="1388" y="642"/>
                  </a:lnTo>
                  <a:lnTo>
                    <a:pt x="1386" y="642"/>
                  </a:lnTo>
                  <a:lnTo>
                    <a:pt x="1386" y="640"/>
                  </a:lnTo>
                  <a:lnTo>
                    <a:pt x="1376" y="622"/>
                  </a:lnTo>
                  <a:lnTo>
                    <a:pt x="1374" y="620"/>
                  </a:lnTo>
                  <a:lnTo>
                    <a:pt x="1362" y="636"/>
                  </a:lnTo>
                  <a:lnTo>
                    <a:pt x="1348" y="644"/>
                  </a:lnTo>
                  <a:lnTo>
                    <a:pt x="1344" y="646"/>
                  </a:lnTo>
                  <a:lnTo>
                    <a:pt x="1344" y="644"/>
                  </a:lnTo>
                  <a:lnTo>
                    <a:pt x="1342" y="644"/>
                  </a:lnTo>
                  <a:lnTo>
                    <a:pt x="1328" y="630"/>
                  </a:lnTo>
                  <a:lnTo>
                    <a:pt x="1328" y="628"/>
                  </a:lnTo>
                  <a:lnTo>
                    <a:pt x="1318" y="606"/>
                  </a:lnTo>
                  <a:lnTo>
                    <a:pt x="1318" y="606"/>
                  </a:lnTo>
                  <a:lnTo>
                    <a:pt x="1314" y="590"/>
                  </a:lnTo>
                  <a:lnTo>
                    <a:pt x="1314" y="588"/>
                  </a:lnTo>
                  <a:lnTo>
                    <a:pt x="1314" y="588"/>
                  </a:lnTo>
                  <a:lnTo>
                    <a:pt x="1314" y="564"/>
                  </a:lnTo>
                  <a:lnTo>
                    <a:pt x="1312" y="550"/>
                  </a:lnTo>
                  <a:lnTo>
                    <a:pt x="1300" y="546"/>
                  </a:lnTo>
                  <a:lnTo>
                    <a:pt x="1300" y="546"/>
                  </a:lnTo>
                  <a:lnTo>
                    <a:pt x="1300" y="546"/>
                  </a:lnTo>
                  <a:lnTo>
                    <a:pt x="1274" y="526"/>
                  </a:lnTo>
                  <a:lnTo>
                    <a:pt x="1276" y="524"/>
                  </a:lnTo>
                  <a:lnTo>
                    <a:pt x="1288" y="510"/>
                  </a:lnTo>
                  <a:lnTo>
                    <a:pt x="1288" y="510"/>
                  </a:lnTo>
                  <a:lnTo>
                    <a:pt x="1288" y="508"/>
                  </a:lnTo>
                  <a:lnTo>
                    <a:pt x="1290" y="508"/>
                  </a:lnTo>
                  <a:lnTo>
                    <a:pt x="1290" y="508"/>
                  </a:lnTo>
                  <a:lnTo>
                    <a:pt x="1302" y="508"/>
                  </a:lnTo>
                  <a:lnTo>
                    <a:pt x="1304" y="508"/>
                  </a:lnTo>
                  <a:lnTo>
                    <a:pt x="1304" y="508"/>
                  </a:lnTo>
                  <a:lnTo>
                    <a:pt x="1310" y="510"/>
                  </a:lnTo>
                  <a:lnTo>
                    <a:pt x="1314" y="514"/>
                  </a:lnTo>
                  <a:lnTo>
                    <a:pt x="1326" y="522"/>
                  </a:lnTo>
                  <a:lnTo>
                    <a:pt x="1338" y="512"/>
                  </a:lnTo>
                  <a:lnTo>
                    <a:pt x="1346" y="500"/>
                  </a:lnTo>
                  <a:lnTo>
                    <a:pt x="1346" y="490"/>
                  </a:lnTo>
                  <a:lnTo>
                    <a:pt x="1344" y="464"/>
                  </a:lnTo>
                  <a:lnTo>
                    <a:pt x="1342" y="454"/>
                  </a:lnTo>
                  <a:lnTo>
                    <a:pt x="1324" y="452"/>
                  </a:lnTo>
                  <a:lnTo>
                    <a:pt x="1324" y="440"/>
                  </a:lnTo>
                  <a:lnTo>
                    <a:pt x="1308" y="420"/>
                  </a:lnTo>
                  <a:lnTo>
                    <a:pt x="1306" y="420"/>
                  </a:lnTo>
                  <a:lnTo>
                    <a:pt x="1298" y="406"/>
                  </a:lnTo>
                  <a:lnTo>
                    <a:pt x="1298" y="404"/>
                  </a:lnTo>
                  <a:lnTo>
                    <a:pt x="1298" y="402"/>
                  </a:lnTo>
                  <a:lnTo>
                    <a:pt x="1298" y="402"/>
                  </a:lnTo>
                  <a:lnTo>
                    <a:pt x="1314" y="380"/>
                  </a:lnTo>
                  <a:lnTo>
                    <a:pt x="1314" y="378"/>
                  </a:lnTo>
                  <a:lnTo>
                    <a:pt x="1316" y="378"/>
                  </a:lnTo>
                  <a:lnTo>
                    <a:pt x="1316" y="376"/>
                  </a:lnTo>
                  <a:lnTo>
                    <a:pt x="1318" y="376"/>
                  </a:lnTo>
                  <a:lnTo>
                    <a:pt x="1324" y="376"/>
                  </a:lnTo>
                  <a:lnTo>
                    <a:pt x="1334" y="368"/>
                  </a:lnTo>
                  <a:lnTo>
                    <a:pt x="1344" y="336"/>
                  </a:lnTo>
                  <a:lnTo>
                    <a:pt x="1344" y="336"/>
                  </a:lnTo>
                  <a:lnTo>
                    <a:pt x="1344" y="336"/>
                  </a:lnTo>
                  <a:lnTo>
                    <a:pt x="1358" y="322"/>
                  </a:lnTo>
                  <a:lnTo>
                    <a:pt x="1358" y="320"/>
                  </a:lnTo>
                  <a:lnTo>
                    <a:pt x="1358" y="320"/>
                  </a:lnTo>
                  <a:lnTo>
                    <a:pt x="1358" y="320"/>
                  </a:lnTo>
                  <a:lnTo>
                    <a:pt x="1374" y="316"/>
                  </a:lnTo>
                  <a:lnTo>
                    <a:pt x="1374" y="318"/>
                  </a:lnTo>
                  <a:lnTo>
                    <a:pt x="1382" y="326"/>
                  </a:lnTo>
                  <a:lnTo>
                    <a:pt x="1386" y="328"/>
                  </a:lnTo>
                  <a:lnTo>
                    <a:pt x="1392" y="302"/>
                  </a:lnTo>
                  <a:lnTo>
                    <a:pt x="1386" y="284"/>
                  </a:lnTo>
                  <a:lnTo>
                    <a:pt x="1386" y="284"/>
                  </a:lnTo>
                  <a:lnTo>
                    <a:pt x="1386" y="282"/>
                  </a:lnTo>
                  <a:lnTo>
                    <a:pt x="1388" y="262"/>
                  </a:lnTo>
                  <a:lnTo>
                    <a:pt x="1388" y="260"/>
                  </a:lnTo>
                  <a:lnTo>
                    <a:pt x="1398" y="250"/>
                  </a:lnTo>
                  <a:lnTo>
                    <a:pt x="1404" y="240"/>
                  </a:lnTo>
                  <a:lnTo>
                    <a:pt x="1404" y="230"/>
                  </a:lnTo>
                  <a:lnTo>
                    <a:pt x="1404" y="230"/>
                  </a:lnTo>
                  <a:lnTo>
                    <a:pt x="1402" y="220"/>
                  </a:lnTo>
                  <a:lnTo>
                    <a:pt x="1398" y="204"/>
                  </a:lnTo>
                  <a:lnTo>
                    <a:pt x="1398" y="204"/>
                  </a:lnTo>
                  <a:lnTo>
                    <a:pt x="1398" y="204"/>
                  </a:lnTo>
                  <a:lnTo>
                    <a:pt x="1398" y="186"/>
                  </a:lnTo>
                  <a:lnTo>
                    <a:pt x="1398" y="184"/>
                  </a:lnTo>
                  <a:lnTo>
                    <a:pt x="1402" y="168"/>
                  </a:lnTo>
                  <a:lnTo>
                    <a:pt x="1402" y="168"/>
                  </a:lnTo>
                  <a:lnTo>
                    <a:pt x="1398" y="158"/>
                  </a:lnTo>
                  <a:lnTo>
                    <a:pt x="1396" y="152"/>
                  </a:lnTo>
                  <a:lnTo>
                    <a:pt x="1398" y="128"/>
                  </a:lnTo>
                  <a:close/>
                </a:path>
              </a:pathLst>
            </a:custGeom>
            <a:grpFill/>
            <a:ln>
              <a:noFill/>
            </a:ln>
          </p:spPr>
          <p:txBody>
            <a:bodyPr/>
            <a:lstStyle/>
            <a:p>
              <a:pPr>
                <a:defRPr/>
              </a:pPr>
              <a:endParaRPr lang="zh-CN" altLang="en-US" sz="1400">
                <a:solidFill>
                  <a:srgbClr val="FFD85F"/>
                </a:solidFill>
                <a:latin typeface="微软雅黑" panose="020b0503020204020204" pitchFamily="34" charset="-122"/>
                <a:ea typeface="微软雅黑" panose="020b0503020204020204" pitchFamily="34" charset="-122"/>
              </a:endParaRPr>
            </a:p>
          </p:txBody>
        </p:sp>
        <p:sp>
          <p:nvSpPr>
            <p:cNvPr id="12" name="Freeform 6"/>
            <p:cNvSpPr/>
            <p:nvPr/>
          </p:nvSpPr>
          <p:spPr bwMode="auto">
            <a:xfrm>
              <a:off x="3814736" y="1937866"/>
              <a:ext cx="1238250" cy="1047750"/>
            </a:xfrm>
            <a:custGeom>
              <a:gdLst>
                <a:gd name="T0" fmla="*/ 536 w 912"/>
                <a:gd name="T1" fmla="*/ 308 h 772"/>
                <a:gd name="T2" fmla="*/ 516 w 912"/>
                <a:gd name="T3" fmla="*/ 320 h 772"/>
                <a:gd name="T4" fmla="*/ 456 w 912"/>
                <a:gd name="T5" fmla="*/ 264 h 772"/>
                <a:gd name="T6" fmla="*/ 424 w 912"/>
                <a:gd name="T7" fmla="*/ 242 h 772"/>
                <a:gd name="T8" fmla="*/ 390 w 912"/>
                <a:gd name="T9" fmla="*/ 204 h 772"/>
                <a:gd name="T10" fmla="*/ 396 w 912"/>
                <a:gd name="T11" fmla="*/ 156 h 772"/>
                <a:gd name="T12" fmla="*/ 334 w 912"/>
                <a:gd name="T13" fmla="*/ 178 h 772"/>
                <a:gd name="T14" fmla="*/ 304 w 912"/>
                <a:gd name="T15" fmla="*/ 142 h 772"/>
                <a:gd name="T16" fmla="*/ 276 w 912"/>
                <a:gd name="T17" fmla="*/ 48 h 772"/>
                <a:gd name="T18" fmla="*/ 256 w 912"/>
                <a:gd name="T19" fmla="*/ 14 h 772"/>
                <a:gd name="T20" fmla="*/ 210 w 912"/>
                <a:gd name="T21" fmla="*/ 56 h 772"/>
                <a:gd name="T22" fmla="*/ 168 w 912"/>
                <a:gd name="T23" fmla="*/ 70 h 772"/>
                <a:gd name="T24" fmla="*/ 108 w 912"/>
                <a:gd name="T25" fmla="*/ 86 h 772"/>
                <a:gd name="T26" fmla="*/ 60 w 912"/>
                <a:gd name="T27" fmla="*/ 132 h 772"/>
                <a:gd name="T28" fmla="*/ 8 w 912"/>
                <a:gd name="T29" fmla="*/ 158 h 772"/>
                <a:gd name="T30" fmla="*/ 40 w 912"/>
                <a:gd name="T31" fmla="*/ 236 h 772"/>
                <a:gd name="T32" fmla="*/ 112 w 912"/>
                <a:gd name="T33" fmla="*/ 254 h 772"/>
                <a:gd name="T34" fmla="*/ 220 w 912"/>
                <a:gd name="T35" fmla="*/ 278 h 772"/>
                <a:gd name="T36" fmla="*/ 302 w 912"/>
                <a:gd name="T37" fmla="*/ 284 h 772"/>
                <a:gd name="T38" fmla="*/ 372 w 912"/>
                <a:gd name="T39" fmla="*/ 312 h 772"/>
                <a:gd name="T40" fmla="*/ 430 w 912"/>
                <a:gd name="T41" fmla="*/ 336 h 772"/>
                <a:gd name="T42" fmla="*/ 524 w 912"/>
                <a:gd name="T43" fmla="*/ 406 h 772"/>
                <a:gd name="T44" fmla="*/ 560 w 912"/>
                <a:gd name="T45" fmla="*/ 494 h 772"/>
                <a:gd name="T46" fmla="*/ 528 w 912"/>
                <a:gd name="T47" fmla="*/ 598 h 772"/>
                <a:gd name="T48" fmla="*/ 508 w 912"/>
                <a:gd name="T49" fmla="*/ 630 h 772"/>
                <a:gd name="T50" fmla="*/ 488 w 912"/>
                <a:gd name="T51" fmla="*/ 658 h 772"/>
                <a:gd name="T52" fmla="*/ 498 w 912"/>
                <a:gd name="T53" fmla="*/ 706 h 772"/>
                <a:gd name="T54" fmla="*/ 524 w 912"/>
                <a:gd name="T55" fmla="*/ 696 h 772"/>
                <a:gd name="T56" fmla="*/ 528 w 912"/>
                <a:gd name="T57" fmla="*/ 668 h 772"/>
                <a:gd name="T58" fmla="*/ 554 w 912"/>
                <a:gd name="T59" fmla="*/ 642 h 772"/>
                <a:gd name="T60" fmla="*/ 596 w 912"/>
                <a:gd name="T61" fmla="*/ 684 h 772"/>
                <a:gd name="T62" fmla="*/ 666 w 912"/>
                <a:gd name="T63" fmla="*/ 724 h 772"/>
                <a:gd name="T64" fmla="*/ 670 w 912"/>
                <a:gd name="T65" fmla="*/ 760 h 772"/>
                <a:gd name="T66" fmla="*/ 730 w 912"/>
                <a:gd name="T67" fmla="*/ 744 h 772"/>
                <a:gd name="T68" fmla="*/ 728 w 912"/>
                <a:gd name="T69" fmla="*/ 712 h 772"/>
                <a:gd name="T70" fmla="*/ 780 w 912"/>
                <a:gd name="T71" fmla="*/ 688 h 772"/>
                <a:gd name="T72" fmla="*/ 766 w 912"/>
                <a:gd name="T73" fmla="*/ 626 h 772"/>
                <a:gd name="T74" fmla="*/ 796 w 912"/>
                <a:gd name="T75" fmla="*/ 580 h 772"/>
                <a:gd name="T76" fmla="*/ 838 w 912"/>
                <a:gd name="T77" fmla="*/ 586 h 772"/>
                <a:gd name="T78" fmla="*/ 876 w 912"/>
                <a:gd name="T79" fmla="*/ 556 h 772"/>
                <a:gd name="T80" fmla="*/ 906 w 912"/>
                <a:gd name="T81" fmla="*/ 512 h 772"/>
                <a:gd name="T82" fmla="*/ 868 w 912"/>
                <a:gd name="T83" fmla="*/ 472 h 772"/>
                <a:gd name="T84" fmla="*/ 810 w 912"/>
                <a:gd name="T85" fmla="*/ 436 h 772"/>
                <a:gd name="T86" fmla="*/ 808 w 912"/>
                <a:gd name="T87" fmla="*/ 496 h 772"/>
                <a:gd name="T88" fmla="*/ 812 w 912"/>
                <a:gd name="T89" fmla="*/ 538 h 772"/>
                <a:gd name="T90" fmla="*/ 792 w 912"/>
                <a:gd name="T91" fmla="*/ 544 h 772"/>
                <a:gd name="T92" fmla="*/ 776 w 912"/>
                <a:gd name="T93" fmla="*/ 580 h 772"/>
                <a:gd name="T94" fmla="*/ 746 w 912"/>
                <a:gd name="T95" fmla="*/ 566 h 772"/>
                <a:gd name="T96" fmla="*/ 712 w 912"/>
                <a:gd name="T97" fmla="*/ 538 h 772"/>
                <a:gd name="T98" fmla="*/ 716 w 912"/>
                <a:gd name="T99" fmla="*/ 506 h 772"/>
                <a:gd name="T100" fmla="*/ 688 w 912"/>
                <a:gd name="T101" fmla="*/ 434 h 772"/>
                <a:gd name="T102" fmla="*/ 624 w 912"/>
                <a:gd name="T103" fmla="*/ 402 h 772"/>
                <a:gd name="T104" fmla="*/ 598 w 912"/>
                <a:gd name="T105" fmla="*/ 376 h 772"/>
                <a:gd name="T106" fmla="*/ 604 w 912"/>
                <a:gd name="T107" fmla="*/ 324 h 772"/>
                <a:gd name="T108" fmla="*/ 648 w 912"/>
                <a:gd name="T109" fmla="*/ 276 h 772"/>
                <a:gd name="T110" fmla="*/ 592 w 912"/>
                <a:gd name="T111" fmla="*/ 286 h 77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12" h="772">
                  <a:moveTo>
                    <a:pt x="542" y="280"/>
                  </a:moveTo>
                  <a:lnTo>
                    <a:pt x="530" y="280"/>
                  </a:lnTo>
                  <a:lnTo>
                    <a:pt x="526" y="288"/>
                  </a:lnTo>
                  <a:lnTo>
                    <a:pt x="532" y="296"/>
                  </a:lnTo>
                  <a:lnTo>
                    <a:pt x="532" y="296"/>
                  </a:lnTo>
                  <a:lnTo>
                    <a:pt x="532" y="296"/>
                  </a:lnTo>
                  <a:lnTo>
                    <a:pt x="536" y="308"/>
                  </a:lnTo>
                  <a:lnTo>
                    <a:pt x="536" y="308"/>
                  </a:lnTo>
                  <a:lnTo>
                    <a:pt x="536" y="310"/>
                  </a:lnTo>
                  <a:lnTo>
                    <a:pt x="536" y="312"/>
                  </a:lnTo>
                  <a:lnTo>
                    <a:pt x="518" y="320"/>
                  </a:lnTo>
                  <a:lnTo>
                    <a:pt x="516" y="320"/>
                  </a:lnTo>
                  <a:lnTo>
                    <a:pt x="516" y="320"/>
                  </a:lnTo>
                  <a:lnTo>
                    <a:pt x="516" y="320"/>
                  </a:lnTo>
                  <a:lnTo>
                    <a:pt x="516" y="320"/>
                  </a:lnTo>
                  <a:lnTo>
                    <a:pt x="516" y="320"/>
                  </a:lnTo>
                  <a:lnTo>
                    <a:pt x="506" y="320"/>
                  </a:lnTo>
                  <a:lnTo>
                    <a:pt x="500" y="316"/>
                  </a:lnTo>
                  <a:lnTo>
                    <a:pt x="494" y="314"/>
                  </a:lnTo>
                  <a:lnTo>
                    <a:pt x="492" y="310"/>
                  </a:lnTo>
                  <a:lnTo>
                    <a:pt x="488" y="300"/>
                  </a:lnTo>
                  <a:lnTo>
                    <a:pt x="464" y="296"/>
                  </a:lnTo>
                  <a:lnTo>
                    <a:pt x="456" y="264"/>
                  </a:lnTo>
                  <a:lnTo>
                    <a:pt x="456" y="264"/>
                  </a:lnTo>
                  <a:lnTo>
                    <a:pt x="450" y="262"/>
                  </a:lnTo>
                  <a:lnTo>
                    <a:pt x="446" y="258"/>
                  </a:lnTo>
                  <a:lnTo>
                    <a:pt x="444" y="256"/>
                  </a:lnTo>
                  <a:lnTo>
                    <a:pt x="444" y="256"/>
                  </a:lnTo>
                  <a:lnTo>
                    <a:pt x="440" y="250"/>
                  </a:lnTo>
                  <a:lnTo>
                    <a:pt x="432" y="248"/>
                  </a:lnTo>
                  <a:lnTo>
                    <a:pt x="432" y="248"/>
                  </a:lnTo>
                  <a:lnTo>
                    <a:pt x="424" y="242"/>
                  </a:lnTo>
                  <a:lnTo>
                    <a:pt x="416" y="232"/>
                  </a:lnTo>
                  <a:lnTo>
                    <a:pt x="406" y="228"/>
                  </a:lnTo>
                  <a:lnTo>
                    <a:pt x="406" y="228"/>
                  </a:lnTo>
                  <a:lnTo>
                    <a:pt x="406" y="228"/>
                  </a:lnTo>
                  <a:lnTo>
                    <a:pt x="406" y="228"/>
                  </a:lnTo>
                  <a:lnTo>
                    <a:pt x="392" y="214"/>
                  </a:lnTo>
                  <a:lnTo>
                    <a:pt x="392" y="214"/>
                  </a:lnTo>
                  <a:lnTo>
                    <a:pt x="390" y="204"/>
                  </a:lnTo>
                  <a:lnTo>
                    <a:pt x="390" y="202"/>
                  </a:lnTo>
                  <a:lnTo>
                    <a:pt x="416" y="168"/>
                  </a:lnTo>
                  <a:lnTo>
                    <a:pt x="416" y="168"/>
                  </a:lnTo>
                  <a:lnTo>
                    <a:pt x="416" y="164"/>
                  </a:lnTo>
                  <a:lnTo>
                    <a:pt x="416" y="162"/>
                  </a:lnTo>
                  <a:lnTo>
                    <a:pt x="412" y="152"/>
                  </a:lnTo>
                  <a:lnTo>
                    <a:pt x="398" y="156"/>
                  </a:lnTo>
                  <a:lnTo>
                    <a:pt x="396" y="156"/>
                  </a:lnTo>
                  <a:lnTo>
                    <a:pt x="396" y="158"/>
                  </a:lnTo>
                  <a:lnTo>
                    <a:pt x="396" y="158"/>
                  </a:lnTo>
                  <a:lnTo>
                    <a:pt x="360" y="160"/>
                  </a:lnTo>
                  <a:lnTo>
                    <a:pt x="348" y="164"/>
                  </a:lnTo>
                  <a:lnTo>
                    <a:pt x="342" y="168"/>
                  </a:lnTo>
                  <a:lnTo>
                    <a:pt x="340" y="172"/>
                  </a:lnTo>
                  <a:lnTo>
                    <a:pt x="340" y="172"/>
                  </a:lnTo>
                  <a:lnTo>
                    <a:pt x="334" y="178"/>
                  </a:lnTo>
                  <a:lnTo>
                    <a:pt x="330" y="178"/>
                  </a:lnTo>
                  <a:lnTo>
                    <a:pt x="324" y="178"/>
                  </a:lnTo>
                  <a:lnTo>
                    <a:pt x="324" y="178"/>
                  </a:lnTo>
                  <a:lnTo>
                    <a:pt x="324" y="176"/>
                  </a:lnTo>
                  <a:lnTo>
                    <a:pt x="312" y="168"/>
                  </a:lnTo>
                  <a:lnTo>
                    <a:pt x="312" y="148"/>
                  </a:lnTo>
                  <a:lnTo>
                    <a:pt x="312" y="148"/>
                  </a:lnTo>
                  <a:lnTo>
                    <a:pt x="304" y="142"/>
                  </a:lnTo>
                  <a:lnTo>
                    <a:pt x="300" y="134"/>
                  </a:lnTo>
                  <a:lnTo>
                    <a:pt x="296" y="116"/>
                  </a:lnTo>
                  <a:lnTo>
                    <a:pt x="288" y="108"/>
                  </a:lnTo>
                  <a:lnTo>
                    <a:pt x="280" y="100"/>
                  </a:lnTo>
                  <a:lnTo>
                    <a:pt x="276" y="98"/>
                  </a:lnTo>
                  <a:lnTo>
                    <a:pt x="290" y="80"/>
                  </a:lnTo>
                  <a:lnTo>
                    <a:pt x="292" y="68"/>
                  </a:lnTo>
                  <a:lnTo>
                    <a:pt x="276" y="48"/>
                  </a:lnTo>
                  <a:lnTo>
                    <a:pt x="276" y="48"/>
                  </a:lnTo>
                  <a:lnTo>
                    <a:pt x="276" y="48"/>
                  </a:lnTo>
                  <a:lnTo>
                    <a:pt x="268" y="32"/>
                  </a:lnTo>
                  <a:lnTo>
                    <a:pt x="268" y="32"/>
                  </a:lnTo>
                  <a:lnTo>
                    <a:pt x="268" y="32"/>
                  </a:lnTo>
                  <a:lnTo>
                    <a:pt x="268" y="24"/>
                  </a:lnTo>
                  <a:lnTo>
                    <a:pt x="256" y="16"/>
                  </a:lnTo>
                  <a:lnTo>
                    <a:pt x="256" y="14"/>
                  </a:lnTo>
                  <a:lnTo>
                    <a:pt x="256" y="14"/>
                  </a:lnTo>
                  <a:lnTo>
                    <a:pt x="256" y="14"/>
                  </a:lnTo>
                  <a:lnTo>
                    <a:pt x="246" y="2"/>
                  </a:lnTo>
                  <a:lnTo>
                    <a:pt x="232" y="0"/>
                  </a:lnTo>
                  <a:lnTo>
                    <a:pt x="216" y="4"/>
                  </a:lnTo>
                  <a:lnTo>
                    <a:pt x="212" y="8"/>
                  </a:lnTo>
                  <a:lnTo>
                    <a:pt x="210" y="30"/>
                  </a:lnTo>
                  <a:lnTo>
                    <a:pt x="210" y="56"/>
                  </a:lnTo>
                  <a:lnTo>
                    <a:pt x="208" y="56"/>
                  </a:lnTo>
                  <a:lnTo>
                    <a:pt x="192" y="62"/>
                  </a:lnTo>
                  <a:lnTo>
                    <a:pt x="192" y="62"/>
                  </a:lnTo>
                  <a:lnTo>
                    <a:pt x="192" y="62"/>
                  </a:lnTo>
                  <a:lnTo>
                    <a:pt x="192" y="62"/>
                  </a:lnTo>
                  <a:lnTo>
                    <a:pt x="178" y="64"/>
                  </a:lnTo>
                  <a:lnTo>
                    <a:pt x="178" y="64"/>
                  </a:lnTo>
                  <a:lnTo>
                    <a:pt x="168" y="70"/>
                  </a:lnTo>
                  <a:lnTo>
                    <a:pt x="154" y="74"/>
                  </a:lnTo>
                  <a:lnTo>
                    <a:pt x="152" y="76"/>
                  </a:lnTo>
                  <a:lnTo>
                    <a:pt x="152" y="76"/>
                  </a:lnTo>
                  <a:lnTo>
                    <a:pt x="152" y="76"/>
                  </a:lnTo>
                  <a:lnTo>
                    <a:pt x="124" y="68"/>
                  </a:lnTo>
                  <a:lnTo>
                    <a:pt x="114" y="80"/>
                  </a:lnTo>
                  <a:lnTo>
                    <a:pt x="114" y="80"/>
                  </a:lnTo>
                  <a:lnTo>
                    <a:pt x="108" y="86"/>
                  </a:lnTo>
                  <a:lnTo>
                    <a:pt x="98" y="88"/>
                  </a:lnTo>
                  <a:lnTo>
                    <a:pt x="82" y="102"/>
                  </a:lnTo>
                  <a:lnTo>
                    <a:pt x="72" y="116"/>
                  </a:lnTo>
                  <a:lnTo>
                    <a:pt x="72" y="116"/>
                  </a:lnTo>
                  <a:lnTo>
                    <a:pt x="72" y="118"/>
                  </a:lnTo>
                  <a:lnTo>
                    <a:pt x="72" y="118"/>
                  </a:lnTo>
                  <a:lnTo>
                    <a:pt x="66" y="128"/>
                  </a:lnTo>
                  <a:lnTo>
                    <a:pt x="60" y="132"/>
                  </a:lnTo>
                  <a:lnTo>
                    <a:pt x="50" y="144"/>
                  </a:lnTo>
                  <a:lnTo>
                    <a:pt x="50" y="146"/>
                  </a:lnTo>
                  <a:lnTo>
                    <a:pt x="50" y="146"/>
                  </a:lnTo>
                  <a:lnTo>
                    <a:pt x="44" y="150"/>
                  </a:lnTo>
                  <a:lnTo>
                    <a:pt x="44" y="150"/>
                  </a:lnTo>
                  <a:lnTo>
                    <a:pt x="32" y="152"/>
                  </a:lnTo>
                  <a:lnTo>
                    <a:pt x="12" y="152"/>
                  </a:lnTo>
                  <a:lnTo>
                    <a:pt x="8" y="158"/>
                  </a:lnTo>
                  <a:lnTo>
                    <a:pt x="0" y="172"/>
                  </a:lnTo>
                  <a:lnTo>
                    <a:pt x="4" y="184"/>
                  </a:lnTo>
                  <a:lnTo>
                    <a:pt x="2" y="216"/>
                  </a:lnTo>
                  <a:lnTo>
                    <a:pt x="8" y="224"/>
                  </a:lnTo>
                  <a:lnTo>
                    <a:pt x="8" y="226"/>
                  </a:lnTo>
                  <a:lnTo>
                    <a:pt x="10" y="232"/>
                  </a:lnTo>
                  <a:lnTo>
                    <a:pt x="22" y="232"/>
                  </a:lnTo>
                  <a:lnTo>
                    <a:pt x="40" y="236"/>
                  </a:lnTo>
                  <a:lnTo>
                    <a:pt x="66" y="238"/>
                  </a:lnTo>
                  <a:lnTo>
                    <a:pt x="76" y="236"/>
                  </a:lnTo>
                  <a:lnTo>
                    <a:pt x="78" y="236"/>
                  </a:lnTo>
                  <a:lnTo>
                    <a:pt x="80" y="236"/>
                  </a:lnTo>
                  <a:lnTo>
                    <a:pt x="100" y="244"/>
                  </a:lnTo>
                  <a:lnTo>
                    <a:pt x="100" y="244"/>
                  </a:lnTo>
                  <a:lnTo>
                    <a:pt x="102" y="244"/>
                  </a:lnTo>
                  <a:lnTo>
                    <a:pt x="112" y="254"/>
                  </a:lnTo>
                  <a:lnTo>
                    <a:pt x="136" y="262"/>
                  </a:lnTo>
                  <a:lnTo>
                    <a:pt x="138" y="262"/>
                  </a:lnTo>
                  <a:lnTo>
                    <a:pt x="154" y="272"/>
                  </a:lnTo>
                  <a:lnTo>
                    <a:pt x="192" y="308"/>
                  </a:lnTo>
                  <a:lnTo>
                    <a:pt x="210" y="316"/>
                  </a:lnTo>
                  <a:lnTo>
                    <a:pt x="218" y="312"/>
                  </a:lnTo>
                  <a:lnTo>
                    <a:pt x="224" y="300"/>
                  </a:lnTo>
                  <a:lnTo>
                    <a:pt x="220" y="278"/>
                  </a:lnTo>
                  <a:lnTo>
                    <a:pt x="220" y="278"/>
                  </a:lnTo>
                  <a:lnTo>
                    <a:pt x="222" y="274"/>
                  </a:lnTo>
                  <a:lnTo>
                    <a:pt x="224" y="270"/>
                  </a:lnTo>
                  <a:lnTo>
                    <a:pt x="236" y="264"/>
                  </a:lnTo>
                  <a:lnTo>
                    <a:pt x="236" y="262"/>
                  </a:lnTo>
                  <a:lnTo>
                    <a:pt x="286" y="292"/>
                  </a:lnTo>
                  <a:lnTo>
                    <a:pt x="292" y="290"/>
                  </a:lnTo>
                  <a:lnTo>
                    <a:pt x="302" y="284"/>
                  </a:lnTo>
                  <a:lnTo>
                    <a:pt x="304" y="284"/>
                  </a:lnTo>
                  <a:lnTo>
                    <a:pt x="310" y="284"/>
                  </a:lnTo>
                  <a:lnTo>
                    <a:pt x="320" y="276"/>
                  </a:lnTo>
                  <a:lnTo>
                    <a:pt x="322" y="276"/>
                  </a:lnTo>
                  <a:lnTo>
                    <a:pt x="324" y="276"/>
                  </a:lnTo>
                  <a:lnTo>
                    <a:pt x="352" y="296"/>
                  </a:lnTo>
                  <a:lnTo>
                    <a:pt x="354" y="298"/>
                  </a:lnTo>
                  <a:lnTo>
                    <a:pt x="372" y="312"/>
                  </a:lnTo>
                  <a:lnTo>
                    <a:pt x="372" y="312"/>
                  </a:lnTo>
                  <a:lnTo>
                    <a:pt x="380" y="320"/>
                  </a:lnTo>
                  <a:lnTo>
                    <a:pt x="388" y="330"/>
                  </a:lnTo>
                  <a:lnTo>
                    <a:pt x="398" y="340"/>
                  </a:lnTo>
                  <a:lnTo>
                    <a:pt x="404" y="338"/>
                  </a:lnTo>
                  <a:lnTo>
                    <a:pt x="412" y="324"/>
                  </a:lnTo>
                  <a:lnTo>
                    <a:pt x="430" y="336"/>
                  </a:lnTo>
                  <a:lnTo>
                    <a:pt x="430" y="336"/>
                  </a:lnTo>
                  <a:lnTo>
                    <a:pt x="432" y="336"/>
                  </a:lnTo>
                  <a:lnTo>
                    <a:pt x="432" y="336"/>
                  </a:lnTo>
                  <a:lnTo>
                    <a:pt x="444" y="352"/>
                  </a:lnTo>
                  <a:lnTo>
                    <a:pt x="480" y="380"/>
                  </a:lnTo>
                  <a:lnTo>
                    <a:pt x="480" y="380"/>
                  </a:lnTo>
                  <a:lnTo>
                    <a:pt x="492" y="392"/>
                  </a:lnTo>
                  <a:lnTo>
                    <a:pt x="522" y="382"/>
                  </a:lnTo>
                  <a:lnTo>
                    <a:pt x="524" y="406"/>
                  </a:lnTo>
                  <a:lnTo>
                    <a:pt x="538" y="420"/>
                  </a:lnTo>
                  <a:lnTo>
                    <a:pt x="538" y="420"/>
                  </a:lnTo>
                  <a:lnTo>
                    <a:pt x="538" y="420"/>
                  </a:lnTo>
                  <a:lnTo>
                    <a:pt x="548" y="436"/>
                  </a:lnTo>
                  <a:lnTo>
                    <a:pt x="548" y="438"/>
                  </a:lnTo>
                  <a:lnTo>
                    <a:pt x="548" y="438"/>
                  </a:lnTo>
                  <a:lnTo>
                    <a:pt x="548" y="440"/>
                  </a:lnTo>
                  <a:lnTo>
                    <a:pt x="560" y="494"/>
                  </a:lnTo>
                  <a:lnTo>
                    <a:pt x="572" y="516"/>
                  </a:lnTo>
                  <a:lnTo>
                    <a:pt x="556" y="558"/>
                  </a:lnTo>
                  <a:lnTo>
                    <a:pt x="556" y="560"/>
                  </a:lnTo>
                  <a:lnTo>
                    <a:pt x="544" y="564"/>
                  </a:lnTo>
                  <a:lnTo>
                    <a:pt x="544" y="576"/>
                  </a:lnTo>
                  <a:lnTo>
                    <a:pt x="542" y="576"/>
                  </a:lnTo>
                  <a:lnTo>
                    <a:pt x="528" y="598"/>
                  </a:lnTo>
                  <a:lnTo>
                    <a:pt x="528" y="598"/>
                  </a:lnTo>
                  <a:lnTo>
                    <a:pt x="508" y="600"/>
                  </a:lnTo>
                  <a:lnTo>
                    <a:pt x="488" y="616"/>
                  </a:lnTo>
                  <a:lnTo>
                    <a:pt x="488" y="616"/>
                  </a:lnTo>
                  <a:lnTo>
                    <a:pt x="494" y="620"/>
                  </a:lnTo>
                  <a:lnTo>
                    <a:pt x="500" y="622"/>
                  </a:lnTo>
                  <a:lnTo>
                    <a:pt x="500" y="622"/>
                  </a:lnTo>
                  <a:lnTo>
                    <a:pt x="504" y="626"/>
                  </a:lnTo>
                  <a:lnTo>
                    <a:pt x="508" y="630"/>
                  </a:lnTo>
                  <a:lnTo>
                    <a:pt x="508" y="634"/>
                  </a:lnTo>
                  <a:lnTo>
                    <a:pt x="504" y="642"/>
                  </a:lnTo>
                  <a:lnTo>
                    <a:pt x="504" y="644"/>
                  </a:lnTo>
                  <a:lnTo>
                    <a:pt x="492" y="656"/>
                  </a:lnTo>
                  <a:lnTo>
                    <a:pt x="490" y="656"/>
                  </a:lnTo>
                  <a:lnTo>
                    <a:pt x="490" y="658"/>
                  </a:lnTo>
                  <a:lnTo>
                    <a:pt x="488" y="658"/>
                  </a:lnTo>
                  <a:lnTo>
                    <a:pt x="488" y="658"/>
                  </a:lnTo>
                  <a:lnTo>
                    <a:pt x="450" y="652"/>
                  </a:lnTo>
                  <a:lnTo>
                    <a:pt x="448" y="666"/>
                  </a:lnTo>
                  <a:lnTo>
                    <a:pt x="452" y="696"/>
                  </a:lnTo>
                  <a:lnTo>
                    <a:pt x="484" y="708"/>
                  </a:lnTo>
                  <a:lnTo>
                    <a:pt x="484" y="710"/>
                  </a:lnTo>
                  <a:lnTo>
                    <a:pt x="484" y="710"/>
                  </a:lnTo>
                  <a:lnTo>
                    <a:pt x="496" y="706"/>
                  </a:lnTo>
                  <a:lnTo>
                    <a:pt x="498" y="706"/>
                  </a:lnTo>
                  <a:lnTo>
                    <a:pt x="500" y="704"/>
                  </a:lnTo>
                  <a:lnTo>
                    <a:pt x="500" y="706"/>
                  </a:lnTo>
                  <a:lnTo>
                    <a:pt x="500" y="706"/>
                  </a:lnTo>
                  <a:lnTo>
                    <a:pt x="510" y="712"/>
                  </a:lnTo>
                  <a:lnTo>
                    <a:pt x="524" y="712"/>
                  </a:lnTo>
                  <a:lnTo>
                    <a:pt x="528" y="710"/>
                  </a:lnTo>
                  <a:lnTo>
                    <a:pt x="524" y="696"/>
                  </a:lnTo>
                  <a:lnTo>
                    <a:pt x="524" y="696"/>
                  </a:lnTo>
                  <a:lnTo>
                    <a:pt x="524" y="696"/>
                  </a:lnTo>
                  <a:lnTo>
                    <a:pt x="520" y="680"/>
                  </a:lnTo>
                  <a:lnTo>
                    <a:pt x="520" y="678"/>
                  </a:lnTo>
                  <a:lnTo>
                    <a:pt x="520" y="676"/>
                  </a:lnTo>
                  <a:lnTo>
                    <a:pt x="520" y="676"/>
                  </a:lnTo>
                  <a:lnTo>
                    <a:pt x="520" y="676"/>
                  </a:lnTo>
                  <a:lnTo>
                    <a:pt x="526" y="670"/>
                  </a:lnTo>
                  <a:lnTo>
                    <a:pt x="528" y="668"/>
                  </a:lnTo>
                  <a:lnTo>
                    <a:pt x="528" y="668"/>
                  </a:lnTo>
                  <a:lnTo>
                    <a:pt x="528" y="668"/>
                  </a:lnTo>
                  <a:lnTo>
                    <a:pt x="536" y="656"/>
                  </a:lnTo>
                  <a:lnTo>
                    <a:pt x="538" y="654"/>
                  </a:lnTo>
                  <a:lnTo>
                    <a:pt x="552" y="644"/>
                  </a:lnTo>
                  <a:lnTo>
                    <a:pt x="552" y="644"/>
                  </a:lnTo>
                  <a:lnTo>
                    <a:pt x="552" y="642"/>
                  </a:lnTo>
                  <a:lnTo>
                    <a:pt x="554" y="642"/>
                  </a:lnTo>
                  <a:lnTo>
                    <a:pt x="554" y="642"/>
                  </a:lnTo>
                  <a:lnTo>
                    <a:pt x="572" y="640"/>
                  </a:lnTo>
                  <a:lnTo>
                    <a:pt x="572" y="644"/>
                  </a:lnTo>
                  <a:lnTo>
                    <a:pt x="572" y="644"/>
                  </a:lnTo>
                  <a:lnTo>
                    <a:pt x="572" y="656"/>
                  </a:lnTo>
                  <a:lnTo>
                    <a:pt x="576" y="664"/>
                  </a:lnTo>
                  <a:lnTo>
                    <a:pt x="580" y="674"/>
                  </a:lnTo>
                  <a:lnTo>
                    <a:pt x="596" y="684"/>
                  </a:lnTo>
                  <a:lnTo>
                    <a:pt x="640" y="688"/>
                  </a:lnTo>
                  <a:lnTo>
                    <a:pt x="642" y="688"/>
                  </a:lnTo>
                  <a:lnTo>
                    <a:pt x="644" y="688"/>
                  </a:lnTo>
                  <a:lnTo>
                    <a:pt x="644" y="690"/>
                  </a:lnTo>
                  <a:lnTo>
                    <a:pt x="644" y="692"/>
                  </a:lnTo>
                  <a:lnTo>
                    <a:pt x="644" y="706"/>
                  </a:lnTo>
                  <a:lnTo>
                    <a:pt x="656" y="720"/>
                  </a:lnTo>
                  <a:lnTo>
                    <a:pt x="666" y="724"/>
                  </a:lnTo>
                  <a:lnTo>
                    <a:pt x="668" y="724"/>
                  </a:lnTo>
                  <a:lnTo>
                    <a:pt x="668" y="724"/>
                  </a:lnTo>
                  <a:lnTo>
                    <a:pt x="668" y="726"/>
                  </a:lnTo>
                  <a:lnTo>
                    <a:pt x="668" y="732"/>
                  </a:lnTo>
                  <a:lnTo>
                    <a:pt x="668" y="740"/>
                  </a:lnTo>
                  <a:lnTo>
                    <a:pt x="664" y="756"/>
                  </a:lnTo>
                  <a:lnTo>
                    <a:pt x="670" y="760"/>
                  </a:lnTo>
                  <a:lnTo>
                    <a:pt x="670" y="760"/>
                  </a:lnTo>
                  <a:lnTo>
                    <a:pt x="678" y="760"/>
                  </a:lnTo>
                  <a:lnTo>
                    <a:pt x="684" y="762"/>
                  </a:lnTo>
                  <a:lnTo>
                    <a:pt x="688" y="764"/>
                  </a:lnTo>
                  <a:lnTo>
                    <a:pt x="706" y="772"/>
                  </a:lnTo>
                  <a:lnTo>
                    <a:pt x="716" y="764"/>
                  </a:lnTo>
                  <a:lnTo>
                    <a:pt x="728" y="750"/>
                  </a:lnTo>
                  <a:lnTo>
                    <a:pt x="730" y="744"/>
                  </a:lnTo>
                  <a:lnTo>
                    <a:pt x="730" y="744"/>
                  </a:lnTo>
                  <a:lnTo>
                    <a:pt x="732" y="742"/>
                  </a:lnTo>
                  <a:lnTo>
                    <a:pt x="734" y="740"/>
                  </a:lnTo>
                  <a:lnTo>
                    <a:pt x="734" y="740"/>
                  </a:lnTo>
                  <a:lnTo>
                    <a:pt x="730" y="722"/>
                  </a:lnTo>
                  <a:lnTo>
                    <a:pt x="728" y="714"/>
                  </a:lnTo>
                  <a:lnTo>
                    <a:pt x="728" y="712"/>
                  </a:lnTo>
                  <a:lnTo>
                    <a:pt x="728" y="712"/>
                  </a:lnTo>
                  <a:lnTo>
                    <a:pt x="728" y="712"/>
                  </a:lnTo>
                  <a:lnTo>
                    <a:pt x="728" y="710"/>
                  </a:lnTo>
                  <a:lnTo>
                    <a:pt x="736" y="700"/>
                  </a:lnTo>
                  <a:lnTo>
                    <a:pt x="736" y="700"/>
                  </a:lnTo>
                  <a:lnTo>
                    <a:pt x="736" y="700"/>
                  </a:lnTo>
                  <a:lnTo>
                    <a:pt x="748" y="690"/>
                  </a:lnTo>
                  <a:lnTo>
                    <a:pt x="750" y="690"/>
                  </a:lnTo>
                  <a:lnTo>
                    <a:pt x="776" y="690"/>
                  </a:lnTo>
                  <a:lnTo>
                    <a:pt x="780" y="688"/>
                  </a:lnTo>
                  <a:lnTo>
                    <a:pt x="780" y="676"/>
                  </a:lnTo>
                  <a:lnTo>
                    <a:pt x="776" y="664"/>
                  </a:lnTo>
                  <a:lnTo>
                    <a:pt x="766" y="648"/>
                  </a:lnTo>
                  <a:lnTo>
                    <a:pt x="766" y="648"/>
                  </a:lnTo>
                  <a:lnTo>
                    <a:pt x="766" y="648"/>
                  </a:lnTo>
                  <a:lnTo>
                    <a:pt x="766" y="628"/>
                  </a:lnTo>
                  <a:lnTo>
                    <a:pt x="766" y="626"/>
                  </a:lnTo>
                  <a:lnTo>
                    <a:pt x="766" y="626"/>
                  </a:lnTo>
                  <a:lnTo>
                    <a:pt x="770" y="614"/>
                  </a:lnTo>
                  <a:lnTo>
                    <a:pt x="770" y="614"/>
                  </a:lnTo>
                  <a:lnTo>
                    <a:pt x="772" y="614"/>
                  </a:lnTo>
                  <a:lnTo>
                    <a:pt x="772" y="614"/>
                  </a:lnTo>
                  <a:lnTo>
                    <a:pt x="792" y="582"/>
                  </a:lnTo>
                  <a:lnTo>
                    <a:pt x="794" y="582"/>
                  </a:lnTo>
                  <a:lnTo>
                    <a:pt x="794" y="582"/>
                  </a:lnTo>
                  <a:lnTo>
                    <a:pt x="796" y="580"/>
                  </a:lnTo>
                  <a:lnTo>
                    <a:pt x="800" y="580"/>
                  </a:lnTo>
                  <a:lnTo>
                    <a:pt x="808" y="582"/>
                  </a:lnTo>
                  <a:lnTo>
                    <a:pt x="828" y="592"/>
                  </a:lnTo>
                  <a:lnTo>
                    <a:pt x="840" y="596"/>
                  </a:lnTo>
                  <a:lnTo>
                    <a:pt x="840" y="590"/>
                  </a:lnTo>
                  <a:lnTo>
                    <a:pt x="838" y="588"/>
                  </a:lnTo>
                  <a:lnTo>
                    <a:pt x="838" y="586"/>
                  </a:lnTo>
                  <a:lnTo>
                    <a:pt x="838" y="586"/>
                  </a:lnTo>
                  <a:lnTo>
                    <a:pt x="840" y="580"/>
                  </a:lnTo>
                  <a:lnTo>
                    <a:pt x="846" y="572"/>
                  </a:lnTo>
                  <a:lnTo>
                    <a:pt x="860" y="562"/>
                  </a:lnTo>
                  <a:lnTo>
                    <a:pt x="860" y="562"/>
                  </a:lnTo>
                  <a:lnTo>
                    <a:pt x="860" y="562"/>
                  </a:lnTo>
                  <a:lnTo>
                    <a:pt x="860" y="560"/>
                  </a:lnTo>
                  <a:lnTo>
                    <a:pt x="860" y="560"/>
                  </a:lnTo>
                  <a:lnTo>
                    <a:pt x="876" y="556"/>
                  </a:lnTo>
                  <a:lnTo>
                    <a:pt x="890" y="556"/>
                  </a:lnTo>
                  <a:lnTo>
                    <a:pt x="892" y="556"/>
                  </a:lnTo>
                  <a:lnTo>
                    <a:pt x="892" y="556"/>
                  </a:lnTo>
                  <a:lnTo>
                    <a:pt x="900" y="556"/>
                  </a:lnTo>
                  <a:lnTo>
                    <a:pt x="904" y="536"/>
                  </a:lnTo>
                  <a:lnTo>
                    <a:pt x="904" y="524"/>
                  </a:lnTo>
                  <a:lnTo>
                    <a:pt x="904" y="524"/>
                  </a:lnTo>
                  <a:lnTo>
                    <a:pt x="906" y="512"/>
                  </a:lnTo>
                  <a:lnTo>
                    <a:pt x="906" y="510"/>
                  </a:lnTo>
                  <a:lnTo>
                    <a:pt x="908" y="508"/>
                  </a:lnTo>
                  <a:lnTo>
                    <a:pt x="912" y="496"/>
                  </a:lnTo>
                  <a:lnTo>
                    <a:pt x="906" y="488"/>
                  </a:lnTo>
                  <a:lnTo>
                    <a:pt x="896" y="480"/>
                  </a:lnTo>
                  <a:lnTo>
                    <a:pt x="876" y="476"/>
                  </a:lnTo>
                  <a:lnTo>
                    <a:pt x="876" y="476"/>
                  </a:lnTo>
                  <a:lnTo>
                    <a:pt x="868" y="472"/>
                  </a:lnTo>
                  <a:lnTo>
                    <a:pt x="852" y="460"/>
                  </a:lnTo>
                  <a:lnTo>
                    <a:pt x="840" y="456"/>
                  </a:lnTo>
                  <a:lnTo>
                    <a:pt x="840" y="456"/>
                  </a:lnTo>
                  <a:lnTo>
                    <a:pt x="840" y="454"/>
                  </a:lnTo>
                  <a:lnTo>
                    <a:pt x="824" y="436"/>
                  </a:lnTo>
                  <a:lnTo>
                    <a:pt x="812" y="436"/>
                  </a:lnTo>
                  <a:lnTo>
                    <a:pt x="810" y="436"/>
                  </a:lnTo>
                  <a:lnTo>
                    <a:pt x="810" y="436"/>
                  </a:lnTo>
                  <a:lnTo>
                    <a:pt x="798" y="430"/>
                  </a:lnTo>
                  <a:lnTo>
                    <a:pt x="790" y="440"/>
                  </a:lnTo>
                  <a:lnTo>
                    <a:pt x="788" y="476"/>
                  </a:lnTo>
                  <a:lnTo>
                    <a:pt x="792" y="492"/>
                  </a:lnTo>
                  <a:lnTo>
                    <a:pt x="796" y="492"/>
                  </a:lnTo>
                  <a:lnTo>
                    <a:pt x="798" y="492"/>
                  </a:lnTo>
                  <a:lnTo>
                    <a:pt x="808" y="496"/>
                  </a:lnTo>
                  <a:lnTo>
                    <a:pt x="808" y="496"/>
                  </a:lnTo>
                  <a:lnTo>
                    <a:pt x="808" y="496"/>
                  </a:lnTo>
                  <a:lnTo>
                    <a:pt x="814" y="510"/>
                  </a:lnTo>
                  <a:lnTo>
                    <a:pt x="816" y="510"/>
                  </a:lnTo>
                  <a:lnTo>
                    <a:pt x="816" y="512"/>
                  </a:lnTo>
                  <a:lnTo>
                    <a:pt x="816" y="512"/>
                  </a:lnTo>
                  <a:lnTo>
                    <a:pt x="816" y="512"/>
                  </a:lnTo>
                  <a:lnTo>
                    <a:pt x="812" y="536"/>
                  </a:lnTo>
                  <a:lnTo>
                    <a:pt x="812" y="538"/>
                  </a:lnTo>
                  <a:lnTo>
                    <a:pt x="812" y="540"/>
                  </a:lnTo>
                  <a:lnTo>
                    <a:pt x="812" y="540"/>
                  </a:lnTo>
                  <a:lnTo>
                    <a:pt x="812" y="540"/>
                  </a:lnTo>
                  <a:lnTo>
                    <a:pt x="800" y="546"/>
                  </a:lnTo>
                  <a:lnTo>
                    <a:pt x="798" y="548"/>
                  </a:lnTo>
                  <a:lnTo>
                    <a:pt x="798" y="546"/>
                  </a:lnTo>
                  <a:lnTo>
                    <a:pt x="796" y="546"/>
                  </a:lnTo>
                  <a:lnTo>
                    <a:pt x="792" y="544"/>
                  </a:lnTo>
                  <a:lnTo>
                    <a:pt x="778" y="550"/>
                  </a:lnTo>
                  <a:lnTo>
                    <a:pt x="778" y="550"/>
                  </a:lnTo>
                  <a:lnTo>
                    <a:pt x="778" y="552"/>
                  </a:lnTo>
                  <a:lnTo>
                    <a:pt x="780" y="552"/>
                  </a:lnTo>
                  <a:lnTo>
                    <a:pt x="782" y="574"/>
                  </a:lnTo>
                  <a:lnTo>
                    <a:pt x="782" y="574"/>
                  </a:lnTo>
                  <a:lnTo>
                    <a:pt x="780" y="578"/>
                  </a:lnTo>
                  <a:lnTo>
                    <a:pt x="776" y="580"/>
                  </a:lnTo>
                  <a:lnTo>
                    <a:pt x="768" y="580"/>
                  </a:lnTo>
                  <a:lnTo>
                    <a:pt x="768" y="580"/>
                  </a:lnTo>
                  <a:lnTo>
                    <a:pt x="762" y="578"/>
                  </a:lnTo>
                  <a:lnTo>
                    <a:pt x="758" y="576"/>
                  </a:lnTo>
                  <a:lnTo>
                    <a:pt x="748" y="568"/>
                  </a:lnTo>
                  <a:lnTo>
                    <a:pt x="748" y="568"/>
                  </a:lnTo>
                  <a:lnTo>
                    <a:pt x="746" y="568"/>
                  </a:lnTo>
                  <a:lnTo>
                    <a:pt x="746" y="566"/>
                  </a:lnTo>
                  <a:lnTo>
                    <a:pt x="740" y="552"/>
                  </a:lnTo>
                  <a:lnTo>
                    <a:pt x="740" y="552"/>
                  </a:lnTo>
                  <a:lnTo>
                    <a:pt x="736" y="550"/>
                  </a:lnTo>
                  <a:lnTo>
                    <a:pt x="728" y="546"/>
                  </a:lnTo>
                  <a:lnTo>
                    <a:pt x="726" y="546"/>
                  </a:lnTo>
                  <a:lnTo>
                    <a:pt x="726" y="546"/>
                  </a:lnTo>
                  <a:lnTo>
                    <a:pt x="714" y="538"/>
                  </a:lnTo>
                  <a:lnTo>
                    <a:pt x="712" y="538"/>
                  </a:lnTo>
                  <a:lnTo>
                    <a:pt x="712" y="536"/>
                  </a:lnTo>
                  <a:lnTo>
                    <a:pt x="712" y="536"/>
                  </a:lnTo>
                  <a:lnTo>
                    <a:pt x="710" y="524"/>
                  </a:lnTo>
                  <a:lnTo>
                    <a:pt x="712" y="512"/>
                  </a:lnTo>
                  <a:lnTo>
                    <a:pt x="712" y="512"/>
                  </a:lnTo>
                  <a:lnTo>
                    <a:pt x="712" y="512"/>
                  </a:lnTo>
                  <a:lnTo>
                    <a:pt x="712" y="512"/>
                  </a:lnTo>
                  <a:lnTo>
                    <a:pt x="716" y="506"/>
                  </a:lnTo>
                  <a:lnTo>
                    <a:pt x="716" y="502"/>
                  </a:lnTo>
                  <a:lnTo>
                    <a:pt x="712" y="488"/>
                  </a:lnTo>
                  <a:lnTo>
                    <a:pt x="700" y="478"/>
                  </a:lnTo>
                  <a:lnTo>
                    <a:pt x="700" y="476"/>
                  </a:lnTo>
                  <a:lnTo>
                    <a:pt x="698" y="444"/>
                  </a:lnTo>
                  <a:lnTo>
                    <a:pt x="690" y="436"/>
                  </a:lnTo>
                  <a:lnTo>
                    <a:pt x="688" y="436"/>
                  </a:lnTo>
                  <a:lnTo>
                    <a:pt x="688" y="434"/>
                  </a:lnTo>
                  <a:lnTo>
                    <a:pt x="688" y="434"/>
                  </a:lnTo>
                  <a:lnTo>
                    <a:pt x="682" y="420"/>
                  </a:lnTo>
                  <a:lnTo>
                    <a:pt x="652" y="416"/>
                  </a:lnTo>
                  <a:lnTo>
                    <a:pt x="652" y="416"/>
                  </a:lnTo>
                  <a:lnTo>
                    <a:pt x="644" y="410"/>
                  </a:lnTo>
                  <a:lnTo>
                    <a:pt x="638" y="402"/>
                  </a:lnTo>
                  <a:lnTo>
                    <a:pt x="624" y="402"/>
                  </a:lnTo>
                  <a:lnTo>
                    <a:pt x="624" y="402"/>
                  </a:lnTo>
                  <a:lnTo>
                    <a:pt x="618" y="398"/>
                  </a:lnTo>
                  <a:lnTo>
                    <a:pt x="610" y="392"/>
                  </a:lnTo>
                  <a:lnTo>
                    <a:pt x="608" y="390"/>
                  </a:lnTo>
                  <a:lnTo>
                    <a:pt x="608" y="390"/>
                  </a:lnTo>
                  <a:lnTo>
                    <a:pt x="604" y="384"/>
                  </a:lnTo>
                  <a:lnTo>
                    <a:pt x="598" y="376"/>
                  </a:lnTo>
                  <a:lnTo>
                    <a:pt x="598" y="376"/>
                  </a:lnTo>
                  <a:lnTo>
                    <a:pt x="598" y="376"/>
                  </a:lnTo>
                  <a:lnTo>
                    <a:pt x="596" y="362"/>
                  </a:lnTo>
                  <a:lnTo>
                    <a:pt x="596" y="362"/>
                  </a:lnTo>
                  <a:lnTo>
                    <a:pt x="596" y="362"/>
                  </a:lnTo>
                  <a:lnTo>
                    <a:pt x="596" y="360"/>
                  </a:lnTo>
                  <a:lnTo>
                    <a:pt x="596" y="360"/>
                  </a:lnTo>
                  <a:lnTo>
                    <a:pt x="600" y="336"/>
                  </a:lnTo>
                  <a:lnTo>
                    <a:pt x="600" y="336"/>
                  </a:lnTo>
                  <a:lnTo>
                    <a:pt x="604" y="324"/>
                  </a:lnTo>
                  <a:lnTo>
                    <a:pt x="604" y="324"/>
                  </a:lnTo>
                  <a:lnTo>
                    <a:pt x="604" y="324"/>
                  </a:lnTo>
                  <a:lnTo>
                    <a:pt x="606" y="324"/>
                  </a:lnTo>
                  <a:lnTo>
                    <a:pt x="636" y="310"/>
                  </a:lnTo>
                  <a:lnTo>
                    <a:pt x="648" y="296"/>
                  </a:lnTo>
                  <a:lnTo>
                    <a:pt x="650" y="284"/>
                  </a:lnTo>
                  <a:lnTo>
                    <a:pt x="648" y="276"/>
                  </a:lnTo>
                  <a:lnTo>
                    <a:pt x="648" y="276"/>
                  </a:lnTo>
                  <a:lnTo>
                    <a:pt x="644" y="262"/>
                  </a:lnTo>
                  <a:lnTo>
                    <a:pt x="640" y="254"/>
                  </a:lnTo>
                  <a:lnTo>
                    <a:pt x="634" y="256"/>
                  </a:lnTo>
                  <a:lnTo>
                    <a:pt x="624" y="254"/>
                  </a:lnTo>
                  <a:lnTo>
                    <a:pt x="624" y="254"/>
                  </a:lnTo>
                  <a:lnTo>
                    <a:pt x="616" y="260"/>
                  </a:lnTo>
                  <a:lnTo>
                    <a:pt x="606" y="272"/>
                  </a:lnTo>
                  <a:lnTo>
                    <a:pt x="592" y="286"/>
                  </a:lnTo>
                  <a:lnTo>
                    <a:pt x="592" y="286"/>
                  </a:lnTo>
                  <a:lnTo>
                    <a:pt x="590" y="286"/>
                  </a:lnTo>
                  <a:lnTo>
                    <a:pt x="590" y="286"/>
                  </a:lnTo>
                  <a:lnTo>
                    <a:pt x="578" y="290"/>
                  </a:lnTo>
                  <a:lnTo>
                    <a:pt x="568" y="288"/>
                  </a:lnTo>
                  <a:lnTo>
                    <a:pt x="542" y="280"/>
                  </a:lnTo>
                  <a:close/>
                </a:path>
              </a:pathLst>
            </a:custGeom>
            <a:grpFill/>
            <a:ln>
              <a:noFill/>
            </a:ln>
            <a:effectLst/>
          </p:spPr>
          <p:txBody>
            <a:bodyPr/>
            <a:lstStyle/>
            <a:p>
              <a:pPr>
                <a:defRPr/>
              </a:pPr>
              <a:endParaRPr lang="zh-CN" altLang="en-US" sz="1400">
                <a:solidFill>
                  <a:srgbClr val="FFD85F"/>
                </a:solidFill>
                <a:latin typeface="微软雅黑" panose="020b0503020204020204" pitchFamily="34" charset="-122"/>
                <a:ea typeface="微软雅黑" panose="020b0503020204020204" pitchFamily="34" charset="-122"/>
              </a:endParaRPr>
            </a:p>
          </p:txBody>
        </p:sp>
        <p:sp>
          <p:nvSpPr>
            <p:cNvPr id="13" name="Freeform 7"/>
            <p:cNvSpPr/>
            <p:nvPr/>
          </p:nvSpPr>
          <p:spPr bwMode="auto">
            <a:xfrm>
              <a:off x="4694211" y="2301404"/>
              <a:ext cx="250825" cy="412750"/>
            </a:xfrm>
            <a:custGeom>
              <a:gdLst>
                <a:gd name="T0" fmla="*/ 92 w 184"/>
                <a:gd name="T1" fmla="*/ 58 h 304"/>
                <a:gd name="T2" fmla="*/ 92 w 184"/>
                <a:gd name="T3" fmla="*/ 86 h 304"/>
                <a:gd name="T4" fmla="*/ 84 w 184"/>
                <a:gd name="T5" fmla="*/ 108 h 304"/>
                <a:gd name="T6" fmla="*/ 84 w 184"/>
                <a:gd name="T7" fmla="*/ 112 h 304"/>
                <a:gd name="T8" fmla="*/ 80 w 184"/>
                <a:gd name="T9" fmla="*/ 120 h 304"/>
                <a:gd name="T10" fmla="*/ 76 w 184"/>
                <a:gd name="T11" fmla="*/ 124 h 304"/>
                <a:gd name="T12" fmla="*/ 74 w 184"/>
                <a:gd name="T13" fmla="*/ 122 h 304"/>
                <a:gd name="T14" fmla="*/ 44 w 184"/>
                <a:gd name="T15" fmla="*/ 130 h 304"/>
                <a:gd name="T16" fmla="*/ 12 w 184"/>
                <a:gd name="T17" fmla="*/ 134 h 304"/>
                <a:gd name="T18" fmla="*/ 8 w 184"/>
                <a:gd name="T19" fmla="*/ 140 h 304"/>
                <a:gd name="T20" fmla="*/ 38 w 184"/>
                <a:gd name="T21" fmla="*/ 144 h 304"/>
                <a:gd name="T22" fmla="*/ 40 w 184"/>
                <a:gd name="T23" fmla="*/ 144 h 304"/>
                <a:gd name="T24" fmla="*/ 48 w 184"/>
                <a:gd name="T25" fmla="*/ 162 h 304"/>
                <a:gd name="T26" fmla="*/ 56 w 184"/>
                <a:gd name="T27" fmla="*/ 168 h 304"/>
                <a:gd name="T28" fmla="*/ 60 w 184"/>
                <a:gd name="T29" fmla="*/ 184 h 304"/>
                <a:gd name="T30" fmla="*/ 70 w 184"/>
                <a:gd name="T31" fmla="*/ 216 h 304"/>
                <a:gd name="T32" fmla="*/ 72 w 184"/>
                <a:gd name="T33" fmla="*/ 216 h 304"/>
                <a:gd name="T34" fmla="*/ 76 w 184"/>
                <a:gd name="T35" fmla="*/ 232 h 304"/>
                <a:gd name="T36" fmla="*/ 72 w 184"/>
                <a:gd name="T37" fmla="*/ 248 h 304"/>
                <a:gd name="T38" fmla="*/ 72 w 184"/>
                <a:gd name="T39" fmla="*/ 264 h 304"/>
                <a:gd name="T40" fmla="*/ 82 w 184"/>
                <a:gd name="T41" fmla="*/ 270 h 304"/>
                <a:gd name="T42" fmla="*/ 100 w 184"/>
                <a:gd name="T43" fmla="*/ 280 h 304"/>
                <a:gd name="T44" fmla="*/ 106 w 184"/>
                <a:gd name="T45" fmla="*/ 292 h 304"/>
                <a:gd name="T46" fmla="*/ 116 w 184"/>
                <a:gd name="T47" fmla="*/ 302 h 304"/>
                <a:gd name="T48" fmla="*/ 124 w 184"/>
                <a:gd name="T49" fmla="*/ 304 h 304"/>
                <a:gd name="T50" fmla="*/ 122 w 184"/>
                <a:gd name="T51" fmla="*/ 288 h 304"/>
                <a:gd name="T52" fmla="*/ 122 w 184"/>
                <a:gd name="T53" fmla="*/ 278 h 304"/>
                <a:gd name="T54" fmla="*/ 126 w 184"/>
                <a:gd name="T55" fmla="*/ 274 h 304"/>
                <a:gd name="T56" fmla="*/ 140 w 184"/>
                <a:gd name="T57" fmla="*/ 268 h 304"/>
                <a:gd name="T58" fmla="*/ 142 w 184"/>
                <a:gd name="T59" fmla="*/ 268 h 304"/>
                <a:gd name="T60" fmla="*/ 144 w 184"/>
                <a:gd name="T61" fmla="*/ 268 h 304"/>
                <a:gd name="T62" fmla="*/ 156 w 184"/>
                <a:gd name="T63" fmla="*/ 266 h 304"/>
                <a:gd name="T64" fmla="*/ 158 w 184"/>
                <a:gd name="T65" fmla="*/ 244 h 304"/>
                <a:gd name="T66" fmla="*/ 148 w 184"/>
                <a:gd name="T67" fmla="*/ 232 h 304"/>
                <a:gd name="T68" fmla="*/ 138 w 184"/>
                <a:gd name="T69" fmla="*/ 232 h 304"/>
                <a:gd name="T70" fmla="*/ 132 w 184"/>
                <a:gd name="T71" fmla="*/ 210 h 304"/>
                <a:gd name="T72" fmla="*/ 136 w 184"/>
                <a:gd name="T73" fmla="*/ 168 h 304"/>
                <a:gd name="T74" fmla="*/ 164 w 184"/>
                <a:gd name="T75" fmla="*/ 160 h 304"/>
                <a:gd name="T76" fmla="*/ 184 w 184"/>
                <a:gd name="T77" fmla="*/ 108 h 304"/>
                <a:gd name="T78" fmla="*/ 180 w 184"/>
                <a:gd name="T79" fmla="*/ 100 h 304"/>
                <a:gd name="T80" fmla="*/ 168 w 184"/>
                <a:gd name="T81" fmla="*/ 96 h 304"/>
                <a:gd name="T82" fmla="*/ 166 w 184"/>
                <a:gd name="T83" fmla="*/ 96 h 304"/>
                <a:gd name="T84" fmla="*/ 152 w 184"/>
                <a:gd name="T85" fmla="*/ 96 h 304"/>
                <a:gd name="T86" fmla="*/ 144 w 184"/>
                <a:gd name="T87" fmla="*/ 84 h 304"/>
                <a:gd name="T88" fmla="*/ 142 w 184"/>
                <a:gd name="T89" fmla="*/ 84 h 304"/>
                <a:gd name="T90" fmla="*/ 146 w 184"/>
                <a:gd name="T91" fmla="*/ 52 h 304"/>
                <a:gd name="T92" fmla="*/ 148 w 184"/>
                <a:gd name="T93" fmla="*/ 48 h 304"/>
                <a:gd name="T94" fmla="*/ 152 w 184"/>
                <a:gd name="T95" fmla="*/ 36 h 304"/>
                <a:gd name="T96" fmla="*/ 156 w 184"/>
                <a:gd name="T97" fmla="*/ 20 h 304"/>
                <a:gd name="T98" fmla="*/ 128 w 184"/>
                <a:gd name="T99" fmla="*/ 0 h 30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04">
                  <a:moveTo>
                    <a:pt x="108" y="18"/>
                  </a:moveTo>
                  <a:lnTo>
                    <a:pt x="92" y="58"/>
                  </a:lnTo>
                  <a:lnTo>
                    <a:pt x="92" y="84"/>
                  </a:lnTo>
                  <a:lnTo>
                    <a:pt x="92" y="86"/>
                  </a:lnTo>
                  <a:lnTo>
                    <a:pt x="84" y="100"/>
                  </a:lnTo>
                  <a:lnTo>
                    <a:pt x="84" y="108"/>
                  </a:lnTo>
                  <a:lnTo>
                    <a:pt x="84" y="108"/>
                  </a:lnTo>
                  <a:lnTo>
                    <a:pt x="84" y="112"/>
                  </a:lnTo>
                  <a:lnTo>
                    <a:pt x="82" y="116"/>
                  </a:lnTo>
                  <a:lnTo>
                    <a:pt x="80" y="120"/>
                  </a:lnTo>
                  <a:lnTo>
                    <a:pt x="76" y="122"/>
                  </a:lnTo>
                  <a:lnTo>
                    <a:pt x="76" y="124"/>
                  </a:lnTo>
                  <a:lnTo>
                    <a:pt x="74" y="124"/>
                  </a:lnTo>
                  <a:lnTo>
                    <a:pt x="74" y="122"/>
                  </a:lnTo>
                  <a:lnTo>
                    <a:pt x="54" y="120"/>
                  </a:lnTo>
                  <a:lnTo>
                    <a:pt x="44" y="130"/>
                  </a:lnTo>
                  <a:lnTo>
                    <a:pt x="12" y="134"/>
                  </a:lnTo>
                  <a:lnTo>
                    <a:pt x="12" y="134"/>
                  </a:lnTo>
                  <a:lnTo>
                    <a:pt x="0" y="134"/>
                  </a:lnTo>
                  <a:lnTo>
                    <a:pt x="8" y="140"/>
                  </a:lnTo>
                  <a:lnTo>
                    <a:pt x="36" y="144"/>
                  </a:lnTo>
                  <a:lnTo>
                    <a:pt x="38" y="144"/>
                  </a:lnTo>
                  <a:lnTo>
                    <a:pt x="40" y="144"/>
                  </a:lnTo>
                  <a:lnTo>
                    <a:pt x="40" y="144"/>
                  </a:lnTo>
                  <a:lnTo>
                    <a:pt x="40" y="144"/>
                  </a:lnTo>
                  <a:lnTo>
                    <a:pt x="48" y="162"/>
                  </a:lnTo>
                  <a:lnTo>
                    <a:pt x="56" y="168"/>
                  </a:lnTo>
                  <a:lnTo>
                    <a:pt x="56" y="168"/>
                  </a:lnTo>
                  <a:lnTo>
                    <a:pt x="60" y="174"/>
                  </a:lnTo>
                  <a:lnTo>
                    <a:pt x="60" y="184"/>
                  </a:lnTo>
                  <a:lnTo>
                    <a:pt x="60" y="206"/>
                  </a:lnTo>
                  <a:lnTo>
                    <a:pt x="70" y="216"/>
                  </a:lnTo>
                  <a:lnTo>
                    <a:pt x="72" y="216"/>
                  </a:lnTo>
                  <a:lnTo>
                    <a:pt x="72" y="216"/>
                  </a:lnTo>
                  <a:lnTo>
                    <a:pt x="72" y="216"/>
                  </a:lnTo>
                  <a:lnTo>
                    <a:pt x="76" y="232"/>
                  </a:lnTo>
                  <a:lnTo>
                    <a:pt x="76" y="240"/>
                  </a:lnTo>
                  <a:lnTo>
                    <a:pt x="72" y="248"/>
                  </a:lnTo>
                  <a:lnTo>
                    <a:pt x="70" y="256"/>
                  </a:lnTo>
                  <a:lnTo>
                    <a:pt x="72" y="264"/>
                  </a:lnTo>
                  <a:lnTo>
                    <a:pt x="82" y="270"/>
                  </a:lnTo>
                  <a:lnTo>
                    <a:pt x="82" y="270"/>
                  </a:lnTo>
                  <a:lnTo>
                    <a:pt x="94" y="276"/>
                  </a:lnTo>
                  <a:lnTo>
                    <a:pt x="100" y="280"/>
                  </a:lnTo>
                  <a:lnTo>
                    <a:pt x="106" y="292"/>
                  </a:lnTo>
                  <a:lnTo>
                    <a:pt x="106" y="292"/>
                  </a:lnTo>
                  <a:lnTo>
                    <a:pt x="114" y="298"/>
                  </a:lnTo>
                  <a:lnTo>
                    <a:pt x="116" y="302"/>
                  </a:lnTo>
                  <a:lnTo>
                    <a:pt x="124" y="304"/>
                  </a:lnTo>
                  <a:lnTo>
                    <a:pt x="124" y="304"/>
                  </a:lnTo>
                  <a:lnTo>
                    <a:pt x="122" y="288"/>
                  </a:lnTo>
                  <a:lnTo>
                    <a:pt x="122" y="288"/>
                  </a:lnTo>
                  <a:lnTo>
                    <a:pt x="122" y="282"/>
                  </a:lnTo>
                  <a:lnTo>
                    <a:pt x="122" y="278"/>
                  </a:lnTo>
                  <a:lnTo>
                    <a:pt x="122" y="278"/>
                  </a:lnTo>
                  <a:lnTo>
                    <a:pt x="126" y="274"/>
                  </a:lnTo>
                  <a:lnTo>
                    <a:pt x="128" y="272"/>
                  </a:lnTo>
                  <a:lnTo>
                    <a:pt x="140" y="268"/>
                  </a:lnTo>
                  <a:lnTo>
                    <a:pt x="140" y="268"/>
                  </a:lnTo>
                  <a:lnTo>
                    <a:pt x="142" y="268"/>
                  </a:lnTo>
                  <a:lnTo>
                    <a:pt x="142" y="268"/>
                  </a:lnTo>
                  <a:lnTo>
                    <a:pt x="144" y="268"/>
                  </a:lnTo>
                  <a:lnTo>
                    <a:pt x="148" y="270"/>
                  </a:lnTo>
                  <a:lnTo>
                    <a:pt x="156" y="266"/>
                  </a:lnTo>
                  <a:lnTo>
                    <a:pt x="156" y="264"/>
                  </a:lnTo>
                  <a:lnTo>
                    <a:pt x="158" y="244"/>
                  </a:lnTo>
                  <a:lnTo>
                    <a:pt x="154" y="236"/>
                  </a:lnTo>
                  <a:lnTo>
                    <a:pt x="148" y="232"/>
                  </a:lnTo>
                  <a:lnTo>
                    <a:pt x="140" y="232"/>
                  </a:lnTo>
                  <a:lnTo>
                    <a:pt x="138" y="232"/>
                  </a:lnTo>
                  <a:lnTo>
                    <a:pt x="136" y="230"/>
                  </a:lnTo>
                  <a:lnTo>
                    <a:pt x="132" y="210"/>
                  </a:lnTo>
                  <a:lnTo>
                    <a:pt x="134" y="168"/>
                  </a:lnTo>
                  <a:lnTo>
                    <a:pt x="136" y="168"/>
                  </a:lnTo>
                  <a:lnTo>
                    <a:pt x="148" y="150"/>
                  </a:lnTo>
                  <a:lnTo>
                    <a:pt x="164" y="160"/>
                  </a:lnTo>
                  <a:lnTo>
                    <a:pt x="176" y="160"/>
                  </a:lnTo>
                  <a:lnTo>
                    <a:pt x="184" y="108"/>
                  </a:lnTo>
                  <a:lnTo>
                    <a:pt x="184" y="108"/>
                  </a:lnTo>
                  <a:lnTo>
                    <a:pt x="180" y="100"/>
                  </a:lnTo>
                  <a:lnTo>
                    <a:pt x="174" y="96"/>
                  </a:lnTo>
                  <a:lnTo>
                    <a:pt x="168" y="96"/>
                  </a:lnTo>
                  <a:lnTo>
                    <a:pt x="168" y="96"/>
                  </a:lnTo>
                  <a:lnTo>
                    <a:pt x="166" y="96"/>
                  </a:lnTo>
                  <a:lnTo>
                    <a:pt x="154" y="98"/>
                  </a:lnTo>
                  <a:lnTo>
                    <a:pt x="152" y="96"/>
                  </a:lnTo>
                  <a:lnTo>
                    <a:pt x="152" y="96"/>
                  </a:lnTo>
                  <a:lnTo>
                    <a:pt x="144" y="84"/>
                  </a:lnTo>
                  <a:lnTo>
                    <a:pt x="144" y="84"/>
                  </a:lnTo>
                  <a:lnTo>
                    <a:pt x="142" y="84"/>
                  </a:lnTo>
                  <a:lnTo>
                    <a:pt x="142" y="64"/>
                  </a:lnTo>
                  <a:lnTo>
                    <a:pt x="146" y="52"/>
                  </a:lnTo>
                  <a:lnTo>
                    <a:pt x="148" y="48"/>
                  </a:lnTo>
                  <a:lnTo>
                    <a:pt x="148" y="48"/>
                  </a:lnTo>
                  <a:lnTo>
                    <a:pt x="150" y="42"/>
                  </a:lnTo>
                  <a:lnTo>
                    <a:pt x="152" y="36"/>
                  </a:lnTo>
                  <a:lnTo>
                    <a:pt x="156" y="32"/>
                  </a:lnTo>
                  <a:lnTo>
                    <a:pt x="156" y="20"/>
                  </a:lnTo>
                  <a:lnTo>
                    <a:pt x="144" y="8"/>
                  </a:lnTo>
                  <a:lnTo>
                    <a:pt x="128" y="0"/>
                  </a:lnTo>
                  <a:lnTo>
                    <a:pt x="108" y="18"/>
                  </a:lnTo>
                  <a:close/>
                </a:path>
              </a:pathLst>
            </a:custGeom>
            <a:grpFill/>
            <a:ln>
              <a:noFill/>
            </a:ln>
            <a:effectLst/>
          </p:spPr>
          <p:txBody>
            <a:bodyPr/>
            <a:lstStyle/>
            <a:p>
              <a:pPr>
                <a:defRPr/>
              </a:pPr>
              <a:endParaRPr lang="zh-CN" altLang="en-US" sz="1400">
                <a:solidFill>
                  <a:srgbClr val="FFD85F"/>
                </a:solidFill>
                <a:latin typeface="微软雅黑" panose="020b0503020204020204" pitchFamily="34" charset="-122"/>
                <a:ea typeface="微软雅黑" panose="020b0503020204020204" pitchFamily="34" charset="-122"/>
              </a:endParaRPr>
            </a:p>
          </p:txBody>
        </p:sp>
        <p:sp>
          <p:nvSpPr>
            <p:cNvPr id="14" name="Freeform 8"/>
            <p:cNvSpPr/>
            <p:nvPr/>
          </p:nvSpPr>
          <p:spPr bwMode="auto">
            <a:xfrm>
              <a:off x="2328836" y="1215554"/>
              <a:ext cx="1771650" cy="1338262"/>
            </a:xfrm>
            <a:custGeom>
              <a:gdLst>
                <a:gd name="T0" fmla="*/ 2147483646 w 1304"/>
                <a:gd name="T1" fmla="*/ 2147483646 h 986"/>
                <a:gd name="T2" fmla="*/ 2147483646 w 1304"/>
                <a:gd name="T3" fmla="*/ 2147483646 h 986"/>
                <a:gd name="T4" fmla="*/ 2147483646 w 1304"/>
                <a:gd name="T5" fmla="*/ 2147483646 h 986"/>
                <a:gd name="T6" fmla="*/ 2147483646 w 1304"/>
                <a:gd name="T7" fmla="*/ 2147483646 h 986"/>
                <a:gd name="T8" fmla="*/ 2147483646 w 1304"/>
                <a:gd name="T9" fmla="*/ 2147483646 h 986"/>
                <a:gd name="T10" fmla="*/ 2147483646 w 1304"/>
                <a:gd name="T11" fmla="*/ 2147483646 h 986"/>
                <a:gd name="T12" fmla="*/ 2147483646 w 1304"/>
                <a:gd name="T13" fmla="*/ 2147483646 h 986"/>
                <a:gd name="T14" fmla="*/ 2147483646 w 1304"/>
                <a:gd name="T15" fmla="*/ 2147483646 h 986"/>
                <a:gd name="T16" fmla="*/ 2147483646 w 1304"/>
                <a:gd name="T17" fmla="*/ 2147483646 h 986"/>
                <a:gd name="T18" fmla="*/ 2147483646 w 1304"/>
                <a:gd name="T19" fmla="*/ 2147483646 h 986"/>
                <a:gd name="T20" fmla="*/ 2147483646 w 1304"/>
                <a:gd name="T21" fmla="*/ 2147483646 h 986"/>
                <a:gd name="T22" fmla="*/ 2147483646 w 1304"/>
                <a:gd name="T23" fmla="*/ 2147483646 h 986"/>
                <a:gd name="T24" fmla="*/ 2147483646 w 1304"/>
                <a:gd name="T25" fmla="*/ 2147483646 h 986"/>
                <a:gd name="T26" fmla="*/ 2147483646 w 1304"/>
                <a:gd name="T27" fmla="*/ 2147483646 h 986"/>
                <a:gd name="T28" fmla="*/ 2147483646 w 1304"/>
                <a:gd name="T29" fmla="*/ 2147483646 h 986"/>
                <a:gd name="T30" fmla="*/ 2147483646 w 1304"/>
                <a:gd name="T31" fmla="*/ 2147483646 h 986"/>
                <a:gd name="T32" fmla="*/ 2147483646 w 1304"/>
                <a:gd name="T33" fmla="*/ 2147483646 h 986"/>
                <a:gd name="T34" fmla="*/ 2147483646 w 1304"/>
                <a:gd name="T35" fmla="*/ 2147483646 h 986"/>
                <a:gd name="T36" fmla="*/ 2147483646 w 1304"/>
                <a:gd name="T37" fmla="*/ 2147483646 h 986"/>
                <a:gd name="T38" fmla="*/ 2147483646 w 1304"/>
                <a:gd name="T39" fmla="*/ 2147483646 h 986"/>
                <a:gd name="T40" fmla="*/ 2147483646 w 1304"/>
                <a:gd name="T41" fmla="*/ 2147483646 h 986"/>
                <a:gd name="T42" fmla="*/ 2147483646 w 1304"/>
                <a:gd name="T43" fmla="*/ 2147483646 h 986"/>
                <a:gd name="T44" fmla="*/ 2147483646 w 1304"/>
                <a:gd name="T45" fmla="*/ 2147483646 h 986"/>
                <a:gd name="T46" fmla="*/ 2147483646 w 1304"/>
                <a:gd name="T47" fmla="*/ 2147483646 h 986"/>
                <a:gd name="T48" fmla="*/ 2147483646 w 1304"/>
                <a:gd name="T49" fmla="*/ 2147483646 h 986"/>
                <a:gd name="T50" fmla="*/ 2147483646 w 1304"/>
                <a:gd name="T51" fmla="*/ 2147483646 h 986"/>
                <a:gd name="T52" fmla="*/ 2147483646 w 1304"/>
                <a:gd name="T53" fmla="*/ 2147483646 h 986"/>
                <a:gd name="T54" fmla="*/ 2147483646 w 1304"/>
                <a:gd name="T55" fmla="*/ 2147483646 h 986"/>
                <a:gd name="T56" fmla="*/ 2147483646 w 1304"/>
                <a:gd name="T57" fmla="*/ 2147483646 h 986"/>
                <a:gd name="T58" fmla="*/ 2147483646 w 1304"/>
                <a:gd name="T59" fmla="*/ 2147483646 h 986"/>
                <a:gd name="T60" fmla="*/ 2147483646 w 1304"/>
                <a:gd name="T61" fmla="*/ 2147483646 h 986"/>
                <a:gd name="T62" fmla="*/ 2147483646 w 1304"/>
                <a:gd name="T63" fmla="*/ 2147483646 h 986"/>
                <a:gd name="T64" fmla="*/ 2147483646 w 1304"/>
                <a:gd name="T65" fmla="*/ 2147483646 h 986"/>
                <a:gd name="T66" fmla="*/ 2147483646 w 1304"/>
                <a:gd name="T67" fmla="*/ 2147483646 h 986"/>
                <a:gd name="T68" fmla="*/ 2147483646 w 1304"/>
                <a:gd name="T69" fmla="*/ 2147483646 h 986"/>
                <a:gd name="T70" fmla="*/ 2147483646 w 1304"/>
                <a:gd name="T71" fmla="*/ 2147483646 h 986"/>
                <a:gd name="T72" fmla="*/ 2147483646 w 1304"/>
                <a:gd name="T73" fmla="*/ 2147483646 h 986"/>
                <a:gd name="T74" fmla="*/ 2147483646 w 1304"/>
                <a:gd name="T75" fmla="*/ 2147483646 h 986"/>
                <a:gd name="T76" fmla="*/ 2147483646 w 1304"/>
                <a:gd name="T77" fmla="*/ 2147483646 h 986"/>
                <a:gd name="T78" fmla="*/ 2147483646 w 1304"/>
                <a:gd name="T79" fmla="*/ 2147483646 h 986"/>
                <a:gd name="T80" fmla="*/ 2147483646 w 1304"/>
                <a:gd name="T81" fmla="*/ 2147483646 h 986"/>
                <a:gd name="T82" fmla="*/ 2147483646 w 1304"/>
                <a:gd name="T83" fmla="*/ 2147483646 h 986"/>
                <a:gd name="T84" fmla="*/ 2147483646 w 1304"/>
                <a:gd name="T85" fmla="*/ 2147483646 h 986"/>
                <a:gd name="T86" fmla="*/ 2147483646 w 1304"/>
                <a:gd name="T87" fmla="*/ 2147483646 h 986"/>
                <a:gd name="T88" fmla="*/ 2147483646 w 1304"/>
                <a:gd name="T89" fmla="*/ 2147483646 h 986"/>
                <a:gd name="T90" fmla="*/ 2147483646 w 1304"/>
                <a:gd name="T91" fmla="*/ 2147483646 h 986"/>
                <a:gd name="T92" fmla="*/ 2147483646 w 1304"/>
                <a:gd name="T93" fmla="*/ 2147483646 h 986"/>
                <a:gd name="T94" fmla="*/ 2147483646 w 1304"/>
                <a:gd name="T95" fmla="*/ 2147483646 h 986"/>
                <a:gd name="T96" fmla="*/ 2147483646 w 1304"/>
                <a:gd name="T97" fmla="*/ 2147483646 h 986"/>
                <a:gd name="T98" fmla="*/ 2147483646 w 1304"/>
                <a:gd name="T99" fmla="*/ 2147483646 h 986"/>
                <a:gd name="T100" fmla="*/ 2147483646 w 1304"/>
                <a:gd name="T101" fmla="*/ 2147483646 h 986"/>
                <a:gd name="T102" fmla="*/ 2147483646 w 1304"/>
                <a:gd name="T103" fmla="*/ 2147483646 h 986"/>
                <a:gd name="T104" fmla="*/ 2147483646 w 1304"/>
                <a:gd name="T105" fmla="*/ 2147483646 h 986"/>
                <a:gd name="T106" fmla="*/ 2147483646 w 1304"/>
                <a:gd name="T107" fmla="*/ 2147483646 h 986"/>
                <a:gd name="T108" fmla="*/ 2147483646 w 1304"/>
                <a:gd name="T109" fmla="*/ 2147483646 h 986"/>
                <a:gd name="T110" fmla="*/ 2147483646 w 1304"/>
                <a:gd name="T111" fmla="*/ 2147483646 h 986"/>
                <a:gd name="T112" fmla="*/ 2147483646 w 1304"/>
                <a:gd name="T113" fmla="*/ 2147483646 h 986"/>
                <a:gd name="T114" fmla="*/ 2147483646 w 1304"/>
                <a:gd name="T115" fmla="*/ 2147483646 h 98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304" h="984">
                  <a:moveTo>
                    <a:pt x="1302" y="530"/>
                  </a:moveTo>
                  <a:lnTo>
                    <a:pt x="1304" y="530"/>
                  </a:lnTo>
                  <a:lnTo>
                    <a:pt x="1304" y="528"/>
                  </a:lnTo>
                  <a:lnTo>
                    <a:pt x="1278" y="456"/>
                  </a:lnTo>
                  <a:lnTo>
                    <a:pt x="1262" y="444"/>
                  </a:lnTo>
                  <a:lnTo>
                    <a:pt x="1262" y="442"/>
                  </a:lnTo>
                  <a:lnTo>
                    <a:pt x="1258" y="412"/>
                  </a:lnTo>
                  <a:lnTo>
                    <a:pt x="1226" y="408"/>
                  </a:lnTo>
                  <a:lnTo>
                    <a:pt x="1224" y="408"/>
                  </a:lnTo>
                  <a:lnTo>
                    <a:pt x="1222" y="408"/>
                  </a:lnTo>
                  <a:lnTo>
                    <a:pt x="1222" y="406"/>
                  </a:lnTo>
                  <a:lnTo>
                    <a:pt x="1222" y="404"/>
                  </a:lnTo>
                  <a:lnTo>
                    <a:pt x="1218" y="396"/>
                  </a:lnTo>
                  <a:lnTo>
                    <a:pt x="1212" y="386"/>
                  </a:lnTo>
                  <a:lnTo>
                    <a:pt x="1202" y="378"/>
                  </a:lnTo>
                  <a:lnTo>
                    <a:pt x="1192" y="368"/>
                  </a:lnTo>
                  <a:lnTo>
                    <a:pt x="1178" y="360"/>
                  </a:lnTo>
                  <a:lnTo>
                    <a:pt x="1166" y="354"/>
                  </a:lnTo>
                  <a:lnTo>
                    <a:pt x="1152" y="346"/>
                  </a:lnTo>
                  <a:lnTo>
                    <a:pt x="1140" y="340"/>
                  </a:lnTo>
                  <a:lnTo>
                    <a:pt x="1116" y="336"/>
                  </a:lnTo>
                  <a:lnTo>
                    <a:pt x="1084" y="334"/>
                  </a:lnTo>
                  <a:lnTo>
                    <a:pt x="1042" y="332"/>
                  </a:lnTo>
                  <a:lnTo>
                    <a:pt x="1040" y="332"/>
                  </a:lnTo>
                  <a:lnTo>
                    <a:pt x="1032" y="320"/>
                  </a:lnTo>
                  <a:lnTo>
                    <a:pt x="1028" y="310"/>
                  </a:lnTo>
                  <a:lnTo>
                    <a:pt x="1026" y="300"/>
                  </a:lnTo>
                  <a:lnTo>
                    <a:pt x="1028" y="288"/>
                  </a:lnTo>
                  <a:lnTo>
                    <a:pt x="1034" y="272"/>
                  </a:lnTo>
                  <a:lnTo>
                    <a:pt x="1044" y="246"/>
                  </a:lnTo>
                  <a:lnTo>
                    <a:pt x="1058" y="214"/>
                  </a:lnTo>
                  <a:lnTo>
                    <a:pt x="1048" y="180"/>
                  </a:lnTo>
                  <a:lnTo>
                    <a:pt x="1036" y="124"/>
                  </a:lnTo>
                  <a:lnTo>
                    <a:pt x="1032" y="118"/>
                  </a:lnTo>
                  <a:lnTo>
                    <a:pt x="1024" y="112"/>
                  </a:lnTo>
                  <a:lnTo>
                    <a:pt x="1012" y="106"/>
                  </a:lnTo>
                  <a:lnTo>
                    <a:pt x="996" y="100"/>
                  </a:lnTo>
                  <a:lnTo>
                    <a:pt x="990" y="98"/>
                  </a:lnTo>
                  <a:lnTo>
                    <a:pt x="982" y="94"/>
                  </a:lnTo>
                  <a:lnTo>
                    <a:pt x="976" y="90"/>
                  </a:lnTo>
                  <a:lnTo>
                    <a:pt x="970" y="86"/>
                  </a:lnTo>
                  <a:lnTo>
                    <a:pt x="966" y="80"/>
                  </a:lnTo>
                  <a:lnTo>
                    <a:pt x="964" y="74"/>
                  </a:lnTo>
                  <a:lnTo>
                    <a:pt x="960" y="68"/>
                  </a:lnTo>
                  <a:lnTo>
                    <a:pt x="954" y="60"/>
                  </a:lnTo>
                  <a:lnTo>
                    <a:pt x="948" y="54"/>
                  </a:lnTo>
                  <a:lnTo>
                    <a:pt x="940" y="50"/>
                  </a:lnTo>
                  <a:lnTo>
                    <a:pt x="938" y="50"/>
                  </a:lnTo>
                  <a:lnTo>
                    <a:pt x="938" y="48"/>
                  </a:lnTo>
                  <a:lnTo>
                    <a:pt x="928" y="0"/>
                  </a:lnTo>
                  <a:lnTo>
                    <a:pt x="890" y="4"/>
                  </a:lnTo>
                  <a:lnTo>
                    <a:pt x="886" y="14"/>
                  </a:lnTo>
                  <a:lnTo>
                    <a:pt x="882" y="24"/>
                  </a:lnTo>
                  <a:lnTo>
                    <a:pt x="878" y="32"/>
                  </a:lnTo>
                  <a:lnTo>
                    <a:pt x="876" y="36"/>
                  </a:lnTo>
                  <a:lnTo>
                    <a:pt x="870" y="38"/>
                  </a:lnTo>
                  <a:lnTo>
                    <a:pt x="846" y="46"/>
                  </a:lnTo>
                  <a:lnTo>
                    <a:pt x="828" y="56"/>
                  </a:lnTo>
                  <a:lnTo>
                    <a:pt x="822" y="60"/>
                  </a:lnTo>
                  <a:lnTo>
                    <a:pt x="816" y="66"/>
                  </a:lnTo>
                  <a:lnTo>
                    <a:pt x="814" y="74"/>
                  </a:lnTo>
                  <a:lnTo>
                    <a:pt x="810" y="92"/>
                  </a:lnTo>
                  <a:lnTo>
                    <a:pt x="806" y="110"/>
                  </a:lnTo>
                  <a:lnTo>
                    <a:pt x="802" y="122"/>
                  </a:lnTo>
                  <a:lnTo>
                    <a:pt x="798" y="130"/>
                  </a:lnTo>
                  <a:lnTo>
                    <a:pt x="792" y="136"/>
                  </a:lnTo>
                  <a:lnTo>
                    <a:pt x="786" y="142"/>
                  </a:lnTo>
                  <a:lnTo>
                    <a:pt x="778" y="144"/>
                  </a:lnTo>
                  <a:lnTo>
                    <a:pt x="770" y="146"/>
                  </a:lnTo>
                  <a:lnTo>
                    <a:pt x="760" y="146"/>
                  </a:lnTo>
                  <a:lnTo>
                    <a:pt x="750" y="144"/>
                  </a:lnTo>
                  <a:lnTo>
                    <a:pt x="738" y="140"/>
                  </a:lnTo>
                  <a:lnTo>
                    <a:pt x="724" y="134"/>
                  </a:lnTo>
                  <a:lnTo>
                    <a:pt x="708" y="126"/>
                  </a:lnTo>
                  <a:lnTo>
                    <a:pt x="674" y="104"/>
                  </a:lnTo>
                  <a:lnTo>
                    <a:pt x="608" y="188"/>
                  </a:lnTo>
                  <a:lnTo>
                    <a:pt x="616" y="224"/>
                  </a:lnTo>
                  <a:lnTo>
                    <a:pt x="618" y="224"/>
                  </a:lnTo>
                  <a:lnTo>
                    <a:pt x="616" y="226"/>
                  </a:lnTo>
                  <a:lnTo>
                    <a:pt x="610" y="232"/>
                  </a:lnTo>
                  <a:lnTo>
                    <a:pt x="602" y="236"/>
                  </a:lnTo>
                  <a:lnTo>
                    <a:pt x="598" y="236"/>
                  </a:lnTo>
                  <a:lnTo>
                    <a:pt x="594" y="234"/>
                  </a:lnTo>
                  <a:lnTo>
                    <a:pt x="582" y="230"/>
                  </a:lnTo>
                  <a:lnTo>
                    <a:pt x="576" y="226"/>
                  </a:lnTo>
                  <a:lnTo>
                    <a:pt x="564" y="224"/>
                  </a:lnTo>
                  <a:lnTo>
                    <a:pt x="548" y="220"/>
                  </a:lnTo>
                  <a:lnTo>
                    <a:pt x="528" y="220"/>
                  </a:lnTo>
                  <a:lnTo>
                    <a:pt x="514" y="218"/>
                  </a:lnTo>
                  <a:lnTo>
                    <a:pt x="494" y="216"/>
                  </a:lnTo>
                  <a:lnTo>
                    <a:pt x="474" y="220"/>
                  </a:lnTo>
                  <a:lnTo>
                    <a:pt x="482" y="234"/>
                  </a:lnTo>
                  <a:lnTo>
                    <a:pt x="492" y="248"/>
                  </a:lnTo>
                  <a:lnTo>
                    <a:pt x="494" y="252"/>
                  </a:lnTo>
                  <a:lnTo>
                    <a:pt x="494" y="256"/>
                  </a:lnTo>
                  <a:lnTo>
                    <a:pt x="484" y="308"/>
                  </a:lnTo>
                  <a:lnTo>
                    <a:pt x="488" y="336"/>
                  </a:lnTo>
                  <a:lnTo>
                    <a:pt x="490" y="336"/>
                  </a:lnTo>
                  <a:lnTo>
                    <a:pt x="488" y="336"/>
                  </a:lnTo>
                  <a:lnTo>
                    <a:pt x="472" y="388"/>
                  </a:lnTo>
                  <a:lnTo>
                    <a:pt x="470" y="394"/>
                  </a:lnTo>
                  <a:lnTo>
                    <a:pt x="468" y="396"/>
                  </a:lnTo>
                  <a:lnTo>
                    <a:pt x="466" y="396"/>
                  </a:lnTo>
                  <a:lnTo>
                    <a:pt x="466" y="394"/>
                  </a:lnTo>
                  <a:lnTo>
                    <a:pt x="464" y="390"/>
                  </a:lnTo>
                  <a:lnTo>
                    <a:pt x="460" y="384"/>
                  </a:lnTo>
                  <a:lnTo>
                    <a:pt x="460" y="382"/>
                  </a:lnTo>
                  <a:lnTo>
                    <a:pt x="458" y="382"/>
                  </a:lnTo>
                  <a:lnTo>
                    <a:pt x="454" y="384"/>
                  </a:lnTo>
                  <a:lnTo>
                    <a:pt x="452" y="392"/>
                  </a:lnTo>
                  <a:lnTo>
                    <a:pt x="450" y="404"/>
                  </a:lnTo>
                  <a:lnTo>
                    <a:pt x="444" y="414"/>
                  </a:lnTo>
                  <a:lnTo>
                    <a:pt x="436" y="422"/>
                  </a:lnTo>
                  <a:lnTo>
                    <a:pt x="426" y="432"/>
                  </a:lnTo>
                  <a:lnTo>
                    <a:pt x="412" y="444"/>
                  </a:lnTo>
                  <a:lnTo>
                    <a:pt x="406" y="448"/>
                  </a:lnTo>
                  <a:lnTo>
                    <a:pt x="404" y="448"/>
                  </a:lnTo>
                  <a:lnTo>
                    <a:pt x="352" y="448"/>
                  </a:lnTo>
                  <a:lnTo>
                    <a:pt x="332" y="468"/>
                  </a:lnTo>
                  <a:lnTo>
                    <a:pt x="330" y="468"/>
                  </a:lnTo>
                  <a:lnTo>
                    <a:pt x="274" y="460"/>
                  </a:lnTo>
                  <a:lnTo>
                    <a:pt x="268" y="466"/>
                  </a:lnTo>
                  <a:lnTo>
                    <a:pt x="260" y="470"/>
                  </a:lnTo>
                  <a:lnTo>
                    <a:pt x="254" y="470"/>
                  </a:lnTo>
                  <a:lnTo>
                    <a:pt x="248" y="470"/>
                  </a:lnTo>
                  <a:lnTo>
                    <a:pt x="240" y="470"/>
                  </a:lnTo>
                  <a:lnTo>
                    <a:pt x="232" y="470"/>
                  </a:lnTo>
                  <a:lnTo>
                    <a:pt x="206" y="478"/>
                  </a:lnTo>
                  <a:lnTo>
                    <a:pt x="184" y="504"/>
                  </a:lnTo>
                  <a:lnTo>
                    <a:pt x="184" y="506"/>
                  </a:lnTo>
                  <a:lnTo>
                    <a:pt x="148" y="508"/>
                  </a:lnTo>
                  <a:lnTo>
                    <a:pt x="148" y="478"/>
                  </a:lnTo>
                  <a:lnTo>
                    <a:pt x="126" y="478"/>
                  </a:lnTo>
                  <a:lnTo>
                    <a:pt x="122" y="490"/>
                  </a:lnTo>
                  <a:lnTo>
                    <a:pt x="106" y="494"/>
                  </a:lnTo>
                  <a:lnTo>
                    <a:pt x="104" y="494"/>
                  </a:lnTo>
                  <a:lnTo>
                    <a:pt x="102" y="494"/>
                  </a:lnTo>
                  <a:lnTo>
                    <a:pt x="86" y="486"/>
                  </a:lnTo>
                  <a:lnTo>
                    <a:pt x="66" y="480"/>
                  </a:lnTo>
                  <a:lnTo>
                    <a:pt x="60" y="482"/>
                  </a:lnTo>
                  <a:lnTo>
                    <a:pt x="54" y="484"/>
                  </a:lnTo>
                  <a:lnTo>
                    <a:pt x="38" y="496"/>
                  </a:lnTo>
                  <a:lnTo>
                    <a:pt x="20" y="512"/>
                  </a:lnTo>
                  <a:lnTo>
                    <a:pt x="14" y="520"/>
                  </a:lnTo>
                  <a:lnTo>
                    <a:pt x="10" y="528"/>
                  </a:lnTo>
                  <a:lnTo>
                    <a:pt x="12" y="530"/>
                  </a:lnTo>
                  <a:lnTo>
                    <a:pt x="14" y="536"/>
                  </a:lnTo>
                  <a:lnTo>
                    <a:pt x="16" y="546"/>
                  </a:lnTo>
                  <a:lnTo>
                    <a:pt x="16" y="554"/>
                  </a:lnTo>
                  <a:lnTo>
                    <a:pt x="14" y="562"/>
                  </a:lnTo>
                  <a:lnTo>
                    <a:pt x="10" y="568"/>
                  </a:lnTo>
                  <a:lnTo>
                    <a:pt x="6" y="570"/>
                  </a:lnTo>
                  <a:lnTo>
                    <a:pt x="4" y="574"/>
                  </a:lnTo>
                  <a:lnTo>
                    <a:pt x="0" y="590"/>
                  </a:lnTo>
                  <a:lnTo>
                    <a:pt x="14" y="598"/>
                  </a:lnTo>
                  <a:lnTo>
                    <a:pt x="30" y="580"/>
                  </a:lnTo>
                  <a:lnTo>
                    <a:pt x="54" y="604"/>
                  </a:lnTo>
                  <a:lnTo>
                    <a:pt x="54" y="606"/>
                  </a:lnTo>
                  <a:lnTo>
                    <a:pt x="58" y="650"/>
                  </a:lnTo>
                  <a:lnTo>
                    <a:pt x="58" y="652"/>
                  </a:lnTo>
                  <a:lnTo>
                    <a:pt x="44" y="712"/>
                  </a:lnTo>
                  <a:lnTo>
                    <a:pt x="42" y="712"/>
                  </a:lnTo>
                  <a:lnTo>
                    <a:pt x="18" y="712"/>
                  </a:lnTo>
                  <a:lnTo>
                    <a:pt x="12" y="714"/>
                  </a:lnTo>
                  <a:lnTo>
                    <a:pt x="6" y="716"/>
                  </a:lnTo>
                  <a:lnTo>
                    <a:pt x="8" y="720"/>
                  </a:lnTo>
                  <a:lnTo>
                    <a:pt x="12" y="724"/>
                  </a:lnTo>
                  <a:lnTo>
                    <a:pt x="28" y="736"/>
                  </a:lnTo>
                  <a:lnTo>
                    <a:pt x="40" y="734"/>
                  </a:lnTo>
                  <a:lnTo>
                    <a:pt x="42" y="734"/>
                  </a:lnTo>
                  <a:lnTo>
                    <a:pt x="70" y="760"/>
                  </a:lnTo>
                  <a:lnTo>
                    <a:pt x="72" y="764"/>
                  </a:lnTo>
                  <a:lnTo>
                    <a:pt x="76" y="768"/>
                  </a:lnTo>
                  <a:lnTo>
                    <a:pt x="76" y="778"/>
                  </a:lnTo>
                  <a:lnTo>
                    <a:pt x="74" y="792"/>
                  </a:lnTo>
                  <a:lnTo>
                    <a:pt x="66" y="806"/>
                  </a:lnTo>
                  <a:lnTo>
                    <a:pt x="70" y="832"/>
                  </a:lnTo>
                  <a:lnTo>
                    <a:pt x="80" y="834"/>
                  </a:lnTo>
                  <a:lnTo>
                    <a:pt x="120" y="834"/>
                  </a:lnTo>
                  <a:lnTo>
                    <a:pt x="100" y="852"/>
                  </a:lnTo>
                  <a:lnTo>
                    <a:pt x="112" y="860"/>
                  </a:lnTo>
                  <a:lnTo>
                    <a:pt x="128" y="868"/>
                  </a:lnTo>
                  <a:lnTo>
                    <a:pt x="170" y="886"/>
                  </a:lnTo>
                  <a:lnTo>
                    <a:pt x="172" y="888"/>
                  </a:lnTo>
                  <a:lnTo>
                    <a:pt x="174" y="888"/>
                  </a:lnTo>
                  <a:lnTo>
                    <a:pt x="178" y="952"/>
                  </a:lnTo>
                  <a:lnTo>
                    <a:pt x="180" y="962"/>
                  </a:lnTo>
                  <a:lnTo>
                    <a:pt x="186" y="970"/>
                  </a:lnTo>
                  <a:lnTo>
                    <a:pt x="194" y="976"/>
                  </a:lnTo>
                  <a:lnTo>
                    <a:pt x="206" y="982"/>
                  </a:lnTo>
                  <a:lnTo>
                    <a:pt x="210" y="980"/>
                  </a:lnTo>
                  <a:lnTo>
                    <a:pt x="212" y="980"/>
                  </a:lnTo>
                  <a:lnTo>
                    <a:pt x="256" y="986"/>
                  </a:lnTo>
                  <a:lnTo>
                    <a:pt x="260" y="986"/>
                  </a:lnTo>
                  <a:lnTo>
                    <a:pt x="260" y="984"/>
                  </a:lnTo>
                  <a:lnTo>
                    <a:pt x="268" y="968"/>
                  </a:lnTo>
                  <a:lnTo>
                    <a:pt x="268" y="966"/>
                  </a:lnTo>
                  <a:lnTo>
                    <a:pt x="268" y="960"/>
                  </a:lnTo>
                  <a:lnTo>
                    <a:pt x="270" y="956"/>
                  </a:lnTo>
                  <a:lnTo>
                    <a:pt x="274" y="952"/>
                  </a:lnTo>
                  <a:lnTo>
                    <a:pt x="278" y="948"/>
                  </a:lnTo>
                  <a:lnTo>
                    <a:pt x="286" y="940"/>
                  </a:lnTo>
                  <a:lnTo>
                    <a:pt x="290" y="932"/>
                  </a:lnTo>
                  <a:lnTo>
                    <a:pt x="294" y="928"/>
                  </a:lnTo>
                  <a:lnTo>
                    <a:pt x="298" y="926"/>
                  </a:lnTo>
                  <a:lnTo>
                    <a:pt x="306" y="926"/>
                  </a:lnTo>
                  <a:lnTo>
                    <a:pt x="314" y="928"/>
                  </a:lnTo>
                  <a:lnTo>
                    <a:pt x="316" y="928"/>
                  </a:lnTo>
                  <a:lnTo>
                    <a:pt x="330" y="936"/>
                  </a:lnTo>
                  <a:lnTo>
                    <a:pt x="382" y="946"/>
                  </a:lnTo>
                  <a:lnTo>
                    <a:pt x="412" y="944"/>
                  </a:lnTo>
                  <a:lnTo>
                    <a:pt x="434" y="934"/>
                  </a:lnTo>
                  <a:lnTo>
                    <a:pt x="440" y="928"/>
                  </a:lnTo>
                  <a:lnTo>
                    <a:pt x="444" y="924"/>
                  </a:lnTo>
                  <a:lnTo>
                    <a:pt x="452" y="924"/>
                  </a:lnTo>
                  <a:lnTo>
                    <a:pt x="460" y="930"/>
                  </a:lnTo>
                  <a:lnTo>
                    <a:pt x="464" y="932"/>
                  </a:lnTo>
                  <a:lnTo>
                    <a:pt x="468" y="938"/>
                  </a:lnTo>
                  <a:lnTo>
                    <a:pt x="472" y="948"/>
                  </a:lnTo>
                  <a:lnTo>
                    <a:pt x="488" y="960"/>
                  </a:lnTo>
                  <a:lnTo>
                    <a:pt x="500" y="960"/>
                  </a:lnTo>
                  <a:lnTo>
                    <a:pt x="502" y="960"/>
                  </a:lnTo>
                  <a:lnTo>
                    <a:pt x="504" y="960"/>
                  </a:lnTo>
                  <a:lnTo>
                    <a:pt x="520" y="968"/>
                  </a:lnTo>
                  <a:lnTo>
                    <a:pt x="552" y="964"/>
                  </a:lnTo>
                  <a:lnTo>
                    <a:pt x="570" y="960"/>
                  </a:lnTo>
                  <a:lnTo>
                    <a:pt x="614" y="964"/>
                  </a:lnTo>
                  <a:lnTo>
                    <a:pt x="634" y="958"/>
                  </a:lnTo>
                  <a:lnTo>
                    <a:pt x="658" y="948"/>
                  </a:lnTo>
                  <a:lnTo>
                    <a:pt x="666" y="944"/>
                  </a:lnTo>
                  <a:lnTo>
                    <a:pt x="676" y="940"/>
                  </a:lnTo>
                  <a:lnTo>
                    <a:pt x="720" y="940"/>
                  </a:lnTo>
                  <a:lnTo>
                    <a:pt x="736" y="934"/>
                  </a:lnTo>
                  <a:lnTo>
                    <a:pt x="746" y="930"/>
                  </a:lnTo>
                  <a:lnTo>
                    <a:pt x="754" y="928"/>
                  </a:lnTo>
                  <a:lnTo>
                    <a:pt x="778" y="928"/>
                  </a:lnTo>
                  <a:lnTo>
                    <a:pt x="790" y="936"/>
                  </a:lnTo>
                  <a:lnTo>
                    <a:pt x="826" y="944"/>
                  </a:lnTo>
                  <a:lnTo>
                    <a:pt x="830" y="944"/>
                  </a:lnTo>
                  <a:lnTo>
                    <a:pt x="832" y="948"/>
                  </a:lnTo>
                  <a:lnTo>
                    <a:pt x="842" y="956"/>
                  </a:lnTo>
                  <a:lnTo>
                    <a:pt x="858" y="964"/>
                  </a:lnTo>
                  <a:lnTo>
                    <a:pt x="858" y="966"/>
                  </a:lnTo>
                  <a:lnTo>
                    <a:pt x="892" y="968"/>
                  </a:lnTo>
                  <a:lnTo>
                    <a:pt x="908" y="976"/>
                  </a:lnTo>
                  <a:lnTo>
                    <a:pt x="928" y="980"/>
                  </a:lnTo>
                  <a:lnTo>
                    <a:pt x="946" y="982"/>
                  </a:lnTo>
                  <a:lnTo>
                    <a:pt x="950" y="972"/>
                  </a:lnTo>
                  <a:lnTo>
                    <a:pt x="942" y="956"/>
                  </a:lnTo>
                  <a:lnTo>
                    <a:pt x="940" y="940"/>
                  </a:lnTo>
                  <a:lnTo>
                    <a:pt x="938" y="940"/>
                  </a:lnTo>
                  <a:lnTo>
                    <a:pt x="942" y="936"/>
                  </a:lnTo>
                  <a:lnTo>
                    <a:pt x="952" y="922"/>
                  </a:lnTo>
                  <a:lnTo>
                    <a:pt x="952" y="920"/>
                  </a:lnTo>
                  <a:lnTo>
                    <a:pt x="954" y="920"/>
                  </a:lnTo>
                  <a:lnTo>
                    <a:pt x="964" y="912"/>
                  </a:lnTo>
                  <a:lnTo>
                    <a:pt x="962" y="908"/>
                  </a:lnTo>
                  <a:lnTo>
                    <a:pt x="958" y="892"/>
                  </a:lnTo>
                  <a:lnTo>
                    <a:pt x="956" y="888"/>
                  </a:lnTo>
                  <a:lnTo>
                    <a:pt x="950" y="884"/>
                  </a:lnTo>
                  <a:lnTo>
                    <a:pt x="938" y="872"/>
                  </a:lnTo>
                  <a:lnTo>
                    <a:pt x="922" y="858"/>
                  </a:lnTo>
                  <a:lnTo>
                    <a:pt x="922" y="856"/>
                  </a:lnTo>
                  <a:lnTo>
                    <a:pt x="920" y="856"/>
                  </a:lnTo>
                  <a:lnTo>
                    <a:pt x="922" y="856"/>
                  </a:lnTo>
                  <a:lnTo>
                    <a:pt x="922" y="854"/>
                  </a:lnTo>
                  <a:lnTo>
                    <a:pt x="924" y="838"/>
                  </a:lnTo>
                  <a:lnTo>
                    <a:pt x="924" y="828"/>
                  </a:lnTo>
                  <a:lnTo>
                    <a:pt x="916" y="808"/>
                  </a:lnTo>
                  <a:lnTo>
                    <a:pt x="934" y="804"/>
                  </a:lnTo>
                  <a:lnTo>
                    <a:pt x="944" y="796"/>
                  </a:lnTo>
                  <a:lnTo>
                    <a:pt x="966" y="796"/>
                  </a:lnTo>
                  <a:lnTo>
                    <a:pt x="988" y="792"/>
                  </a:lnTo>
                  <a:lnTo>
                    <a:pt x="990" y="792"/>
                  </a:lnTo>
                  <a:lnTo>
                    <a:pt x="1004" y="794"/>
                  </a:lnTo>
                  <a:lnTo>
                    <a:pt x="1022" y="788"/>
                  </a:lnTo>
                  <a:lnTo>
                    <a:pt x="1042" y="784"/>
                  </a:lnTo>
                  <a:lnTo>
                    <a:pt x="1054" y="780"/>
                  </a:lnTo>
                  <a:lnTo>
                    <a:pt x="1056" y="780"/>
                  </a:lnTo>
                  <a:lnTo>
                    <a:pt x="1090" y="772"/>
                  </a:lnTo>
                  <a:lnTo>
                    <a:pt x="1096" y="768"/>
                  </a:lnTo>
                  <a:lnTo>
                    <a:pt x="1094" y="760"/>
                  </a:lnTo>
                  <a:lnTo>
                    <a:pt x="1088" y="750"/>
                  </a:lnTo>
                  <a:lnTo>
                    <a:pt x="1088" y="748"/>
                  </a:lnTo>
                  <a:lnTo>
                    <a:pt x="1086" y="748"/>
                  </a:lnTo>
                  <a:lnTo>
                    <a:pt x="1088" y="736"/>
                  </a:lnTo>
                  <a:lnTo>
                    <a:pt x="1090" y="734"/>
                  </a:lnTo>
                  <a:lnTo>
                    <a:pt x="1090" y="718"/>
                  </a:lnTo>
                  <a:lnTo>
                    <a:pt x="1086" y="704"/>
                  </a:lnTo>
                  <a:lnTo>
                    <a:pt x="1086" y="702"/>
                  </a:lnTo>
                  <a:lnTo>
                    <a:pt x="1094" y="686"/>
                  </a:lnTo>
                  <a:lnTo>
                    <a:pt x="1100" y="678"/>
                  </a:lnTo>
                  <a:lnTo>
                    <a:pt x="1102" y="676"/>
                  </a:lnTo>
                  <a:lnTo>
                    <a:pt x="1106" y="676"/>
                  </a:lnTo>
                  <a:lnTo>
                    <a:pt x="1126" y="676"/>
                  </a:lnTo>
                  <a:lnTo>
                    <a:pt x="1132" y="676"/>
                  </a:lnTo>
                  <a:lnTo>
                    <a:pt x="1138" y="672"/>
                  </a:lnTo>
                  <a:lnTo>
                    <a:pt x="1170" y="630"/>
                  </a:lnTo>
                  <a:lnTo>
                    <a:pt x="1170" y="628"/>
                  </a:lnTo>
                  <a:lnTo>
                    <a:pt x="1186" y="614"/>
                  </a:lnTo>
                  <a:lnTo>
                    <a:pt x="1188" y="612"/>
                  </a:lnTo>
                  <a:lnTo>
                    <a:pt x="1196" y="610"/>
                  </a:lnTo>
                  <a:lnTo>
                    <a:pt x="1202" y="608"/>
                  </a:lnTo>
                  <a:lnTo>
                    <a:pt x="1206" y="604"/>
                  </a:lnTo>
                  <a:lnTo>
                    <a:pt x="1214" y="596"/>
                  </a:lnTo>
                  <a:lnTo>
                    <a:pt x="1218" y="592"/>
                  </a:lnTo>
                  <a:lnTo>
                    <a:pt x="1246" y="598"/>
                  </a:lnTo>
                  <a:lnTo>
                    <a:pt x="1270" y="588"/>
                  </a:lnTo>
                  <a:lnTo>
                    <a:pt x="1284" y="586"/>
                  </a:lnTo>
                  <a:lnTo>
                    <a:pt x="1296" y="580"/>
                  </a:lnTo>
                  <a:lnTo>
                    <a:pt x="1296" y="562"/>
                  </a:lnTo>
                  <a:lnTo>
                    <a:pt x="1298" y="540"/>
                  </a:lnTo>
                  <a:lnTo>
                    <a:pt x="1298" y="538"/>
                  </a:lnTo>
                  <a:lnTo>
                    <a:pt x="1302" y="532"/>
                  </a:lnTo>
                  <a:lnTo>
                    <a:pt x="1302" y="530"/>
                  </a:lnTo>
                  <a:close/>
                </a:path>
              </a:pathLst>
            </a:custGeom>
            <a:grpFill/>
            <a:ln>
              <a:noFill/>
            </a:ln>
            <a:effectLst/>
          </p:spPr>
          <p:txBody>
            <a:bodyPr/>
            <a:lstStyle/>
            <a:p>
              <a:endParaRPr lang="zh-CN" altLang="en-US">
                <a:solidFill>
                  <a:srgbClr val="FFD85F"/>
                </a:solidFill>
                <a:latin typeface="微软雅黑" panose="020b0503020204020204" pitchFamily="34" charset="-122"/>
                <a:ea typeface="微软雅黑" panose="020b0503020204020204" pitchFamily="34" charset="-122"/>
              </a:endParaRPr>
            </a:p>
          </p:txBody>
        </p:sp>
        <p:sp>
          <p:nvSpPr>
            <p:cNvPr id="15" name="Freeform 9"/>
            <p:cNvSpPr/>
            <p:nvPr/>
          </p:nvSpPr>
          <p:spPr bwMode="auto">
            <a:xfrm>
              <a:off x="3478186" y="2266479"/>
              <a:ext cx="1101725" cy="788987"/>
            </a:xfrm>
            <a:custGeom>
              <a:gdLst>
                <a:gd name="T0" fmla="*/ 482 w 812"/>
                <a:gd name="T1" fmla="*/ 58 h 582"/>
                <a:gd name="T2" fmla="*/ 436 w 812"/>
                <a:gd name="T3" fmla="*/ 74 h 582"/>
                <a:gd name="T4" fmla="*/ 356 w 812"/>
                <a:gd name="T5" fmla="*/ 18 h 582"/>
                <a:gd name="T6" fmla="*/ 314 w 812"/>
                <a:gd name="T7" fmla="*/ 6 h 582"/>
                <a:gd name="T8" fmla="*/ 248 w 812"/>
                <a:gd name="T9" fmla="*/ 6 h 582"/>
                <a:gd name="T10" fmla="*/ 196 w 812"/>
                <a:gd name="T11" fmla="*/ 20 h 582"/>
                <a:gd name="T12" fmla="*/ 158 w 812"/>
                <a:gd name="T13" fmla="*/ 28 h 582"/>
                <a:gd name="T14" fmla="*/ 82 w 812"/>
                <a:gd name="T15" fmla="*/ 40 h 582"/>
                <a:gd name="T16" fmla="*/ 98 w 812"/>
                <a:gd name="T17" fmla="*/ 90 h 582"/>
                <a:gd name="T18" fmla="*/ 120 w 812"/>
                <a:gd name="T19" fmla="*/ 118 h 582"/>
                <a:gd name="T20" fmla="*/ 102 w 812"/>
                <a:gd name="T21" fmla="*/ 166 h 582"/>
                <a:gd name="T22" fmla="*/ 112 w 812"/>
                <a:gd name="T23" fmla="*/ 204 h 582"/>
                <a:gd name="T24" fmla="*/ 96 w 812"/>
                <a:gd name="T25" fmla="*/ 216 h 582"/>
                <a:gd name="T26" fmla="*/ 44 w 812"/>
                <a:gd name="T27" fmla="*/ 202 h 582"/>
                <a:gd name="T28" fmla="*/ 16 w 812"/>
                <a:gd name="T29" fmla="*/ 248 h 582"/>
                <a:gd name="T30" fmla="*/ 4 w 812"/>
                <a:gd name="T31" fmla="*/ 262 h 582"/>
                <a:gd name="T32" fmla="*/ 18 w 812"/>
                <a:gd name="T33" fmla="*/ 310 h 582"/>
                <a:gd name="T34" fmla="*/ 0 w 812"/>
                <a:gd name="T35" fmla="*/ 370 h 582"/>
                <a:gd name="T36" fmla="*/ 40 w 812"/>
                <a:gd name="T37" fmla="*/ 422 h 582"/>
                <a:gd name="T38" fmla="*/ 76 w 812"/>
                <a:gd name="T39" fmla="*/ 418 h 582"/>
                <a:gd name="T40" fmla="*/ 92 w 812"/>
                <a:gd name="T41" fmla="*/ 426 h 582"/>
                <a:gd name="T42" fmla="*/ 126 w 812"/>
                <a:gd name="T43" fmla="*/ 458 h 582"/>
                <a:gd name="T44" fmla="*/ 160 w 812"/>
                <a:gd name="T45" fmla="*/ 474 h 582"/>
                <a:gd name="T46" fmla="*/ 232 w 812"/>
                <a:gd name="T47" fmla="*/ 498 h 582"/>
                <a:gd name="T48" fmla="*/ 304 w 812"/>
                <a:gd name="T49" fmla="*/ 496 h 582"/>
                <a:gd name="T50" fmla="*/ 340 w 812"/>
                <a:gd name="T51" fmla="*/ 536 h 582"/>
                <a:gd name="T52" fmla="*/ 350 w 812"/>
                <a:gd name="T53" fmla="*/ 554 h 582"/>
                <a:gd name="T54" fmla="*/ 366 w 812"/>
                <a:gd name="T55" fmla="*/ 578 h 582"/>
                <a:gd name="T56" fmla="*/ 404 w 812"/>
                <a:gd name="T57" fmla="*/ 554 h 582"/>
                <a:gd name="T58" fmla="*/ 444 w 812"/>
                <a:gd name="T59" fmla="*/ 554 h 582"/>
                <a:gd name="T60" fmla="*/ 452 w 812"/>
                <a:gd name="T61" fmla="*/ 522 h 582"/>
                <a:gd name="T62" fmla="*/ 484 w 812"/>
                <a:gd name="T63" fmla="*/ 458 h 582"/>
                <a:gd name="T64" fmla="*/ 480 w 812"/>
                <a:gd name="T65" fmla="*/ 418 h 582"/>
                <a:gd name="T66" fmla="*/ 532 w 812"/>
                <a:gd name="T67" fmla="*/ 414 h 582"/>
                <a:gd name="T68" fmla="*/ 560 w 812"/>
                <a:gd name="T69" fmla="*/ 452 h 582"/>
                <a:gd name="T70" fmla="*/ 580 w 812"/>
                <a:gd name="T71" fmla="*/ 468 h 582"/>
                <a:gd name="T72" fmla="*/ 598 w 812"/>
                <a:gd name="T73" fmla="*/ 498 h 582"/>
                <a:gd name="T74" fmla="*/ 650 w 812"/>
                <a:gd name="T75" fmla="*/ 518 h 582"/>
                <a:gd name="T76" fmla="*/ 664 w 812"/>
                <a:gd name="T77" fmla="*/ 522 h 582"/>
                <a:gd name="T78" fmla="*/ 700 w 812"/>
                <a:gd name="T79" fmla="*/ 508 h 582"/>
                <a:gd name="T80" fmla="*/ 698 w 812"/>
                <a:gd name="T81" fmla="*/ 480 h 582"/>
                <a:gd name="T82" fmla="*/ 696 w 812"/>
                <a:gd name="T83" fmla="*/ 460 h 582"/>
                <a:gd name="T84" fmla="*/ 690 w 812"/>
                <a:gd name="T85" fmla="*/ 406 h 582"/>
                <a:gd name="T86" fmla="*/ 746 w 812"/>
                <a:gd name="T87" fmla="*/ 392 h 582"/>
                <a:gd name="T88" fmla="*/ 728 w 812"/>
                <a:gd name="T89" fmla="*/ 374 h 582"/>
                <a:gd name="T90" fmla="*/ 782 w 812"/>
                <a:gd name="T91" fmla="*/ 314 h 582"/>
                <a:gd name="T92" fmla="*/ 800 w 812"/>
                <a:gd name="T93" fmla="*/ 256 h 582"/>
                <a:gd name="T94" fmla="*/ 778 w 812"/>
                <a:gd name="T95" fmla="*/ 182 h 582"/>
                <a:gd name="T96" fmla="*/ 736 w 812"/>
                <a:gd name="T97" fmla="*/ 158 h 582"/>
                <a:gd name="T98" fmla="*/ 664 w 812"/>
                <a:gd name="T99" fmla="*/ 94 h 582"/>
                <a:gd name="T100" fmla="*/ 644 w 812"/>
                <a:gd name="T101" fmla="*/ 106 h 582"/>
                <a:gd name="T102" fmla="*/ 596 w 812"/>
                <a:gd name="T103" fmla="*/ 62 h 582"/>
                <a:gd name="T104" fmla="*/ 560 w 812"/>
                <a:gd name="T105" fmla="*/ 52 h 582"/>
                <a:gd name="T106" fmla="*/ 542 w 812"/>
                <a:gd name="T107" fmla="*/ 56 h 58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12" h="582">
                  <a:moveTo>
                    <a:pt x="484" y="30"/>
                  </a:moveTo>
                  <a:lnTo>
                    <a:pt x="476" y="36"/>
                  </a:lnTo>
                  <a:lnTo>
                    <a:pt x="476" y="36"/>
                  </a:lnTo>
                  <a:lnTo>
                    <a:pt x="480" y="56"/>
                  </a:lnTo>
                  <a:lnTo>
                    <a:pt x="480" y="58"/>
                  </a:lnTo>
                  <a:lnTo>
                    <a:pt x="482" y="58"/>
                  </a:lnTo>
                  <a:lnTo>
                    <a:pt x="480" y="58"/>
                  </a:lnTo>
                  <a:lnTo>
                    <a:pt x="472" y="78"/>
                  </a:lnTo>
                  <a:lnTo>
                    <a:pt x="460" y="82"/>
                  </a:lnTo>
                  <a:lnTo>
                    <a:pt x="458" y="84"/>
                  </a:lnTo>
                  <a:lnTo>
                    <a:pt x="456" y="84"/>
                  </a:lnTo>
                  <a:lnTo>
                    <a:pt x="436" y="74"/>
                  </a:lnTo>
                  <a:lnTo>
                    <a:pt x="436" y="74"/>
                  </a:lnTo>
                  <a:lnTo>
                    <a:pt x="436" y="74"/>
                  </a:lnTo>
                  <a:lnTo>
                    <a:pt x="396" y="38"/>
                  </a:lnTo>
                  <a:lnTo>
                    <a:pt x="380" y="28"/>
                  </a:lnTo>
                  <a:lnTo>
                    <a:pt x="356" y="20"/>
                  </a:lnTo>
                  <a:lnTo>
                    <a:pt x="356" y="18"/>
                  </a:lnTo>
                  <a:lnTo>
                    <a:pt x="356" y="18"/>
                  </a:lnTo>
                  <a:lnTo>
                    <a:pt x="356" y="18"/>
                  </a:lnTo>
                  <a:lnTo>
                    <a:pt x="356" y="18"/>
                  </a:lnTo>
                  <a:lnTo>
                    <a:pt x="344" y="10"/>
                  </a:lnTo>
                  <a:lnTo>
                    <a:pt x="324" y="4"/>
                  </a:lnTo>
                  <a:lnTo>
                    <a:pt x="314" y="6"/>
                  </a:lnTo>
                  <a:lnTo>
                    <a:pt x="312" y="6"/>
                  </a:lnTo>
                  <a:lnTo>
                    <a:pt x="288" y="4"/>
                  </a:lnTo>
                  <a:lnTo>
                    <a:pt x="286" y="4"/>
                  </a:lnTo>
                  <a:lnTo>
                    <a:pt x="268" y="0"/>
                  </a:lnTo>
                  <a:lnTo>
                    <a:pt x="256" y="0"/>
                  </a:lnTo>
                  <a:lnTo>
                    <a:pt x="248" y="6"/>
                  </a:lnTo>
                  <a:lnTo>
                    <a:pt x="248" y="6"/>
                  </a:lnTo>
                  <a:lnTo>
                    <a:pt x="240" y="8"/>
                  </a:lnTo>
                  <a:lnTo>
                    <a:pt x="228" y="10"/>
                  </a:lnTo>
                  <a:lnTo>
                    <a:pt x="212" y="14"/>
                  </a:lnTo>
                  <a:lnTo>
                    <a:pt x="198" y="18"/>
                  </a:lnTo>
                  <a:lnTo>
                    <a:pt x="196" y="20"/>
                  </a:lnTo>
                  <a:lnTo>
                    <a:pt x="196" y="20"/>
                  </a:lnTo>
                  <a:lnTo>
                    <a:pt x="196" y="20"/>
                  </a:lnTo>
                  <a:lnTo>
                    <a:pt x="180" y="22"/>
                  </a:lnTo>
                  <a:lnTo>
                    <a:pt x="160" y="28"/>
                  </a:lnTo>
                  <a:lnTo>
                    <a:pt x="160" y="28"/>
                  </a:lnTo>
                  <a:lnTo>
                    <a:pt x="158" y="28"/>
                  </a:lnTo>
                  <a:lnTo>
                    <a:pt x="144" y="26"/>
                  </a:lnTo>
                  <a:lnTo>
                    <a:pt x="120" y="30"/>
                  </a:lnTo>
                  <a:lnTo>
                    <a:pt x="100" y="30"/>
                  </a:lnTo>
                  <a:lnTo>
                    <a:pt x="92" y="38"/>
                  </a:lnTo>
                  <a:lnTo>
                    <a:pt x="92" y="38"/>
                  </a:lnTo>
                  <a:lnTo>
                    <a:pt x="82" y="40"/>
                  </a:lnTo>
                  <a:lnTo>
                    <a:pt x="86" y="50"/>
                  </a:lnTo>
                  <a:lnTo>
                    <a:pt x="86" y="66"/>
                  </a:lnTo>
                  <a:lnTo>
                    <a:pt x="84" y="78"/>
                  </a:lnTo>
                  <a:lnTo>
                    <a:pt x="98" y="90"/>
                  </a:lnTo>
                  <a:lnTo>
                    <a:pt x="98" y="90"/>
                  </a:lnTo>
                  <a:lnTo>
                    <a:pt x="98" y="90"/>
                  </a:lnTo>
                  <a:lnTo>
                    <a:pt x="98" y="90"/>
                  </a:lnTo>
                  <a:lnTo>
                    <a:pt x="110" y="102"/>
                  </a:lnTo>
                  <a:lnTo>
                    <a:pt x="110" y="102"/>
                  </a:lnTo>
                  <a:lnTo>
                    <a:pt x="118" y="110"/>
                  </a:lnTo>
                  <a:lnTo>
                    <a:pt x="120" y="114"/>
                  </a:lnTo>
                  <a:lnTo>
                    <a:pt x="120" y="118"/>
                  </a:lnTo>
                  <a:lnTo>
                    <a:pt x="124" y="130"/>
                  </a:lnTo>
                  <a:lnTo>
                    <a:pt x="130" y="142"/>
                  </a:lnTo>
                  <a:lnTo>
                    <a:pt x="130" y="142"/>
                  </a:lnTo>
                  <a:lnTo>
                    <a:pt x="128" y="142"/>
                  </a:lnTo>
                  <a:lnTo>
                    <a:pt x="112" y="154"/>
                  </a:lnTo>
                  <a:lnTo>
                    <a:pt x="102" y="166"/>
                  </a:lnTo>
                  <a:lnTo>
                    <a:pt x="104" y="178"/>
                  </a:lnTo>
                  <a:lnTo>
                    <a:pt x="112" y="196"/>
                  </a:lnTo>
                  <a:lnTo>
                    <a:pt x="112" y="198"/>
                  </a:lnTo>
                  <a:lnTo>
                    <a:pt x="112" y="198"/>
                  </a:lnTo>
                  <a:lnTo>
                    <a:pt x="112" y="198"/>
                  </a:lnTo>
                  <a:lnTo>
                    <a:pt x="112" y="204"/>
                  </a:lnTo>
                  <a:lnTo>
                    <a:pt x="112" y="204"/>
                  </a:lnTo>
                  <a:lnTo>
                    <a:pt x="108" y="210"/>
                  </a:lnTo>
                  <a:lnTo>
                    <a:pt x="106" y="214"/>
                  </a:lnTo>
                  <a:lnTo>
                    <a:pt x="106" y="214"/>
                  </a:lnTo>
                  <a:lnTo>
                    <a:pt x="102" y="216"/>
                  </a:lnTo>
                  <a:lnTo>
                    <a:pt x="96" y="216"/>
                  </a:lnTo>
                  <a:lnTo>
                    <a:pt x="80" y="214"/>
                  </a:lnTo>
                  <a:lnTo>
                    <a:pt x="60" y="210"/>
                  </a:lnTo>
                  <a:lnTo>
                    <a:pt x="60" y="210"/>
                  </a:lnTo>
                  <a:lnTo>
                    <a:pt x="60" y="210"/>
                  </a:lnTo>
                  <a:lnTo>
                    <a:pt x="58" y="210"/>
                  </a:lnTo>
                  <a:lnTo>
                    <a:pt x="44" y="202"/>
                  </a:lnTo>
                  <a:lnTo>
                    <a:pt x="20" y="202"/>
                  </a:lnTo>
                  <a:lnTo>
                    <a:pt x="22" y="202"/>
                  </a:lnTo>
                  <a:lnTo>
                    <a:pt x="20" y="242"/>
                  </a:lnTo>
                  <a:lnTo>
                    <a:pt x="20" y="242"/>
                  </a:lnTo>
                  <a:lnTo>
                    <a:pt x="18" y="246"/>
                  </a:lnTo>
                  <a:lnTo>
                    <a:pt x="16" y="248"/>
                  </a:lnTo>
                  <a:lnTo>
                    <a:pt x="8" y="250"/>
                  </a:lnTo>
                  <a:lnTo>
                    <a:pt x="8" y="250"/>
                  </a:lnTo>
                  <a:lnTo>
                    <a:pt x="6" y="254"/>
                  </a:lnTo>
                  <a:lnTo>
                    <a:pt x="6" y="262"/>
                  </a:lnTo>
                  <a:lnTo>
                    <a:pt x="6" y="262"/>
                  </a:lnTo>
                  <a:lnTo>
                    <a:pt x="4" y="262"/>
                  </a:lnTo>
                  <a:lnTo>
                    <a:pt x="4" y="272"/>
                  </a:lnTo>
                  <a:lnTo>
                    <a:pt x="4" y="272"/>
                  </a:lnTo>
                  <a:lnTo>
                    <a:pt x="10" y="280"/>
                  </a:lnTo>
                  <a:lnTo>
                    <a:pt x="14" y="284"/>
                  </a:lnTo>
                  <a:lnTo>
                    <a:pt x="18" y="304"/>
                  </a:lnTo>
                  <a:lnTo>
                    <a:pt x="18" y="310"/>
                  </a:lnTo>
                  <a:lnTo>
                    <a:pt x="18" y="310"/>
                  </a:lnTo>
                  <a:lnTo>
                    <a:pt x="16" y="322"/>
                  </a:lnTo>
                  <a:lnTo>
                    <a:pt x="10" y="338"/>
                  </a:lnTo>
                  <a:lnTo>
                    <a:pt x="0" y="358"/>
                  </a:lnTo>
                  <a:lnTo>
                    <a:pt x="0" y="362"/>
                  </a:lnTo>
                  <a:lnTo>
                    <a:pt x="0" y="370"/>
                  </a:lnTo>
                  <a:lnTo>
                    <a:pt x="12" y="384"/>
                  </a:lnTo>
                  <a:lnTo>
                    <a:pt x="12" y="384"/>
                  </a:lnTo>
                  <a:lnTo>
                    <a:pt x="16" y="394"/>
                  </a:lnTo>
                  <a:lnTo>
                    <a:pt x="26" y="406"/>
                  </a:lnTo>
                  <a:lnTo>
                    <a:pt x="40" y="422"/>
                  </a:lnTo>
                  <a:lnTo>
                    <a:pt x="40" y="422"/>
                  </a:lnTo>
                  <a:lnTo>
                    <a:pt x="48" y="430"/>
                  </a:lnTo>
                  <a:lnTo>
                    <a:pt x="52" y="430"/>
                  </a:lnTo>
                  <a:lnTo>
                    <a:pt x="68" y="422"/>
                  </a:lnTo>
                  <a:lnTo>
                    <a:pt x="68" y="422"/>
                  </a:lnTo>
                  <a:lnTo>
                    <a:pt x="72" y="418"/>
                  </a:lnTo>
                  <a:lnTo>
                    <a:pt x="76" y="418"/>
                  </a:lnTo>
                  <a:lnTo>
                    <a:pt x="76" y="418"/>
                  </a:lnTo>
                  <a:lnTo>
                    <a:pt x="84" y="420"/>
                  </a:lnTo>
                  <a:lnTo>
                    <a:pt x="92" y="424"/>
                  </a:lnTo>
                  <a:lnTo>
                    <a:pt x="92" y="424"/>
                  </a:lnTo>
                  <a:lnTo>
                    <a:pt x="92" y="424"/>
                  </a:lnTo>
                  <a:lnTo>
                    <a:pt x="92" y="426"/>
                  </a:lnTo>
                  <a:lnTo>
                    <a:pt x="100" y="434"/>
                  </a:lnTo>
                  <a:lnTo>
                    <a:pt x="104" y="444"/>
                  </a:lnTo>
                  <a:lnTo>
                    <a:pt x="108" y="448"/>
                  </a:lnTo>
                  <a:lnTo>
                    <a:pt x="110" y="450"/>
                  </a:lnTo>
                  <a:lnTo>
                    <a:pt x="120" y="458"/>
                  </a:lnTo>
                  <a:lnTo>
                    <a:pt x="126" y="458"/>
                  </a:lnTo>
                  <a:lnTo>
                    <a:pt x="126" y="458"/>
                  </a:lnTo>
                  <a:lnTo>
                    <a:pt x="132" y="460"/>
                  </a:lnTo>
                  <a:lnTo>
                    <a:pt x="136" y="464"/>
                  </a:lnTo>
                  <a:lnTo>
                    <a:pt x="136" y="464"/>
                  </a:lnTo>
                  <a:lnTo>
                    <a:pt x="144" y="468"/>
                  </a:lnTo>
                  <a:lnTo>
                    <a:pt x="160" y="474"/>
                  </a:lnTo>
                  <a:lnTo>
                    <a:pt x="162" y="474"/>
                  </a:lnTo>
                  <a:lnTo>
                    <a:pt x="186" y="482"/>
                  </a:lnTo>
                  <a:lnTo>
                    <a:pt x="186" y="482"/>
                  </a:lnTo>
                  <a:lnTo>
                    <a:pt x="188" y="482"/>
                  </a:lnTo>
                  <a:lnTo>
                    <a:pt x="204" y="490"/>
                  </a:lnTo>
                  <a:lnTo>
                    <a:pt x="232" y="498"/>
                  </a:lnTo>
                  <a:lnTo>
                    <a:pt x="234" y="498"/>
                  </a:lnTo>
                  <a:lnTo>
                    <a:pt x="272" y="500"/>
                  </a:lnTo>
                  <a:lnTo>
                    <a:pt x="288" y="494"/>
                  </a:lnTo>
                  <a:lnTo>
                    <a:pt x="304" y="494"/>
                  </a:lnTo>
                  <a:lnTo>
                    <a:pt x="304" y="494"/>
                  </a:lnTo>
                  <a:lnTo>
                    <a:pt x="304" y="496"/>
                  </a:lnTo>
                  <a:lnTo>
                    <a:pt x="316" y="512"/>
                  </a:lnTo>
                  <a:lnTo>
                    <a:pt x="316" y="512"/>
                  </a:lnTo>
                  <a:lnTo>
                    <a:pt x="316" y="512"/>
                  </a:lnTo>
                  <a:lnTo>
                    <a:pt x="324" y="526"/>
                  </a:lnTo>
                  <a:lnTo>
                    <a:pt x="332" y="532"/>
                  </a:lnTo>
                  <a:lnTo>
                    <a:pt x="340" y="536"/>
                  </a:lnTo>
                  <a:lnTo>
                    <a:pt x="340" y="538"/>
                  </a:lnTo>
                  <a:lnTo>
                    <a:pt x="340" y="538"/>
                  </a:lnTo>
                  <a:lnTo>
                    <a:pt x="342" y="538"/>
                  </a:lnTo>
                  <a:lnTo>
                    <a:pt x="348" y="554"/>
                  </a:lnTo>
                  <a:lnTo>
                    <a:pt x="348" y="554"/>
                  </a:lnTo>
                  <a:lnTo>
                    <a:pt x="350" y="554"/>
                  </a:lnTo>
                  <a:lnTo>
                    <a:pt x="350" y="556"/>
                  </a:lnTo>
                  <a:lnTo>
                    <a:pt x="354" y="574"/>
                  </a:lnTo>
                  <a:lnTo>
                    <a:pt x="364" y="578"/>
                  </a:lnTo>
                  <a:lnTo>
                    <a:pt x="366" y="578"/>
                  </a:lnTo>
                  <a:lnTo>
                    <a:pt x="366" y="578"/>
                  </a:lnTo>
                  <a:lnTo>
                    <a:pt x="366" y="578"/>
                  </a:lnTo>
                  <a:lnTo>
                    <a:pt x="376" y="582"/>
                  </a:lnTo>
                  <a:lnTo>
                    <a:pt x="388" y="580"/>
                  </a:lnTo>
                  <a:lnTo>
                    <a:pt x="390" y="568"/>
                  </a:lnTo>
                  <a:lnTo>
                    <a:pt x="390" y="568"/>
                  </a:lnTo>
                  <a:lnTo>
                    <a:pt x="392" y="566"/>
                  </a:lnTo>
                  <a:lnTo>
                    <a:pt x="404" y="554"/>
                  </a:lnTo>
                  <a:lnTo>
                    <a:pt x="420" y="558"/>
                  </a:lnTo>
                  <a:lnTo>
                    <a:pt x="420" y="558"/>
                  </a:lnTo>
                  <a:lnTo>
                    <a:pt x="428" y="574"/>
                  </a:lnTo>
                  <a:lnTo>
                    <a:pt x="442" y="570"/>
                  </a:lnTo>
                  <a:lnTo>
                    <a:pt x="444" y="554"/>
                  </a:lnTo>
                  <a:lnTo>
                    <a:pt x="444" y="554"/>
                  </a:lnTo>
                  <a:lnTo>
                    <a:pt x="444" y="552"/>
                  </a:lnTo>
                  <a:lnTo>
                    <a:pt x="444" y="552"/>
                  </a:lnTo>
                  <a:lnTo>
                    <a:pt x="456" y="546"/>
                  </a:lnTo>
                  <a:lnTo>
                    <a:pt x="452" y="524"/>
                  </a:lnTo>
                  <a:lnTo>
                    <a:pt x="452" y="522"/>
                  </a:lnTo>
                  <a:lnTo>
                    <a:pt x="452" y="522"/>
                  </a:lnTo>
                  <a:lnTo>
                    <a:pt x="452" y="522"/>
                  </a:lnTo>
                  <a:lnTo>
                    <a:pt x="464" y="496"/>
                  </a:lnTo>
                  <a:lnTo>
                    <a:pt x="476" y="492"/>
                  </a:lnTo>
                  <a:lnTo>
                    <a:pt x="472" y="470"/>
                  </a:lnTo>
                  <a:lnTo>
                    <a:pt x="484" y="470"/>
                  </a:lnTo>
                  <a:lnTo>
                    <a:pt x="484" y="458"/>
                  </a:lnTo>
                  <a:lnTo>
                    <a:pt x="476" y="438"/>
                  </a:lnTo>
                  <a:lnTo>
                    <a:pt x="476" y="438"/>
                  </a:lnTo>
                  <a:lnTo>
                    <a:pt x="476" y="436"/>
                  </a:lnTo>
                  <a:lnTo>
                    <a:pt x="478" y="420"/>
                  </a:lnTo>
                  <a:lnTo>
                    <a:pt x="478" y="418"/>
                  </a:lnTo>
                  <a:lnTo>
                    <a:pt x="480" y="418"/>
                  </a:lnTo>
                  <a:lnTo>
                    <a:pt x="488" y="406"/>
                  </a:lnTo>
                  <a:lnTo>
                    <a:pt x="490" y="406"/>
                  </a:lnTo>
                  <a:lnTo>
                    <a:pt x="492" y="406"/>
                  </a:lnTo>
                  <a:lnTo>
                    <a:pt x="514" y="410"/>
                  </a:lnTo>
                  <a:lnTo>
                    <a:pt x="514" y="410"/>
                  </a:lnTo>
                  <a:lnTo>
                    <a:pt x="532" y="414"/>
                  </a:lnTo>
                  <a:lnTo>
                    <a:pt x="548" y="410"/>
                  </a:lnTo>
                  <a:lnTo>
                    <a:pt x="556" y="426"/>
                  </a:lnTo>
                  <a:lnTo>
                    <a:pt x="556" y="428"/>
                  </a:lnTo>
                  <a:lnTo>
                    <a:pt x="556" y="440"/>
                  </a:lnTo>
                  <a:lnTo>
                    <a:pt x="560" y="452"/>
                  </a:lnTo>
                  <a:lnTo>
                    <a:pt x="560" y="452"/>
                  </a:lnTo>
                  <a:lnTo>
                    <a:pt x="562" y="458"/>
                  </a:lnTo>
                  <a:lnTo>
                    <a:pt x="568" y="462"/>
                  </a:lnTo>
                  <a:lnTo>
                    <a:pt x="568" y="462"/>
                  </a:lnTo>
                  <a:lnTo>
                    <a:pt x="568" y="462"/>
                  </a:lnTo>
                  <a:lnTo>
                    <a:pt x="578" y="464"/>
                  </a:lnTo>
                  <a:lnTo>
                    <a:pt x="580" y="468"/>
                  </a:lnTo>
                  <a:lnTo>
                    <a:pt x="580" y="470"/>
                  </a:lnTo>
                  <a:lnTo>
                    <a:pt x="580" y="470"/>
                  </a:lnTo>
                  <a:lnTo>
                    <a:pt x="584" y="478"/>
                  </a:lnTo>
                  <a:lnTo>
                    <a:pt x="590" y="486"/>
                  </a:lnTo>
                  <a:lnTo>
                    <a:pt x="598" y="498"/>
                  </a:lnTo>
                  <a:lnTo>
                    <a:pt x="598" y="498"/>
                  </a:lnTo>
                  <a:lnTo>
                    <a:pt x="598" y="498"/>
                  </a:lnTo>
                  <a:lnTo>
                    <a:pt x="602" y="506"/>
                  </a:lnTo>
                  <a:lnTo>
                    <a:pt x="610" y="506"/>
                  </a:lnTo>
                  <a:lnTo>
                    <a:pt x="624" y="494"/>
                  </a:lnTo>
                  <a:lnTo>
                    <a:pt x="632" y="512"/>
                  </a:lnTo>
                  <a:lnTo>
                    <a:pt x="650" y="518"/>
                  </a:lnTo>
                  <a:lnTo>
                    <a:pt x="650" y="518"/>
                  </a:lnTo>
                  <a:lnTo>
                    <a:pt x="652" y="518"/>
                  </a:lnTo>
                  <a:lnTo>
                    <a:pt x="660" y="534"/>
                  </a:lnTo>
                  <a:lnTo>
                    <a:pt x="664" y="538"/>
                  </a:lnTo>
                  <a:lnTo>
                    <a:pt x="664" y="522"/>
                  </a:lnTo>
                  <a:lnTo>
                    <a:pt x="664" y="522"/>
                  </a:lnTo>
                  <a:lnTo>
                    <a:pt x="664" y="518"/>
                  </a:lnTo>
                  <a:lnTo>
                    <a:pt x="700" y="518"/>
                  </a:lnTo>
                  <a:lnTo>
                    <a:pt x="700" y="514"/>
                  </a:lnTo>
                  <a:lnTo>
                    <a:pt x="700" y="514"/>
                  </a:lnTo>
                  <a:lnTo>
                    <a:pt x="702" y="512"/>
                  </a:lnTo>
                  <a:lnTo>
                    <a:pt x="700" y="508"/>
                  </a:lnTo>
                  <a:lnTo>
                    <a:pt x="700" y="508"/>
                  </a:lnTo>
                  <a:lnTo>
                    <a:pt x="698" y="500"/>
                  </a:lnTo>
                  <a:lnTo>
                    <a:pt x="696" y="494"/>
                  </a:lnTo>
                  <a:lnTo>
                    <a:pt x="696" y="494"/>
                  </a:lnTo>
                  <a:lnTo>
                    <a:pt x="696" y="486"/>
                  </a:lnTo>
                  <a:lnTo>
                    <a:pt x="698" y="480"/>
                  </a:lnTo>
                  <a:lnTo>
                    <a:pt x="698" y="480"/>
                  </a:lnTo>
                  <a:lnTo>
                    <a:pt x="702" y="478"/>
                  </a:lnTo>
                  <a:lnTo>
                    <a:pt x="706" y="478"/>
                  </a:lnTo>
                  <a:lnTo>
                    <a:pt x="720" y="482"/>
                  </a:lnTo>
                  <a:lnTo>
                    <a:pt x="722" y="472"/>
                  </a:lnTo>
                  <a:lnTo>
                    <a:pt x="696" y="460"/>
                  </a:lnTo>
                  <a:lnTo>
                    <a:pt x="694" y="460"/>
                  </a:lnTo>
                  <a:lnTo>
                    <a:pt x="692" y="458"/>
                  </a:lnTo>
                  <a:lnTo>
                    <a:pt x="692" y="458"/>
                  </a:lnTo>
                  <a:lnTo>
                    <a:pt x="692" y="458"/>
                  </a:lnTo>
                  <a:lnTo>
                    <a:pt x="688" y="426"/>
                  </a:lnTo>
                  <a:lnTo>
                    <a:pt x="690" y="406"/>
                  </a:lnTo>
                  <a:lnTo>
                    <a:pt x="690" y="402"/>
                  </a:lnTo>
                  <a:lnTo>
                    <a:pt x="690" y="402"/>
                  </a:lnTo>
                  <a:lnTo>
                    <a:pt x="734" y="406"/>
                  </a:lnTo>
                  <a:lnTo>
                    <a:pt x="744" y="396"/>
                  </a:lnTo>
                  <a:lnTo>
                    <a:pt x="744" y="396"/>
                  </a:lnTo>
                  <a:lnTo>
                    <a:pt x="746" y="392"/>
                  </a:lnTo>
                  <a:lnTo>
                    <a:pt x="744" y="388"/>
                  </a:lnTo>
                  <a:lnTo>
                    <a:pt x="744" y="388"/>
                  </a:lnTo>
                  <a:lnTo>
                    <a:pt x="732" y="382"/>
                  </a:lnTo>
                  <a:lnTo>
                    <a:pt x="730" y="378"/>
                  </a:lnTo>
                  <a:lnTo>
                    <a:pt x="728" y="374"/>
                  </a:lnTo>
                  <a:lnTo>
                    <a:pt x="728" y="374"/>
                  </a:lnTo>
                  <a:lnTo>
                    <a:pt x="730" y="372"/>
                  </a:lnTo>
                  <a:lnTo>
                    <a:pt x="732" y="368"/>
                  </a:lnTo>
                  <a:lnTo>
                    <a:pt x="752" y="350"/>
                  </a:lnTo>
                  <a:lnTo>
                    <a:pt x="772" y="348"/>
                  </a:lnTo>
                  <a:lnTo>
                    <a:pt x="782" y="330"/>
                  </a:lnTo>
                  <a:lnTo>
                    <a:pt x="782" y="314"/>
                  </a:lnTo>
                  <a:lnTo>
                    <a:pt x="796" y="310"/>
                  </a:lnTo>
                  <a:lnTo>
                    <a:pt x="796" y="310"/>
                  </a:lnTo>
                  <a:lnTo>
                    <a:pt x="804" y="290"/>
                  </a:lnTo>
                  <a:lnTo>
                    <a:pt x="812" y="276"/>
                  </a:lnTo>
                  <a:lnTo>
                    <a:pt x="800" y="256"/>
                  </a:lnTo>
                  <a:lnTo>
                    <a:pt x="800" y="256"/>
                  </a:lnTo>
                  <a:lnTo>
                    <a:pt x="800" y="256"/>
                  </a:lnTo>
                  <a:lnTo>
                    <a:pt x="800" y="254"/>
                  </a:lnTo>
                  <a:lnTo>
                    <a:pt x="792" y="228"/>
                  </a:lnTo>
                  <a:lnTo>
                    <a:pt x="792" y="226"/>
                  </a:lnTo>
                  <a:lnTo>
                    <a:pt x="788" y="198"/>
                  </a:lnTo>
                  <a:lnTo>
                    <a:pt x="778" y="182"/>
                  </a:lnTo>
                  <a:lnTo>
                    <a:pt x="764" y="168"/>
                  </a:lnTo>
                  <a:lnTo>
                    <a:pt x="764" y="168"/>
                  </a:lnTo>
                  <a:lnTo>
                    <a:pt x="764" y="166"/>
                  </a:lnTo>
                  <a:lnTo>
                    <a:pt x="764" y="166"/>
                  </a:lnTo>
                  <a:lnTo>
                    <a:pt x="762" y="150"/>
                  </a:lnTo>
                  <a:lnTo>
                    <a:pt x="736" y="158"/>
                  </a:lnTo>
                  <a:lnTo>
                    <a:pt x="736" y="158"/>
                  </a:lnTo>
                  <a:lnTo>
                    <a:pt x="724" y="144"/>
                  </a:lnTo>
                  <a:lnTo>
                    <a:pt x="688" y="118"/>
                  </a:lnTo>
                  <a:lnTo>
                    <a:pt x="686" y="118"/>
                  </a:lnTo>
                  <a:lnTo>
                    <a:pt x="672" y="100"/>
                  </a:lnTo>
                  <a:lnTo>
                    <a:pt x="664" y="94"/>
                  </a:lnTo>
                  <a:lnTo>
                    <a:pt x="658" y="102"/>
                  </a:lnTo>
                  <a:lnTo>
                    <a:pt x="658" y="104"/>
                  </a:lnTo>
                  <a:lnTo>
                    <a:pt x="658" y="106"/>
                  </a:lnTo>
                  <a:lnTo>
                    <a:pt x="656" y="106"/>
                  </a:lnTo>
                  <a:lnTo>
                    <a:pt x="656" y="106"/>
                  </a:lnTo>
                  <a:lnTo>
                    <a:pt x="644" y="106"/>
                  </a:lnTo>
                  <a:lnTo>
                    <a:pt x="642" y="106"/>
                  </a:lnTo>
                  <a:lnTo>
                    <a:pt x="642" y="106"/>
                  </a:lnTo>
                  <a:lnTo>
                    <a:pt x="616" y="78"/>
                  </a:lnTo>
                  <a:lnTo>
                    <a:pt x="616" y="78"/>
                  </a:lnTo>
                  <a:lnTo>
                    <a:pt x="606" y="72"/>
                  </a:lnTo>
                  <a:lnTo>
                    <a:pt x="596" y="62"/>
                  </a:lnTo>
                  <a:lnTo>
                    <a:pt x="584" y="54"/>
                  </a:lnTo>
                  <a:lnTo>
                    <a:pt x="584" y="52"/>
                  </a:lnTo>
                  <a:lnTo>
                    <a:pt x="570" y="44"/>
                  </a:lnTo>
                  <a:lnTo>
                    <a:pt x="562" y="50"/>
                  </a:lnTo>
                  <a:lnTo>
                    <a:pt x="560" y="52"/>
                  </a:lnTo>
                  <a:lnTo>
                    <a:pt x="560" y="52"/>
                  </a:lnTo>
                  <a:lnTo>
                    <a:pt x="560" y="52"/>
                  </a:lnTo>
                  <a:lnTo>
                    <a:pt x="552" y="50"/>
                  </a:lnTo>
                  <a:lnTo>
                    <a:pt x="544" y="54"/>
                  </a:lnTo>
                  <a:lnTo>
                    <a:pt x="544" y="54"/>
                  </a:lnTo>
                  <a:lnTo>
                    <a:pt x="542" y="56"/>
                  </a:lnTo>
                  <a:lnTo>
                    <a:pt x="542" y="56"/>
                  </a:lnTo>
                  <a:lnTo>
                    <a:pt x="530" y="58"/>
                  </a:lnTo>
                  <a:lnTo>
                    <a:pt x="530" y="58"/>
                  </a:lnTo>
                  <a:lnTo>
                    <a:pt x="484" y="30"/>
                  </a:lnTo>
                  <a:lnTo>
                    <a:pt x="484" y="30"/>
                  </a:lnTo>
                  <a:close/>
                </a:path>
              </a:pathLst>
            </a:custGeom>
            <a:grpFill/>
            <a:ln>
              <a:noFill/>
            </a:ln>
            <a:effectLst/>
          </p:spPr>
          <p:txBody>
            <a:bodyPr/>
            <a:lstStyle/>
            <a:p>
              <a:pPr>
                <a:defRPr/>
              </a:pPr>
              <a:endParaRPr lang="zh-CN" altLang="en-US" sz="1400">
                <a:solidFill>
                  <a:srgbClr val="FFD85F"/>
                </a:solidFill>
                <a:latin typeface="微软雅黑" panose="020b0503020204020204" pitchFamily="34" charset="-122"/>
                <a:ea typeface="微软雅黑" panose="020b0503020204020204" pitchFamily="34" charset="-122"/>
              </a:endParaRPr>
            </a:p>
          </p:txBody>
        </p:sp>
        <p:sp>
          <p:nvSpPr>
            <p:cNvPr id="16" name="Freeform 10"/>
            <p:cNvSpPr/>
            <p:nvPr/>
          </p:nvSpPr>
          <p:spPr bwMode="auto">
            <a:xfrm>
              <a:off x="4110011" y="2820516"/>
              <a:ext cx="954088" cy="836613"/>
            </a:xfrm>
            <a:custGeom>
              <a:gdLst>
                <a:gd name="T0" fmla="*/ 2147483646 w 702"/>
                <a:gd name="T1" fmla="*/ 2147483646 h 616"/>
                <a:gd name="T2" fmla="*/ 2147483646 w 702"/>
                <a:gd name="T3" fmla="*/ 2147483646 h 616"/>
                <a:gd name="T4" fmla="*/ 2147483646 w 702"/>
                <a:gd name="T5" fmla="*/ 2147483646 h 616"/>
                <a:gd name="T6" fmla="*/ 2147483646 w 702"/>
                <a:gd name="T7" fmla="*/ 2147483646 h 616"/>
                <a:gd name="T8" fmla="*/ 2147483646 w 702"/>
                <a:gd name="T9" fmla="*/ 2147483646 h 616"/>
                <a:gd name="T10" fmla="*/ 2147483646 w 702"/>
                <a:gd name="T11" fmla="*/ 2147483646 h 616"/>
                <a:gd name="T12" fmla="*/ 2147483646 w 702"/>
                <a:gd name="T13" fmla="*/ 2147483646 h 616"/>
                <a:gd name="T14" fmla="*/ 2147483646 w 702"/>
                <a:gd name="T15" fmla="*/ 2147483646 h 616"/>
                <a:gd name="T16" fmla="*/ 2147483646 w 702"/>
                <a:gd name="T17" fmla="*/ 2147483646 h 616"/>
                <a:gd name="T18" fmla="*/ 2147483646 w 702"/>
                <a:gd name="T19" fmla="*/ 2147483646 h 616"/>
                <a:gd name="T20" fmla="*/ 2147483646 w 702"/>
                <a:gd name="T21" fmla="*/ 2147483646 h 616"/>
                <a:gd name="T22" fmla="*/ 2147483646 w 702"/>
                <a:gd name="T23" fmla="*/ 2147483646 h 616"/>
                <a:gd name="T24" fmla="*/ 2147483646 w 702"/>
                <a:gd name="T25" fmla="*/ 2147483646 h 616"/>
                <a:gd name="T26" fmla="*/ 2147483646 w 702"/>
                <a:gd name="T27" fmla="*/ 2147483646 h 616"/>
                <a:gd name="T28" fmla="*/ 2147483646 w 702"/>
                <a:gd name="T29" fmla="*/ 2147483646 h 616"/>
                <a:gd name="T30" fmla="*/ 2147483646 w 702"/>
                <a:gd name="T31" fmla="*/ 2147483646 h 616"/>
                <a:gd name="T32" fmla="*/ 2147483646 w 702"/>
                <a:gd name="T33" fmla="*/ 2147483646 h 616"/>
                <a:gd name="T34" fmla="*/ 2147483646 w 702"/>
                <a:gd name="T35" fmla="*/ 2147483646 h 616"/>
                <a:gd name="T36" fmla="*/ 2147483646 w 702"/>
                <a:gd name="T37" fmla="*/ 2147483646 h 616"/>
                <a:gd name="T38" fmla="*/ 2147483646 w 702"/>
                <a:gd name="T39" fmla="*/ 2147483646 h 616"/>
                <a:gd name="T40" fmla="*/ 2147483646 w 702"/>
                <a:gd name="T41" fmla="*/ 2147483646 h 616"/>
                <a:gd name="T42" fmla="*/ 2147483646 w 702"/>
                <a:gd name="T43" fmla="*/ 2147483646 h 616"/>
                <a:gd name="T44" fmla="*/ 2147483646 w 702"/>
                <a:gd name="T45" fmla="*/ 2147483646 h 616"/>
                <a:gd name="T46" fmla="*/ 2147483646 w 702"/>
                <a:gd name="T47" fmla="*/ 2147483646 h 616"/>
                <a:gd name="T48" fmla="*/ 2147483646 w 702"/>
                <a:gd name="T49" fmla="*/ 2147483646 h 616"/>
                <a:gd name="T50" fmla="*/ 2147483646 w 702"/>
                <a:gd name="T51" fmla="*/ 2147483646 h 616"/>
                <a:gd name="T52" fmla="*/ 2147483646 w 702"/>
                <a:gd name="T53" fmla="*/ 2147483646 h 616"/>
                <a:gd name="T54" fmla="*/ 2147483646 w 702"/>
                <a:gd name="T55" fmla="*/ 2147483646 h 616"/>
                <a:gd name="T56" fmla="*/ 2147483646 w 702"/>
                <a:gd name="T57" fmla="*/ 2147483646 h 616"/>
                <a:gd name="T58" fmla="*/ 2147483646 w 702"/>
                <a:gd name="T59" fmla="*/ 2147483646 h 616"/>
                <a:gd name="T60" fmla="*/ 2147483646 w 702"/>
                <a:gd name="T61" fmla="*/ 2147483646 h 616"/>
                <a:gd name="T62" fmla="*/ 2147483646 w 702"/>
                <a:gd name="T63" fmla="*/ 2147483646 h 616"/>
                <a:gd name="T64" fmla="*/ 2147483646 w 702"/>
                <a:gd name="T65" fmla="*/ 2147483646 h 616"/>
                <a:gd name="T66" fmla="*/ 2147483646 w 702"/>
                <a:gd name="T67" fmla="*/ 2147483646 h 616"/>
                <a:gd name="T68" fmla="*/ 2147483646 w 702"/>
                <a:gd name="T69" fmla="*/ 2147483646 h 616"/>
                <a:gd name="T70" fmla="*/ 2147483646 w 702"/>
                <a:gd name="T71" fmla="*/ 2147483646 h 616"/>
                <a:gd name="T72" fmla="*/ 2147483646 w 702"/>
                <a:gd name="T73" fmla="*/ 2147483646 h 616"/>
                <a:gd name="T74" fmla="*/ 2147483646 w 702"/>
                <a:gd name="T75" fmla="*/ 2147483646 h 616"/>
                <a:gd name="T76" fmla="*/ 2147483646 w 702"/>
                <a:gd name="T77" fmla="*/ 2147483646 h 616"/>
                <a:gd name="T78" fmla="*/ 2147483646 w 702"/>
                <a:gd name="T79" fmla="*/ 2147483646 h 616"/>
                <a:gd name="T80" fmla="*/ 2147483646 w 702"/>
                <a:gd name="T81" fmla="*/ 2147483646 h 616"/>
                <a:gd name="T82" fmla="*/ 2147483646 w 702"/>
                <a:gd name="T83" fmla="*/ 2147483646 h 616"/>
                <a:gd name="T84" fmla="*/ 2147483646 w 702"/>
                <a:gd name="T85" fmla="*/ 2147483646 h 616"/>
                <a:gd name="T86" fmla="*/ 2147483646 w 702"/>
                <a:gd name="T87" fmla="*/ 2147483646 h 616"/>
                <a:gd name="T88" fmla="*/ 2147483646 w 702"/>
                <a:gd name="T89" fmla="*/ 2147483646 h 616"/>
                <a:gd name="T90" fmla="*/ 2147483646 w 702"/>
                <a:gd name="T91" fmla="*/ 2147483646 h 616"/>
                <a:gd name="T92" fmla="*/ 2147483646 w 702"/>
                <a:gd name="T93" fmla="*/ 2147483646 h 616"/>
                <a:gd name="T94" fmla="*/ 2147483646 w 702"/>
                <a:gd name="T95" fmla="*/ 2147483646 h 616"/>
                <a:gd name="T96" fmla="*/ 2147483646 w 702"/>
                <a:gd name="T97" fmla="*/ 2147483646 h 616"/>
                <a:gd name="T98" fmla="*/ 2147483646 w 702"/>
                <a:gd name="T99" fmla="*/ 0 h 616"/>
                <a:gd name="T100" fmla="*/ 2147483646 w 702"/>
                <a:gd name="T101" fmla="*/ 2147483646 h 616"/>
                <a:gd name="T102" fmla="*/ 2147483646 w 702"/>
                <a:gd name="T103" fmla="*/ 2147483646 h 616"/>
                <a:gd name="T104" fmla="*/ 2147483646 w 702"/>
                <a:gd name="T105" fmla="*/ 2147483646 h 616"/>
                <a:gd name="T106" fmla="*/ 2147483646 w 702"/>
                <a:gd name="T107" fmla="*/ 2147483646 h 616"/>
                <a:gd name="T108" fmla="*/ 2147483646 w 702"/>
                <a:gd name="T109" fmla="*/ 2147483646 h 616"/>
                <a:gd name="T110" fmla="*/ 2147483646 w 702"/>
                <a:gd name="T111" fmla="*/ 2147483646 h 616"/>
                <a:gd name="T112" fmla="*/ 2147483646 w 702"/>
                <a:gd name="T113" fmla="*/ 2147483646 h 616"/>
                <a:gd name="T114" fmla="*/ 2147483646 w 702"/>
                <a:gd name="T115" fmla="*/ 2147483646 h 616"/>
                <a:gd name="T116" fmla="*/ 2147483646 w 702"/>
                <a:gd name="T117" fmla="*/ 2147483646 h 616"/>
                <a:gd name="T118" fmla="*/ 2147483646 w 702"/>
                <a:gd name="T119" fmla="*/ 2147483646 h 6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02" h="616">
                  <a:moveTo>
                    <a:pt x="66" y="14"/>
                  </a:moveTo>
                  <a:lnTo>
                    <a:pt x="46" y="10"/>
                  </a:lnTo>
                  <a:lnTo>
                    <a:pt x="28" y="6"/>
                  </a:lnTo>
                  <a:lnTo>
                    <a:pt x="22" y="14"/>
                  </a:lnTo>
                  <a:lnTo>
                    <a:pt x="20" y="28"/>
                  </a:lnTo>
                  <a:lnTo>
                    <a:pt x="26" y="50"/>
                  </a:lnTo>
                  <a:lnTo>
                    <a:pt x="26" y="66"/>
                  </a:lnTo>
                  <a:lnTo>
                    <a:pt x="26" y="70"/>
                  </a:lnTo>
                  <a:lnTo>
                    <a:pt x="18" y="70"/>
                  </a:lnTo>
                  <a:lnTo>
                    <a:pt x="22" y="90"/>
                  </a:lnTo>
                  <a:lnTo>
                    <a:pt x="6" y="94"/>
                  </a:lnTo>
                  <a:lnTo>
                    <a:pt x="0" y="106"/>
                  </a:lnTo>
                  <a:lnTo>
                    <a:pt x="8" y="114"/>
                  </a:lnTo>
                  <a:lnTo>
                    <a:pt x="10" y="114"/>
                  </a:lnTo>
                  <a:lnTo>
                    <a:pt x="38" y="136"/>
                  </a:lnTo>
                  <a:lnTo>
                    <a:pt x="38" y="138"/>
                  </a:lnTo>
                  <a:lnTo>
                    <a:pt x="42" y="158"/>
                  </a:lnTo>
                  <a:lnTo>
                    <a:pt x="56" y="178"/>
                  </a:lnTo>
                  <a:lnTo>
                    <a:pt x="62" y="184"/>
                  </a:lnTo>
                  <a:lnTo>
                    <a:pt x="70" y="194"/>
                  </a:lnTo>
                  <a:lnTo>
                    <a:pt x="72" y="194"/>
                  </a:lnTo>
                  <a:lnTo>
                    <a:pt x="70" y="196"/>
                  </a:lnTo>
                  <a:lnTo>
                    <a:pt x="70" y="214"/>
                  </a:lnTo>
                  <a:lnTo>
                    <a:pt x="74" y="226"/>
                  </a:lnTo>
                  <a:lnTo>
                    <a:pt x="74" y="244"/>
                  </a:lnTo>
                  <a:lnTo>
                    <a:pt x="82" y="258"/>
                  </a:lnTo>
                  <a:lnTo>
                    <a:pt x="84" y="266"/>
                  </a:lnTo>
                  <a:lnTo>
                    <a:pt x="86" y="274"/>
                  </a:lnTo>
                  <a:lnTo>
                    <a:pt x="90" y="286"/>
                  </a:lnTo>
                  <a:lnTo>
                    <a:pt x="92" y="302"/>
                  </a:lnTo>
                  <a:lnTo>
                    <a:pt x="90" y="314"/>
                  </a:lnTo>
                  <a:lnTo>
                    <a:pt x="88" y="320"/>
                  </a:lnTo>
                  <a:lnTo>
                    <a:pt x="90" y="326"/>
                  </a:lnTo>
                  <a:lnTo>
                    <a:pt x="94" y="336"/>
                  </a:lnTo>
                  <a:lnTo>
                    <a:pt x="98" y="346"/>
                  </a:lnTo>
                  <a:lnTo>
                    <a:pt x="100" y="346"/>
                  </a:lnTo>
                  <a:lnTo>
                    <a:pt x="100" y="348"/>
                  </a:lnTo>
                  <a:lnTo>
                    <a:pt x="100" y="350"/>
                  </a:lnTo>
                  <a:lnTo>
                    <a:pt x="86" y="378"/>
                  </a:lnTo>
                  <a:lnTo>
                    <a:pt x="90" y="386"/>
                  </a:lnTo>
                  <a:lnTo>
                    <a:pt x="90" y="392"/>
                  </a:lnTo>
                  <a:lnTo>
                    <a:pt x="86" y="418"/>
                  </a:lnTo>
                  <a:lnTo>
                    <a:pt x="86" y="428"/>
                  </a:lnTo>
                  <a:lnTo>
                    <a:pt x="88" y="432"/>
                  </a:lnTo>
                  <a:lnTo>
                    <a:pt x="90" y="434"/>
                  </a:lnTo>
                  <a:lnTo>
                    <a:pt x="94" y="436"/>
                  </a:lnTo>
                  <a:lnTo>
                    <a:pt x="102" y="442"/>
                  </a:lnTo>
                  <a:lnTo>
                    <a:pt x="104" y="448"/>
                  </a:lnTo>
                  <a:lnTo>
                    <a:pt x="102" y="462"/>
                  </a:lnTo>
                  <a:lnTo>
                    <a:pt x="106" y="462"/>
                  </a:lnTo>
                  <a:lnTo>
                    <a:pt x="108" y="464"/>
                  </a:lnTo>
                  <a:lnTo>
                    <a:pt x="110" y="462"/>
                  </a:lnTo>
                  <a:lnTo>
                    <a:pt x="114" y="458"/>
                  </a:lnTo>
                  <a:lnTo>
                    <a:pt x="116" y="452"/>
                  </a:lnTo>
                  <a:lnTo>
                    <a:pt x="118" y="450"/>
                  </a:lnTo>
                  <a:lnTo>
                    <a:pt x="118" y="448"/>
                  </a:lnTo>
                  <a:lnTo>
                    <a:pt x="122" y="444"/>
                  </a:lnTo>
                  <a:lnTo>
                    <a:pt x="126" y="440"/>
                  </a:lnTo>
                  <a:lnTo>
                    <a:pt x="126" y="434"/>
                  </a:lnTo>
                  <a:lnTo>
                    <a:pt x="124" y="426"/>
                  </a:lnTo>
                  <a:lnTo>
                    <a:pt x="122" y="422"/>
                  </a:lnTo>
                  <a:lnTo>
                    <a:pt x="126" y="420"/>
                  </a:lnTo>
                  <a:lnTo>
                    <a:pt x="136" y="418"/>
                  </a:lnTo>
                  <a:lnTo>
                    <a:pt x="142" y="418"/>
                  </a:lnTo>
                  <a:lnTo>
                    <a:pt x="146" y="420"/>
                  </a:lnTo>
                  <a:lnTo>
                    <a:pt x="150" y="424"/>
                  </a:lnTo>
                  <a:lnTo>
                    <a:pt x="156" y="440"/>
                  </a:lnTo>
                  <a:lnTo>
                    <a:pt x="156" y="442"/>
                  </a:lnTo>
                  <a:lnTo>
                    <a:pt x="158" y="468"/>
                  </a:lnTo>
                  <a:lnTo>
                    <a:pt x="170" y="474"/>
                  </a:lnTo>
                  <a:lnTo>
                    <a:pt x="178" y="478"/>
                  </a:lnTo>
                  <a:lnTo>
                    <a:pt x="184" y="472"/>
                  </a:lnTo>
                  <a:lnTo>
                    <a:pt x="190" y="466"/>
                  </a:lnTo>
                  <a:lnTo>
                    <a:pt x="194" y="466"/>
                  </a:lnTo>
                  <a:lnTo>
                    <a:pt x="200" y="470"/>
                  </a:lnTo>
                  <a:lnTo>
                    <a:pt x="204" y="478"/>
                  </a:lnTo>
                  <a:lnTo>
                    <a:pt x="206" y="498"/>
                  </a:lnTo>
                  <a:lnTo>
                    <a:pt x="208" y="502"/>
                  </a:lnTo>
                  <a:lnTo>
                    <a:pt x="230" y="548"/>
                  </a:lnTo>
                  <a:lnTo>
                    <a:pt x="238" y="556"/>
                  </a:lnTo>
                  <a:lnTo>
                    <a:pt x="238" y="558"/>
                  </a:lnTo>
                  <a:lnTo>
                    <a:pt x="242" y="578"/>
                  </a:lnTo>
                  <a:lnTo>
                    <a:pt x="244" y="596"/>
                  </a:lnTo>
                  <a:lnTo>
                    <a:pt x="246" y="598"/>
                  </a:lnTo>
                  <a:lnTo>
                    <a:pt x="254" y="588"/>
                  </a:lnTo>
                  <a:lnTo>
                    <a:pt x="256" y="586"/>
                  </a:lnTo>
                  <a:lnTo>
                    <a:pt x="258" y="586"/>
                  </a:lnTo>
                  <a:lnTo>
                    <a:pt x="262" y="588"/>
                  </a:lnTo>
                  <a:lnTo>
                    <a:pt x="262" y="592"/>
                  </a:lnTo>
                  <a:lnTo>
                    <a:pt x="262" y="598"/>
                  </a:lnTo>
                  <a:lnTo>
                    <a:pt x="262" y="612"/>
                  </a:lnTo>
                  <a:lnTo>
                    <a:pt x="262" y="616"/>
                  </a:lnTo>
                  <a:lnTo>
                    <a:pt x="268" y="616"/>
                  </a:lnTo>
                  <a:lnTo>
                    <a:pt x="270" y="614"/>
                  </a:lnTo>
                  <a:lnTo>
                    <a:pt x="278" y="602"/>
                  </a:lnTo>
                  <a:lnTo>
                    <a:pt x="288" y="594"/>
                  </a:lnTo>
                  <a:lnTo>
                    <a:pt x="296" y="588"/>
                  </a:lnTo>
                  <a:lnTo>
                    <a:pt x="306" y="586"/>
                  </a:lnTo>
                  <a:lnTo>
                    <a:pt x="322" y="590"/>
                  </a:lnTo>
                  <a:lnTo>
                    <a:pt x="328" y="588"/>
                  </a:lnTo>
                  <a:lnTo>
                    <a:pt x="336" y="576"/>
                  </a:lnTo>
                  <a:lnTo>
                    <a:pt x="334" y="558"/>
                  </a:lnTo>
                  <a:lnTo>
                    <a:pt x="330" y="546"/>
                  </a:lnTo>
                  <a:lnTo>
                    <a:pt x="328" y="540"/>
                  </a:lnTo>
                  <a:lnTo>
                    <a:pt x="328" y="536"/>
                  </a:lnTo>
                  <a:lnTo>
                    <a:pt x="330" y="522"/>
                  </a:lnTo>
                  <a:lnTo>
                    <a:pt x="330" y="520"/>
                  </a:lnTo>
                  <a:lnTo>
                    <a:pt x="332" y="518"/>
                  </a:lnTo>
                  <a:lnTo>
                    <a:pt x="346" y="510"/>
                  </a:lnTo>
                  <a:lnTo>
                    <a:pt x="348" y="510"/>
                  </a:lnTo>
                  <a:lnTo>
                    <a:pt x="358" y="502"/>
                  </a:lnTo>
                  <a:lnTo>
                    <a:pt x="372" y="484"/>
                  </a:lnTo>
                  <a:lnTo>
                    <a:pt x="374" y="470"/>
                  </a:lnTo>
                  <a:lnTo>
                    <a:pt x="358" y="436"/>
                  </a:lnTo>
                  <a:lnTo>
                    <a:pt x="390" y="450"/>
                  </a:lnTo>
                  <a:lnTo>
                    <a:pt x="390" y="438"/>
                  </a:lnTo>
                  <a:lnTo>
                    <a:pt x="390" y="436"/>
                  </a:lnTo>
                  <a:lnTo>
                    <a:pt x="402" y="426"/>
                  </a:lnTo>
                  <a:lnTo>
                    <a:pt x="426" y="420"/>
                  </a:lnTo>
                  <a:lnTo>
                    <a:pt x="428" y="420"/>
                  </a:lnTo>
                  <a:lnTo>
                    <a:pt x="442" y="450"/>
                  </a:lnTo>
                  <a:lnTo>
                    <a:pt x="440" y="462"/>
                  </a:lnTo>
                  <a:lnTo>
                    <a:pt x="442" y="472"/>
                  </a:lnTo>
                  <a:lnTo>
                    <a:pt x="444" y="478"/>
                  </a:lnTo>
                  <a:lnTo>
                    <a:pt x="448" y="480"/>
                  </a:lnTo>
                  <a:lnTo>
                    <a:pt x="454" y="478"/>
                  </a:lnTo>
                  <a:lnTo>
                    <a:pt x="458" y="474"/>
                  </a:lnTo>
                  <a:lnTo>
                    <a:pt x="458" y="472"/>
                  </a:lnTo>
                  <a:lnTo>
                    <a:pt x="460" y="472"/>
                  </a:lnTo>
                  <a:lnTo>
                    <a:pt x="478" y="466"/>
                  </a:lnTo>
                  <a:lnTo>
                    <a:pt x="480" y="466"/>
                  </a:lnTo>
                  <a:lnTo>
                    <a:pt x="492" y="468"/>
                  </a:lnTo>
                  <a:lnTo>
                    <a:pt x="496" y="470"/>
                  </a:lnTo>
                  <a:lnTo>
                    <a:pt x="498" y="472"/>
                  </a:lnTo>
                  <a:lnTo>
                    <a:pt x="498" y="494"/>
                  </a:lnTo>
                  <a:lnTo>
                    <a:pt x="502" y="496"/>
                  </a:lnTo>
                  <a:lnTo>
                    <a:pt x="510" y="498"/>
                  </a:lnTo>
                  <a:lnTo>
                    <a:pt x="522" y="498"/>
                  </a:lnTo>
                  <a:lnTo>
                    <a:pt x="542" y="492"/>
                  </a:lnTo>
                  <a:lnTo>
                    <a:pt x="554" y="482"/>
                  </a:lnTo>
                  <a:lnTo>
                    <a:pt x="556" y="472"/>
                  </a:lnTo>
                  <a:lnTo>
                    <a:pt x="550" y="466"/>
                  </a:lnTo>
                  <a:lnTo>
                    <a:pt x="530" y="458"/>
                  </a:lnTo>
                  <a:lnTo>
                    <a:pt x="528" y="458"/>
                  </a:lnTo>
                  <a:lnTo>
                    <a:pt x="504" y="434"/>
                  </a:lnTo>
                  <a:lnTo>
                    <a:pt x="506" y="432"/>
                  </a:lnTo>
                  <a:lnTo>
                    <a:pt x="518" y="422"/>
                  </a:lnTo>
                  <a:lnTo>
                    <a:pt x="518" y="420"/>
                  </a:lnTo>
                  <a:lnTo>
                    <a:pt x="530" y="416"/>
                  </a:lnTo>
                  <a:lnTo>
                    <a:pt x="534" y="416"/>
                  </a:lnTo>
                  <a:lnTo>
                    <a:pt x="550" y="418"/>
                  </a:lnTo>
                  <a:lnTo>
                    <a:pt x="550" y="420"/>
                  </a:lnTo>
                  <a:lnTo>
                    <a:pt x="550" y="414"/>
                  </a:lnTo>
                  <a:lnTo>
                    <a:pt x="544" y="402"/>
                  </a:lnTo>
                  <a:lnTo>
                    <a:pt x="532" y="396"/>
                  </a:lnTo>
                  <a:lnTo>
                    <a:pt x="518" y="374"/>
                  </a:lnTo>
                  <a:lnTo>
                    <a:pt x="516" y="372"/>
                  </a:lnTo>
                  <a:lnTo>
                    <a:pt x="510" y="346"/>
                  </a:lnTo>
                  <a:lnTo>
                    <a:pt x="510" y="326"/>
                  </a:lnTo>
                  <a:lnTo>
                    <a:pt x="522" y="314"/>
                  </a:lnTo>
                  <a:lnTo>
                    <a:pt x="542" y="314"/>
                  </a:lnTo>
                  <a:lnTo>
                    <a:pt x="586" y="318"/>
                  </a:lnTo>
                  <a:lnTo>
                    <a:pt x="606" y="288"/>
                  </a:lnTo>
                  <a:lnTo>
                    <a:pt x="606" y="286"/>
                  </a:lnTo>
                  <a:lnTo>
                    <a:pt x="608" y="286"/>
                  </a:lnTo>
                  <a:lnTo>
                    <a:pt x="626" y="278"/>
                  </a:lnTo>
                  <a:lnTo>
                    <a:pt x="634" y="260"/>
                  </a:lnTo>
                  <a:lnTo>
                    <a:pt x="634" y="258"/>
                  </a:lnTo>
                  <a:lnTo>
                    <a:pt x="654" y="242"/>
                  </a:lnTo>
                  <a:lnTo>
                    <a:pt x="664" y="224"/>
                  </a:lnTo>
                  <a:lnTo>
                    <a:pt x="666" y="224"/>
                  </a:lnTo>
                  <a:lnTo>
                    <a:pt x="666" y="222"/>
                  </a:lnTo>
                  <a:lnTo>
                    <a:pt x="674" y="214"/>
                  </a:lnTo>
                  <a:lnTo>
                    <a:pt x="682" y="198"/>
                  </a:lnTo>
                  <a:lnTo>
                    <a:pt x="686" y="174"/>
                  </a:lnTo>
                  <a:lnTo>
                    <a:pt x="686" y="172"/>
                  </a:lnTo>
                  <a:lnTo>
                    <a:pt x="686" y="170"/>
                  </a:lnTo>
                  <a:lnTo>
                    <a:pt x="700" y="162"/>
                  </a:lnTo>
                  <a:lnTo>
                    <a:pt x="702" y="158"/>
                  </a:lnTo>
                  <a:lnTo>
                    <a:pt x="684" y="156"/>
                  </a:lnTo>
                  <a:lnTo>
                    <a:pt x="652" y="158"/>
                  </a:lnTo>
                  <a:lnTo>
                    <a:pt x="650" y="156"/>
                  </a:lnTo>
                  <a:lnTo>
                    <a:pt x="638" y="146"/>
                  </a:lnTo>
                  <a:lnTo>
                    <a:pt x="630" y="136"/>
                  </a:lnTo>
                  <a:lnTo>
                    <a:pt x="630" y="138"/>
                  </a:lnTo>
                  <a:lnTo>
                    <a:pt x="628" y="138"/>
                  </a:lnTo>
                  <a:lnTo>
                    <a:pt x="624" y="142"/>
                  </a:lnTo>
                  <a:lnTo>
                    <a:pt x="618" y="142"/>
                  </a:lnTo>
                  <a:lnTo>
                    <a:pt x="614" y="144"/>
                  </a:lnTo>
                  <a:lnTo>
                    <a:pt x="612" y="146"/>
                  </a:lnTo>
                  <a:lnTo>
                    <a:pt x="608" y="146"/>
                  </a:lnTo>
                  <a:lnTo>
                    <a:pt x="606" y="144"/>
                  </a:lnTo>
                  <a:lnTo>
                    <a:pt x="604" y="138"/>
                  </a:lnTo>
                  <a:lnTo>
                    <a:pt x="602" y="132"/>
                  </a:lnTo>
                  <a:lnTo>
                    <a:pt x="598" y="126"/>
                  </a:lnTo>
                  <a:lnTo>
                    <a:pt x="596" y="126"/>
                  </a:lnTo>
                  <a:lnTo>
                    <a:pt x="592" y="114"/>
                  </a:lnTo>
                  <a:lnTo>
                    <a:pt x="588" y="114"/>
                  </a:lnTo>
                  <a:lnTo>
                    <a:pt x="576" y="122"/>
                  </a:lnTo>
                  <a:lnTo>
                    <a:pt x="576" y="124"/>
                  </a:lnTo>
                  <a:lnTo>
                    <a:pt x="574" y="124"/>
                  </a:lnTo>
                  <a:lnTo>
                    <a:pt x="546" y="130"/>
                  </a:lnTo>
                  <a:lnTo>
                    <a:pt x="544" y="128"/>
                  </a:lnTo>
                  <a:lnTo>
                    <a:pt x="526" y="116"/>
                  </a:lnTo>
                  <a:lnTo>
                    <a:pt x="524" y="114"/>
                  </a:lnTo>
                  <a:lnTo>
                    <a:pt x="518" y="104"/>
                  </a:lnTo>
                  <a:lnTo>
                    <a:pt x="506" y="118"/>
                  </a:lnTo>
                  <a:lnTo>
                    <a:pt x="498" y="126"/>
                  </a:lnTo>
                  <a:lnTo>
                    <a:pt x="492" y="130"/>
                  </a:lnTo>
                  <a:lnTo>
                    <a:pt x="488" y="132"/>
                  </a:lnTo>
                  <a:lnTo>
                    <a:pt x="484" y="130"/>
                  </a:lnTo>
                  <a:lnTo>
                    <a:pt x="466" y="120"/>
                  </a:lnTo>
                  <a:lnTo>
                    <a:pt x="452" y="118"/>
                  </a:lnTo>
                  <a:lnTo>
                    <a:pt x="450" y="120"/>
                  </a:lnTo>
                  <a:lnTo>
                    <a:pt x="438" y="110"/>
                  </a:lnTo>
                  <a:lnTo>
                    <a:pt x="436" y="110"/>
                  </a:lnTo>
                  <a:lnTo>
                    <a:pt x="442" y="88"/>
                  </a:lnTo>
                  <a:lnTo>
                    <a:pt x="442" y="80"/>
                  </a:lnTo>
                  <a:lnTo>
                    <a:pt x="434" y="78"/>
                  </a:lnTo>
                  <a:lnTo>
                    <a:pt x="416" y="58"/>
                  </a:lnTo>
                  <a:lnTo>
                    <a:pt x="418" y="46"/>
                  </a:lnTo>
                  <a:lnTo>
                    <a:pt x="376" y="42"/>
                  </a:lnTo>
                  <a:lnTo>
                    <a:pt x="360" y="32"/>
                  </a:lnTo>
                  <a:lnTo>
                    <a:pt x="354" y="28"/>
                  </a:lnTo>
                  <a:lnTo>
                    <a:pt x="350" y="18"/>
                  </a:lnTo>
                  <a:lnTo>
                    <a:pt x="348" y="12"/>
                  </a:lnTo>
                  <a:lnTo>
                    <a:pt x="344" y="0"/>
                  </a:lnTo>
                  <a:lnTo>
                    <a:pt x="338" y="0"/>
                  </a:lnTo>
                  <a:lnTo>
                    <a:pt x="326" y="10"/>
                  </a:lnTo>
                  <a:lnTo>
                    <a:pt x="310" y="30"/>
                  </a:lnTo>
                  <a:lnTo>
                    <a:pt x="314" y="42"/>
                  </a:lnTo>
                  <a:lnTo>
                    <a:pt x="318" y="60"/>
                  </a:lnTo>
                  <a:lnTo>
                    <a:pt x="318" y="62"/>
                  </a:lnTo>
                  <a:lnTo>
                    <a:pt x="320" y="62"/>
                  </a:lnTo>
                  <a:lnTo>
                    <a:pt x="318" y="62"/>
                  </a:lnTo>
                  <a:lnTo>
                    <a:pt x="318" y="66"/>
                  </a:lnTo>
                  <a:lnTo>
                    <a:pt x="314" y="68"/>
                  </a:lnTo>
                  <a:lnTo>
                    <a:pt x="306" y="70"/>
                  </a:lnTo>
                  <a:lnTo>
                    <a:pt x="290" y="70"/>
                  </a:lnTo>
                  <a:lnTo>
                    <a:pt x="280" y="66"/>
                  </a:lnTo>
                  <a:lnTo>
                    <a:pt x="268" y="70"/>
                  </a:lnTo>
                  <a:lnTo>
                    <a:pt x="266" y="70"/>
                  </a:lnTo>
                  <a:lnTo>
                    <a:pt x="264" y="70"/>
                  </a:lnTo>
                  <a:lnTo>
                    <a:pt x="262" y="82"/>
                  </a:lnTo>
                  <a:lnTo>
                    <a:pt x="262" y="86"/>
                  </a:lnTo>
                  <a:lnTo>
                    <a:pt x="258" y="86"/>
                  </a:lnTo>
                  <a:lnTo>
                    <a:pt x="238" y="78"/>
                  </a:lnTo>
                  <a:lnTo>
                    <a:pt x="240" y="88"/>
                  </a:lnTo>
                  <a:lnTo>
                    <a:pt x="242" y="96"/>
                  </a:lnTo>
                  <a:lnTo>
                    <a:pt x="246" y="104"/>
                  </a:lnTo>
                  <a:lnTo>
                    <a:pt x="244" y="110"/>
                  </a:lnTo>
                  <a:lnTo>
                    <a:pt x="242" y="116"/>
                  </a:lnTo>
                  <a:lnTo>
                    <a:pt x="234" y="118"/>
                  </a:lnTo>
                  <a:lnTo>
                    <a:pt x="222" y="118"/>
                  </a:lnTo>
                  <a:lnTo>
                    <a:pt x="208" y="118"/>
                  </a:lnTo>
                  <a:lnTo>
                    <a:pt x="206" y="142"/>
                  </a:lnTo>
                  <a:lnTo>
                    <a:pt x="190" y="134"/>
                  </a:lnTo>
                  <a:lnTo>
                    <a:pt x="188" y="134"/>
                  </a:lnTo>
                  <a:lnTo>
                    <a:pt x="178" y="118"/>
                  </a:lnTo>
                  <a:lnTo>
                    <a:pt x="160" y="110"/>
                  </a:lnTo>
                  <a:lnTo>
                    <a:pt x="154" y="100"/>
                  </a:lnTo>
                  <a:lnTo>
                    <a:pt x="148" y="106"/>
                  </a:lnTo>
                  <a:lnTo>
                    <a:pt x="146" y="106"/>
                  </a:lnTo>
                  <a:lnTo>
                    <a:pt x="134" y="108"/>
                  </a:lnTo>
                  <a:lnTo>
                    <a:pt x="132" y="108"/>
                  </a:lnTo>
                  <a:lnTo>
                    <a:pt x="126" y="94"/>
                  </a:lnTo>
                  <a:lnTo>
                    <a:pt x="118" y="86"/>
                  </a:lnTo>
                  <a:lnTo>
                    <a:pt x="118" y="84"/>
                  </a:lnTo>
                  <a:lnTo>
                    <a:pt x="110" y="74"/>
                  </a:lnTo>
                  <a:lnTo>
                    <a:pt x="106" y="66"/>
                  </a:lnTo>
                  <a:lnTo>
                    <a:pt x="106" y="64"/>
                  </a:lnTo>
                  <a:lnTo>
                    <a:pt x="102" y="62"/>
                  </a:lnTo>
                  <a:lnTo>
                    <a:pt x="98" y="62"/>
                  </a:lnTo>
                  <a:lnTo>
                    <a:pt x="90" y="56"/>
                  </a:lnTo>
                  <a:lnTo>
                    <a:pt x="86" y="46"/>
                  </a:lnTo>
                  <a:lnTo>
                    <a:pt x="82" y="34"/>
                  </a:lnTo>
                  <a:lnTo>
                    <a:pt x="82" y="22"/>
                  </a:lnTo>
                  <a:lnTo>
                    <a:pt x="78" y="12"/>
                  </a:lnTo>
                  <a:lnTo>
                    <a:pt x="68" y="14"/>
                  </a:lnTo>
                  <a:lnTo>
                    <a:pt x="66" y="14"/>
                  </a:lnTo>
                  <a:close/>
                </a:path>
              </a:pathLst>
            </a:custGeom>
            <a:grpFill/>
            <a:ln>
              <a:noFill/>
            </a:ln>
            <a:effectLst/>
          </p:spPr>
          <p:txBody>
            <a:bodyPr/>
            <a:lstStyle/>
            <a:p>
              <a:endParaRPr lang="zh-CN" altLang="en-US">
                <a:solidFill>
                  <a:srgbClr val="FFD85F"/>
                </a:solidFill>
                <a:latin typeface="微软雅黑" panose="020b0503020204020204" pitchFamily="34" charset="-122"/>
                <a:ea typeface="微软雅黑" panose="020b0503020204020204" pitchFamily="34" charset="-122"/>
              </a:endParaRPr>
            </a:p>
          </p:txBody>
        </p:sp>
        <p:sp>
          <p:nvSpPr>
            <p:cNvPr id="17" name="Freeform 11"/>
            <p:cNvSpPr/>
            <p:nvPr/>
          </p:nvSpPr>
          <p:spPr bwMode="auto">
            <a:xfrm>
              <a:off x="2527274" y="2480791"/>
              <a:ext cx="1704975" cy="1036638"/>
            </a:xfrm>
            <a:custGeom>
              <a:gdLst>
                <a:gd name="T0" fmla="*/ 138 w 1256"/>
                <a:gd name="T1" fmla="*/ 22 h 764"/>
                <a:gd name="T2" fmla="*/ 122 w 1256"/>
                <a:gd name="T3" fmla="*/ 56 h 764"/>
                <a:gd name="T4" fmla="*/ 66 w 1256"/>
                <a:gd name="T5" fmla="*/ 58 h 764"/>
                <a:gd name="T6" fmla="*/ 48 w 1256"/>
                <a:gd name="T7" fmla="*/ 92 h 764"/>
                <a:gd name="T8" fmla="*/ 56 w 1256"/>
                <a:gd name="T9" fmla="*/ 150 h 764"/>
                <a:gd name="T10" fmla="*/ 56 w 1256"/>
                <a:gd name="T11" fmla="*/ 196 h 764"/>
                <a:gd name="T12" fmla="*/ 16 w 1256"/>
                <a:gd name="T13" fmla="*/ 232 h 764"/>
                <a:gd name="T14" fmla="*/ 2 w 1256"/>
                <a:gd name="T15" fmla="*/ 262 h 764"/>
                <a:gd name="T16" fmla="*/ 28 w 1256"/>
                <a:gd name="T17" fmla="*/ 300 h 764"/>
                <a:gd name="T18" fmla="*/ 60 w 1256"/>
                <a:gd name="T19" fmla="*/ 332 h 764"/>
                <a:gd name="T20" fmla="*/ 138 w 1256"/>
                <a:gd name="T21" fmla="*/ 408 h 764"/>
                <a:gd name="T22" fmla="*/ 182 w 1256"/>
                <a:gd name="T23" fmla="*/ 394 h 764"/>
                <a:gd name="T24" fmla="*/ 240 w 1256"/>
                <a:gd name="T25" fmla="*/ 464 h 764"/>
                <a:gd name="T26" fmla="*/ 294 w 1256"/>
                <a:gd name="T27" fmla="*/ 504 h 764"/>
                <a:gd name="T28" fmla="*/ 376 w 1256"/>
                <a:gd name="T29" fmla="*/ 586 h 764"/>
                <a:gd name="T30" fmla="*/ 426 w 1256"/>
                <a:gd name="T31" fmla="*/ 628 h 764"/>
                <a:gd name="T32" fmla="*/ 524 w 1256"/>
                <a:gd name="T33" fmla="*/ 648 h 764"/>
                <a:gd name="T34" fmla="*/ 590 w 1256"/>
                <a:gd name="T35" fmla="*/ 644 h 764"/>
                <a:gd name="T36" fmla="*/ 588 w 1256"/>
                <a:gd name="T37" fmla="*/ 670 h 764"/>
                <a:gd name="T38" fmla="*/ 592 w 1256"/>
                <a:gd name="T39" fmla="*/ 698 h 764"/>
                <a:gd name="T40" fmla="*/ 616 w 1256"/>
                <a:gd name="T41" fmla="*/ 676 h 764"/>
                <a:gd name="T42" fmla="*/ 660 w 1256"/>
                <a:gd name="T43" fmla="*/ 638 h 764"/>
                <a:gd name="T44" fmla="*/ 772 w 1256"/>
                <a:gd name="T45" fmla="*/ 682 h 764"/>
                <a:gd name="T46" fmla="*/ 808 w 1256"/>
                <a:gd name="T47" fmla="*/ 762 h 764"/>
                <a:gd name="T48" fmla="*/ 928 w 1256"/>
                <a:gd name="T49" fmla="*/ 716 h 764"/>
                <a:gd name="T50" fmla="*/ 1024 w 1256"/>
                <a:gd name="T51" fmla="*/ 680 h 764"/>
                <a:gd name="T52" fmla="*/ 1122 w 1256"/>
                <a:gd name="T53" fmla="*/ 712 h 764"/>
                <a:gd name="T54" fmla="*/ 1138 w 1256"/>
                <a:gd name="T55" fmla="*/ 716 h 764"/>
                <a:gd name="T56" fmla="*/ 1144 w 1256"/>
                <a:gd name="T57" fmla="*/ 674 h 764"/>
                <a:gd name="T58" fmla="*/ 1182 w 1256"/>
                <a:gd name="T59" fmla="*/ 682 h 764"/>
                <a:gd name="T60" fmla="*/ 1214 w 1256"/>
                <a:gd name="T61" fmla="*/ 686 h 764"/>
                <a:gd name="T62" fmla="*/ 1214 w 1256"/>
                <a:gd name="T63" fmla="*/ 660 h 764"/>
                <a:gd name="T64" fmla="*/ 1256 w 1256"/>
                <a:gd name="T65" fmla="*/ 598 h 764"/>
                <a:gd name="T66" fmla="*/ 1248 w 1256"/>
                <a:gd name="T67" fmla="*/ 540 h 764"/>
                <a:gd name="T68" fmla="*/ 1232 w 1256"/>
                <a:gd name="T69" fmla="*/ 498 h 764"/>
                <a:gd name="T70" fmla="*/ 1228 w 1256"/>
                <a:gd name="T71" fmla="*/ 448 h 764"/>
                <a:gd name="T72" fmla="*/ 1200 w 1256"/>
                <a:gd name="T73" fmla="*/ 412 h 764"/>
                <a:gd name="T74" fmla="*/ 1162 w 1256"/>
                <a:gd name="T75" fmla="*/ 366 h 764"/>
                <a:gd name="T76" fmla="*/ 1152 w 1256"/>
                <a:gd name="T77" fmla="*/ 418 h 764"/>
                <a:gd name="T78" fmla="*/ 1074 w 1256"/>
                <a:gd name="T79" fmla="*/ 436 h 764"/>
                <a:gd name="T80" fmla="*/ 1024 w 1256"/>
                <a:gd name="T81" fmla="*/ 380 h 764"/>
                <a:gd name="T82" fmla="*/ 974 w 1256"/>
                <a:gd name="T83" fmla="*/ 350 h 764"/>
                <a:gd name="T84" fmla="*/ 860 w 1256"/>
                <a:gd name="T85" fmla="*/ 324 h 764"/>
                <a:gd name="T86" fmla="*/ 820 w 1256"/>
                <a:gd name="T87" fmla="*/ 308 h 764"/>
                <a:gd name="T88" fmla="*/ 788 w 1256"/>
                <a:gd name="T89" fmla="*/ 272 h 764"/>
                <a:gd name="T90" fmla="*/ 760 w 1256"/>
                <a:gd name="T91" fmla="*/ 280 h 764"/>
                <a:gd name="T92" fmla="*/ 736 w 1256"/>
                <a:gd name="T93" fmla="*/ 272 h 764"/>
                <a:gd name="T94" fmla="*/ 704 w 1256"/>
                <a:gd name="T95" fmla="*/ 232 h 764"/>
                <a:gd name="T96" fmla="*/ 692 w 1256"/>
                <a:gd name="T97" fmla="*/ 196 h 764"/>
                <a:gd name="T98" fmla="*/ 694 w 1256"/>
                <a:gd name="T99" fmla="*/ 118 h 764"/>
                <a:gd name="T100" fmla="*/ 708 w 1256"/>
                <a:gd name="T101" fmla="*/ 84 h 764"/>
                <a:gd name="T102" fmla="*/ 712 w 1256"/>
                <a:gd name="T103" fmla="*/ 62 h 764"/>
                <a:gd name="T104" fmla="*/ 710 w 1256"/>
                <a:gd name="T105" fmla="*/ 42 h 764"/>
                <a:gd name="T106" fmla="*/ 692 w 1256"/>
                <a:gd name="T107" fmla="*/ 30 h 764"/>
                <a:gd name="T108" fmla="*/ 608 w 1256"/>
                <a:gd name="T109" fmla="*/ 4 h 764"/>
                <a:gd name="T110" fmla="*/ 532 w 1256"/>
                <a:gd name="T111" fmla="*/ 16 h 764"/>
                <a:gd name="T112" fmla="*/ 472 w 1256"/>
                <a:gd name="T113" fmla="*/ 40 h 764"/>
                <a:gd name="T114" fmla="*/ 438 w 1256"/>
                <a:gd name="T115" fmla="*/ 36 h 764"/>
                <a:gd name="T116" fmla="*/ 356 w 1256"/>
                <a:gd name="T117" fmla="*/ 36 h 764"/>
                <a:gd name="T118" fmla="*/ 318 w 1256"/>
                <a:gd name="T119" fmla="*/ 20 h 764"/>
                <a:gd name="T120" fmla="*/ 296 w 1256"/>
                <a:gd name="T121" fmla="*/ 8 h 764"/>
                <a:gd name="T122" fmla="*/ 226 w 1256"/>
                <a:gd name="T123" fmla="*/ 20 h 764"/>
                <a:gd name="T124" fmla="*/ 152 w 1256"/>
                <a:gd name="T125" fmla="*/ 4 h 76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56" h="764">
                  <a:moveTo>
                    <a:pt x="152" y="4"/>
                  </a:moveTo>
                  <a:lnTo>
                    <a:pt x="152" y="4"/>
                  </a:lnTo>
                  <a:lnTo>
                    <a:pt x="152" y="4"/>
                  </a:lnTo>
                  <a:lnTo>
                    <a:pt x="146" y="14"/>
                  </a:lnTo>
                  <a:lnTo>
                    <a:pt x="138" y="22"/>
                  </a:lnTo>
                  <a:lnTo>
                    <a:pt x="138" y="22"/>
                  </a:lnTo>
                  <a:lnTo>
                    <a:pt x="132" y="26"/>
                  </a:lnTo>
                  <a:lnTo>
                    <a:pt x="132" y="32"/>
                  </a:lnTo>
                  <a:lnTo>
                    <a:pt x="132" y="36"/>
                  </a:lnTo>
                  <a:lnTo>
                    <a:pt x="132" y="36"/>
                  </a:lnTo>
                  <a:lnTo>
                    <a:pt x="130" y="44"/>
                  </a:lnTo>
                  <a:lnTo>
                    <a:pt x="122" y="56"/>
                  </a:lnTo>
                  <a:lnTo>
                    <a:pt x="122" y="60"/>
                  </a:lnTo>
                  <a:lnTo>
                    <a:pt x="122" y="60"/>
                  </a:lnTo>
                  <a:lnTo>
                    <a:pt x="118" y="62"/>
                  </a:lnTo>
                  <a:lnTo>
                    <a:pt x="112" y="64"/>
                  </a:lnTo>
                  <a:lnTo>
                    <a:pt x="66" y="58"/>
                  </a:lnTo>
                  <a:lnTo>
                    <a:pt x="66" y="58"/>
                  </a:lnTo>
                  <a:lnTo>
                    <a:pt x="62" y="68"/>
                  </a:lnTo>
                  <a:lnTo>
                    <a:pt x="62" y="70"/>
                  </a:lnTo>
                  <a:lnTo>
                    <a:pt x="62" y="70"/>
                  </a:lnTo>
                  <a:lnTo>
                    <a:pt x="62" y="70"/>
                  </a:lnTo>
                  <a:lnTo>
                    <a:pt x="62" y="70"/>
                  </a:lnTo>
                  <a:lnTo>
                    <a:pt x="48" y="92"/>
                  </a:lnTo>
                  <a:lnTo>
                    <a:pt x="42" y="100"/>
                  </a:lnTo>
                  <a:lnTo>
                    <a:pt x="40" y="108"/>
                  </a:lnTo>
                  <a:lnTo>
                    <a:pt x="40" y="108"/>
                  </a:lnTo>
                  <a:lnTo>
                    <a:pt x="42" y="112"/>
                  </a:lnTo>
                  <a:lnTo>
                    <a:pt x="44" y="122"/>
                  </a:lnTo>
                  <a:lnTo>
                    <a:pt x="56" y="150"/>
                  </a:lnTo>
                  <a:lnTo>
                    <a:pt x="62" y="168"/>
                  </a:lnTo>
                  <a:lnTo>
                    <a:pt x="62" y="168"/>
                  </a:lnTo>
                  <a:lnTo>
                    <a:pt x="64" y="174"/>
                  </a:lnTo>
                  <a:lnTo>
                    <a:pt x="64" y="180"/>
                  </a:lnTo>
                  <a:lnTo>
                    <a:pt x="60" y="188"/>
                  </a:lnTo>
                  <a:lnTo>
                    <a:pt x="56" y="196"/>
                  </a:lnTo>
                  <a:lnTo>
                    <a:pt x="42" y="210"/>
                  </a:lnTo>
                  <a:lnTo>
                    <a:pt x="18" y="210"/>
                  </a:lnTo>
                  <a:lnTo>
                    <a:pt x="12" y="184"/>
                  </a:lnTo>
                  <a:lnTo>
                    <a:pt x="6" y="216"/>
                  </a:lnTo>
                  <a:lnTo>
                    <a:pt x="16" y="232"/>
                  </a:lnTo>
                  <a:lnTo>
                    <a:pt x="16" y="232"/>
                  </a:lnTo>
                  <a:lnTo>
                    <a:pt x="16" y="236"/>
                  </a:lnTo>
                  <a:lnTo>
                    <a:pt x="16" y="238"/>
                  </a:lnTo>
                  <a:lnTo>
                    <a:pt x="16" y="238"/>
                  </a:lnTo>
                  <a:lnTo>
                    <a:pt x="10" y="246"/>
                  </a:lnTo>
                  <a:lnTo>
                    <a:pt x="2" y="262"/>
                  </a:lnTo>
                  <a:lnTo>
                    <a:pt x="2" y="262"/>
                  </a:lnTo>
                  <a:lnTo>
                    <a:pt x="0" y="272"/>
                  </a:lnTo>
                  <a:lnTo>
                    <a:pt x="0" y="280"/>
                  </a:lnTo>
                  <a:lnTo>
                    <a:pt x="4" y="290"/>
                  </a:lnTo>
                  <a:lnTo>
                    <a:pt x="10" y="300"/>
                  </a:lnTo>
                  <a:lnTo>
                    <a:pt x="28" y="300"/>
                  </a:lnTo>
                  <a:lnTo>
                    <a:pt x="28" y="300"/>
                  </a:lnTo>
                  <a:lnTo>
                    <a:pt x="34" y="302"/>
                  </a:lnTo>
                  <a:lnTo>
                    <a:pt x="42" y="308"/>
                  </a:lnTo>
                  <a:lnTo>
                    <a:pt x="58" y="330"/>
                  </a:lnTo>
                  <a:lnTo>
                    <a:pt x="60" y="332"/>
                  </a:lnTo>
                  <a:lnTo>
                    <a:pt x="60" y="332"/>
                  </a:lnTo>
                  <a:lnTo>
                    <a:pt x="60" y="332"/>
                  </a:lnTo>
                  <a:lnTo>
                    <a:pt x="62" y="338"/>
                  </a:lnTo>
                  <a:lnTo>
                    <a:pt x="66" y="344"/>
                  </a:lnTo>
                  <a:lnTo>
                    <a:pt x="108" y="384"/>
                  </a:lnTo>
                  <a:lnTo>
                    <a:pt x="108" y="384"/>
                  </a:lnTo>
                  <a:lnTo>
                    <a:pt x="128" y="408"/>
                  </a:lnTo>
                  <a:lnTo>
                    <a:pt x="138" y="408"/>
                  </a:lnTo>
                  <a:lnTo>
                    <a:pt x="150" y="386"/>
                  </a:lnTo>
                  <a:lnTo>
                    <a:pt x="152" y="384"/>
                  </a:lnTo>
                  <a:lnTo>
                    <a:pt x="152" y="384"/>
                  </a:lnTo>
                  <a:lnTo>
                    <a:pt x="182" y="392"/>
                  </a:lnTo>
                  <a:lnTo>
                    <a:pt x="182" y="392"/>
                  </a:lnTo>
                  <a:lnTo>
                    <a:pt x="182" y="394"/>
                  </a:lnTo>
                  <a:lnTo>
                    <a:pt x="186" y="414"/>
                  </a:lnTo>
                  <a:lnTo>
                    <a:pt x="222" y="454"/>
                  </a:lnTo>
                  <a:lnTo>
                    <a:pt x="234" y="460"/>
                  </a:lnTo>
                  <a:lnTo>
                    <a:pt x="234" y="460"/>
                  </a:lnTo>
                  <a:lnTo>
                    <a:pt x="240" y="464"/>
                  </a:lnTo>
                  <a:lnTo>
                    <a:pt x="240" y="464"/>
                  </a:lnTo>
                  <a:lnTo>
                    <a:pt x="268" y="504"/>
                  </a:lnTo>
                  <a:lnTo>
                    <a:pt x="288" y="500"/>
                  </a:lnTo>
                  <a:lnTo>
                    <a:pt x="290" y="500"/>
                  </a:lnTo>
                  <a:lnTo>
                    <a:pt x="292" y="500"/>
                  </a:lnTo>
                  <a:lnTo>
                    <a:pt x="292" y="502"/>
                  </a:lnTo>
                  <a:lnTo>
                    <a:pt x="294" y="504"/>
                  </a:lnTo>
                  <a:lnTo>
                    <a:pt x="312" y="542"/>
                  </a:lnTo>
                  <a:lnTo>
                    <a:pt x="334" y="556"/>
                  </a:lnTo>
                  <a:lnTo>
                    <a:pt x="352" y="560"/>
                  </a:lnTo>
                  <a:lnTo>
                    <a:pt x="362" y="584"/>
                  </a:lnTo>
                  <a:lnTo>
                    <a:pt x="376" y="584"/>
                  </a:lnTo>
                  <a:lnTo>
                    <a:pt x="376" y="586"/>
                  </a:lnTo>
                  <a:lnTo>
                    <a:pt x="376" y="586"/>
                  </a:lnTo>
                  <a:lnTo>
                    <a:pt x="404" y="602"/>
                  </a:lnTo>
                  <a:lnTo>
                    <a:pt x="404" y="602"/>
                  </a:lnTo>
                  <a:lnTo>
                    <a:pt x="404" y="602"/>
                  </a:lnTo>
                  <a:lnTo>
                    <a:pt x="406" y="604"/>
                  </a:lnTo>
                  <a:lnTo>
                    <a:pt x="426" y="628"/>
                  </a:lnTo>
                  <a:lnTo>
                    <a:pt x="456" y="624"/>
                  </a:lnTo>
                  <a:lnTo>
                    <a:pt x="458" y="624"/>
                  </a:lnTo>
                  <a:lnTo>
                    <a:pt x="470" y="628"/>
                  </a:lnTo>
                  <a:lnTo>
                    <a:pt x="470" y="628"/>
                  </a:lnTo>
                  <a:lnTo>
                    <a:pt x="490" y="644"/>
                  </a:lnTo>
                  <a:lnTo>
                    <a:pt x="524" y="648"/>
                  </a:lnTo>
                  <a:lnTo>
                    <a:pt x="544" y="644"/>
                  </a:lnTo>
                  <a:lnTo>
                    <a:pt x="544" y="644"/>
                  </a:lnTo>
                  <a:lnTo>
                    <a:pt x="544" y="644"/>
                  </a:lnTo>
                  <a:lnTo>
                    <a:pt x="564" y="642"/>
                  </a:lnTo>
                  <a:lnTo>
                    <a:pt x="580" y="642"/>
                  </a:lnTo>
                  <a:lnTo>
                    <a:pt x="590" y="644"/>
                  </a:lnTo>
                  <a:lnTo>
                    <a:pt x="596" y="648"/>
                  </a:lnTo>
                  <a:lnTo>
                    <a:pt x="596" y="648"/>
                  </a:lnTo>
                  <a:lnTo>
                    <a:pt x="598" y="654"/>
                  </a:lnTo>
                  <a:lnTo>
                    <a:pt x="598" y="658"/>
                  </a:lnTo>
                  <a:lnTo>
                    <a:pt x="594" y="664"/>
                  </a:lnTo>
                  <a:lnTo>
                    <a:pt x="588" y="670"/>
                  </a:lnTo>
                  <a:lnTo>
                    <a:pt x="580" y="678"/>
                  </a:lnTo>
                  <a:lnTo>
                    <a:pt x="580" y="678"/>
                  </a:lnTo>
                  <a:lnTo>
                    <a:pt x="580" y="682"/>
                  </a:lnTo>
                  <a:lnTo>
                    <a:pt x="582" y="686"/>
                  </a:lnTo>
                  <a:lnTo>
                    <a:pt x="586" y="692"/>
                  </a:lnTo>
                  <a:lnTo>
                    <a:pt x="592" y="698"/>
                  </a:lnTo>
                  <a:lnTo>
                    <a:pt x="592" y="700"/>
                  </a:lnTo>
                  <a:lnTo>
                    <a:pt x="592" y="700"/>
                  </a:lnTo>
                  <a:lnTo>
                    <a:pt x="598" y="704"/>
                  </a:lnTo>
                  <a:lnTo>
                    <a:pt x="600" y="702"/>
                  </a:lnTo>
                  <a:lnTo>
                    <a:pt x="600" y="702"/>
                  </a:lnTo>
                  <a:lnTo>
                    <a:pt x="616" y="676"/>
                  </a:lnTo>
                  <a:lnTo>
                    <a:pt x="628" y="658"/>
                  </a:lnTo>
                  <a:lnTo>
                    <a:pt x="638" y="646"/>
                  </a:lnTo>
                  <a:lnTo>
                    <a:pt x="648" y="640"/>
                  </a:lnTo>
                  <a:lnTo>
                    <a:pt x="648" y="640"/>
                  </a:lnTo>
                  <a:lnTo>
                    <a:pt x="654" y="638"/>
                  </a:lnTo>
                  <a:lnTo>
                    <a:pt x="660" y="638"/>
                  </a:lnTo>
                  <a:lnTo>
                    <a:pt x="676" y="644"/>
                  </a:lnTo>
                  <a:lnTo>
                    <a:pt x="698" y="654"/>
                  </a:lnTo>
                  <a:lnTo>
                    <a:pt x="724" y="670"/>
                  </a:lnTo>
                  <a:lnTo>
                    <a:pt x="772" y="678"/>
                  </a:lnTo>
                  <a:lnTo>
                    <a:pt x="772" y="680"/>
                  </a:lnTo>
                  <a:lnTo>
                    <a:pt x="772" y="682"/>
                  </a:lnTo>
                  <a:lnTo>
                    <a:pt x="768" y="704"/>
                  </a:lnTo>
                  <a:lnTo>
                    <a:pt x="792" y="708"/>
                  </a:lnTo>
                  <a:lnTo>
                    <a:pt x="792" y="738"/>
                  </a:lnTo>
                  <a:lnTo>
                    <a:pt x="792" y="738"/>
                  </a:lnTo>
                  <a:lnTo>
                    <a:pt x="802" y="754"/>
                  </a:lnTo>
                  <a:lnTo>
                    <a:pt x="808" y="762"/>
                  </a:lnTo>
                  <a:lnTo>
                    <a:pt x="808" y="762"/>
                  </a:lnTo>
                  <a:lnTo>
                    <a:pt x="816" y="764"/>
                  </a:lnTo>
                  <a:lnTo>
                    <a:pt x="830" y="764"/>
                  </a:lnTo>
                  <a:lnTo>
                    <a:pt x="880" y="762"/>
                  </a:lnTo>
                  <a:lnTo>
                    <a:pt x="904" y="748"/>
                  </a:lnTo>
                  <a:lnTo>
                    <a:pt x="928" y="716"/>
                  </a:lnTo>
                  <a:lnTo>
                    <a:pt x="956" y="714"/>
                  </a:lnTo>
                  <a:lnTo>
                    <a:pt x="970" y="710"/>
                  </a:lnTo>
                  <a:lnTo>
                    <a:pt x="1022" y="680"/>
                  </a:lnTo>
                  <a:lnTo>
                    <a:pt x="1024" y="680"/>
                  </a:lnTo>
                  <a:lnTo>
                    <a:pt x="1024" y="680"/>
                  </a:lnTo>
                  <a:lnTo>
                    <a:pt x="1024" y="680"/>
                  </a:lnTo>
                  <a:lnTo>
                    <a:pt x="1024" y="680"/>
                  </a:lnTo>
                  <a:lnTo>
                    <a:pt x="1060" y="676"/>
                  </a:lnTo>
                  <a:lnTo>
                    <a:pt x="1070" y="678"/>
                  </a:lnTo>
                  <a:lnTo>
                    <a:pt x="1076" y="680"/>
                  </a:lnTo>
                  <a:lnTo>
                    <a:pt x="1112" y="708"/>
                  </a:lnTo>
                  <a:lnTo>
                    <a:pt x="1122" y="712"/>
                  </a:lnTo>
                  <a:lnTo>
                    <a:pt x="1124" y="714"/>
                  </a:lnTo>
                  <a:lnTo>
                    <a:pt x="1136" y="720"/>
                  </a:lnTo>
                  <a:lnTo>
                    <a:pt x="1138" y="720"/>
                  </a:lnTo>
                  <a:lnTo>
                    <a:pt x="1138" y="718"/>
                  </a:lnTo>
                  <a:lnTo>
                    <a:pt x="1138" y="716"/>
                  </a:lnTo>
                  <a:lnTo>
                    <a:pt x="1138" y="716"/>
                  </a:lnTo>
                  <a:lnTo>
                    <a:pt x="1138" y="716"/>
                  </a:lnTo>
                  <a:lnTo>
                    <a:pt x="1144" y="692"/>
                  </a:lnTo>
                  <a:lnTo>
                    <a:pt x="1144" y="692"/>
                  </a:lnTo>
                  <a:lnTo>
                    <a:pt x="1142" y="682"/>
                  </a:lnTo>
                  <a:lnTo>
                    <a:pt x="1144" y="674"/>
                  </a:lnTo>
                  <a:lnTo>
                    <a:pt x="1144" y="674"/>
                  </a:lnTo>
                  <a:lnTo>
                    <a:pt x="1148" y="668"/>
                  </a:lnTo>
                  <a:lnTo>
                    <a:pt x="1156" y="666"/>
                  </a:lnTo>
                  <a:lnTo>
                    <a:pt x="1156" y="666"/>
                  </a:lnTo>
                  <a:lnTo>
                    <a:pt x="1164" y="666"/>
                  </a:lnTo>
                  <a:lnTo>
                    <a:pt x="1172" y="672"/>
                  </a:lnTo>
                  <a:lnTo>
                    <a:pt x="1182" y="682"/>
                  </a:lnTo>
                  <a:lnTo>
                    <a:pt x="1190" y="696"/>
                  </a:lnTo>
                  <a:lnTo>
                    <a:pt x="1192" y="696"/>
                  </a:lnTo>
                  <a:lnTo>
                    <a:pt x="1192" y="696"/>
                  </a:lnTo>
                  <a:lnTo>
                    <a:pt x="1212" y="688"/>
                  </a:lnTo>
                  <a:lnTo>
                    <a:pt x="1212" y="688"/>
                  </a:lnTo>
                  <a:lnTo>
                    <a:pt x="1214" y="686"/>
                  </a:lnTo>
                  <a:lnTo>
                    <a:pt x="1216" y="684"/>
                  </a:lnTo>
                  <a:lnTo>
                    <a:pt x="1218" y="680"/>
                  </a:lnTo>
                  <a:lnTo>
                    <a:pt x="1214" y="664"/>
                  </a:lnTo>
                  <a:lnTo>
                    <a:pt x="1214" y="664"/>
                  </a:lnTo>
                  <a:lnTo>
                    <a:pt x="1214" y="664"/>
                  </a:lnTo>
                  <a:lnTo>
                    <a:pt x="1214" y="660"/>
                  </a:lnTo>
                  <a:lnTo>
                    <a:pt x="1214" y="656"/>
                  </a:lnTo>
                  <a:lnTo>
                    <a:pt x="1216" y="652"/>
                  </a:lnTo>
                  <a:lnTo>
                    <a:pt x="1220" y="650"/>
                  </a:lnTo>
                  <a:lnTo>
                    <a:pt x="1228" y="644"/>
                  </a:lnTo>
                  <a:lnTo>
                    <a:pt x="1244" y="624"/>
                  </a:lnTo>
                  <a:lnTo>
                    <a:pt x="1256" y="598"/>
                  </a:lnTo>
                  <a:lnTo>
                    <a:pt x="1256" y="598"/>
                  </a:lnTo>
                  <a:lnTo>
                    <a:pt x="1250" y="586"/>
                  </a:lnTo>
                  <a:lnTo>
                    <a:pt x="1246" y="576"/>
                  </a:lnTo>
                  <a:lnTo>
                    <a:pt x="1246" y="568"/>
                  </a:lnTo>
                  <a:lnTo>
                    <a:pt x="1246" y="562"/>
                  </a:lnTo>
                  <a:lnTo>
                    <a:pt x="1248" y="540"/>
                  </a:lnTo>
                  <a:lnTo>
                    <a:pt x="1248" y="540"/>
                  </a:lnTo>
                  <a:lnTo>
                    <a:pt x="1244" y="528"/>
                  </a:lnTo>
                  <a:lnTo>
                    <a:pt x="1242" y="518"/>
                  </a:lnTo>
                  <a:lnTo>
                    <a:pt x="1242" y="518"/>
                  </a:lnTo>
                  <a:lnTo>
                    <a:pt x="1240" y="510"/>
                  </a:lnTo>
                  <a:lnTo>
                    <a:pt x="1232" y="498"/>
                  </a:lnTo>
                  <a:lnTo>
                    <a:pt x="1232" y="498"/>
                  </a:lnTo>
                  <a:lnTo>
                    <a:pt x="1232" y="496"/>
                  </a:lnTo>
                  <a:lnTo>
                    <a:pt x="1228" y="468"/>
                  </a:lnTo>
                  <a:lnTo>
                    <a:pt x="1228" y="468"/>
                  </a:lnTo>
                  <a:lnTo>
                    <a:pt x="1228" y="458"/>
                  </a:lnTo>
                  <a:lnTo>
                    <a:pt x="1228" y="448"/>
                  </a:lnTo>
                  <a:lnTo>
                    <a:pt x="1228" y="448"/>
                  </a:lnTo>
                  <a:lnTo>
                    <a:pt x="1220" y="440"/>
                  </a:lnTo>
                  <a:lnTo>
                    <a:pt x="1214" y="432"/>
                  </a:lnTo>
                  <a:lnTo>
                    <a:pt x="1202" y="416"/>
                  </a:lnTo>
                  <a:lnTo>
                    <a:pt x="1200" y="414"/>
                  </a:lnTo>
                  <a:lnTo>
                    <a:pt x="1200" y="412"/>
                  </a:lnTo>
                  <a:lnTo>
                    <a:pt x="1200" y="412"/>
                  </a:lnTo>
                  <a:lnTo>
                    <a:pt x="1196" y="392"/>
                  </a:lnTo>
                  <a:lnTo>
                    <a:pt x="1184" y="382"/>
                  </a:lnTo>
                  <a:lnTo>
                    <a:pt x="1184" y="384"/>
                  </a:lnTo>
                  <a:lnTo>
                    <a:pt x="1162" y="364"/>
                  </a:lnTo>
                  <a:lnTo>
                    <a:pt x="1162" y="366"/>
                  </a:lnTo>
                  <a:lnTo>
                    <a:pt x="1164" y="392"/>
                  </a:lnTo>
                  <a:lnTo>
                    <a:pt x="1164" y="392"/>
                  </a:lnTo>
                  <a:lnTo>
                    <a:pt x="1164" y="394"/>
                  </a:lnTo>
                  <a:lnTo>
                    <a:pt x="1152" y="400"/>
                  </a:lnTo>
                  <a:lnTo>
                    <a:pt x="1152" y="416"/>
                  </a:lnTo>
                  <a:lnTo>
                    <a:pt x="1152" y="418"/>
                  </a:lnTo>
                  <a:lnTo>
                    <a:pt x="1124" y="428"/>
                  </a:lnTo>
                  <a:lnTo>
                    <a:pt x="1114" y="406"/>
                  </a:lnTo>
                  <a:lnTo>
                    <a:pt x="1108" y="404"/>
                  </a:lnTo>
                  <a:lnTo>
                    <a:pt x="1100" y="414"/>
                  </a:lnTo>
                  <a:lnTo>
                    <a:pt x="1094" y="430"/>
                  </a:lnTo>
                  <a:lnTo>
                    <a:pt x="1074" y="436"/>
                  </a:lnTo>
                  <a:lnTo>
                    <a:pt x="1062" y="428"/>
                  </a:lnTo>
                  <a:lnTo>
                    <a:pt x="1046" y="422"/>
                  </a:lnTo>
                  <a:lnTo>
                    <a:pt x="1042" y="400"/>
                  </a:lnTo>
                  <a:lnTo>
                    <a:pt x="1036" y="386"/>
                  </a:lnTo>
                  <a:lnTo>
                    <a:pt x="1026" y="382"/>
                  </a:lnTo>
                  <a:lnTo>
                    <a:pt x="1024" y="380"/>
                  </a:lnTo>
                  <a:lnTo>
                    <a:pt x="1018" y="372"/>
                  </a:lnTo>
                  <a:lnTo>
                    <a:pt x="1018" y="372"/>
                  </a:lnTo>
                  <a:lnTo>
                    <a:pt x="1010" y="360"/>
                  </a:lnTo>
                  <a:lnTo>
                    <a:pt x="1000" y="344"/>
                  </a:lnTo>
                  <a:lnTo>
                    <a:pt x="990" y="344"/>
                  </a:lnTo>
                  <a:lnTo>
                    <a:pt x="974" y="350"/>
                  </a:lnTo>
                  <a:lnTo>
                    <a:pt x="972" y="352"/>
                  </a:lnTo>
                  <a:lnTo>
                    <a:pt x="932" y="348"/>
                  </a:lnTo>
                  <a:lnTo>
                    <a:pt x="900" y="342"/>
                  </a:lnTo>
                  <a:lnTo>
                    <a:pt x="900" y="342"/>
                  </a:lnTo>
                  <a:lnTo>
                    <a:pt x="884" y="332"/>
                  </a:lnTo>
                  <a:lnTo>
                    <a:pt x="860" y="324"/>
                  </a:lnTo>
                  <a:lnTo>
                    <a:pt x="860" y="324"/>
                  </a:lnTo>
                  <a:lnTo>
                    <a:pt x="838" y="318"/>
                  </a:lnTo>
                  <a:lnTo>
                    <a:pt x="832" y="314"/>
                  </a:lnTo>
                  <a:lnTo>
                    <a:pt x="828" y="312"/>
                  </a:lnTo>
                  <a:lnTo>
                    <a:pt x="824" y="308"/>
                  </a:lnTo>
                  <a:lnTo>
                    <a:pt x="820" y="308"/>
                  </a:lnTo>
                  <a:lnTo>
                    <a:pt x="804" y="300"/>
                  </a:lnTo>
                  <a:lnTo>
                    <a:pt x="804" y="298"/>
                  </a:lnTo>
                  <a:lnTo>
                    <a:pt x="804" y="298"/>
                  </a:lnTo>
                  <a:lnTo>
                    <a:pt x="796" y="290"/>
                  </a:lnTo>
                  <a:lnTo>
                    <a:pt x="794" y="282"/>
                  </a:lnTo>
                  <a:lnTo>
                    <a:pt x="788" y="272"/>
                  </a:lnTo>
                  <a:lnTo>
                    <a:pt x="776" y="268"/>
                  </a:lnTo>
                  <a:lnTo>
                    <a:pt x="772" y="270"/>
                  </a:lnTo>
                  <a:lnTo>
                    <a:pt x="768" y="274"/>
                  </a:lnTo>
                  <a:lnTo>
                    <a:pt x="766" y="276"/>
                  </a:lnTo>
                  <a:lnTo>
                    <a:pt x="766" y="276"/>
                  </a:lnTo>
                  <a:lnTo>
                    <a:pt x="760" y="280"/>
                  </a:lnTo>
                  <a:lnTo>
                    <a:pt x="756" y="280"/>
                  </a:lnTo>
                  <a:lnTo>
                    <a:pt x="756" y="280"/>
                  </a:lnTo>
                  <a:lnTo>
                    <a:pt x="750" y="282"/>
                  </a:lnTo>
                  <a:lnTo>
                    <a:pt x="746" y="280"/>
                  </a:lnTo>
                  <a:lnTo>
                    <a:pt x="740" y="276"/>
                  </a:lnTo>
                  <a:lnTo>
                    <a:pt x="736" y="272"/>
                  </a:lnTo>
                  <a:lnTo>
                    <a:pt x="720" y="256"/>
                  </a:lnTo>
                  <a:lnTo>
                    <a:pt x="720" y="256"/>
                  </a:lnTo>
                  <a:lnTo>
                    <a:pt x="714" y="246"/>
                  </a:lnTo>
                  <a:lnTo>
                    <a:pt x="708" y="238"/>
                  </a:lnTo>
                  <a:lnTo>
                    <a:pt x="704" y="232"/>
                  </a:lnTo>
                  <a:lnTo>
                    <a:pt x="704" y="232"/>
                  </a:lnTo>
                  <a:lnTo>
                    <a:pt x="698" y="224"/>
                  </a:lnTo>
                  <a:lnTo>
                    <a:pt x="692" y="216"/>
                  </a:lnTo>
                  <a:lnTo>
                    <a:pt x="692" y="216"/>
                  </a:lnTo>
                  <a:lnTo>
                    <a:pt x="690" y="206"/>
                  </a:lnTo>
                  <a:lnTo>
                    <a:pt x="692" y="196"/>
                  </a:lnTo>
                  <a:lnTo>
                    <a:pt x="692" y="196"/>
                  </a:lnTo>
                  <a:lnTo>
                    <a:pt x="692" y="196"/>
                  </a:lnTo>
                  <a:lnTo>
                    <a:pt x="702" y="178"/>
                  </a:lnTo>
                  <a:lnTo>
                    <a:pt x="708" y="160"/>
                  </a:lnTo>
                  <a:lnTo>
                    <a:pt x="710" y="148"/>
                  </a:lnTo>
                  <a:lnTo>
                    <a:pt x="706" y="128"/>
                  </a:lnTo>
                  <a:lnTo>
                    <a:pt x="694" y="118"/>
                  </a:lnTo>
                  <a:lnTo>
                    <a:pt x="696" y="104"/>
                  </a:lnTo>
                  <a:lnTo>
                    <a:pt x="696" y="104"/>
                  </a:lnTo>
                  <a:lnTo>
                    <a:pt x="698" y="96"/>
                  </a:lnTo>
                  <a:lnTo>
                    <a:pt x="700" y="90"/>
                  </a:lnTo>
                  <a:lnTo>
                    <a:pt x="704" y="86"/>
                  </a:lnTo>
                  <a:lnTo>
                    <a:pt x="708" y="84"/>
                  </a:lnTo>
                  <a:lnTo>
                    <a:pt x="708" y="84"/>
                  </a:lnTo>
                  <a:lnTo>
                    <a:pt x="712" y="84"/>
                  </a:lnTo>
                  <a:lnTo>
                    <a:pt x="712" y="80"/>
                  </a:lnTo>
                  <a:lnTo>
                    <a:pt x="712" y="78"/>
                  </a:lnTo>
                  <a:lnTo>
                    <a:pt x="712" y="62"/>
                  </a:lnTo>
                  <a:lnTo>
                    <a:pt x="712" y="62"/>
                  </a:lnTo>
                  <a:lnTo>
                    <a:pt x="712" y="62"/>
                  </a:lnTo>
                  <a:lnTo>
                    <a:pt x="712" y="44"/>
                  </a:lnTo>
                  <a:lnTo>
                    <a:pt x="712" y="44"/>
                  </a:lnTo>
                  <a:lnTo>
                    <a:pt x="710" y="42"/>
                  </a:lnTo>
                  <a:lnTo>
                    <a:pt x="710" y="42"/>
                  </a:lnTo>
                  <a:lnTo>
                    <a:pt x="710" y="42"/>
                  </a:lnTo>
                  <a:lnTo>
                    <a:pt x="708" y="40"/>
                  </a:lnTo>
                  <a:lnTo>
                    <a:pt x="708" y="40"/>
                  </a:lnTo>
                  <a:lnTo>
                    <a:pt x="706" y="40"/>
                  </a:lnTo>
                  <a:lnTo>
                    <a:pt x="692" y="30"/>
                  </a:lnTo>
                  <a:lnTo>
                    <a:pt x="692" y="30"/>
                  </a:lnTo>
                  <a:lnTo>
                    <a:pt x="692" y="30"/>
                  </a:lnTo>
                  <a:lnTo>
                    <a:pt x="680" y="20"/>
                  </a:lnTo>
                  <a:lnTo>
                    <a:pt x="642" y="14"/>
                  </a:lnTo>
                  <a:lnTo>
                    <a:pt x="642" y="14"/>
                  </a:lnTo>
                  <a:lnTo>
                    <a:pt x="630" y="4"/>
                  </a:lnTo>
                  <a:lnTo>
                    <a:pt x="608" y="4"/>
                  </a:lnTo>
                  <a:lnTo>
                    <a:pt x="608" y="4"/>
                  </a:lnTo>
                  <a:lnTo>
                    <a:pt x="602" y="6"/>
                  </a:lnTo>
                  <a:lnTo>
                    <a:pt x="596" y="10"/>
                  </a:lnTo>
                  <a:lnTo>
                    <a:pt x="594" y="10"/>
                  </a:lnTo>
                  <a:lnTo>
                    <a:pt x="576" y="16"/>
                  </a:lnTo>
                  <a:lnTo>
                    <a:pt x="532" y="16"/>
                  </a:lnTo>
                  <a:lnTo>
                    <a:pt x="532" y="16"/>
                  </a:lnTo>
                  <a:lnTo>
                    <a:pt x="524" y="20"/>
                  </a:lnTo>
                  <a:lnTo>
                    <a:pt x="518" y="24"/>
                  </a:lnTo>
                  <a:lnTo>
                    <a:pt x="518" y="24"/>
                  </a:lnTo>
                  <a:lnTo>
                    <a:pt x="508" y="28"/>
                  </a:lnTo>
                  <a:lnTo>
                    <a:pt x="492" y="34"/>
                  </a:lnTo>
                  <a:lnTo>
                    <a:pt x="472" y="40"/>
                  </a:lnTo>
                  <a:lnTo>
                    <a:pt x="472" y="40"/>
                  </a:lnTo>
                  <a:lnTo>
                    <a:pt x="470" y="40"/>
                  </a:lnTo>
                  <a:lnTo>
                    <a:pt x="440" y="36"/>
                  </a:lnTo>
                  <a:lnTo>
                    <a:pt x="438" y="36"/>
                  </a:lnTo>
                  <a:lnTo>
                    <a:pt x="438" y="36"/>
                  </a:lnTo>
                  <a:lnTo>
                    <a:pt x="438" y="36"/>
                  </a:lnTo>
                  <a:lnTo>
                    <a:pt x="428" y="36"/>
                  </a:lnTo>
                  <a:lnTo>
                    <a:pt x="410" y="40"/>
                  </a:lnTo>
                  <a:lnTo>
                    <a:pt x="374" y="44"/>
                  </a:lnTo>
                  <a:lnTo>
                    <a:pt x="374" y="44"/>
                  </a:lnTo>
                  <a:lnTo>
                    <a:pt x="372" y="44"/>
                  </a:lnTo>
                  <a:lnTo>
                    <a:pt x="356" y="36"/>
                  </a:lnTo>
                  <a:lnTo>
                    <a:pt x="340" y="36"/>
                  </a:lnTo>
                  <a:lnTo>
                    <a:pt x="340" y="36"/>
                  </a:lnTo>
                  <a:lnTo>
                    <a:pt x="330" y="32"/>
                  </a:lnTo>
                  <a:lnTo>
                    <a:pt x="320" y="20"/>
                  </a:lnTo>
                  <a:lnTo>
                    <a:pt x="318" y="20"/>
                  </a:lnTo>
                  <a:lnTo>
                    <a:pt x="318" y="20"/>
                  </a:lnTo>
                  <a:lnTo>
                    <a:pt x="316" y="12"/>
                  </a:lnTo>
                  <a:lnTo>
                    <a:pt x="314" y="8"/>
                  </a:lnTo>
                  <a:lnTo>
                    <a:pt x="310" y="4"/>
                  </a:lnTo>
                  <a:lnTo>
                    <a:pt x="302" y="0"/>
                  </a:lnTo>
                  <a:lnTo>
                    <a:pt x="296" y="8"/>
                  </a:lnTo>
                  <a:lnTo>
                    <a:pt x="296" y="8"/>
                  </a:lnTo>
                  <a:lnTo>
                    <a:pt x="270" y="20"/>
                  </a:lnTo>
                  <a:lnTo>
                    <a:pt x="268" y="20"/>
                  </a:lnTo>
                  <a:lnTo>
                    <a:pt x="268" y="20"/>
                  </a:lnTo>
                  <a:lnTo>
                    <a:pt x="236" y="22"/>
                  </a:lnTo>
                  <a:lnTo>
                    <a:pt x="236" y="22"/>
                  </a:lnTo>
                  <a:lnTo>
                    <a:pt x="226" y="20"/>
                  </a:lnTo>
                  <a:lnTo>
                    <a:pt x="210" y="16"/>
                  </a:lnTo>
                  <a:lnTo>
                    <a:pt x="184" y="12"/>
                  </a:lnTo>
                  <a:lnTo>
                    <a:pt x="182" y="12"/>
                  </a:lnTo>
                  <a:lnTo>
                    <a:pt x="182" y="12"/>
                  </a:lnTo>
                  <a:lnTo>
                    <a:pt x="166" y="4"/>
                  </a:lnTo>
                  <a:lnTo>
                    <a:pt x="152" y="4"/>
                  </a:lnTo>
                  <a:close/>
                </a:path>
              </a:pathLst>
            </a:custGeom>
            <a:grpFill/>
            <a:ln>
              <a:noFill/>
            </a:ln>
            <a:effectLst/>
          </p:spPr>
          <p:txBody>
            <a:bodyPr/>
            <a:lstStyle/>
            <a:p>
              <a:pPr>
                <a:defRPr/>
              </a:pPr>
              <a:endParaRPr lang="zh-CN" altLang="en-US" sz="1400">
                <a:solidFill>
                  <a:srgbClr val="FFD85F"/>
                </a:solidFill>
                <a:latin typeface="微软雅黑" panose="020b0503020204020204" pitchFamily="34" charset="-122"/>
                <a:ea typeface="微软雅黑" panose="020b0503020204020204" pitchFamily="34" charset="-122"/>
              </a:endParaRPr>
            </a:p>
          </p:txBody>
        </p:sp>
        <p:sp>
          <p:nvSpPr>
            <p:cNvPr id="18" name="Freeform 12"/>
            <p:cNvSpPr/>
            <p:nvPr/>
          </p:nvSpPr>
          <p:spPr bwMode="auto">
            <a:xfrm>
              <a:off x="4081436" y="3344391"/>
              <a:ext cx="771525" cy="803275"/>
            </a:xfrm>
            <a:custGeom>
              <a:gdLst>
                <a:gd name="T0" fmla="*/ 20 w 568"/>
                <a:gd name="T1" fmla="*/ 364 h 592"/>
                <a:gd name="T2" fmla="*/ 74 w 568"/>
                <a:gd name="T3" fmla="*/ 378 h 592"/>
                <a:gd name="T4" fmla="*/ 136 w 568"/>
                <a:gd name="T5" fmla="*/ 442 h 592"/>
                <a:gd name="T6" fmla="*/ 110 w 568"/>
                <a:gd name="T7" fmla="*/ 506 h 592"/>
                <a:gd name="T8" fmla="*/ 144 w 568"/>
                <a:gd name="T9" fmla="*/ 520 h 592"/>
                <a:gd name="T10" fmla="*/ 236 w 568"/>
                <a:gd name="T11" fmla="*/ 562 h 592"/>
                <a:gd name="T12" fmla="*/ 252 w 568"/>
                <a:gd name="T13" fmla="*/ 586 h 592"/>
                <a:gd name="T14" fmla="*/ 262 w 568"/>
                <a:gd name="T15" fmla="*/ 522 h 592"/>
                <a:gd name="T16" fmla="*/ 320 w 568"/>
                <a:gd name="T17" fmla="*/ 470 h 592"/>
                <a:gd name="T18" fmla="*/ 362 w 568"/>
                <a:gd name="T19" fmla="*/ 490 h 592"/>
                <a:gd name="T20" fmla="*/ 438 w 568"/>
                <a:gd name="T21" fmla="*/ 466 h 592"/>
                <a:gd name="T22" fmla="*/ 528 w 568"/>
                <a:gd name="T23" fmla="*/ 426 h 592"/>
                <a:gd name="T24" fmla="*/ 540 w 568"/>
                <a:gd name="T25" fmla="*/ 432 h 592"/>
                <a:gd name="T26" fmla="*/ 566 w 568"/>
                <a:gd name="T27" fmla="*/ 386 h 592"/>
                <a:gd name="T28" fmla="*/ 534 w 568"/>
                <a:gd name="T29" fmla="*/ 392 h 592"/>
                <a:gd name="T30" fmla="*/ 504 w 568"/>
                <a:gd name="T31" fmla="*/ 360 h 592"/>
                <a:gd name="T32" fmla="*/ 468 w 568"/>
                <a:gd name="T33" fmla="*/ 364 h 592"/>
                <a:gd name="T34" fmla="*/ 468 w 568"/>
                <a:gd name="T35" fmla="*/ 310 h 592"/>
                <a:gd name="T36" fmla="*/ 452 w 568"/>
                <a:gd name="T37" fmla="*/ 272 h 592"/>
                <a:gd name="T38" fmla="*/ 440 w 568"/>
                <a:gd name="T39" fmla="*/ 190 h 592"/>
                <a:gd name="T40" fmla="*/ 400 w 568"/>
                <a:gd name="T41" fmla="*/ 168 h 592"/>
                <a:gd name="T42" fmla="*/ 412 w 568"/>
                <a:gd name="T43" fmla="*/ 132 h 592"/>
                <a:gd name="T44" fmla="*/ 472 w 568"/>
                <a:gd name="T45" fmla="*/ 126 h 592"/>
                <a:gd name="T46" fmla="*/ 512 w 568"/>
                <a:gd name="T47" fmla="*/ 112 h 592"/>
                <a:gd name="T48" fmla="*/ 478 w 568"/>
                <a:gd name="T49" fmla="*/ 100 h 592"/>
                <a:gd name="T50" fmla="*/ 454 w 568"/>
                <a:gd name="T51" fmla="*/ 90 h 592"/>
                <a:gd name="T52" fmla="*/ 454 w 568"/>
                <a:gd name="T53" fmla="*/ 66 h 592"/>
                <a:gd name="T54" fmla="*/ 404 w 568"/>
                <a:gd name="T55" fmla="*/ 82 h 592"/>
                <a:gd name="T56" fmla="*/ 386 w 568"/>
                <a:gd name="T57" fmla="*/ 124 h 592"/>
                <a:gd name="T58" fmla="*/ 364 w 568"/>
                <a:gd name="T59" fmla="*/ 170 h 592"/>
                <a:gd name="T60" fmla="*/ 356 w 568"/>
                <a:gd name="T61" fmla="*/ 208 h 592"/>
                <a:gd name="T62" fmla="*/ 346 w 568"/>
                <a:gd name="T63" fmla="*/ 214 h 592"/>
                <a:gd name="T64" fmla="*/ 316 w 568"/>
                <a:gd name="T65" fmla="*/ 214 h 592"/>
                <a:gd name="T66" fmla="*/ 288 w 568"/>
                <a:gd name="T67" fmla="*/ 240 h 592"/>
                <a:gd name="T68" fmla="*/ 276 w 568"/>
                <a:gd name="T69" fmla="*/ 224 h 592"/>
                <a:gd name="T70" fmla="*/ 264 w 568"/>
                <a:gd name="T71" fmla="*/ 222 h 592"/>
                <a:gd name="T72" fmla="*/ 252 w 568"/>
                <a:gd name="T73" fmla="*/ 176 h 592"/>
                <a:gd name="T74" fmla="*/ 220 w 568"/>
                <a:gd name="T75" fmla="*/ 116 h 592"/>
                <a:gd name="T76" fmla="*/ 212 w 568"/>
                <a:gd name="T77" fmla="*/ 92 h 592"/>
                <a:gd name="T78" fmla="*/ 188 w 568"/>
                <a:gd name="T79" fmla="*/ 96 h 592"/>
                <a:gd name="T80" fmla="*/ 172 w 568"/>
                <a:gd name="T81" fmla="*/ 70 h 592"/>
                <a:gd name="T82" fmla="*/ 156 w 568"/>
                <a:gd name="T83" fmla="*/ 50 h 592"/>
                <a:gd name="T84" fmla="*/ 142 w 568"/>
                <a:gd name="T85" fmla="*/ 78 h 592"/>
                <a:gd name="T86" fmla="*/ 124 w 568"/>
                <a:gd name="T87" fmla="*/ 84 h 592"/>
                <a:gd name="T88" fmla="*/ 116 w 568"/>
                <a:gd name="T89" fmla="*/ 62 h 592"/>
                <a:gd name="T90" fmla="*/ 104 w 568"/>
                <a:gd name="T91" fmla="*/ 6 h 592"/>
                <a:gd name="T92" fmla="*/ 82 w 568"/>
                <a:gd name="T93" fmla="*/ 36 h 592"/>
                <a:gd name="T94" fmla="*/ 72 w 568"/>
                <a:gd name="T95" fmla="*/ 60 h 592"/>
                <a:gd name="T96" fmla="*/ 54 w 568"/>
                <a:gd name="T97" fmla="*/ 104 h 592"/>
                <a:gd name="T98" fmla="*/ 72 w 568"/>
                <a:gd name="T99" fmla="*/ 106 h 592"/>
                <a:gd name="T100" fmla="*/ 92 w 568"/>
                <a:gd name="T101" fmla="*/ 140 h 592"/>
                <a:gd name="T102" fmla="*/ 68 w 568"/>
                <a:gd name="T103" fmla="*/ 254 h 592"/>
                <a:gd name="T104" fmla="*/ 22 w 568"/>
                <a:gd name="T105" fmla="*/ 298 h 592"/>
                <a:gd name="T106" fmla="*/ 4 w 568"/>
                <a:gd name="T107" fmla="*/ 326 h 59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68" h="592">
                  <a:moveTo>
                    <a:pt x="4" y="364"/>
                  </a:moveTo>
                  <a:lnTo>
                    <a:pt x="0" y="374"/>
                  </a:lnTo>
                  <a:lnTo>
                    <a:pt x="0" y="374"/>
                  </a:lnTo>
                  <a:lnTo>
                    <a:pt x="10" y="372"/>
                  </a:lnTo>
                  <a:lnTo>
                    <a:pt x="18" y="366"/>
                  </a:lnTo>
                  <a:lnTo>
                    <a:pt x="20" y="364"/>
                  </a:lnTo>
                  <a:lnTo>
                    <a:pt x="20" y="364"/>
                  </a:lnTo>
                  <a:lnTo>
                    <a:pt x="52" y="360"/>
                  </a:lnTo>
                  <a:lnTo>
                    <a:pt x="74" y="350"/>
                  </a:lnTo>
                  <a:lnTo>
                    <a:pt x="82" y="362"/>
                  </a:lnTo>
                  <a:lnTo>
                    <a:pt x="84" y="362"/>
                  </a:lnTo>
                  <a:lnTo>
                    <a:pt x="74" y="378"/>
                  </a:lnTo>
                  <a:lnTo>
                    <a:pt x="84" y="388"/>
                  </a:lnTo>
                  <a:lnTo>
                    <a:pt x="84" y="390"/>
                  </a:lnTo>
                  <a:lnTo>
                    <a:pt x="84" y="392"/>
                  </a:lnTo>
                  <a:lnTo>
                    <a:pt x="76" y="426"/>
                  </a:lnTo>
                  <a:lnTo>
                    <a:pt x="98" y="440"/>
                  </a:lnTo>
                  <a:lnTo>
                    <a:pt x="136" y="442"/>
                  </a:lnTo>
                  <a:lnTo>
                    <a:pt x="130" y="450"/>
                  </a:lnTo>
                  <a:lnTo>
                    <a:pt x="130" y="450"/>
                  </a:lnTo>
                  <a:lnTo>
                    <a:pt x="104" y="486"/>
                  </a:lnTo>
                  <a:lnTo>
                    <a:pt x="98" y="496"/>
                  </a:lnTo>
                  <a:lnTo>
                    <a:pt x="96" y="502"/>
                  </a:lnTo>
                  <a:lnTo>
                    <a:pt x="110" y="506"/>
                  </a:lnTo>
                  <a:lnTo>
                    <a:pt x="110" y="506"/>
                  </a:lnTo>
                  <a:lnTo>
                    <a:pt x="122" y="508"/>
                  </a:lnTo>
                  <a:lnTo>
                    <a:pt x="132" y="510"/>
                  </a:lnTo>
                  <a:lnTo>
                    <a:pt x="140" y="516"/>
                  </a:lnTo>
                  <a:lnTo>
                    <a:pt x="144" y="520"/>
                  </a:lnTo>
                  <a:lnTo>
                    <a:pt x="144" y="520"/>
                  </a:lnTo>
                  <a:lnTo>
                    <a:pt x="152" y="534"/>
                  </a:lnTo>
                  <a:lnTo>
                    <a:pt x="158" y="550"/>
                  </a:lnTo>
                  <a:lnTo>
                    <a:pt x="180" y="562"/>
                  </a:lnTo>
                  <a:lnTo>
                    <a:pt x="192" y="564"/>
                  </a:lnTo>
                  <a:lnTo>
                    <a:pt x="220" y="540"/>
                  </a:lnTo>
                  <a:lnTo>
                    <a:pt x="236" y="562"/>
                  </a:lnTo>
                  <a:lnTo>
                    <a:pt x="236" y="564"/>
                  </a:lnTo>
                  <a:lnTo>
                    <a:pt x="236" y="564"/>
                  </a:lnTo>
                  <a:lnTo>
                    <a:pt x="236" y="564"/>
                  </a:lnTo>
                  <a:lnTo>
                    <a:pt x="240" y="584"/>
                  </a:lnTo>
                  <a:lnTo>
                    <a:pt x="252" y="586"/>
                  </a:lnTo>
                  <a:lnTo>
                    <a:pt x="252" y="586"/>
                  </a:lnTo>
                  <a:lnTo>
                    <a:pt x="272" y="592"/>
                  </a:lnTo>
                  <a:lnTo>
                    <a:pt x="276" y="592"/>
                  </a:lnTo>
                  <a:lnTo>
                    <a:pt x="276" y="590"/>
                  </a:lnTo>
                  <a:lnTo>
                    <a:pt x="272" y="570"/>
                  </a:lnTo>
                  <a:lnTo>
                    <a:pt x="272" y="568"/>
                  </a:lnTo>
                  <a:lnTo>
                    <a:pt x="262" y="522"/>
                  </a:lnTo>
                  <a:lnTo>
                    <a:pt x="262" y="520"/>
                  </a:lnTo>
                  <a:lnTo>
                    <a:pt x="268" y="488"/>
                  </a:lnTo>
                  <a:lnTo>
                    <a:pt x="270" y="488"/>
                  </a:lnTo>
                  <a:lnTo>
                    <a:pt x="272" y="488"/>
                  </a:lnTo>
                  <a:lnTo>
                    <a:pt x="294" y="490"/>
                  </a:lnTo>
                  <a:lnTo>
                    <a:pt x="320" y="470"/>
                  </a:lnTo>
                  <a:lnTo>
                    <a:pt x="324" y="472"/>
                  </a:lnTo>
                  <a:lnTo>
                    <a:pt x="324" y="472"/>
                  </a:lnTo>
                  <a:lnTo>
                    <a:pt x="342" y="486"/>
                  </a:lnTo>
                  <a:lnTo>
                    <a:pt x="352" y="498"/>
                  </a:lnTo>
                  <a:lnTo>
                    <a:pt x="352" y="498"/>
                  </a:lnTo>
                  <a:lnTo>
                    <a:pt x="362" y="490"/>
                  </a:lnTo>
                  <a:lnTo>
                    <a:pt x="378" y="474"/>
                  </a:lnTo>
                  <a:lnTo>
                    <a:pt x="378" y="472"/>
                  </a:lnTo>
                  <a:lnTo>
                    <a:pt x="380" y="472"/>
                  </a:lnTo>
                  <a:lnTo>
                    <a:pt x="420" y="482"/>
                  </a:lnTo>
                  <a:lnTo>
                    <a:pt x="438" y="468"/>
                  </a:lnTo>
                  <a:lnTo>
                    <a:pt x="438" y="466"/>
                  </a:lnTo>
                  <a:lnTo>
                    <a:pt x="440" y="466"/>
                  </a:lnTo>
                  <a:lnTo>
                    <a:pt x="440" y="466"/>
                  </a:lnTo>
                  <a:lnTo>
                    <a:pt x="440" y="466"/>
                  </a:lnTo>
                  <a:lnTo>
                    <a:pt x="458" y="470"/>
                  </a:lnTo>
                  <a:lnTo>
                    <a:pt x="512" y="422"/>
                  </a:lnTo>
                  <a:lnTo>
                    <a:pt x="528" y="426"/>
                  </a:lnTo>
                  <a:lnTo>
                    <a:pt x="528" y="426"/>
                  </a:lnTo>
                  <a:lnTo>
                    <a:pt x="530" y="428"/>
                  </a:lnTo>
                  <a:lnTo>
                    <a:pt x="530" y="428"/>
                  </a:lnTo>
                  <a:lnTo>
                    <a:pt x="532" y="428"/>
                  </a:lnTo>
                  <a:lnTo>
                    <a:pt x="536" y="436"/>
                  </a:lnTo>
                  <a:lnTo>
                    <a:pt x="540" y="432"/>
                  </a:lnTo>
                  <a:lnTo>
                    <a:pt x="540" y="432"/>
                  </a:lnTo>
                  <a:lnTo>
                    <a:pt x="540" y="430"/>
                  </a:lnTo>
                  <a:lnTo>
                    <a:pt x="540" y="430"/>
                  </a:lnTo>
                  <a:lnTo>
                    <a:pt x="556" y="422"/>
                  </a:lnTo>
                  <a:lnTo>
                    <a:pt x="568" y="410"/>
                  </a:lnTo>
                  <a:lnTo>
                    <a:pt x="566" y="386"/>
                  </a:lnTo>
                  <a:lnTo>
                    <a:pt x="564" y="382"/>
                  </a:lnTo>
                  <a:lnTo>
                    <a:pt x="548" y="388"/>
                  </a:lnTo>
                  <a:lnTo>
                    <a:pt x="548" y="388"/>
                  </a:lnTo>
                  <a:lnTo>
                    <a:pt x="548" y="388"/>
                  </a:lnTo>
                  <a:lnTo>
                    <a:pt x="542" y="392"/>
                  </a:lnTo>
                  <a:lnTo>
                    <a:pt x="534" y="392"/>
                  </a:lnTo>
                  <a:lnTo>
                    <a:pt x="516" y="392"/>
                  </a:lnTo>
                  <a:lnTo>
                    <a:pt x="516" y="392"/>
                  </a:lnTo>
                  <a:lnTo>
                    <a:pt x="510" y="390"/>
                  </a:lnTo>
                  <a:lnTo>
                    <a:pt x="504" y="386"/>
                  </a:lnTo>
                  <a:lnTo>
                    <a:pt x="504" y="360"/>
                  </a:lnTo>
                  <a:lnTo>
                    <a:pt x="504" y="360"/>
                  </a:lnTo>
                  <a:lnTo>
                    <a:pt x="496" y="358"/>
                  </a:lnTo>
                  <a:lnTo>
                    <a:pt x="492" y="356"/>
                  </a:lnTo>
                  <a:lnTo>
                    <a:pt x="488" y="358"/>
                  </a:lnTo>
                  <a:lnTo>
                    <a:pt x="484" y="360"/>
                  </a:lnTo>
                  <a:lnTo>
                    <a:pt x="472" y="364"/>
                  </a:lnTo>
                  <a:lnTo>
                    <a:pt x="468" y="364"/>
                  </a:lnTo>
                  <a:lnTo>
                    <a:pt x="468" y="362"/>
                  </a:lnTo>
                  <a:lnTo>
                    <a:pt x="462" y="350"/>
                  </a:lnTo>
                  <a:lnTo>
                    <a:pt x="460" y="340"/>
                  </a:lnTo>
                  <a:lnTo>
                    <a:pt x="460" y="340"/>
                  </a:lnTo>
                  <a:lnTo>
                    <a:pt x="468" y="310"/>
                  </a:lnTo>
                  <a:lnTo>
                    <a:pt x="468" y="310"/>
                  </a:lnTo>
                  <a:lnTo>
                    <a:pt x="468" y="310"/>
                  </a:lnTo>
                  <a:lnTo>
                    <a:pt x="468" y="308"/>
                  </a:lnTo>
                  <a:lnTo>
                    <a:pt x="476" y="294"/>
                  </a:lnTo>
                  <a:lnTo>
                    <a:pt x="452" y="274"/>
                  </a:lnTo>
                  <a:lnTo>
                    <a:pt x="452" y="272"/>
                  </a:lnTo>
                  <a:lnTo>
                    <a:pt x="452" y="272"/>
                  </a:lnTo>
                  <a:lnTo>
                    <a:pt x="452" y="248"/>
                  </a:lnTo>
                  <a:lnTo>
                    <a:pt x="452" y="248"/>
                  </a:lnTo>
                  <a:lnTo>
                    <a:pt x="464" y="212"/>
                  </a:lnTo>
                  <a:lnTo>
                    <a:pt x="456" y="192"/>
                  </a:lnTo>
                  <a:lnTo>
                    <a:pt x="450" y="190"/>
                  </a:lnTo>
                  <a:lnTo>
                    <a:pt x="440" y="190"/>
                  </a:lnTo>
                  <a:lnTo>
                    <a:pt x="432" y="204"/>
                  </a:lnTo>
                  <a:lnTo>
                    <a:pt x="420" y="196"/>
                  </a:lnTo>
                  <a:lnTo>
                    <a:pt x="410" y="190"/>
                  </a:lnTo>
                  <a:lnTo>
                    <a:pt x="400" y="168"/>
                  </a:lnTo>
                  <a:lnTo>
                    <a:pt x="400" y="168"/>
                  </a:lnTo>
                  <a:lnTo>
                    <a:pt x="400" y="168"/>
                  </a:lnTo>
                  <a:lnTo>
                    <a:pt x="398" y="152"/>
                  </a:lnTo>
                  <a:lnTo>
                    <a:pt x="398" y="150"/>
                  </a:lnTo>
                  <a:lnTo>
                    <a:pt x="396" y="148"/>
                  </a:lnTo>
                  <a:lnTo>
                    <a:pt x="400" y="148"/>
                  </a:lnTo>
                  <a:lnTo>
                    <a:pt x="410" y="132"/>
                  </a:lnTo>
                  <a:lnTo>
                    <a:pt x="412" y="132"/>
                  </a:lnTo>
                  <a:lnTo>
                    <a:pt x="412" y="132"/>
                  </a:lnTo>
                  <a:lnTo>
                    <a:pt x="412" y="132"/>
                  </a:lnTo>
                  <a:lnTo>
                    <a:pt x="420" y="130"/>
                  </a:lnTo>
                  <a:lnTo>
                    <a:pt x="430" y="128"/>
                  </a:lnTo>
                  <a:lnTo>
                    <a:pt x="472" y="126"/>
                  </a:lnTo>
                  <a:lnTo>
                    <a:pt x="472" y="126"/>
                  </a:lnTo>
                  <a:lnTo>
                    <a:pt x="478" y="128"/>
                  </a:lnTo>
                  <a:lnTo>
                    <a:pt x="480" y="128"/>
                  </a:lnTo>
                  <a:lnTo>
                    <a:pt x="486" y="132"/>
                  </a:lnTo>
                  <a:lnTo>
                    <a:pt x="496" y="126"/>
                  </a:lnTo>
                  <a:lnTo>
                    <a:pt x="506" y="120"/>
                  </a:lnTo>
                  <a:lnTo>
                    <a:pt x="512" y="112"/>
                  </a:lnTo>
                  <a:lnTo>
                    <a:pt x="512" y="108"/>
                  </a:lnTo>
                  <a:lnTo>
                    <a:pt x="512" y="90"/>
                  </a:lnTo>
                  <a:lnTo>
                    <a:pt x="502" y="88"/>
                  </a:lnTo>
                  <a:lnTo>
                    <a:pt x="486" y="94"/>
                  </a:lnTo>
                  <a:lnTo>
                    <a:pt x="486" y="94"/>
                  </a:lnTo>
                  <a:lnTo>
                    <a:pt x="478" y="100"/>
                  </a:lnTo>
                  <a:lnTo>
                    <a:pt x="474" y="102"/>
                  </a:lnTo>
                  <a:lnTo>
                    <a:pt x="470" y="104"/>
                  </a:lnTo>
                  <a:lnTo>
                    <a:pt x="470" y="104"/>
                  </a:lnTo>
                  <a:lnTo>
                    <a:pt x="466" y="102"/>
                  </a:lnTo>
                  <a:lnTo>
                    <a:pt x="462" y="100"/>
                  </a:lnTo>
                  <a:lnTo>
                    <a:pt x="454" y="90"/>
                  </a:lnTo>
                  <a:lnTo>
                    <a:pt x="454" y="90"/>
                  </a:lnTo>
                  <a:lnTo>
                    <a:pt x="454" y="90"/>
                  </a:lnTo>
                  <a:lnTo>
                    <a:pt x="454" y="88"/>
                  </a:lnTo>
                  <a:lnTo>
                    <a:pt x="452" y="78"/>
                  </a:lnTo>
                  <a:lnTo>
                    <a:pt x="452" y="76"/>
                  </a:lnTo>
                  <a:lnTo>
                    <a:pt x="454" y="66"/>
                  </a:lnTo>
                  <a:lnTo>
                    <a:pt x="444" y="44"/>
                  </a:lnTo>
                  <a:lnTo>
                    <a:pt x="428" y="48"/>
                  </a:lnTo>
                  <a:lnTo>
                    <a:pt x="420" y="56"/>
                  </a:lnTo>
                  <a:lnTo>
                    <a:pt x="424" y="80"/>
                  </a:lnTo>
                  <a:lnTo>
                    <a:pt x="396" y="68"/>
                  </a:lnTo>
                  <a:lnTo>
                    <a:pt x="404" y="82"/>
                  </a:lnTo>
                  <a:lnTo>
                    <a:pt x="404" y="82"/>
                  </a:lnTo>
                  <a:lnTo>
                    <a:pt x="404" y="84"/>
                  </a:lnTo>
                  <a:lnTo>
                    <a:pt x="402" y="100"/>
                  </a:lnTo>
                  <a:lnTo>
                    <a:pt x="402" y="102"/>
                  </a:lnTo>
                  <a:lnTo>
                    <a:pt x="400" y="102"/>
                  </a:lnTo>
                  <a:lnTo>
                    <a:pt x="386" y="124"/>
                  </a:lnTo>
                  <a:lnTo>
                    <a:pt x="386" y="124"/>
                  </a:lnTo>
                  <a:lnTo>
                    <a:pt x="360" y="138"/>
                  </a:lnTo>
                  <a:lnTo>
                    <a:pt x="358" y="152"/>
                  </a:lnTo>
                  <a:lnTo>
                    <a:pt x="358" y="152"/>
                  </a:lnTo>
                  <a:lnTo>
                    <a:pt x="360" y="160"/>
                  </a:lnTo>
                  <a:lnTo>
                    <a:pt x="364" y="170"/>
                  </a:lnTo>
                  <a:lnTo>
                    <a:pt x="366" y="170"/>
                  </a:lnTo>
                  <a:lnTo>
                    <a:pt x="366" y="172"/>
                  </a:lnTo>
                  <a:lnTo>
                    <a:pt x="368" y="192"/>
                  </a:lnTo>
                  <a:lnTo>
                    <a:pt x="368" y="194"/>
                  </a:lnTo>
                  <a:lnTo>
                    <a:pt x="366" y="196"/>
                  </a:lnTo>
                  <a:lnTo>
                    <a:pt x="356" y="208"/>
                  </a:lnTo>
                  <a:lnTo>
                    <a:pt x="356" y="208"/>
                  </a:lnTo>
                  <a:lnTo>
                    <a:pt x="356" y="208"/>
                  </a:lnTo>
                  <a:lnTo>
                    <a:pt x="356" y="208"/>
                  </a:lnTo>
                  <a:lnTo>
                    <a:pt x="348" y="214"/>
                  </a:lnTo>
                  <a:lnTo>
                    <a:pt x="348" y="214"/>
                  </a:lnTo>
                  <a:lnTo>
                    <a:pt x="346" y="214"/>
                  </a:lnTo>
                  <a:lnTo>
                    <a:pt x="346" y="214"/>
                  </a:lnTo>
                  <a:lnTo>
                    <a:pt x="344" y="214"/>
                  </a:lnTo>
                  <a:lnTo>
                    <a:pt x="326" y="210"/>
                  </a:lnTo>
                  <a:lnTo>
                    <a:pt x="326" y="210"/>
                  </a:lnTo>
                  <a:lnTo>
                    <a:pt x="322" y="210"/>
                  </a:lnTo>
                  <a:lnTo>
                    <a:pt x="316" y="214"/>
                  </a:lnTo>
                  <a:lnTo>
                    <a:pt x="308" y="224"/>
                  </a:lnTo>
                  <a:lnTo>
                    <a:pt x="300" y="232"/>
                  </a:lnTo>
                  <a:lnTo>
                    <a:pt x="300" y="232"/>
                  </a:lnTo>
                  <a:lnTo>
                    <a:pt x="298" y="236"/>
                  </a:lnTo>
                  <a:lnTo>
                    <a:pt x="294" y="238"/>
                  </a:lnTo>
                  <a:lnTo>
                    <a:pt x="288" y="240"/>
                  </a:lnTo>
                  <a:lnTo>
                    <a:pt x="282" y="238"/>
                  </a:lnTo>
                  <a:lnTo>
                    <a:pt x="282" y="238"/>
                  </a:lnTo>
                  <a:lnTo>
                    <a:pt x="280" y="238"/>
                  </a:lnTo>
                  <a:lnTo>
                    <a:pt x="278" y="234"/>
                  </a:lnTo>
                  <a:lnTo>
                    <a:pt x="276" y="230"/>
                  </a:lnTo>
                  <a:lnTo>
                    <a:pt x="276" y="224"/>
                  </a:lnTo>
                  <a:lnTo>
                    <a:pt x="276" y="220"/>
                  </a:lnTo>
                  <a:lnTo>
                    <a:pt x="276" y="214"/>
                  </a:lnTo>
                  <a:lnTo>
                    <a:pt x="272" y="218"/>
                  </a:lnTo>
                  <a:lnTo>
                    <a:pt x="272" y="218"/>
                  </a:lnTo>
                  <a:lnTo>
                    <a:pt x="270" y="220"/>
                  </a:lnTo>
                  <a:lnTo>
                    <a:pt x="264" y="222"/>
                  </a:lnTo>
                  <a:lnTo>
                    <a:pt x="264" y="222"/>
                  </a:lnTo>
                  <a:lnTo>
                    <a:pt x="260" y="218"/>
                  </a:lnTo>
                  <a:lnTo>
                    <a:pt x="258" y="212"/>
                  </a:lnTo>
                  <a:lnTo>
                    <a:pt x="258" y="212"/>
                  </a:lnTo>
                  <a:lnTo>
                    <a:pt x="256" y="192"/>
                  </a:lnTo>
                  <a:lnTo>
                    <a:pt x="252" y="176"/>
                  </a:lnTo>
                  <a:lnTo>
                    <a:pt x="244" y="168"/>
                  </a:lnTo>
                  <a:lnTo>
                    <a:pt x="244" y="168"/>
                  </a:lnTo>
                  <a:lnTo>
                    <a:pt x="244" y="166"/>
                  </a:lnTo>
                  <a:lnTo>
                    <a:pt x="226" y="128"/>
                  </a:lnTo>
                  <a:lnTo>
                    <a:pt x="226" y="128"/>
                  </a:lnTo>
                  <a:lnTo>
                    <a:pt x="220" y="116"/>
                  </a:lnTo>
                  <a:lnTo>
                    <a:pt x="220" y="116"/>
                  </a:lnTo>
                  <a:lnTo>
                    <a:pt x="220" y="116"/>
                  </a:lnTo>
                  <a:lnTo>
                    <a:pt x="220" y="114"/>
                  </a:lnTo>
                  <a:lnTo>
                    <a:pt x="216" y="94"/>
                  </a:lnTo>
                  <a:lnTo>
                    <a:pt x="214" y="90"/>
                  </a:lnTo>
                  <a:lnTo>
                    <a:pt x="212" y="92"/>
                  </a:lnTo>
                  <a:lnTo>
                    <a:pt x="212" y="92"/>
                  </a:lnTo>
                  <a:lnTo>
                    <a:pt x="204" y="100"/>
                  </a:lnTo>
                  <a:lnTo>
                    <a:pt x="200" y="104"/>
                  </a:lnTo>
                  <a:lnTo>
                    <a:pt x="200" y="104"/>
                  </a:lnTo>
                  <a:lnTo>
                    <a:pt x="196" y="102"/>
                  </a:lnTo>
                  <a:lnTo>
                    <a:pt x="188" y="96"/>
                  </a:lnTo>
                  <a:lnTo>
                    <a:pt x="176" y="90"/>
                  </a:lnTo>
                  <a:lnTo>
                    <a:pt x="174" y="88"/>
                  </a:lnTo>
                  <a:lnTo>
                    <a:pt x="172" y="88"/>
                  </a:lnTo>
                  <a:lnTo>
                    <a:pt x="172" y="88"/>
                  </a:lnTo>
                  <a:lnTo>
                    <a:pt x="172" y="86"/>
                  </a:lnTo>
                  <a:lnTo>
                    <a:pt x="172" y="70"/>
                  </a:lnTo>
                  <a:lnTo>
                    <a:pt x="172" y="70"/>
                  </a:lnTo>
                  <a:lnTo>
                    <a:pt x="168" y="58"/>
                  </a:lnTo>
                  <a:lnTo>
                    <a:pt x="162" y="42"/>
                  </a:lnTo>
                  <a:lnTo>
                    <a:pt x="156" y="42"/>
                  </a:lnTo>
                  <a:lnTo>
                    <a:pt x="156" y="42"/>
                  </a:lnTo>
                  <a:lnTo>
                    <a:pt x="156" y="50"/>
                  </a:lnTo>
                  <a:lnTo>
                    <a:pt x="154" y="58"/>
                  </a:lnTo>
                  <a:lnTo>
                    <a:pt x="154" y="58"/>
                  </a:lnTo>
                  <a:lnTo>
                    <a:pt x="150" y="64"/>
                  </a:lnTo>
                  <a:lnTo>
                    <a:pt x="144" y="70"/>
                  </a:lnTo>
                  <a:lnTo>
                    <a:pt x="144" y="70"/>
                  </a:lnTo>
                  <a:lnTo>
                    <a:pt x="142" y="78"/>
                  </a:lnTo>
                  <a:lnTo>
                    <a:pt x="138" y="82"/>
                  </a:lnTo>
                  <a:lnTo>
                    <a:pt x="138" y="82"/>
                  </a:lnTo>
                  <a:lnTo>
                    <a:pt x="134" y="86"/>
                  </a:lnTo>
                  <a:lnTo>
                    <a:pt x="130" y="86"/>
                  </a:lnTo>
                  <a:lnTo>
                    <a:pt x="128" y="86"/>
                  </a:lnTo>
                  <a:lnTo>
                    <a:pt x="124" y="84"/>
                  </a:lnTo>
                  <a:lnTo>
                    <a:pt x="122" y="84"/>
                  </a:lnTo>
                  <a:lnTo>
                    <a:pt x="122" y="84"/>
                  </a:lnTo>
                  <a:lnTo>
                    <a:pt x="118" y="82"/>
                  </a:lnTo>
                  <a:lnTo>
                    <a:pt x="118" y="78"/>
                  </a:lnTo>
                  <a:lnTo>
                    <a:pt x="116" y="66"/>
                  </a:lnTo>
                  <a:lnTo>
                    <a:pt x="116" y="62"/>
                  </a:lnTo>
                  <a:lnTo>
                    <a:pt x="106" y="56"/>
                  </a:lnTo>
                  <a:lnTo>
                    <a:pt x="106" y="56"/>
                  </a:lnTo>
                  <a:lnTo>
                    <a:pt x="104" y="54"/>
                  </a:lnTo>
                  <a:lnTo>
                    <a:pt x="102" y="50"/>
                  </a:lnTo>
                  <a:lnTo>
                    <a:pt x="100" y="42"/>
                  </a:lnTo>
                  <a:lnTo>
                    <a:pt x="104" y="6"/>
                  </a:lnTo>
                  <a:lnTo>
                    <a:pt x="102" y="0"/>
                  </a:lnTo>
                  <a:lnTo>
                    <a:pt x="88" y="14"/>
                  </a:lnTo>
                  <a:lnTo>
                    <a:pt x="80" y="20"/>
                  </a:lnTo>
                  <a:lnTo>
                    <a:pt x="78" y="26"/>
                  </a:lnTo>
                  <a:lnTo>
                    <a:pt x="78" y="26"/>
                  </a:lnTo>
                  <a:lnTo>
                    <a:pt x="82" y="36"/>
                  </a:lnTo>
                  <a:lnTo>
                    <a:pt x="82" y="44"/>
                  </a:lnTo>
                  <a:lnTo>
                    <a:pt x="82" y="44"/>
                  </a:lnTo>
                  <a:lnTo>
                    <a:pt x="82" y="48"/>
                  </a:lnTo>
                  <a:lnTo>
                    <a:pt x="80" y="54"/>
                  </a:lnTo>
                  <a:lnTo>
                    <a:pt x="76" y="58"/>
                  </a:lnTo>
                  <a:lnTo>
                    <a:pt x="72" y="60"/>
                  </a:lnTo>
                  <a:lnTo>
                    <a:pt x="56" y="66"/>
                  </a:lnTo>
                  <a:lnTo>
                    <a:pt x="52" y="68"/>
                  </a:lnTo>
                  <a:lnTo>
                    <a:pt x="52" y="74"/>
                  </a:lnTo>
                  <a:lnTo>
                    <a:pt x="52" y="96"/>
                  </a:lnTo>
                  <a:lnTo>
                    <a:pt x="52" y="96"/>
                  </a:lnTo>
                  <a:lnTo>
                    <a:pt x="54" y="104"/>
                  </a:lnTo>
                  <a:lnTo>
                    <a:pt x="54" y="106"/>
                  </a:lnTo>
                  <a:lnTo>
                    <a:pt x="56" y="108"/>
                  </a:lnTo>
                  <a:lnTo>
                    <a:pt x="56" y="108"/>
                  </a:lnTo>
                  <a:lnTo>
                    <a:pt x="64" y="108"/>
                  </a:lnTo>
                  <a:lnTo>
                    <a:pt x="68" y="108"/>
                  </a:lnTo>
                  <a:lnTo>
                    <a:pt x="72" y="106"/>
                  </a:lnTo>
                  <a:lnTo>
                    <a:pt x="76" y="104"/>
                  </a:lnTo>
                  <a:lnTo>
                    <a:pt x="92" y="138"/>
                  </a:lnTo>
                  <a:lnTo>
                    <a:pt x="92" y="140"/>
                  </a:lnTo>
                  <a:lnTo>
                    <a:pt x="92" y="140"/>
                  </a:lnTo>
                  <a:lnTo>
                    <a:pt x="92" y="140"/>
                  </a:lnTo>
                  <a:lnTo>
                    <a:pt x="92" y="140"/>
                  </a:lnTo>
                  <a:lnTo>
                    <a:pt x="88" y="184"/>
                  </a:lnTo>
                  <a:lnTo>
                    <a:pt x="82" y="216"/>
                  </a:lnTo>
                  <a:lnTo>
                    <a:pt x="78" y="238"/>
                  </a:lnTo>
                  <a:lnTo>
                    <a:pt x="72" y="250"/>
                  </a:lnTo>
                  <a:lnTo>
                    <a:pt x="72" y="250"/>
                  </a:lnTo>
                  <a:lnTo>
                    <a:pt x="68" y="254"/>
                  </a:lnTo>
                  <a:lnTo>
                    <a:pt x="62" y="256"/>
                  </a:lnTo>
                  <a:lnTo>
                    <a:pt x="62" y="256"/>
                  </a:lnTo>
                  <a:lnTo>
                    <a:pt x="54" y="254"/>
                  </a:lnTo>
                  <a:lnTo>
                    <a:pt x="48" y="252"/>
                  </a:lnTo>
                  <a:lnTo>
                    <a:pt x="48" y="252"/>
                  </a:lnTo>
                  <a:lnTo>
                    <a:pt x="22" y="298"/>
                  </a:lnTo>
                  <a:lnTo>
                    <a:pt x="12" y="312"/>
                  </a:lnTo>
                  <a:lnTo>
                    <a:pt x="6" y="318"/>
                  </a:lnTo>
                  <a:lnTo>
                    <a:pt x="8" y="318"/>
                  </a:lnTo>
                  <a:lnTo>
                    <a:pt x="8" y="318"/>
                  </a:lnTo>
                  <a:lnTo>
                    <a:pt x="6" y="320"/>
                  </a:lnTo>
                  <a:lnTo>
                    <a:pt x="4" y="326"/>
                  </a:lnTo>
                  <a:lnTo>
                    <a:pt x="4" y="348"/>
                  </a:lnTo>
                  <a:lnTo>
                    <a:pt x="8" y="352"/>
                  </a:lnTo>
                  <a:lnTo>
                    <a:pt x="10" y="352"/>
                  </a:lnTo>
                  <a:lnTo>
                    <a:pt x="12" y="354"/>
                  </a:lnTo>
                  <a:lnTo>
                    <a:pt x="4" y="364"/>
                  </a:lnTo>
                  <a:close/>
                </a:path>
              </a:pathLst>
            </a:custGeom>
            <a:grpFill/>
            <a:ln>
              <a:noFill/>
            </a:ln>
            <a:effectLst/>
          </p:spPr>
          <p:txBody>
            <a:bodyPr/>
            <a:lstStyle/>
            <a:p>
              <a:pPr>
                <a:defRPr/>
              </a:pPr>
              <a:endParaRPr lang="zh-CN" altLang="en-US" sz="1400">
                <a:solidFill>
                  <a:srgbClr val="FFD85F"/>
                </a:solidFill>
                <a:latin typeface="微软雅黑" panose="020b0503020204020204" pitchFamily="34" charset="-122"/>
                <a:ea typeface="微软雅黑" panose="020b0503020204020204" pitchFamily="34" charset="-122"/>
              </a:endParaRPr>
            </a:p>
          </p:txBody>
        </p:sp>
        <p:sp>
          <p:nvSpPr>
            <p:cNvPr id="19" name="Freeform 13"/>
            <p:cNvSpPr/>
            <p:nvPr/>
          </p:nvSpPr>
          <p:spPr bwMode="auto">
            <a:xfrm>
              <a:off x="4635474" y="3333279"/>
              <a:ext cx="520700" cy="450850"/>
            </a:xfrm>
            <a:custGeom>
              <a:gdLst>
                <a:gd name="T0" fmla="*/ 284 w 384"/>
                <a:gd name="T1" fmla="*/ 14 h 332"/>
                <a:gd name="T2" fmla="*/ 272 w 384"/>
                <a:gd name="T3" fmla="*/ 26 h 332"/>
                <a:gd name="T4" fmla="*/ 262 w 384"/>
                <a:gd name="T5" fmla="*/ 20 h 332"/>
                <a:gd name="T6" fmla="*/ 260 w 384"/>
                <a:gd name="T7" fmla="*/ 10 h 332"/>
                <a:gd name="T8" fmla="*/ 250 w 384"/>
                <a:gd name="T9" fmla="*/ 8 h 332"/>
                <a:gd name="T10" fmla="*/ 240 w 384"/>
                <a:gd name="T11" fmla="*/ 34 h 332"/>
                <a:gd name="T12" fmla="*/ 216 w 384"/>
                <a:gd name="T13" fmla="*/ 34 h 332"/>
                <a:gd name="T14" fmla="*/ 208 w 384"/>
                <a:gd name="T15" fmla="*/ 44 h 332"/>
                <a:gd name="T16" fmla="*/ 188 w 384"/>
                <a:gd name="T17" fmla="*/ 58 h 332"/>
                <a:gd name="T18" fmla="*/ 182 w 384"/>
                <a:gd name="T19" fmla="*/ 58 h 332"/>
                <a:gd name="T20" fmla="*/ 160 w 384"/>
                <a:gd name="T21" fmla="*/ 54 h 332"/>
                <a:gd name="T22" fmla="*/ 160 w 384"/>
                <a:gd name="T23" fmla="*/ 50 h 332"/>
                <a:gd name="T24" fmla="*/ 148 w 384"/>
                <a:gd name="T25" fmla="*/ 74 h 332"/>
                <a:gd name="T26" fmla="*/ 170 w 384"/>
                <a:gd name="T27" fmla="*/ 82 h 332"/>
                <a:gd name="T28" fmla="*/ 176 w 384"/>
                <a:gd name="T29" fmla="*/ 110 h 332"/>
                <a:gd name="T30" fmla="*/ 160 w 384"/>
                <a:gd name="T31" fmla="*/ 122 h 332"/>
                <a:gd name="T32" fmla="*/ 124 w 384"/>
                <a:gd name="T33" fmla="*/ 130 h 332"/>
                <a:gd name="T34" fmla="*/ 114 w 384"/>
                <a:gd name="T35" fmla="*/ 126 h 332"/>
                <a:gd name="T36" fmla="*/ 104 w 384"/>
                <a:gd name="T37" fmla="*/ 134 h 332"/>
                <a:gd name="T38" fmla="*/ 78 w 384"/>
                <a:gd name="T39" fmla="*/ 148 h 332"/>
                <a:gd name="T40" fmla="*/ 16 w 384"/>
                <a:gd name="T41" fmla="*/ 146 h 332"/>
                <a:gd name="T42" fmla="*/ 0 w 384"/>
                <a:gd name="T43" fmla="*/ 172 h 332"/>
                <a:gd name="T44" fmla="*/ 18 w 384"/>
                <a:gd name="T45" fmla="*/ 196 h 332"/>
                <a:gd name="T46" fmla="*/ 28 w 384"/>
                <a:gd name="T47" fmla="*/ 190 h 332"/>
                <a:gd name="T48" fmla="*/ 44 w 384"/>
                <a:gd name="T49" fmla="*/ 188 h 332"/>
                <a:gd name="T50" fmla="*/ 66 w 384"/>
                <a:gd name="T51" fmla="*/ 220 h 332"/>
                <a:gd name="T52" fmla="*/ 58 w 384"/>
                <a:gd name="T53" fmla="*/ 246 h 332"/>
                <a:gd name="T54" fmla="*/ 62 w 384"/>
                <a:gd name="T55" fmla="*/ 286 h 332"/>
                <a:gd name="T56" fmla="*/ 68 w 384"/>
                <a:gd name="T57" fmla="*/ 320 h 332"/>
                <a:gd name="T58" fmla="*/ 78 w 384"/>
                <a:gd name="T59" fmla="*/ 326 h 332"/>
                <a:gd name="T60" fmla="*/ 110 w 384"/>
                <a:gd name="T61" fmla="*/ 320 h 332"/>
                <a:gd name="T62" fmla="*/ 168 w 384"/>
                <a:gd name="T63" fmla="*/ 320 h 332"/>
                <a:gd name="T64" fmla="*/ 196 w 384"/>
                <a:gd name="T65" fmla="*/ 302 h 332"/>
                <a:gd name="T66" fmla="*/ 216 w 384"/>
                <a:gd name="T67" fmla="*/ 290 h 332"/>
                <a:gd name="T68" fmla="*/ 248 w 384"/>
                <a:gd name="T69" fmla="*/ 282 h 332"/>
                <a:gd name="T70" fmla="*/ 256 w 384"/>
                <a:gd name="T71" fmla="*/ 292 h 332"/>
                <a:gd name="T72" fmla="*/ 276 w 384"/>
                <a:gd name="T73" fmla="*/ 292 h 332"/>
                <a:gd name="T74" fmla="*/ 294 w 384"/>
                <a:gd name="T75" fmla="*/ 296 h 332"/>
                <a:gd name="T76" fmla="*/ 296 w 384"/>
                <a:gd name="T77" fmla="*/ 288 h 332"/>
                <a:gd name="T78" fmla="*/ 312 w 384"/>
                <a:gd name="T79" fmla="*/ 276 h 332"/>
                <a:gd name="T80" fmla="*/ 322 w 384"/>
                <a:gd name="T81" fmla="*/ 276 h 332"/>
                <a:gd name="T82" fmla="*/ 330 w 384"/>
                <a:gd name="T83" fmla="*/ 262 h 332"/>
                <a:gd name="T84" fmla="*/ 348 w 384"/>
                <a:gd name="T85" fmla="*/ 252 h 332"/>
                <a:gd name="T86" fmla="*/ 352 w 384"/>
                <a:gd name="T87" fmla="*/ 248 h 332"/>
                <a:gd name="T88" fmla="*/ 374 w 384"/>
                <a:gd name="T89" fmla="*/ 244 h 332"/>
                <a:gd name="T90" fmla="*/ 384 w 384"/>
                <a:gd name="T91" fmla="*/ 228 h 332"/>
                <a:gd name="T92" fmla="*/ 372 w 384"/>
                <a:gd name="T93" fmla="*/ 206 h 332"/>
                <a:gd name="T94" fmla="*/ 372 w 384"/>
                <a:gd name="T95" fmla="*/ 204 h 332"/>
                <a:gd name="T96" fmla="*/ 380 w 384"/>
                <a:gd name="T97" fmla="*/ 174 h 332"/>
                <a:gd name="T98" fmla="*/ 372 w 384"/>
                <a:gd name="T99" fmla="*/ 156 h 332"/>
                <a:gd name="T100" fmla="*/ 350 w 384"/>
                <a:gd name="T101" fmla="*/ 136 h 332"/>
                <a:gd name="T102" fmla="*/ 366 w 384"/>
                <a:gd name="T103" fmla="*/ 92 h 332"/>
                <a:gd name="T104" fmla="*/ 372 w 384"/>
                <a:gd name="T105" fmla="*/ 68 h 332"/>
                <a:gd name="T106" fmla="*/ 356 w 384"/>
                <a:gd name="T107" fmla="*/ 76 h 332"/>
                <a:gd name="T108" fmla="*/ 346 w 384"/>
                <a:gd name="T109" fmla="*/ 82 h 332"/>
                <a:gd name="T110" fmla="*/ 336 w 384"/>
                <a:gd name="T111" fmla="*/ 76 h 332"/>
                <a:gd name="T112" fmla="*/ 332 w 384"/>
                <a:gd name="T113" fmla="*/ 60 h 332"/>
                <a:gd name="T114" fmla="*/ 316 w 384"/>
                <a:gd name="T115" fmla="*/ 60 h 332"/>
                <a:gd name="T116" fmla="*/ 304 w 384"/>
                <a:gd name="T117" fmla="*/ 12 h 33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84" h="332">
                  <a:moveTo>
                    <a:pt x="300" y="6"/>
                  </a:moveTo>
                  <a:lnTo>
                    <a:pt x="296" y="4"/>
                  </a:lnTo>
                  <a:lnTo>
                    <a:pt x="288" y="8"/>
                  </a:lnTo>
                  <a:lnTo>
                    <a:pt x="284" y="14"/>
                  </a:lnTo>
                  <a:lnTo>
                    <a:pt x="284" y="14"/>
                  </a:lnTo>
                  <a:lnTo>
                    <a:pt x="280" y="22"/>
                  </a:lnTo>
                  <a:lnTo>
                    <a:pt x="276" y="24"/>
                  </a:lnTo>
                  <a:lnTo>
                    <a:pt x="272" y="26"/>
                  </a:lnTo>
                  <a:lnTo>
                    <a:pt x="272" y="26"/>
                  </a:lnTo>
                  <a:lnTo>
                    <a:pt x="268" y="24"/>
                  </a:lnTo>
                  <a:lnTo>
                    <a:pt x="264" y="20"/>
                  </a:lnTo>
                  <a:lnTo>
                    <a:pt x="262" y="20"/>
                  </a:lnTo>
                  <a:lnTo>
                    <a:pt x="262" y="20"/>
                  </a:lnTo>
                  <a:lnTo>
                    <a:pt x="262" y="20"/>
                  </a:lnTo>
                  <a:lnTo>
                    <a:pt x="260" y="12"/>
                  </a:lnTo>
                  <a:lnTo>
                    <a:pt x="260" y="10"/>
                  </a:lnTo>
                  <a:lnTo>
                    <a:pt x="258" y="0"/>
                  </a:lnTo>
                  <a:lnTo>
                    <a:pt x="254" y="0"/>
                  </a:lnTo>
                  <a:lnTo>
                    <a:pt x="252" y="0"/>
                  </a:lnTo>
                  <a:lnTo>
                    <a:pt x="250" y="8"/>
                  </a:lnTo>
                  <a:lnTo>
                    <a:pt x="250" y="20"/>
                  </a:lnTo>
                  <a:lnTo>
                    <a:pt x="250" y="20"/>
                  </a:lnTo>
                  <a:lnTo>
                    <a:pt x="248" y="20"/>
                  </a:lnTo>
                  <a:lnTo>
                    <a:pt x="240" y="34"/>
                  </a:lnTo>
                  <a:lnTo>
                    <a:pt x="238" y="36"/>
                  </a:lnTo>
                  <a:lnTo>
                    <a:pt x="236" y="36"/>
                  </a:lnTo>
                  <a:lnTo>
                    <a:pt x="216" y="34"/>
                  </a:lnTo>
                  <a:lnTo>
                    <a:pt x="216" y="34"/>
                  </a:lnTo>
                  <a:lnTo>
                    <a:pt x="216" y="34"/>
                  </a:lnTo>
                  <a:lnTo>
                    <a:pt x="216" y="34"/>
                  </a:lnTo>
                  <a:lnTo>
                    <a:pt x="216" y="36"/>
                  </a:lnTo>
                  <a:lnTo>
                    <a:pt x="208" y="44"/>
                  </a:lnTo>
                  <a:lnTo>
                    <a:pt x="212" y="50"/>
                  </a:lnTo>
                  <a:lnTo>
                    <a:pt x="212" y="50"/>
                  </a:lnTo>
                  <a:lnTo>
                    <a:pt x="206" y="58"/>
                  </a:lnTo>
                  <a:lnTo>
                    <a:pt x="188" y="58"/>
                  </a:lnTo>
                  <a:lnTo>
                    <a:pt x="188" y="56"/>
                  </a:lnTo>
                  <a:lnTo>
                    <a:pt x="188" y="54"/>
                  </a:lnTo>
                  <a:lnTo>
                    <a:pt x="184" y="52"/>
                  </a:lnTo>
                  <a:lnTo>
                    <a:pt x="182" y="58"/>
                  </a:lnTo>
                  <a:lnTo>
                    <a:pt x="180" y="60"/>
                  </a:lnTo>
                  <a:lnTo>
                    <a:pt x="168" y="60"/>
                  </a:lnTo>
                  <a:lnTo>
                    <a:pt x="168" y="60"/>
                  </a:lnTo>
                  <a:lnTo>
                    <a:pt x="160" y="54"/>
                  </a:lnTo>
                  <a:lnTo>
                    <a:pt x="160" y="52"/>
                  </a:lnTo>
                  <a:lnTo>
                    <a:pt x="160" y="52"/>
                  </a:lnTo>
                  <a:lnTo>
                    <a:pt x="160" y="52"/>
                  </a:lnTo>
                  <a:lnTo>
                    <a:pt x="160" y="50"/>
                  </a:lnTo>
                  <a:lnTo>
                    <a:pt x="146" y="48"/>
                  </a:lnTo>
                  <a:lnTo>
                    <a:pt x="136" y="52"/>
                  </a:lnTo>
                  <a:lnTo>
                    <a:pt x="132" y="56"/>
                  </a:lnTo>
                  <a:lnTo>
                    <a:pt x="148" y="74"/>
                  </a:lnTo>
                  <a:lnTo>
                    <a:pt x="168" y="80"/>
                  </a:lnTo>
                  <a:lnTo>
                    <a:pt x="168" y="80"/>
                  </a:lnTo>
                  <a:lnTo>
                    <a:pt x="168" y="80"/>
                  </a:lnTo>
                  <a:lnTo>
                    <a:pt x="170" y="82"/>
                  </a:lnTo>
                  <a:lnTo>
                    <a:pt x="180" y="92"/>
                  </a:lnTo>
                  <a:lnTo>
                    <a:pt x="176" y="108"/>
                  </a:lnTo>
                  <a:lnTo>
                    <a:pt x="176" y="108"/>
                  </a:lnTo>
                  <a:lnTo>
                    <a:pt x="176" y="110"/>
                  </a:lnTo>
                  <a:lnTo>
                    <a:pt x="176" y="110"/>
                  </a:lnTo>
                  <a:lnTo>
                    <a:pt x="162" y="120"/>
                  </a:lnTo>
                  <a:lnTo>
                    <a:pt x="162" y="122"/>
                  </a:lnTo>
                  <a:lnTo>
                    <a:pt x="160" y="122"/>
                  </a:lnTo>
                  <a:lnTo>
                    <a:pt x="138" y="128"/>
                  </a:lnTo>
                  <a:lnTo>
                    <a:pt x="138" y="128"/>
                  </a:lnTo>
                  <a:lnTo>
                    <a:pt x="124" y="130"/>
                  </a:lnTo>
                  <a:lnTo>
                    <a:pt x="124" y="130"/>
                  </a:lnTo>
                  <a:lnTo>
                    <a:pt x="124" y="130"/>
                  </a:lnTo>
                  <a:lnTo>
                    <a:pt x="124" y="130"/>
                  </a:lnTo>
                  <a:lnTo>
                    <a:pt x="124" y="130"/>
                  </a:lnTo>
                  <a:lnTo>
                    <a:pt x="114" y="126"/>
                  </a:lnTo>
                  <a:lnTo>
                    <a:pt x="110" y="126"/>
                  </a:lnTo>
                  <a:lnTo>
                    <a:pt x="104" y="134"/>
                  </a:lnTo>
                  <a:lnTo>
                    <a:pt x="104" y="134"/>
                  </a:lnTo>
                  <a:lnTo>
                    <a:pt x="104" y="134"/>
                  </a:lnTo>
                  <a:lnTo>
                    <a:pt x="94" y="142"/>
                  </a:lnTo>
                  <a:lnTo>
                    <a:pt x="92" y="142"/>
                  </a:lnTo>
                  <a:lnTo>
                    <a:pt x="92" y="142"/>
                  </a:lnTo>
                  <a:lnTo>
                    <a:pt x="78" y="148"/>
                  </a:lnTo>
                  <a:lnTo>
                    <a:pt x="78" y="148"/>
                  </a:lnTo>
                  <a:lnTo>
                    <a:pt x="60" y="142"/>
                  </a:lnTo>
                  <a:lnTo>
                    <a:pt x="24" y="144"/>
                  </a:lnTo>
                  <a:lnTo>
                    <a:pt x="16" y="146"/>
                  </a:lnTo>
                  <a:lnTo>
                    <a:pt x="16" y="148"/>
                  </a:lnTo>
                  <a:lnTo>
                    <a:pt x="8" y="148"/>
                  </a:lnTo>
                  <a:lnTo>
                    <a:pt x="0" y="160"/>
                  </a:lnTo>
                  <a:lnTo>
                    <a:pt x="0" y="172"/>
                  </a:lnTo>
                  <a:lnTo>
                    <a:pt x="8" y="192"/>
                  </a:lnTo>
                  <a:lnTo>
                    <a:pt x="18" y="196"/>
                  </a:lnTo>
                  <a:lnTo>
                    <a:pt x="18" y="196"/>
                  </a:lnTo>
                  <a:lnTo>
                    <a:pt x="18" y="196"/>
                  </a:lnTo>
                  <a:lnTo>
                    <a:pt x="22" y="200"/>
                  </a:lnTo>
                  <a:lnTo>
                    <a:pt x="28" y="192"/>
                  </a:lnTo>
                  <a:lnTo>
                    <a:pt x="28" y="190"/>
                  </a:lnTo>
                  <a:lnTo>
                    <a:pt x="28" y="190"/>
                  </a:lnTo>
                  <a:lnTo>
                    <a:pt x="30" y="190"/>
                  </a:lnTo>
                  <a:lnTo>
                    <a:pt x="42" y="188"/>
                  </a:lnTo>
                  <a:lnTo>
                    <a:pt x="44" y="188"/>
                  </a:lnTo>
                  <a:lnTo>
                    <a:pt x="44" y="188"/>
                  </a:lnTo>
                  <a:lnTo>
                    <a:pt x="56" y="192"/>
                  </a:lnTo>
                  <a:lnTo>
                    <a:pt x="68" y="220"/>
                  </a:lnTo>
                  <a:lnTo>
                    <a:pt x="66" y="220"/>
                  </a:lnTo>
                  <a:lnTo>
                    <a:pt x="66" y="220"/>
                  </a:lnTo>
                  <a:lnTo>
                    <a:pt x="62" y="236"/>
                  </a:lnTo>
                  <a:lnTo>
                    <a:pt x="62" y="236"/>
                  </a:lnTo>
                  <a:lnTo>
                    <a:pt x="58" y="244"/>
                  </a:lnTo>
                  <a:lnTo>
                    <a:pt x="58" y="246"/>
                  </a:lnTo>
                  <a:lnTo>
                    <a:pt x="52" y="260"/>
                  </a:lnTo>
                  <a:lnTo>
                    <a:pt x="52" y="276"/>
                  </a:lnTo>
                  <a:lnTo>
                    <a:pt x="62" y="286"/>
                  </a:lnTo>
                  <a:lnTo>
                    <a:pt x="62" y="286"/>
                  </a:lnTo>
                  <a:lnTo>
                    <a:pt x="76" y="296"/>
                  </a:lnTo>
                  <a:lnTo>
                    <a:pt x="76" y="298"/>
                  </a:lnTo>
                  <a:lnTo>
                    <a:pt x="78" y="298"/>
                  </a:lnTo>
                  <a:lnTo>
                    <a:pt x="68" y="320"/>
                  </a:lnTo>
                  <a:lnTo>
                    <a:pt x="66" y="332"/>
                  </a:lnTo>
                  <a:lnTo>
                    <a:pt x="68" y="330"/>
                  </a:lnTo>
                  <a:lnTo>
                    <a:pt x="70" y="330"/>
                  </a:lnTo>
                  <a:lnTo>
                    <a:pt x="78" y="326"/>
                  </a:lnTo>
                  <a:lnTo>
                    <a:pt x="92" y="318"/>
                  </a:lnTo>
                  <a:lnTo>
                    <a:pt x="92" y="318"/>
                  </a:lnTo>
                  <a:lnTo>
                    <a:pt x="108" y="320"/>
                  </a:lnTo>
                  <a:lnTo>
                    <a:pt x="110" y="320"/>
                  </a:lnTo>
                  <a:lnTo>
                    <a:pt x="110" y="320"/>
                  </a:lnTo>
                  <a:lnTo>
                    <a:pt x="134" y="330"/>
                  </a:lnTo>
                  <a:lnTo>
                    <a:pt x="160" y="330"/>
                  </a:lnTo>
                  <a:lnTo>
                    <a:pt x="168" y="320"/>
                  </a:lnTo>
                  <a:lnTo>
                    <a:pt x="168" y="320"/>
                  </a:lnTo>
                  <a:lnTo>
                    <a:pt x="168" y="320"/>
                  </a:lnTo>
                  <a:lnTo>
                    <a:pt x="182" y="312"/>
                  </a:lnTo>
                  <a:lnTo>
                    <a:pt x="196" y="302"/>
                  </a:lnTo>
                  <a:lnTo>
                    <a:pt x="196" y="300"/>
                  </a:lnTo>
                  <a:lnTo>
                    <a:pt x="196" y="300"/>
                  </a:lnTo>
                  <a:lnTo>
                    <a:pt x="206" y="298"/>
                  </a:lnTo>
                  <a:lnTo>
                    <a:pt x="216" y="290"/>
                  </a:lnTo>
                  <a:lnTo>
                    <a:pt x="228" y="274"/>
                  </a:lnTo>
                  <a:lnTo>
                    <a:pt x="246" y="280"/>
                  </a:lnTo>
                  <a:lnTo>
                    <a:pt x="248" y="280"/>
                  </a:lnTo>
                  <a:lnTo>
                    <a:pt x="248" y="282"/>
                  </a:lnTo>
                  <a:lnTo>
                    <a:pt x="248" y="282"/>
                  </a:lnTo>
                  <a:lnTo>
                    <a:pt x="248" y="282"/>
                  </a:lnTo>
                  <a:lnTo>
                    <a:pt x="252" y="290"/>
                  </a:lnTo>
                  <a:lnTo>
                    <a:pt x="256" y="292"/>
                  </a:lnTo>
                  <a:lnTo>
                    <a:pt x="266" y="292"/>
                  </a:lnTo>
                  <a:lnTo>
                    <a:pt x="268" y="292"/>
                  </a:lnTo>
                  <a:lnTo>
                    <a:pt x="274" y="292"/>
                  </a:lnTo>
                  <a:lnTo>
                    <a:pt x="276" y="292"/>
                  </a:lnTo>
                  <a:lnTo>
                    <a:pt x="276" y="294"/>
                  </a:lnTo>
                  <a:lnTo>
                    <a:pt x="288" y="298"/>
                  </a:lnTo>
                  <a:lnTo>
                    <a:pt x="292" y="298"/>
                  </a:lnTo>
                  <a:lnTo>
                    <a:pt x="294" y="296"/>
                  </a:lnTo>
                  <a:lnTo>
                    <a:pt x="296" y="290"/>
                  </a:lnTo>
                  <a:lnTo>
                    <a:pt x="296" y="290"/>
                  </a:lnTo>
                  <a:lnTo>
                    <a:pt x="296" y="288"/>
                  </a:lnTo>
                  <a:lnTo>
                    <a:pt x="296" y="288"/>
                  </a:lnTo>
                  <a:lnTo>
                    <a:pt x="296" y="288"/>
                  </a:lnTo>
                  <a:lnTo>
                    <a:pt x="302" y="284"/>
                  </a:lnTo>
                  <a:lnTo>
                    <a:pt x="302" y="284"/>
                  </a:lnTo>
                  <a:lnTo>
                    <a:pt x="312" y="276"/>
                  </a:lnTo>
                  <a:lnTo>
                    <a:pt x="312" y="276"/>
                  </a:lnTo>
                  <a:lnTo>
                    <a:pt x="312" y="276"/>
                  </a:lnTo>
                  <a:lnTo>
                    <a:pt x="314" y="276"/>
                  </a:lnTo>
                  <a:lnTo>
                    <a:pt x="322" y="276"/>
                  </a:lnTo>
                  <a:lnTo>
                    <a:pt x="322" y="276"/>
                  </a:lnTo>
                  <a:lnTo>
                    <a:pt x="324" y="268"/>
                  </a:lnTo>
                  <a:lnTo>
                    <a:pt x="330" y="262"/>
                  </a:lnTo>
                  <a:lnTo>
                    <a:pt x="330" y="262"/>
                  </a:lnTo>
                  <a:lnTo>
                    <a:pt x="336" y="258"/>
                  </a:lnTo>
                  <a:lnTo>
                    <a:pt x="342" y="256"/>
                  </a:lnTo>
                  <a:lnTo>
                    <a:pt x="346" y="252"/>
                  </a:lnTo>
                  <a:lnTo>
                    <a:pt x="348" y="252"/>
                  </a:lnTo>
                  <a:lnTo>
                    <a:pt x="348" y="252"/>
                  </a:lnTo>
                  <a:lnTo>
                    <a:pt x="352" y="248"/>
                  </a:lnTo>
                  <a:lnTo>
                    <a:pt x="352" y="248"/>
                  </a:lnTo>
                  <a:lnTo>
                    <a:pt x="352" y="248"/>
                  </a:lnTo>
                  <a:lnTo>
                    <a:pt x="352" y="246"/>
                  </a:lnTo>
                  <a:lnTo>
                    <a:pt x="354" y="246"/>
                  </a:lnTo>
                  <a:lnTo>
                    <a:pt x="366" y="244"/>
                  </a:lnTo>
                  <a:lnTo>
                    <a:pt x="374" y="244"/>
                  </a:lnTo>
                  <a:lnTo>
                    <a:pt x="376" y="240"/>
                  </a:lnTo>
                  <a:lnTo>
                    <a:pt x="380" y="236"/>
                  </a:lnTo>
                  <a:lnTo>
                    <a:pt x="380" y="236"/>
                  </a:lnTo>
                  <a:lnTo>
                    <a:pt x="384" y="228"/>
                  </a:lnTo>
                  <a:lnTo>
                    <a:pt x="382" y="228"/>
                  </a:lnTo>
                  <a:lnTo>
                    <a:pt x="382" y="228"/>
                  </a:lnTo>
                  <a:lnTo>
                    <a:pt x="376" y="218"/>
                  </a:lnTo>
                  <a:lnTo>
                    <a:pt x="372" y="206"/>
                  </a:lnTo>
                  <a:lnTo>
                    <a:pt x="372" y="206"/>
                  </a:lnTo>
                  <a:lnTo>
                    <a:pt x="372" y="206"/>
                  </a:lnTo>
                  <a:lnTo>
                    <a:pt x="372" y="206"/>
                  </a:lnTo>
                  <a:lnTo>
                    <a:pt x="372" y="204"/>
                  </a:lnTo>
                  <a:lnTo>
                    <a:pt x="376" y="188"/>
                  </a:lnTo>
                  <a:lnTo>
                    <a:pt x="376" y="188"/>
                  </a:lnTo>
                  <a:lnTo>
                    <a:pt x="376" y="180"/>
                  </a:lnTo>
                  <a:lnTo>
                    <a:pt x="380" y="174"/>
                  </a:lnTo>
                  <a:lnTo>
                    <a:pt x="380" y="160"/>
                  </a:lnTo>
                  <a:lnTo>
                    <a:pt x="380" y="160"/>
                  </a:lnTo>
                  <a:lnTo>
                    <a:pt x="378" y="158"/>
                  </a:lnTo>
                  <a:lnTo>
                    <a:pt x="372" y="156"/>
                  </a:lnTo>
                  <a:lnTo>
                    <a:pt x="348" y="166"/>
                  </a:lnTo>
                  <a:lnTo>
                    <a:pt x="348" y="140"/>
                  </a:lnTo>
                  <a:lnTo>
                    <a:pt x="348" y="140"/>
                  </a:lnTo>
                  <a:lnTo>
                    <a:pt x="350" y="136"/>
                  </a:lnTo>
                  <a:lnTo>
                    <a:pt x="356" y="132"/>
                  </a:lnTo>
                  <a:lnTo>
                    <a:pt x="372" y="120"/>
                  </a:lnTo>
                  <a:lnTo>
                    <a:pt x="366" y="92"/>
                  </a:lnTo>
                  <a:lnTo>
                    <a:pt x="366" y="92"/>
                  </a:lnTo>
                  <a:lnTo>
                    <a:pt x="366" y="84"/>
                  </a:lnTo>
                  <a:lnTo>
                    <a:pt x="366" y="78"/>
                  </a:lnTo>
                  <a:lnTo>
                    <a:pt x="368" y="74"/>
                  </a:lnTo>
                  <a:lnTo>
                    <a:pt x="372" y="68"/>
                  </a:lnTo>
                  <a:lnTo>
                    <a:pt x="372" y="64"/>
                  </a:lnTo>
                  <a:lnTo>
                    <a:pt x="364" y="64"/>
                  </a:lnTo>
                  <a:lnTo>
                    <a:pt x="360" y="64"/>
                  </a:lnTo>
                  <a:lnTo>
                    <a:pt x="356" y="76"/>
                  </a:lnTo>
                  <a:lnTo>
                    <a:pt x="356" y="76"/>
                  </a:lnTo>
                  <a:lnTo>
                    <a:pt x="352" y="80"/>
                  </a:lnTo>
                  <a:lnTo>
                    <a:pt x="348" y="82"/>
                  </a:lnTo>
                  <a:lnTo>
                    <a:pt x="346" y="82"/>
                  </a:lnTo>
                  <a:lnTo>
                    <a:pt x="338" y="76"/>
                  </a:lnTo>
                  <a:lnTo>
                    <a:pt x="336" y="76"/>
                  </a:lnTo>
                  <a:lnTo>
                    <a:pt x="336" y="76"/>
                  </a:lnTo>
                  <a:lnTo>
                    <a:pt x="336" y="76"/>
                  </a:lnTo>
                  <a:lnTo>
                    <a:pt x="336" y="74"/>
                  </a:lnTo>
                  <a:lnTo>
                    <a:pt x="334" y="68"/>
                  </a:lnTo>
                  <a:lnTo>
                    <a:pt x="332" y="60"/>
                  </a:lnTo>
                  <a:lnTo>
                    <a:pt x="332" y="60"/>
                  </a:lnTo>
                  <a:lnTo>
                    <a:pt x="332" y="60"/>
                  </a:lnTo>
                  <a:lnTo>
                    <a:pt x="332" y="64"/>
                  </a:lnTo>
                  <a:lnTo>
                    <a:pt x="316" y="64"/>
                  </a:lnTo>
                  <a:lnTo>
                    <a:pt x="316" y="60"/>
                  </a:lnTo>
                  <a:lnTo>
                    <a:pt x="312" y="52"/>
                  </a:lnTo>
                  <a:lnTo>
                    <a:pt x="312" y="40"/>
                  </a:lnTo>
                  <a:lnTo>
                    <a:pt x="304" y="24"/>
                  </a:lnTo>
                  <a:lnTo>
                    <a:pt x="304" y="12"/>
                  </a:lnTo>
                  <a:lnTo>
                    <a:pt x="300" y="6"/>
                  </a:lnTo>
                  <a:close/>
                </a:path>
              </a:pathLst>
            </a:custGeom>
            <a:grpFill/>
            <a:ln>
              <a:noFill/>
            </a:ln>
            <a:effectLst/>
          </p:spPr>
          <p:txBody>
            <a:bodyPr/>
            <a:lstStyle/>
            <a:p>
              <a:pPr>
                <a:defRPr/>
              </a:pPr>
              <a:endParaRPr lang="zh-CN" altLang="en-US" sz="1400">
                <a:solidFill>
                  <a:srgbClr val="FFD85F"/>
                </a:solidFill>
                <a:latin typeface="微软雅黑" panose="020b0503020204020204" pitchFamily="34" charset="-122"/>
                <a:ea typeface="微软雅黑" panose="020b0503020204020204" pitchFamily="34" charset="-122"/>
              </a:endParaRPr>
            </a:p>
          </p:txBody>
        </p:sp>
        <p:sp>
          <p:nvSpPr>
            <p:cNvPr id="20" name="Freeform 14"/>
            <p:cNvSpPr/>
            <p:nvPr/>
          </p:nvSpPr>
          <p:spPr bwMode="auto">
            <a:xfrm>
              <a:off x="4719611" y="3609504"/>
              <a:ext cx="681038" cy="519112"/>
            </a:xfrm>
            <a:custGeom>
              <a:gdLst>
                <a:gd name="T0" fmla="*/ 394 w 502"/>
                <a:gd name="T1" fmla="*/ 28 h 382"/>
                <a:gd name="T2" fmla="*/ 376 w 502"/>
                <a:gd name="T3" fmla="*/ 36 h 382"/>
                <a:gd name="T4" fmla="*/ 344 w 502"/>
                <a:gd name="T5" fmla="*/ 44 h 382"/>
                <a:gd name="T6" fmla="*/ 322 w 502"/>
                <a:gd name="T7" fmla="*/ 42 h 382"/>
                <a:gd name="T8" fmla="*/ 322 w 502"/>
                <a:gd name="T9" fmla="*/ 42 h 382"/>
                <a:gd name="T10" fmla="*/ 282 w 502"/>
                <a:gd name="T11" fmla="*/ 60 h 382"/>
                <a:gd name="T12" fmla="*/ 270 w 502"/>
                <a:gd name="T13" fmla="*/ 70 h 382"/>
                <a:gd name="T14" fmla="*/ 254 w 502"/>
                <a:gd name="T15" fmla="*/ 80 h 382"/>
                <a:gd name="T16" fmla="*/ 238 w 502"/>
                <a:gd name="T17" fmla="*/ 100 h 382"/>
                <a:gd name="T18" fmla="*/ 210 w 502"/>
                <a:gd name="T19" fmla="*/ 96 h 382"/>
                <a:gd name="T20" fmla="*/ 190 w 502"/>
                <a:gd name="T21" fmla="*/ 96 h 382"/>
                <a:gd name="T22" fmla="*/ 162 w 502"/>
                <a:gd name="T23" fmla="*/ 92 h 382"/>
                <a:gd name="T24" fmla="*/ 148 w 502"/>
                <a:gd name="T25" fmla="*/ 100 h 382"/>
                <a:gd name="T26" fmla="*/ 126 w 502"/>
                <a:gd name="T27" fmla="*/ 116 h 382"/>
                <a:gd name="T28" fmla="*/ 70 w 502"/>
                <a:gd name="T29" fmla="*/ 134 h 382"/>
                <a:gd name="T30" fmla="*/ 20 w 502"/>
                <a:gd name="T31" fmla="*/ 130 h 382"/>
                <a:gd name="T32" fmla="*/ 10 w 502"/>
                <a:gd name="T33" fmla="*/ 132 h 382"/>
                <a:gd name="T34" fmla="*/ 4 w 502"/>
                <a:gd name="T35" fmla="*/ 158 h 382"/>
                <a:gd name="T36" fmla="*/ 40 w 502"/>
                <a:gd name="T37" fmla="*/ 158 h 382"/>
                <a:gd name="T38" fmla="*/ 46 w 502"/>
                <a:gd name="T39" fmla="*/ 188 h 382"/>
                <a:gd name="T40" fmla="*/ 76 w 502"/>
                <a:gd name="T41" fmla="*/ 184 h 382"/>
                <a:gd name="T42" fmla="*/ 100 w 502"/>
                <a:gd name="T43" fmla="*/ 178 h 382"/>
                <a:gd name="T44" fmla="*/ 106 w 502"/>
                <a:gd name="T45" fmla="*/ 218 h 382"/>
                <a:gd name="T46" fmla="*/ 74 w 502"/>
                <a:gd name="T47" fmla="*/ 242 h 382"/>
                <a:gd name="T48" fmla="*/ 106 w 502"/>
                <a:gd name="T49" fmla="*/ 256 h 382"/>
                <a:gd name="T50" fmla="*/ 152 w 502"/>
                <a:gd name="T51" fmla="*/ 264 h 382"/>
                <a:gd name="T52" fmla="*/ 154 w 502"/>
                <a:gd name="T53" fmla="*/ 286 h 382"/>
                <a:gd name="T54" fmla="*/ 142 w 502"/>
                <a:gd name="T55" fmla="*/ 320 h 382"/>
                <a:gd name="T56" fmla="*/ 194 w 502"/>
                <a:gd name="T57" fmla="*/ 356 h 382"/>
                <a:gd name="T58" fmla="*/ 216 w 502"/>
                <a:gd name="T59" fmla="*/ 348 h 382"/>
                <a:gd name="T60" fmla="*/ 254 w 502"/>
                <a:gd name="T61" fmla="*/ 360 h 382"/>
                <a:gd name="T62" fmla="*/ 270 w 502"/>
                <a:gd name="T63" fmla="*/ 360 h 382"/>
                <a:gd name="T64" fmla="*/ 312 w 502"/>
                <a:gd name="T65" fmla="*/ 370 h 382"/>
                <a:gd name="T66" fmla="*/ 320 w 502"/>
                <a:gd name="T67" fmla="*/ 380 h 382"/>
                <a:gd name="T68" fmla="*/ 358 w 502"/>
                <a:gd name="T69" fmla="*/ 356 h 382"/>
                <a:gd name="T70" fmla="*/ 372 w 502"/>
                <a:gd name="T71" fmla="*/ 328 h 382"/>
                <a:gd name="T72" fmla="*/ 400 w 502"/>
                <a:gd name="T73" fmla="*/ 306 h 382"/>
                <a:gd name="T74" fmla="*/ 410 w 502"/>
                <a:gd name="T75" fmla="*/ 286 h 382"/>
                <a:gd name="T76" fmla="*/ 416 w 502"/>
                <a:gd name="T77" fmla="*/ 274 h 382"/>
                <a:gd name="T78" fmla="*/ 456 w 502"/>
                <a:gd name="T79" fmla="*/ 230 h 382"/>
                <a:gd name="T80" fmla="*/ 466 w 502"/>
                <a:gd name="T81" fmla="*/ 210 h 382"/>
                <a:gd name="T82" fmla="*/ 490 w 502"/>
                <a:gd name="T83" fmla="*/ 168 h 382"/>
                <a:gd name="T84" fmla="*/ 502 w 502"/>
                <a:gd name="T85" fmla="*/ 146 h 382"/>
                <a:gd name="T86" fmla="*/ 496 w 502"/>
                <a:gd name="T87" fmla="*/ 120 h 382"/>
                <a:gd name="T88" fmla="*/ 472 w 502"/>
                <a:gd name="T89" fmla="*/ 128 h 382"/>
                <a:gd name="T90" fmla="*/ 454 w 502"/>
                <a:gd name="T91" fmla="*/ 122 h 382"/>
                <a:gd name="T92" fmla="*/ 446 w 502"/>
                <a:gd name="T93" fmla="*/ 98 h 382"/>
                <a:gd name="T94" fmla="*/ 428 w 502"/>
                <a:gd name="T95" fmla="*/ 114 h 382"/>
                <a:gd name="T96" fmla="*/ 422 w 502"/>
                <a:gd name="T97" fmla="*/ 108 h 382"/>
                <a:gd name="T98" fmla="*/ 424 w 502"/>
                <a:gd name="T99" fmla="*/ 88 h 382"/>
                <a:gd name="T100" fmla="*/ 444 w 502"/>
                <a:gd name="T101" fmla="*/ 58 h 382"/>
                <a:gd name="T102" fmla="*/ 442 w 502"/>
                <a:gd name="T103" fmla="*/ 28 h 382"/>
                <a:gd name="T104" fmla="*/ 440 w 502"/>
                <a:gd name="T105" fmla="*/ 8 h 382"/>
                <a:gd name="T106" fmla="*/ 432 w 502"/>
                <a:gd name="T107" fmla="*/ 2 h 382"/>
                <a:gd name="T108" fmla="*/ 422 w 502"/>
                <a:gd name="T109" fmla="*/ 10 h 382"/>
                <a:gd name="T110" fmla="*/ 402 w 502"/>
                <a:gd name="T111" fmla="*/ 8 h 38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2" h="382">
                  <a:moveTo>
                    <a:pt x="402" y="8"/>
                  </a:moveTo>
                  <a:lnTo>
                    <a:pt x="402" y="10"/>
                  </a:lnTo>
                  <a:lnTo>
                    <a:pt x="404" y="12"/>
                  </a:lnTo>
                  <a:lnTo>
                    <a:pt x="394" y="28"/>
                  </a:lnTo>
                  <a:lnTo>
                    <a:pt x="394" y="28"/>
                  </a:lnTo>
                  <a:lnTo>
                    <a:pt x="386" y="34"/>
                  </a:lnTo>
                  <a:lnTo>
                    <a:pt x="378" y="36"/>
                  </a:lnTo>
                  <a:lnTo>
                    <a:pt x="376" y="36"/>
                  </a:lnTo>
                  <a:lnTo>
                    <a:pt x="368" y="30"/>
                  </a:lnTo>
                  <a:lnTo>
                    <a:pt x="360" y="32"/>
                  </a:lnTo>
                  <a:lnTo>
                    <a:pt x="344" y="44"/>
                  </a:lnTo>
                  <a:lnTo>
                    <a:pt x="344" y="44"/>
                  </a:lnTo>
                  <a:lnTo>
                    <a:pt x="340" y="44"/>
                  </a:lnTo>
                  <a:lnTo>
                    <a:pt x="336" y="42"/>
                  </a:lnTo>
                  <a:lnTo>
                    <a:pt x="328" y="32"/>
                  </a:lnTo>
                  <a:lnTo>
                    <a:pt x="322" y="42"/>
                  </a:lnTo>
                  <a:lnTo>
                    <a:pt x="322" y="42"/>
                  </a:lnTo>
                  <a:lnTo>
                    <a:pt x="322" y="42"/>
                  </a:lnTo>
                  <a:lnTo>
                    <a:pt x="322" y="42"/>
                  </a:lnTo>
                  <a:lnTo>
                    <a:pt x="322" y="42"/>
                  </a:lnTo>
                  <a:lnTo>
                    <a:pt x="316" y="48"/>
                  </a:lnTo>
                  <a:lnTo>
                    <a:pt x="306" y="48"/>
                  </a:lnTo>
                  <a:lnTo>
                    <a:pt x="294" y="52"/>
                  </a:lnTo>
                  <a:lnTo>
                    <a:pt x="282" y="60"/>
                  </a:lnTo>
                  <a:lnTo>
                    <a:pt x="278" y="60"/>
                  </a:lnTo>
                  <a:lnTo>
                    <a:pt x="274" y="64"/>
                  </a:lnTo>
                  <a:lnTo>
                    <a:pt x="274" y="64"/>
                  </a:lnTo>
                  <a:lnTo>
                    <a:pt x="270" y="70"/>
                  </a:lnTo>
                  <a:lnTo>
                    <a:pt x="270" y="72"/>
                  </a:lnTo>
                  <a:lnTo>
                    <a:pt x="270" y="74"/>
                  </a:lnTo>
                  <a:lnTo>
                    <a:pt x="276" y="82"/>
                  </a:lnTo>
                  <a:lnTo>
                    <a:pt x="254" y="80"/>
                  </a:lnTo>
                  <a:lnTo>
                    <a:pt x="242" y="90"/>
                  </a:lnTo>
                  <a:lnTo>
                    <a:pt x="240" y="94"/>
                  </a:lnTo>
                  <a:lnTo>
                    <a:pt x="240" y="94"/>
                  </a:lnTo>
                  <a:lnTo>
                    <a:pt x="238" y="100"/>
                  </a:lnTo>
                  <a:lnTo>
                    <a:pt x="236" y="102"/>
                  </a:lnTo>
                  <a:lnTo>
                    <a:pt x="236" y="102"/>
                  </a:lnTo>
                  <a:lnTo>
                    <a:pt x="224" y="102"/>
                  </a:lnTo>
                  <a:lnTo>
                    <a:pt x="210" y="96"/>
                  </a:lnTo>
                  <a:lnTo>
                    <a:pt x="206" y="96"/>
                  </a:lnTo>
                  <a:lnTo>
                    <a:pt x="194" y="98"/>
                  </a:lnTo>
                  <a:lnTo>
                    <a:pt x="194" y="98"/>
                  </a:lnTo>
                  <a:lnTo>
                    <a:pt x="190" y="96"/>
                  </a:lnTo>
                  <a:lnTo>
                    <a:pt x="186" y="94"/>
                  </a:lnTo>
                  <a:lnTo>
                    <a:pt x="178" y="84"/>
                  </a:lnTo>
                  <a:lnTo>
                    <a:pt x="170" y="80"/>
                  </a:lnTo>
                  <a:lnTo>
                    <a:pt x="162" y="92"/>
                  </a:lnTo>
                  <a:lnTo>
                    <a:pt x="162" y="92"/>
                  </a:lnTo>
                  <a:lnTo>
                    <a:pt x="160" y="92"/>
                  </a:lnTo>
                  <a:lnTo>
                    <a:pt x="150" y="100"/>
                  </a:lnTo>
                  <a:lnTo>
                    <a:pt x="148" y="100"/>
                  </a:lnTo>
                  <a:lnTo>
                    <a:pt x="148" y="102"/>
                  </a:lnTo>
                  <a:lnTo>
                    <a:pt x="146" y="102"/>
                  </a:lnTo>
                  <a:lnTo>
                    <a:pt x="138" y="104"/>
                  </a:lnTo>
                  <a:lnTo>
                    <a:pt x="126" y="116"/>
                  </a:lnTo>
                  <a:lnTo>
                    <a:pt x="126" y="116"/>
                  </a:lnTo>
                  <a:lnTo>
                    <a:pt x="112" y="122"/>
                  </a:lnTo>
                  <a:lnTo>
                    <a:pt x="102" y="134"/>
                  </a:lnTo>
                  <a:lnTo>
                    <a:pt x="70" y="134"/>
                  </a:lnTo>
                  <a:lnTo>
                    <a:pt x="70" y="134"/>
                  </a:lnTo>
                  <a:lnTo>
                    <a:pt x="46" y="124"/>
                  </a:lnTo>
                  <a:lnTo>
                    <a:pt x="32" y="124"/>
                  </a:lnTo>
                  <a:lnTo>
                    <a:pt x="20" y="130"/>
                  </a:lnTo>
                  <a:lnTo>
                    <a:pt x="18" y="130"/>
                  </a:lnTo>
                  <a:lnTo>
                    <a:pt x="18" y="130"/>
                  </a:lnTo>
                  <a:lnTo>
                    <a:pt x="10" y="132"/>
                  </a:lnTo>
                  <a:lnTo>
                    <a:pt x="10" y="132"/>
                  </a:lnTo>
                  <a:lnTo>
                    <a:pt x="2" y="138"/>
                  </a:lnTo>
                  <a:lnTo>
                    <a:pt x="0" y="142"/>
                  </a:lnTo>
                  <a:lnTo>
                    <a:pt x="0" y="152"/>
                  </a:lnTo>
                  <a:lnTo>
                    <a:pt x="4" y="158"/>
                  </a:lnTo>
                  <a:lnTo>
                    <a:pt x="22" y="152"/>
                  </a:lnTo>
                  <a:lnTo>
                    <a:pt x="22" y="152"/>
                  </a:lnTo>
                  <a:lnTo>
                    <a:pt x="30" y="154"/>
                  </a:lnTo>
                  <a:lnTo>
                    <a:pt x="40" y="158"/>
                  </a:lnTo>
                  <a:lnTo>
                    <a:pt x="42" y="158"/>
                  </a:lnTo>
                  <a:lnTo>
                    <a:pt x="42" y="160"/>
                  </a:lnTo>
                  <a:lnTo>
                    <a:pt x="42" y="186"/>
                  </a:lnTo>
                  <a:lnTo>
                    <a:pt x="46" y="188"/>
                  </a:lnTo>
                  <a:lnTo>
                    <a:pt x="64" y="188"/>
                  </a:lnTo>
                  <a:lnTo>
                    <a:pt x="74" y="184"/>
                  </a:lnTo>
                  <a:lnTo>
                    <a:pt x="76" y="184"/>
                  </a:lnTo>
                  <a:lnTo>
                    <a:pt x="76" y="184"/>
                  </a:lnTo>
                  <a:lnTo>
                    <a:pt x="86" y="180"/>
                  </a:lnTo>
                  <a:lnTo>
                    <a:pt x="94" y="176"/>
                  </a:lnTo>
                  <a:lnTo>
                    <a:pt x="98" y="176"/>
                  </a:lnTo>
                  <a:lnTo>
                    <a:pt x="100" y="178"/>
                  </a:lnTo>
                  <a:lnTo>
                    <a:pt x="104" y="188"/>
                  </a:lnTo>
                  <a:lnTo>
                    <a:pt x="104" y="188"/>
                  </a:lnTo>
                  <a:lnTo>
                    <a:pt x="106" y="216"/>
                  </a:lnTo>
                  <a:lnTo>
                    <a:pt x="106" y="218"/>
                  </a:lnTo>
                  <a:lnTo>
                    <a:pt x="92" y="232"/>
                  </a:lnTo>
                  <a:lnTo>
                    <a:pt x="92" y="232"/>
                  </a:lnTo>
                  <a:lnTo>
                    <a:pt x="92" y="234"/>
                  </a:lnTo>
                  <a:lnTo>
                    <a:pt x="74" y="242"/>
                  </a:lnTo>
                  <a:lnTo>
                    <a:pt x="70" y="248"/>
                  </a:lnTo>
                  <a:lnTo>
                    <a:pt x="72" y="252"/>
                  </a:lnTo>
                  <a:lnTo>
                    <a:pt x="106" y="256"/>
                  </a:lnTo>
                  <a:lnTo>
                    <a:pt x="106" y="256"/>
                  </a:lnTo>
                  <a:lnTo>
                    <a:pt x="106" y="256"/>
                  </a:lnTo>
                  <a:lnTo>
                    <a:pt x="108" y="258"/>
                  </a:lnTo>
                  <a:lnTo>
                    <a:pt x="122" y="266"/>
                  </a:lnTo>
                  <a:lnTo>
                    <a:pt x="152" y="264"/>
                  </a:lnTo>
                  <a:lnTo>
                    <a:pt x="152" y="268"/>
                  </a:lnTo>
                  <a:lnTo>
                    <a:pt x="154" y="284"/>
                  </a:lnTo>
                  <a:lnTo>
                    <a:pt x="154" y="286"/>
                  </a:lnTo>
                  <a:lnTo>
                    <a:pt x="154" y="286"/>
                  </a:lnTo>
                  <a:lnTo>
                    <a:pt x="140" y="300"/>
                  </a:lnTo>
                  <a:lnTo>
                    <a:pt x="140" y="300"/>
                  </a:lnTo>
                  <a:lnTo>
                    <a:pt x="140" y="312"/>
                  </a:lnTo>
                  <a:lnTo>
                    <a:pt x="142" y="320"/>
                  </a:lnTo>
                  <a:lnTo>
                    <a:pt x="144" y="326"/>
                  </a:lnTo>
                  <a:lnTo>
                    <a:pt x="150" y="330"/>
                  </a:lnTo>
                  <a:lnTo>
                    <a:pt x="174" y="344"/>
                  </a:lnTo>
                  <a:lnTo>
                    <a:pt x="194" y="356"/>
                  </a:lnTo>
                  <a:lnTo>
                    <a:pt x="212" y="348"/>
                  </a:lnTo>
                  <a:lnTo>
                    <a:pt x="214" y="348"/>
                  </a:lnTo>
                  <a:lnTo>
                    <a:pt x="214" y="348"/>
                  </a:lnTo>
                  <a:lnTo>
                    <a:pt x="216" y="348"/>
                  </a:lnTo>
                  <a:lnTo>
                    <a:pt x="242" y="368"/>
                  </a:lnTo>
                  <a:lnTo>
                    <a:pt x="246" y="368"/>
                  </a:lnTo>
                  <a:lnTo>
                    <a:pt x="252" y="360"/>
                  </a:lnTo>
                  <a:lnTo>
                    <a:pt x="254" y="360"/>
                  </a:lnTo>
                  <a:lnTo>
                    <a:pt x="254" y="358"/>
                  </a:lnTo>
                  <a:lnTo>
                    <a:pt x="254" y="358"/>
                  </a:lnTo>
                  <a:lnTo>
                    <a:pt x="256" y="358"/>
                  </a:lnTo>
                  <a:lnTo>
                    <a:pt x="270" y="360"/>
                  </a:lnTo>
                  <a:lnTo>
                    <a:pt x="274" y="334"/>
                  </a:lnTo>
                  <a:lnTo>
                    <a:pt x="294" y="368"/>
                  </a:lnTo>
                  <a:lnTo>
                    <a:pt x="310" y="370"/>
                  </a:lnTo>
                  <a:lnTo>
                    <a:pt x="312" y="370"/>
                  </a:lnTo>
                  <a:lnTo>
                    <a:pt x="314" y="370"/>
                  </a:lnTo>
                  <a:lnTo>
                    <a:pt x="314" y="372"/>
                  </a:lnTo>
                  <a:lnTo>
                    <a:pt x="314" y="382"/>
                  </a:lnTo>
                  <a:lnTo>
                    <a:pt x="320" y="380"/>
                  </a:lnTo>
                  <a:lnTo>
                    <a:pt x="346" y="346"/>
                  </a:lnTo>
                  <a:lnTo>
                    <a:pt x="358" y="362"/>
                  </a:lnTo>
                  <a:lnTo>
                    <a:pt x="358" y="356"/>
                  </a:lnTo>
                  <a:lnTo>
                    <a:pt x="358" y="356"/>
                  </a:lnTo>
                  <a:lnTo>
                    <a:pt x="358" y="356"/>
                  </a:lnTo>
                  <a:lnTo>
                    <a:pt x="358" y="356"/>
                  </a:lnTo>
                  <a:lnTo>
                    <a:pt x="366" y="340"/>
                  </a:lnTo>
                  <a:lnTo>
                    <a:pt x="372" y="328"/>
                  </a:lnTo>
                  <a:lnTo>
                    <a:pt x="392" y="328"/>
                  </a:lnTo>
                  <a:lnTo>
                    <a:pt x="396" y="304"/>
                  </a:lnTo>
                  <a:lnTo>
                    <a:pt x="398" y="304"/>
                  </a:lnTo>
                  <a:lnTo>
                    <a:pt x="400" y="306"/>
                  </a:lnTo>
                  <a:lnTo>
                    <a:pt x="414" y="308"/>
                  </a:lnTo>
                  <a:lnTo>
                    <a:pt x="416" y="300"/>
                  </a:lnTo>
                  <a:lnTo>
                    <a:pt x="410" y="288"/>
                  </a:lnTo>
                  <a:lnTo>
                    <a:pt x="410" y="286"/>
                  </a:lnTo>
                  <a:lnTo>
                    <a:pt x="414" y="276"/>
                  </a:lnTo>
                  <a:lnTo>
                    <a:pt x="414" y="276"/>
                  </a:lnTo>
                  <a:lnTo>
                    <a:pt x="414" y="274"/>
                  </a:lnTo>
                  <a:lnTo>
                    <a:pt x="416" y="274"/>
                  </a:lnTo>
                  <a:lnTo>
                    <a:pt x="416" y="274"/>
                  </a:lnTo>
                  <a:lnTo>
                    <a:pt x="458" y="252"/>
                  </a:lnTo>
                  <a:lnTo>
                    <a:pt x="456" y="230"/>
                  </a:lnTo>
                  <a:lnTo>
                    <a:pt x="456" y="230"/>
                  </a:lnTo>
                  <a:lnTo>
                    <a:pt x="456" y="228"/>
                  </a:lnTo>
                  <a:lnTo>
                    <a:pt x="464" y="212"/>
                  </a:lnTo>
                  <a:lnTo>
                    <a:pt x="466" y="210"/>
                  </a:lnTo>
                  <a:lnTo>
                    <a:pt x="466" y="210"/>
                  </a:lnTo>
                  <a:lnTo>
                    <a:pt x="478" y="180"/>
                  </a:lnTo>
                  <a:lnTo>
                    <a:pt x="478" y="180"/>
                  </a:lnTo>
                  <a:lnTo>
                    <a:pt x="478" y="180"/>
                  </a:lnTo>
                  <a:lnTo>
                    <a:pt x="490" y="168"/>
                  </a:lnTo>
                  <a:lnTo>
                    <a:pt x="496" y="156"/>
                  </a:lnTo>
                  <a:lnTo>
                    <a:pt x="496" y="156"/>
                  </a:lnTo>
                  <a:lnTo>
                    <a:pt x="496" y="156"/>
                  </a:lnTo>
                  <a:lnTo>
                    <a:pt x="502" y="146"/>
                  </a:lnTo>
                  <a:lnTo>
                    <a:pt x="496" y="134"/>
                  </a:lnTo>
                  <a:lnTo>
                    <a:pt x="496" y="132"/>
                  </a:lnTo>
                  <a:lnTo>
                    <a:pt x="496" y="132"/>
                  </a:lnTo>
                  <a:lnTo>
                    <a:pt x="496" y="120"/>
                  </a:lnTo>
                  <a:lnTo>
                    <a:pt x="490" y="120"/>
                  </a:lnTo>
                  <a:lnTo>
                    <a:pt x="478" y="126"/>
                  </a:lnTo>
                  <a:lnTo>
                    <a:pt x="478" y="126"/>
                  </a:lnTo>
                  <a:lnTo>
                    <a:pt x="472" y="128"/>
                  </a:lnTo>
                  <a:lnTo>
                    <a:pt x="468" y="128"/>
                  </a:lnTo>
                  <a:lnTo>
                    <a:pt x="460" y="126"/>
                  </a:lnTo>
                  <a:lnTo>
                    <a:pt x="454" y="122"/>
                  </a:lnTo>
                  <a:lnTo>
                    <a:pt x="454" y="122"/>
                  </a:lnTo>
                  <a:lnTo>
                    <a:pt x="452" y="118"/>
                  </a:lnTo>
                  <a:lnTo>
                    <a:pt x="450" y="114"/>
                  </a:lnTo>
                  <a:lnTo>
                    <a:pt x="452" y="98"/>
                  </a:lnTo>
                  <a:lnTo>
                    <a:pt x="446" y="98"/>
                  </a:lnTo>
                  <a:lnTo>
                    <a:pt x="442" y="102"/>
                  </a:lnTo>
                  <a:lnTo>
                    <a:pt x="442" y="102"/>
                  </a:lnTo>
                  <a:lnTo>
                    <a:pt x="432" y="112"/>
                  </a:lnTo>
                  <a:lnTo>
                    <a:pt x="428" y="114"/>
                  </a:lnTo>
                  <a:lnTo>
                    <a:pt x="428" y="114"/>
                  </a:lnTo>
                  <a:lnTo>
                    <a:pt x="424" y="114"/>
                  </a:lnTo>
                  <a:lnTo>
                    <a:pt x="424" y="114"/>
                  </a:lnTo>
                  <a:lnTo>
                    <a:pt x="422" y="108"/>
                  </a:lnTo>
                  <a:lnTo>
                    <a:pt x="422" y="100"/>
                  </a:lnTo>
                  <a:lnTo>
                    <a:pt x="422" y="100"/>
                  </a:lnTo>
                  <a:lnTo>
                    <a:pt x="422" y="92"/>
                  </a:lnTo>
                  <a:lnTo>
                    <a:pt x="424" y="88"/>
                  </a:lnTo>
                  <a:lnTo>
                    <a:pt x="424" y="88"/>
                  </a:lnTo>
                  <a:lnTo>
                    <a:pt x="426" y="86"/>
                  </a:lnTo>
                  <a:lnTo>
                    <a:pt x="428" y="86"/>
                  </a:lnTo>
                  <a:lnTo>
                    <a:pt x="444" y="58"/>
                  </a:lnTo>
                  <a:lnTo>
                    <a:pt x="448" y="48"/>
                  </a:lnTo>
                  <a:lnTo>
                    <a:pt x="450" y="36"/>
                  </a:lnTo>
                  <a:lnTo>
                    <a:pt x="442" y="28"/>
                  </a:lnTo>
                  <a:lnTo>
                    <a:pt x="442" y="28"/>
                  </a:lnTo>
                  <a:lnTo>
                    <a:pt x="440" y="22"/>
                  </a:lnTo>
                  <a:lnTo>
                    <a:pt x="440" y="12"/>
                  </a:lnTo>
                  <a:lnTo>
                    <a:pt x="440" y="8"/>
                  </a:lnTo>
                  <a:lnTo>
                    <a:pt x="440" y="8"/>
                  </a:lnTo>
                  <a:lnTo>
                    <a:pt x="438" y="4"/>
                  </a:lnTo>
                  <a:lnTo>
                    <a:pt x="434" y="0"/>
                  </a:lnTo>
                  <a:lnTo>
                    <a:pt x="434" y="0"/>
                  </a:lnTo>
                  <a:lnTo>
                    <a:pt x="432" y="2"/>
                  </a:lnTo>
                  <a:lnTo>
                    <a:pt x="432" y="2"/>
                  </a:lnTo>
                  <a:lnTo>
                    <a:pt x="430" y="6"/>
                  </a:lnTo>
                  <a:lnTo>
                    <a:pt x="426" y="8"/>
                  </a:lnTo>
                  <a:lnTo>
                    <a:pt x="422" y="10"/>
                  </a:lnTo>
                  <a:lnTo>
                    <a:pt x="416" y="8"/>
                  </a:lnTo>
                  <a:lnTo>
                    <a:pt x="416" y="8"/>
                  </a:lnTo>
                  <a:lnTo>
                    <a:pt x="410" y="8"/>
                  </a:lnTo>
                  <a:lnTo>
                    <a:pt x="402" y="8"/>
                  </a:lnTo>
                  <a:lnTo>
                    <a:pt x="402" y="8"/>
                  </a:lnTo>
                  <a:close/>
                </a:path>
              </a:pathLst>
            </a:custGeom>
            <a:grpFill/>
            <a:ln>
              <a:noFill/>
            </a:ln>
            <a:effectLst/>
          </p:spPr>
          <p:txBody>
            <a:bodyPr/>
            <a:lstStyle/>
            <a:p>
              <a:pPr>
                <a:defRPr/>
              </a:pPr>
              <a:endParaRPr lang="zh-CN" altLang="en-US" sz="1400">
                <a:solidFill>
                  <a:srgbClr val="FFD85F"/>
                </a:solidFill>
                <a:latin typeface="微软雅黑" panose="020b0503020204020204" pitchFamily="34" charset="-122"/>
                <a:ea typeface="微软雅黑" panose="020b0503020204020204" pitchFamily="34" charset="-122"/>
              </a:endParaRPr>
            </a:p>
          </p:txBody>
        </p:sp>
        <p:sp>
          <p:nvSpPr>
            <p:cNvPr id="21" name="Freeform 15"/>
            <p:cNvSpPr/>
            <p:nvPr/>
          </p:nvSpPr>
          <p:spPr bwMode="auto">
            <a:xfrm>
              <a:off x="4814861" y="3039591"/>
              <a:ext cx="385763" cy="392113"/>
            </a:xfrm>
            <a:custGeom>
              <a:gdLst>
                <a:gd name="T0" fmla="*/ 268 w 284"/>
                <a:gd name="T1" fmla="*/ 32 h 288"/>
                <a:gd name="T2" fmla="*/ 258 w 284"/>
                <a:gd name="T3" fmla="*/ 28 h 288"/>
                <a:gd name="T4" fmla="*/ 250 w 284"/>
                <a:gd name="T5" fmla="*/ 24 h 288"/>
                <a:gd name="T6" fmla="*/ 234 w 284"/>
                <a:gd name="T7" fmla="*/ 28 h 288"/>
                <a:gd name="T8" fmla="*/ 222 w 284"/>
                <a:gd name="T9" fmla="*/ 22 h 288"/>
                <a:gd name="T10" fmla="*/ 220 w 284"/>
                <a:gd name="T11" fmla="*/ 20 h 288"/>
                <a:gd name="T12" fmla="*/ 204 w 284"/>
                <a:gd name="T13" fmla="*/ 4 h 288"/>
                <a:gd name="T14" fmla="*/ 176 w 284"/>
                <a:gd name="T15" fmla="*/ 16 h 288"/>
                <a:gd name="T16" fmla="*/ 172 w 284"/>
                <a:gd name="T17" fmla="*/ 40 h 288"/>
                <a:gd name="T18" fmla="*/ 162 w 284"/>
                <a:gd name="T19" fmla="*/ 60 h 288"/>
                <a:gd name="T20" fmla="*/ 144 w 284"/>
                <a:gd name="T21" fmla="*/ 86 h 288"/>
                <a:gd name="T22" fmla="*/ 124 w 284"/>
                <a:gd name="T23" fmla="*/ 104 h 288"/>
                <a:gd name="T24" fmla="*/ 114 w 284"/>
                <a:gd name="T25" fmla="*/ 120 h 288"/>
                <a:gd name="T26" fmla="*/ 88 w 284"/>
                <a:gd name="T27" fmla="*/ 144 h 288"/>
                <a:gd name="T28" fmla="*/ 72 w 284"/>
                <a:gd name="T29" fmla="*/ 164 h 288"/>
                <a:gd name="T30" fmla="*/ 8 w 284"/>
                <a:gd name="T31" fmla="*/ 160 h 288"/>
                <a:gd name="T32" fmla="*/ 6 w 284"/>
                <a:gd name="T33" fmla="*/ 208 h 288"/>
                <a:gd name="T34" fmla="*/ 32 w 284"/>
                <a:gd name="T35" fmla="*/ 234 h 288"/>
                <a:gd name="T36" fmla="*/ 32 w 284"/>
                <a:gd name="T37" fmla="*/ 234 h 288"/>
                <a:gd name="T38" fmla="*/ 42 w 284"/>
                <a:gd name="T39" fmla="*/ 262 h 288"/>
                <a:gd name="T40" fmla="*/ 44 w 284"/>
                <a:gd name="T41" fmla="*/ 268 h 288"/>
                <a:gd name="T42" fmla="*/ 62 w 284"/>
                <a:gd name="T43" fmla="*/ 262 h 288"/>
                <a:gd name="T44" fmla="*/ 70 w 284"/>
                <a:gd name="T45" fmla="*/ 266 h 288"/>
                <a:gd name="T46" fmla="*/ 76 w 284"/>
                <a:gd name="T47" fmla="*/ 246 h 288"/>
                <a:gd name="T48" fmla="*/ 80 w 284"/>
                <a:gd name="T49" fmla="*/ 242 h 288"/>
                <a:gd name="T50" fmla="*/ 110 w 284"/>
                <a:gd name="T51" fmla="*/ 232 h 288"/>
                <a:gd name="T52" fmla="*/ 112 w 284"/>
                <a:gd name="T53" fmla="*/ 212 h 288"/>
                <a:gd name="T54" fmla="*/ 120 w 284"/>
                <a:gd name="T55" fmla="*/ 206 h 288"/>
                <a:gd name="T56" fmla="*/ 122 w 284"/>
                <a:gd name="T57" fmla="*/ 206 h 288"/>
                <a:gd name="T58" fmla="*/ 136 w 284"/>
                <a:gd name="T59" fmla="*/ 220 h 288"/>
                <a:gd name="T60" fmla="*/ 140 w 284"/>
                <a:gd name="T61" fmla="*/ 232 h 288"/>
                <a:gd name="T62" fmla="*/ 152 w 284"/>
                <a:gd name="T63" fmla="*/ 216 h 288"/>
                <a:gd name="T64" fmla="*/ 162 w 284"/>
                <a:gd name="T65" fmla="*/ 212 h 288"/>
                <a:gd name="T66" fmla="*/ 174 w 284"/>
                <a:gd name="T67" fmla="*/ 214 h 288"/>
                <a:gd name="T68" fmla="*/ 180 w 284"/>
                <a:gd name="T69" fmla="*/ 236 h 288"/>
                <a:gd name="T70" fmla="*/ 188 w 284"/>
                <a:gd name="T71" fmla="*/ 254 h 288"/>
                <a:gd name="T72" fmla="*/ 194 w 284"/>
                <a:gd name="T73" fmla="*/ 270 h 288"/>
                <a:gd name="T74" fmla="*/ 208 w 284"/>
                <a:gd name="T75" fmla="*/ 270 h 288"/>
                <a:gd name="T76" fmla="*/ 208 w 284"/>
                <a:gd name="T77" fmla="*/ 272 h 288"/>
                <a:gd name="T78" fmla="*/ 216 w 284"/>
                <a:gd name="T79" fmla="*/ 288 h 288"/>
                <a:gd name="T80" fmla="*/ 220 w 284"/>
                <a:gd name="T81" fmla="*/ 276 h 288"/>
                <a:gd name="T82" fmla="*/ 224 w 284"/>
                <a:gd name="T83" fmla="*/ 274 h 288"/>
                <a:gd name="T84" fmla="*/ 230 w 284"/>
                <a:gd name="T85" fmla="*/ 270 h 288"/>
                <a:gd name="T86" fmla="*/ 236 w 284"/>
                <a:gd name="T87" fmla="*/ 264 h 288"/>
                <a:gd name="T88" fmla="*/ 188 w 284"/>
                <a:gd name="T89" fmla="*/ 168 h 288"/>
                <a:gd name="T90" fmla="*/ 176 w 284"/>
                <a:gd name="T91" fmla="*/ 128 h 288"/>
                <a:gd name="T92" fmla="*/ 174 w 284"/>
                <a:gd name="T93" fmla="*/ 128 h 288"/>
                <a:gd name="T94" fmla="*/ 182 w 284"/>
                <a:gd name="T95" fmla="*/ 104 h 288"/>
                <a:gd name="T96" fmla="*/ 260 w 284"/>
                <a:gd name="T97" fmla="*/ 88 h 288"/>
                <a:gd name="T98" fmla="*/ 262 w 284"/>
                <a:gd name="T99" fmla="*/ 86 h 288"/>
                <a:gd name="T100" fmla="*/ 280 w 284"/>
                <a:gd name="T101" fmla="*/ 76 h 288"/>
                <a:gd name="T102" fmla="*/ 284 w 284"/>
                <a:gd name="T103" fmla="*/ 58 h 28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4" h="288">
                  <a:moveTo>
                    <a:pt x="284" y="58"/>
                  </a:moveTo>
                  <a:lnTo>
                    <a:pt x="278" y="44"/>
                  </a:lnTo>
                  <a:lnTo>
                    <a:pt x="268" y="32"/>
                  </a:lnTo>
                  <a:lnTo>
                    <a:pt x="260" y="30"/>
                  </a:lnTo>
                  <a:lnTo>
                    <a:pt x="258" y="30"/>
                  </a:lnTo>
                  <a:lnTo>
                    <a:pt x="258" y="28"/>
                  </a:lnTo>
                  <a:lnTo>
                    <a:pt x="258" y="28"/>
                  </a:lnTo>
                  <a:lnTo>
                    <a:pt x="250" y="24"/>
                  </a:lnTo>
                  <a:lnTo>
                    <a:pt x="250" y="24"/>
                  </a:lnTo>
                  <a:lnTo>
                    <a:pt x="248" y="24"/>
                  </a:lnTo>
                  <a:lnTo>
                    <a:pt x="244" y="26"/>
                  </a:lnTo>
                  <a:lnTo>
                    <a:pt x="234" y="28"/>
                  </a:lnTo>
                  <a:lnTo>
                    <a:pt x="234" y="28"/>
                  </a:lnTo>
                  <a:lnTo>
                    <a:pt x="232" y="26"/>
                  </a:lnTo>
                  <a:lnTo>
                    <a:pt x="222" y="22"/>
                  </a:lnTo>
                  <a:lnTo>
                    <a:pt x="222" y="22"/>
                  </a:lnTo>
                  <a:lnTo>
                    <a:pt x="220" y="22"/>
                  </a:lnTo>
                  <a:lnTo>
                    <a:pt x="220" y="20"/>
                  </a:lnTo>
                  <a:lnTo>
                    <a:pt x="220" y="20"/>
                  </a:lnTo>
                  <a:lnTo>
                    <a:pt x="212" y="12"/>
                  </a:lnTo>
                  <a:lnTo>
                    <a:pt x="204" y="4"/>
                  </a:lnTo>
                  <a:lnTo>
                    <a:pt x="196" y="0"/>
                  </a:lnTo>
                  <a:lnTo>
                    <a:pt x="188" y="8"/>
                  </a:lnTo>
                  <a:lnTo>
                    <a:pt x="176" y="16"/>
                  </a:lnTo>
                  <a:lnTo>
                    <a:pt x="172" y="40"/>
                  </a:lnTo>
                  <a:lnTo>
                    <a:pt x="172" y="40"/>
                  </a:lnTo>
                  <a:lnTo>
                    <a:pt x="172" y="40"/>
                  </a:lnTo>
                  <a:lnTo>
                    <a:pt x="162" y="58"/>
                  </a:lnTo>
                  <a:lnTo>
                    <a:pt x="162" y="60"/>
                  </a:lnTo>
                  <a:lnTo>
                    <a:pt x="162" y="60"/>
                  </a:lnTo>
                  <a:lnTo>
                    <a:pt x="154" y="68"/>
                  </a:lnTo>
                  <a:lnTo>
                    <a:pt x="144" y="86"/>
                  </a:lnTo>
                  <a:lnTo>
                    <a:pt x="144" y="86"/>
                  </a:lnTo>
                  <a:lnTo>
                    <a:pt x="144" y="88"/>
                  </a:lnTo>
                  <a:lnTo>
                    <a:pt x="144" y="88"/>
                  </a:lnTo>
                  <a:lnTo>
                    <a:pt x="124" y="104"/>
                  </a:lnTo>
                  <a:lnTo>
                    <a:pt x="116" y="118"/>
                  </a:lnTo>
                  <a:lnTo>
                    <a:pt x="116" y="118"/>
                  </a:lnTo>
                  <a:lnTo>
                    <a:pt x="114" y="120"/>
                  </a:lnTo>
                  <a:lnTo>
                    <a:pt x="110" y="124"/>
                  </a:lnTo>
                  <a:lnTo>
                    <a:pt x="96" y="132"/>
                  </a:lnTo>
                  <a:lnTo>
                    <a:pt x="88" y="144"/>
                  </a:lnTo>
                  <a:lnTo>
                    <a:pt x="88" y="144"/>
                  </a:lnTo>
                  <a:lnTo>
                    <a:pt x="74" y="164"/>
                  </a:lnTo>
                  <a:lnTo>
                    <a:pt x="72" y="164"/>
                  </a:lnTo>
                  <a:lnTo>
                    <a:pt x="72" y="164"/>
                  </a:lnTo>
                  <a:lnTo>
                    <a:pt x="72" y="164"/>
                  </a:lnTo>
                  <a:lnTo>
                    <a:pt x="8" y="160"/>
                  </a:lnTo>
                  <a:lnTo>
                    <a:pt x="0" y="168"/>
                  </a:lnTo>
                  <a:lnTo>
                    <a:pt x="0" y="180"/>
                  </a:lnTo>
                  <a:lnTo>
                    <a:pt x="6" y="208"/>
                  </a:lnTo>
                  <a:lnTo>
                    <a:pt x="20" y="226"/>
                  </a:lnTo>
                  <a:lnTo>
                    <a:pt x="32" y="232"/>
                  </a:lnTo>
                  <a:lnTo>
                    <a:pt x="32" y="234"/>
                  </a:lnTo>
                  <a:lnTo>
                    <a:pt x="32" y="234"/>
                  </a:lnTo>
                  <a:lnTo>
                    <a:pt x="32" y="234"/>
                  </a:lnTo>
                  <a:lnTo>
                    <a:pt x="32" y="234"/>
                  </a:lnTo>
                  <a:lnTo>
                    <a:pt x="40" y="244"/>
                  </a:lnTo>
                  <a:lnTo>
                    <a:pt x="42" y="252"/>
                  </a:lnTo>
                  <a:lnTo>
                    <a:pt x="42" y="262"/>
                  </a:lnTo>
                  <a:lnTo>
                    <a:pt x="38" y="266"/>
                  </a:lnTo>
                  <a:lnTo>
                    <a:pt x="40" y="268"/>
                  </a:lnTo>
                  <a:lnTo>
                    <a:pt x="44" y="268"/>
                  </a:lnTo>
                  <a:lnTo>
                    <a:pt x="48" y="258"/>
                  </a:lnTo>
                  <a:lnTo>
                    <a:pt x="50" y="258"/>
                  </a:lnTo>
                  <a:lnTo>
                    <a:pt x="62" y="262"/>
                  </a:lnTo>
                  <a:lnTo>
                    <a:pt x="64" y="266"/>
                  </a:lnTo>
                  <a:lnTo>
                    <a:pt x="70" y="266"/>
                  </a:lnTo>
                  <a:lnTo>
                    <a:pt x="70" y="266"/>
                  </a:lnTo>
                  <a:lnTo>
                    <a:pt x="68" y="260"/>
                  </a:lnTo>
                  <a:lnTo>
                    <a:pt x="68" y="260"/>
                  </a:lnTo>
                  <a:lnTo>
                    <a:pt x="76" y="246"/>
                  </a:lnTo>
                  <a:lnTo>
                    <a:pt x="76" y="246"/>
                  </a:lnTo>
                  <a:lnTo>
                    <a:pt x="78" y="244"/>
                  </a:lnTo>
                  <a:lnTo>
                    <a:pt x="80" y="242"/>
                  </a:lnTo>
                  <a:lnTo>
                    <a:pt x="88" y="242"/>
                  </a:lnTo>
                  <a:lnTo>
                    <a:pt x="102" y="242"/>
                  </a:lnTo>
                  <a:lnTo>
                    <a:pt x="110" y="232"/>
                  </a:lnTo>
                  <a:lnTo>
                    <a:pt x="110" y="222"/>
                  </a:lnTo>
                  <a:lnTo>
                    <a:pt x="112" y="212"/>
                  </a:lnTo>
                  <a:lnTo>
                    <a:pt x="112" y="212"/>
                  </a:lnTo>
                  <a:lnTo>
                    <a:pt x="114" y="210"/>
                  </a:lnTo>
                  <a:lnTo>
                    <a:pt x="114" y="210"/>
                  </a:lnTo>
                  <a:lnTo>
                    <a:pt x="120" y="206"/>
                  </a:lnTo>
                  <a:lnTo>
                    <a:pt x="120" y="206"/>
                  </a:lnTo>
                  <a:lnTo>
                    <a:pt x="120" y="206"/>
                  </a:lnTo>
                  <a:lnTo>
                    <a:pt x="122" y="206"/>
                  </a:lnTo>
                  <a:lnTo>
                    <a:pt x="134" y="208"/>
                  </a:lnTo>
                  <a:lnTo>
                    <a:pt x="134" y="210"/>
                  </a:lnTo>
                  <a:lnTo>
                    <a:pt x="136" y="220"/>
                  </a:lnTo>
                  <a:lnTo>
                    <a:pt x="136" y="224"/>
                  </a:lnTo>
                  <a:lnTo>
                    <a:pt x="138" y="232"/>
                  </a:lnTo>
                  <a:lnTo>
                    <a:pt x="140" y="232"/>
                  </a:lnTo>
                  <a:lnTo>
                    <a:pt x="144" y="226"/>
                  </a:lnTo>
                  <a:lnTo>
                    <a:pt x="144" y="226"/>
                  </a:lnTo>
                  <a:lnTo>
                    <a:pt x="152" y="216"/>
                  </a:lnTo>
                  <a:lnTo>
                    <a:pt x="152" y="216"/>
                  </a:lnTo>
                  <a:lnTo>
                    <a:pt x="160" y="212"/>
                  </a:lnTo>
                  <a:lnTo>
                    <a:pt x="162" y="212"/>
                  </a:lnTo>
                  <a:lnTo>
                    <a:pt x="162" y="210"/>
                  </a:lnTo>
                  <a:lnTo>
                    <a:pt x="172" y="214"/>
                  </a:lnTo>
                  <a:lnTo>
                    <a:pt x="174" y="214"/>
                  </a:lnTo>
                  <a:lnTo>
                    <a:pt x="176" y="214"/>
                  </a:lnTo>
                  <a:lnTo>
                    <a:pt x="180" y="226"/>
                  </a:lnTo>
                  <a:lnTo>
                    <a:pt x="180" y="236"/>
                  </a:lnTo>
                  <a:lnTo>
                    <a:pt x="188" y="252"/>
                  </a:lnTo>
                  <a:lnTo>
                    <a:pt x="188" y="252"/>
                  </a:lnTo>
                  <a:lnTo>
                    <a:pt x="188" y="254"/>
                  </a:lnTo>
                  <a:lnTo>
                    <a:pt x="188" y="264"/>
                  </a:lnTo>
                  <a:lnTo>
                    <a:pt x="192" y="270"/>
                  </a:lnTo>
                  <a:lnTo>
                    <a:pt x="194" y="270"/>
                  </a:lnTo>
                  <a:lnTo>
                    <a:pt x="196" y="266"/>
                  </a:lnTo>
                  <a:lnTo>
                    <a:pt x="198" y="264"/>
                  </a:lnTo>
                  <a:lnTo>
                    <a:pt x="208" y="270"/>
                  </a:lnTo>
                  <a:lnTo>
                    <a:pt x="208" y="270"/>
                  </a:lnTo>
                  <a:lnTo>
                    <a:pt x="208" y="270"/>
                  </a:lnTo>
                  <a:lnTo>
                    <a:pt x="208" y="272"/>
                  </a:lnTo>
                  <a:lnTo>
                    <a:pt x="208" y="272"/>
                  </a:lnTo>
                  <a:lnTo>
                    <a:pt x="212" y="286"/>
                  </a:lnTo>
                  <a:lnTo>
                    <a:pt x="216" y="288"/>
                  </a:lnTo>
                  <a:lnTo>
                    <a:pt x="216" y="286"/>
                  </a:lnTo>
                  <a:lnTo>
                    <a:pt x="220" y="276"/>
                  </a:lnTo>
                  <a:lnTo>
                    <a:pt x="220" y="276"/>
                  </a:lnTo>
                  <a:lnTo>
                    <a:pt x="222" y="274"/>
                  </a:lnTo>
                  <a:lnTo>
                    <a:pt x="222" y="274"/>
                  </a:lnTo>
                  <a:lnTo>
                    <a:pt x="224" y="274"/>
                  </a:lnTo>
                  <a:lnTo>
                    <a:pt x="228" y="270"/>
                  </a:lnTo>
                  <a:lnTo>
                    <a:pt x="230" y="270"/>
                  </a:lnTo>
                  <a:lnTo>
                    <a:pt x="230" y="270"/>
                  </a:lnTo>
                  <a:lnTo>
                    <a:pt x="236" y="270"/>
                  </a:lnTo>
                  <a:lnTo>
                    <a:pt x="236" y="266"/>
                  </a:lnTo>
                  <a:lnTo>
                    <a:pt x="236" y="264"/>
                  </a:lnTo>
                  <a:lnTo>
                    <a:pt x="232" y="226"/>
                  </a:lnTo>
                  <a:lnTo>
                    <a:pt x="216" y="202"/>
                  </a:lnTo>
                  <a:lnTo>
                    <a:pt x="188" y="168"/>
                  </a:lnTo>
                  <a:lnTo>
                    <a:pt x="186" y="168"/>
                  </a:lnTo>
                  <a:lnTo>
                    <a:pt x="184" y="146"/>
                  </a:lnTo>
                  <a:lnTo>
                    <a:pt x="176" y="128"/>
                  </a:lnTo>
                  <a:lnTo>
                    <a:pt x="176" y="128"/>
                  </a:lnTo>
                  <a:lnTo>
                    <a:pt x="174" y="128"/>
                  </a:lnTo>
                  <a:lnTo>
                    <a:pt x="174" y="128"/>
                  </a:lnTo>
                  <a:lnTo>
                    <a:pt x="176" y="126"/>
                  </a:lnTo>
                  <a:lnTo>
                    <a:pt x="180" y="104"/>
                  </a:lnTo>
                  <a:lnTo>
                    <a:pt x="182" y="104"/>
                  </a:lnTo>
                  <a:lnTo>
                    <a:pt x="184" y="104"/>
                  </a:lnTo>
                  <a:lnTo>
                    <a:pt x="234" y="102"/>
                  </a:lnTo>
                  <a:lnTo>
                    <a:pt x="260" y="88"/>
                  </a:lnTo>
                  <a:lnTo>
                    <a:pt x="260" y="88"/>
                  </a:lnTo>
                  <a:lnTo>
                    <a:pt x="262" y="86"/>
                  </a:lnTo>
                  <a:lnTo>
                    <a:pt x="262" y="86"/>
                  </a:lnTo>
                  <a:lnTo>
                    <a:pt x="274" y="82"/>
                  </a:lnTo>
                  <a:lnTo>
                    <a:pt x="278" y="78"/>
                  </a:lnTo>
                  <a:lnTo>
                    <a:pt x="280" y="76"/>
                  </a:lnTo>
                  <a:lnTo>
                    <a:pt x="280" y="76"/>
                  </a:lnTo>
                  <a:lnTo>
                    <a:pt x="282" y="68"/>
                  </a:lnTo>
                  <a:lnTo>
                    <a:pt x="284" y="58"/>
                  </a:lnTo>
                  <a:lnTo>
                    <a:pt x="284" y="58"/>
                  </a:lnTo>
                  <a:close/>
                </a:path>
              </a:pathLst>
            </a:custGeom>
            <a:grpFill/>
            <a:ln>
              <a:noFill/>
            </a:ln>
            <a:effectLst/>
          </p:spPr>
          <p:txBody>
            <a:bodyPr/>
            <a:lstStyle/>
            <a:p>
              <a:pPr>
                <a:defRPr/>
              </a:pPr>
              <a:endParaRPr lang="zh-CN" altLang="en-US" sz="1400">
                <a:solidFill>
                  <a:srgbClr val="FFD85F"/>
                </a:solidFill>
                <a:latin typeface="微软雅黑" panose="020b0503020204020204" pitchFamily="34" charset="-122"/>
                <a:ea typeface="微软雅黑" panose="020b0503020204020204" pitchFamily="34" charset="-122"/>
              </a:endParaRPr>
            </a:p>
          </p:txBody>
        </p:sp>
        <p:sp>
          <p:nvSpPr>
            <p:cNvPr id="22" name="Freeform 16"/>
            <p:cNvSpPr/>
            <p:nvPr/>
          </p:nvSpPr>
          <p:spPr bwMode="auto">
            <a:xfrm>
              <a:off x="4814861" y="2279179"/>
              <a:ext cx="439738" cy="785812"/>
            </a:xfrm>
            <a:custGeom>
              <a:gdLst>
                <a:gd name="T0" fmla="*/ 108 w 324"/>
                <a:gd name="T1" fmla="*/ 196 h 578"/>
                <a:gd name="T2" fmla="*/ 124 w 324"/>
                <a:gd name="T3" fmla="*/ 202 h 578"/>
                <a:gd name="T4" fmla="*/ 176 w 324"/>
                <a:gd name="T5" fmla="*/ 228 h 578"/>
                <a:gd name="T6" fmla="*/ 186 w 324"/>
                <a:gd name="T7" fmla="*/ 244 h 578"/>
                <a:gd name="T8" fmla="*/ 178 w 324"/>
                <a:gd name="T9" fmla="*/ 260 h 578"/>
                <a:gd name="T10" fmla="*/ 178 w 324"/>
                <a:gd name="T11" fmla="*/ 286 h 578"/>
                <a:gd name="T12" fmla="*/ 168 w 324"/>
                <a:gd name="T13" fmla="*/ 316 h 578"/>
                <a:gd name="T14" fmla="*/ 140 w 324"/>
                <a:gd name="T15" fmla="*/ 312 h 578"/>
                <a:gd name="T16" fmla="*/ 130 w 324"/>
                <a:gd name="T17" fmla="*/ 340 h 578"/>
                <a:gd name="T18" fmla="*/ 116 w 324"/>
                <a:gd name="T19" fmla="*/ 354 h 578"/>
                <a:gd name="T20" fmla="*/ 88 w 324"/>
                <a:gd name="T21" fmla="*/ 348 h 578"/>
                <a:gd name="T22" fmla="*/ 40 w 324"/>
                <a:gd name="T23" fmla="*/ 376 h 578"/>
                <a:gd name="T24" fmla="*/ 48 w 324"/>
                <a:gd name="T25" fmla="*/ 408 h 578"/>
                <a:gd name="T26" fmla="*/ 52 w 324"/>
                <a:gd name="T27" fmla="*/ 440 h 578"/>
                <a:gd name="T28" fmla="*/ 16 w 324"/>
                <a:gd name="T29" fmla="*/ 446 h 578"/>
                <a:gd name="T30" fmla="*/ 6 w 324"/>
                <a:gd name="T31" fmla="*/ 486 h 578"/>
                <a:gd name="T32" fmla="*/ 30 w 324"/>
                <a:gd name="T33" fmla="*/ 518 h 578"/>
                <a:gd name="T34" fmla="*/ 80 w 324"/>
                <a:gd name="T35" fmla="*/ 504 h 578"/>
                <a:gd name="T36" fmla="*/ 94 w 324"/>
                <a:gd name="T37" fmla="*/ 532 h 578"/>
                <a:gd name="T38" fmla="*/ 104 w 324"/>
                <a:gd name="T39" fmla="*/ 530 h 578"/>
                <a:gd name="T40" fmla="*/ 152 w 324"/>
                <a:gd name="T41" fmla="*/ 546 h 578"/>
                <a:gd name="T42" fmla="*/ 196 w 324"/>
                <a:gd name="T43" fmla="*/ 548 h 578"/>
                <a:gd name="T44" fmla="*/ 208 w 324"/>
                <a:gd name="T45" fmla="*/ 556 h 578"/>
                <a:gd name="T46" fmla="*/ 226 w 324"/>
                <a:gd name="T47" fmla="*/ 574 h 578"/>
                <a:gd name="T48" fmla="*/ 240 w 324"/>
                <a:gd name="T49" fmla="*/ 548 h 578"/>
                <a:gd name="T50" fmla="*/ 246 w 324"/>
                <a:gd name="T51" fmla="*/ 516 h 578"/>
                <a:gd name="T52" fmla="*/ 268 w 324"/>
                <a:gd name="T53" fmla="*/ 512 h 578"/>
                <a:gd name="T54" fmla="*/ 236 w 324"/>
                <a:gd name="T55" fmla="*/ 476 h 578"/>
                <a:gd name="T56" fmla="*/ 242 w 324"/>
                <a:gd name="T57" fmla="*/ 460 h 578"/>
                <a:gd name="T58" fmla="*/ 302 w 324"/>
                <a:gd name="T59" fmla="*/ 466 h 578"/>
                <a:gd name="T60" fmla="*/ 320 w 324"/>
                <a:gd name="T61" fmla="*/ 438 h 578"/>
                <a:gd name="T62" fmla="*/ 296 w 324"/>
                <a:gd name="T63" fmla="*/ 420 h 578"/>
                <a:gd name="T64" fmla="*/ 276 w 324"/>
                <a:gd name="T65" fmla="*/ 368 h 578"/>
                <a:gd name="T66" fmla="*/ 274 w 324"/>
                <a:gd name="T67" fmla="*/ 364 h 578"/>
                <a:gd name="T68" fmla="*/ 280 w 324"/>
                <a:gd name="T69" fmla="*/ 232 h 578"/>
                <a:gd name="T70" fmla="*/ 278 w 324"/>
                <a:gd name="T71" fmla="*/ 162 h 578"/>
                <a:gd name="T72" fmla="*/ 296 w 324"/>
                <a:gd name="T73" fmla="*/ 136 h 578"/>
                <a:gd name="T74" fmla="*/ 280 w 324"/>
                <a:gd name="T75" fmla="*/ 110 h 578"/>
                <a:gd name="T76" fmla="*/ 276 w 324"/>
                <a:gd name="T77" fmla="*/ 88 h 578"/>
                <a:gd name="T78" fmla="*/ 298 w 324"/>
                <a:gd name="T79" fmla="*/ 60 h 578"/>
                <a:gd name="T80" fmla="*/ 290 w 324"/>
                <a:gd name="T81" fmla="*/ 34 h 578"/>
                <a:gd name="T82" fmla="*/ 312 w 324"/>
                <a:gd name="T83" fmla="*/ 12 h 578"/>
                <a:gd name="T84" fmla="*/ 292 w 324"/>
                <a:gd name="T85" fmla="*/ 18 h 578"/>
                <a:gd name="T86" fmla="*/ 260 w 324"/>
                <a:gd name="T87" fmla="*/ 28 h 578"/>
                <a:gd name="T88" fmla="*/ 210 w 324"/>
                <a:gd name="T89" fmla="*/ 56 h 578"/>
                <a:gd name="T90" fmla="*/ 192 w 324"/>
                <a:gd name="T91" fmla="*/ 88 h 578"/>
                <a:gd name="T92" fmla="*/ 184 w 324"/>
                <a:gd name="T93" fmla="*/ 130 h 578"/>
                <a:gd name="T94" fmla="*/ 174 w 324"/>
                <a:gd name="T95" fmla="*/ 144 h 578"/>
                <a:gd name="T96" fmla="*/ 172 w 324"/>
                <a:gd name="T97" fmla="*/ 146 h 578"/>
                <a:gd name="T98" fmla="*/ 152 w 324"/>
                <a:gd name="T99" fmla="*/ 148 h 578"/>
                <a:gd name="T100" fmla="*/ 108 w 324"/>
                <a:gd name="T101" fmla="*/ 132 h 57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4" h="578">
                  <a:moveTo>
                    <a:pt x="108" y="132"/>
                  </a:moveTo>
                  <a:lnTo>
                    <a:pt x="104" y="130"/>
                  </a:lnTo>
                  <a:lnTo>
                    <a:pt x="96" y="180"/>
                  </a:lnTo>
                  <a:lnTo>
                    <a:pt x="108" y="196"/>
                  </a:lnTo>
                  <a:lnTo>
                    <a:pt x="122" y="200"/>
                  </a:lnTo>
                  <a:lnTo>
                    <a:pt x="122" y="200"/>
                  </a:lnTo>
                  <a:lnTo>
                    <a:pt x="122" y="200"/>
                  </a:lnTo>
                  <a:lnTo>
                    <a:pt x="124" y="202"/>
                  </a:lnTo>
                  <a:lnTo>
                    <a:pt x="140" y="216"/>
                  </a:lnTo>
                  <a:lnTo>
                    <a:pt x="164" y="220"/>
                  </a:lnTo>
                  <a:lnTo>
                    <a:pt x="164" y="220"/>
                  </a:lnTo>
                  <a:lnTo>
                    <a:pt x="176" y="228"/>
                  </a:lnTo>
                  <a:lnTo>
                    <a:pt x="176" y="228"/>
                  </a:lnTo>
                  <a:lnTo>
                    <a:pt x="176" y="228"/>
                  </a:lnTo>
                  <a:lnTo>
                    <a:pt x="176" y="230"/>
                  </a:lnTo>
                  <a:lnTo>
                    <a:pt x="186" y="244"/>
                  </a:lnTo>
                  <a:lnTo>
                    <a:pt x="188" y="244"/>
                  </a:lnTo>
                  <a:lnTo>
                    <a:pt x="186" y="246"/>
                  </a:lnTo>
                  <a:lnTo>
                    <a:pt x="178" y="260"/>
                  </a:lnTo>
                  <a:lnTo>
                    <a:pt x="178" y="260"/>
                  </a:lnTo>
                  <a:lnTo>
                    <a:pt x="178" y="264"/>
                  </a:lnTo>
                  <a:lnTo>
                    <a:pt x="176" y="272"/>
                  </a:lnTo>
                  <a:lnTo>
                    <a:pt x="178" y="272"/>
                  </a:lnTo>
                  <a:lnTo>
                    <a:pt x="178" y="286"/>
                  </a:lnTo>
                  <a:lnTo>
                    <a:pt x="176" y="288"/>
                  </a:lnTo>
                  <a:lnTo>
                    <a:pt x="176" y="288"/>
                  </a:lnTo>
                  <a:lnTo>
                    <a:pt x="170" y="312"/>
                  </a:lnTo>
                  <a:lnTo>
                    <a:pt x="168" y="316"/>
                  </a:lnTo>
                  <a:lnTo>
                    <a:pt x="168" y="316"/>
                  </a:lnTo>
                  <a:lnTo>
                    <a:pt x="164" y="314"/>
                  </a:lnTo>
                  <a:lnTo>
                    <a:pt x="154" y="312"/>
                  </a:lnTo>
                  <a:lnTo>
                    <a:pt x="140" y="312"/>
                  </a:lnTo>
                  <a:lnTo>
                    <a:pt x="128" y="316"/>
                  </a:lnTo>
                  <a:lnTo>
                    <a:pt x="116" y="328"/>
                  </a:lnTo>
                  <a:lnTo>
                    <a:pt x="112" y="332"/>
                  </a:lnTo>
                  <a:lnTo>
                    <a:pt x="130" y="340"/>
                  </a:lnTo>
                  <a:lnTo>
                    <a:pt x="128" y="344"/>
                  </a:lnTo>
                  <a:lnTo>
                    <a:pt x="128" y="344"/>
                  </a:lnTo>
                  <a:lnTo>
                    <a:pt x="124" y="350"/>
                  </a:lnTo>
                  <a:lnTo>
                    <a:pt x="116" y="354"/>
                  </a:lnTo>
                  <a:lnTo>
                    <a:pt x="106" y="354"/>
                  </a:lnTo>
                  <a:lnTo>
                    <a:pt x="88" y="348"/>
                  </a:lnTo>
                  <a:lnTo>
                    <a:pt x="88" y="348"/>
                  </a:lnTo>
                  <a:lnTo>
                    <a:pt x="88" y="348"/>
                  </a:lnTo>
                  <a:lnTo>
                    <a:pt x="70" y="338"/>
                  </a:lnTo>
                  <a:lnTo>
                    <a:pt x="64" y="338"/>
                  </a:lnTo>
                  <a:lnTo>
                    <a:pt x="44" y="366"/>
                  </a:lnTo>
                  <a:lnTo>
                    <a:pt x="40" y="376"/>
                  </a:lnTo>
                  <a:lnTo>
                    <a:pt x="40" y="392"/>
                  </a:lnTo>
                  <a:lnTo>
                    <a:pt x="48" y="406"/>
                  </a:lnTo>
                  <a:lnTo>
                    <a:pt x="48" y="408"/>
                  </a:lnTo>
                  <a:lnTo>
                    <a:pt x="48" y="408"/>
                  </a:lnTo>
                  <a:lnTo>
                    <a:pt x="48" y="408"/>
                  </a:lnTo>
                  <a:lnTo>
                    <a:pt x="52" y="420"/>
                  </a:lnTo>
                  <a:lnTo>
                    <a:pt x="52" y="422"/>
                  </a:lnTo>
                  <a:lnTo>
                    <a:pt x="52" y="440"/>
                  </a:lnTo>
                  <a:lnTo>
                    <a:pt x="52" y="442"/>
                  </a:lnTo>
                  <a:lnTo>
                    <a:pt x="54" y="444"/>
                  </a:lnTo>
                  <a:lnTo>
                    <a:pt x="40" y="446"/>
                  </a:lnTo>
                  <a:lnTo>
                    <a:pt x="16" y="446"/>
                  </a:lnTo>
                  <a:lnTo>
                    <a:pt x="6" y="454"/>
                  </a:lnTo>
                  <a:lnTo>
                    <a:pt x="0" y="462"/>
                  </a:lnTo>
                  <a:lnTo>
                    <a:pt x="2" y="462"/>
                  </a:lnTo>
                  <a:lnTo>
                    <a:pt x="6" y="486"/>
                  </a:lnTo>
                  <a:lnTo>
                    <a:pt x="8" y="486"/>
                  </a:lnTo>
                  <a:lnTo>
                    <a:pt x="8" y="496"/>
                  </a:lnTo>
                  <a:lnTo>
                    <a:pt x="12" y="508"/>
                  </a:lnTo>
                  <a:lnTo>
                    <a:pt x="30" y="518"/>
                  </a:lnTo>
                  <a:lnTo>
                    <a:pt x="54" y="512"/>
                  </a:lnTo>
                  <a:lnTo>
                    <a:pt x="66" y="504"/>
                  </a:lnTo>
                  <a:lnTo>
                    <a:pt x="68" y="504"/>
                  </a:lnTo>
                  <a:lnTo>
                    <a:pt x="80" y="504"/>
                  </a:lnTo>
                  <a:lnTo>
                    <a:pt x="86" y="520"/>
                  </a:lnTo>
                  <a:lnTo>
                    <a:pt x="86" y="520"/>
                  </a:lnTo>
                  <a:lnTo>
                    <a:pt x="92" y="526"/>
                  </a:lnTo>
                  <a:lnTo>
                    <a:pt x="94" y="532"/>
                  </a:lnTo>
                  <a:lnTo>
                    <a:pt x="100" y="532"/>
                  </a:lnTo>
                  <a:lnTo>
                    <a:pt x="102" y="532"/>
                  </a:lnTo>
                  <a:lnTo>
                    <a:pt x="104" y="532"/>
                  </a:lnTo>
                  <a:lnTo>
                    <a:pt x="104" y="530"/>
                  </a:lnTo>
                  <a:lnTo>
                    <a:pt x="116" y="520"/>
                  </a:lnTo>
                  <a:lnTo>
                    <a:pt x="126" y="540"/>
                  </a:lnTo>
                  <a:lnTo>
                    <a:pt x="136" y="546"/>
                  </a:lnTo>
                  <a:lnTo>
                    <a:pt x="152" y="546"/>
                  </a:lnTo>
                  <a:lnTo>
                    <a:pt x="164" y="544"/>
                  </a:lnTo>
                  <a:lnTo>
                    <a:pt x="168" y="544"/>
                  </a:lnTo>
                  <a:lnTo>
                    <a:pt x="196" y="548"/>
                  </a:lnTo>
                  <a:lnTo>
                    <a:pt x="196" y="548"/>
                  </a:lnTo>
                  <a:lnTo>
                    <a:pt x="196" y="550"/>
                  </a:lnTo>
                  <a:lnTo>
                    <a:pt x="208" y="556"/>
                  </a:lnTo>
                  <a:lnTo>
                    <a:pt x="208" y="556"/>
                  </a:lnTo>
                  <a:lnTo>
                    <a:pt x="208" y="556"/>
                  </a:lnTo>
                  <a:lnTo>
                    <a:pt x="208" y="558"/>
                  </a:lnTo>
                  <a:lnTo>
                    <a:pt x="220" y="566"/>
                  </a:lnTo>
                  <a:lnTo>
                    <a:pt x="220" y="566"/>
                  </a:lnTo>
                  <a:lnTo>
                    <a:pt x="226" y="574"/>
                  </a:lnTo>
                  <a:lnTo>
                    <a:pt x="234" y="578"/>
                  </a:lnTo>
                  <a:lnTo>
                    <a:pt x="248" y="576"/>
                  </a:lnTo>
                  <a:lnTo>
                    <a:pt x="248" y="560"/>
                  </a:lnTo>
                  <a:lnTo>
                    <a:pt x="240" y="548"/>
                  </a:lnTo>
                  <a:lnTo>
                    <a:pt x="240" y="548"/>
                  </a:lnTo>
                  <a:lnTo>
                    <a:pt x="240" y="548"/>
                  </a:lnTo>
                  <a:lnTo>
                    <a:pt x="236" y="526"/>
                  </a:lnTo>
                  <a:lnTo>
                    <a:pt x="246" y="516"/>
                  </a:lnTo>
                  <a:lnTo>
                    <a:pt x="248" y="514"/>
                  </a:lnTo>
                  <a:lnTo>
                    <a:pt x="248" y="514"/>
                  </a:lnTo>
                  <a:lnTo>
                    <a:pt x="258" y="512"/>
                  </a:lnTo>
                  <a:lnTo>
                    <a:pt x="268" y="512"/>
                  </a:lnTo>
                  <a:lnTo>
                    <a:pt x="272" y="508"/>
                  </a:lnTo>
                  <a:lnTo>
                    <a:pt x="264" y="500"/>
                  </a:lnTo>
                  <a:lnTo>
                    <a:pt x="242" y="484"/>
                  </a:lnTo>
                  <a:lnTo>
                    <a:pt x="236" y="476"/>
                  </a:lnTo>
                  <a:lnTo>
                    <a:pt x="236" y="476"/>
                  </a:lnTo>
                  <a:lnTo>
                    <a:pt x="234" y="474"/>
                  </a:lnTo>
                  <a:lnTo>
                    <a:pt x="236" y="472"/>
                  </a:lnTo>
                  <a:lnTo>
                    <a:pt x="242" y="460"/>
                  </a:lnTo>
                  <a:lnTo>
                    <a:pt x="244" y="462"/>
                  </a:lnTo>
                  <a:lnTo>
                    <a:pt x="260" y="466"/>
                  </a:lnTo>
                  <a:lnTo>
                    <a:pt x="302" y="464"/>
                  </a:lnTo>
                  <a:lnTo>
                    <a:pt x="302" y="466"/>
                  </a:lnTo>
                  <a:lnTo>
                    <a:pt x="304" y="466"/>
                  </a:lnTo>
                  <a:lnTo>
                    <a:pt x="316" y="470"/>
                  </a:lnTo>
                  <a:lnTo>
                    <a:pt x="324" y="462"/>
                  </a:lnTo>
                  <a:lnTo>
                    <a:pt x="320" y="438"/>
                  </a:lnTo>
                  <a:lnTo>
                    <a:pt x="304" y="428"/>
                  </a:lnTo>
                  <a:lnTo>
                    <a:pt x="304" y="428"/>
                  </a:lnTo>
                  <a:lnTo>
                    <a:pt x="300" y="424"/>
                  </a:lnTo>
                  <a:lnTo>
                    <a:pt x="296" y="420"/>
                  </a:lnTo>
                  <a:lnTo>
                    <a:pt x="292" y="410"/>
                  </a:lnTo>
                  <a:lnTo>
                    <a:pt x="290" y="394"/>
                  </a:lnTo>
                  <a:lnTo>
                    <a:pt x="290" y="374"/>
                  </a:lnTo>
                  <a:lnTo>
                    <a:pt x="276" y="368"/>
                  </a:lnTo>
                  <a:lnTo>
                    <a:pt x="276" y="368"/>
                  </a:lnTo>
                  <a:lnTo>
                    <a:pt x="274" y="368"/>
                  </a:lnTo>
                  <a:lnTo>
                    <a:pt x="274" y="366"/>
                  </a:lnTo>
                  <a:lnTo>
                    <a:pt x="274" y="364"/>
                  </a:lnTo>
                  <a:lnTo>
                    <a:pt x="272" y="344"/>
                  </a:lnTo>
                  <a:lnTo>
                    <a:pt x="288" y="262"/>
                  </a:lnTo>
                  <a:lnTo>
                    <a:pt x="288" y="262"/>
                  </a:lnTo>
                  <a:lnTo>
                    <a:pt x="280" y="232"/>
                  </a:lnTo>
                  <a:lnTo>
                    <a:pt x="278" y="214"/>
                  </a:lnTo>
                  <a:lnTo>
                    <a:pt x="276" y="190"/>
                  </a:lnTo>
                  <a:lnTo>
                    <a:pt x="278" y="164"/>
                  </a:lnTo>
                  <a:lnTo>
                    <a:pt x="278" y="162"/>
                  </a:lnTo>
                  <a:lnTo>
                    <a:pt x="280" y="160"/>
                  </a:lnTo>
                  <a:lnTo>
                    <a:pt x="280" y="160"/>
                  </a:lnTo>
                  <a:lnTo>
                    <a:pt x="296" y="148"/>
                  </a:lnTo>
                  <a:lnTo>
                    <a:pt x="296" y="136"/>
                  </a:lnTo>
                  <a:lnTo>
                    <a:pt x="296" y="136"/>
                  </a:lnTo>
                  <a:lnTo>
                    <a:pt x="294" y="130"/>
                  </a:lnTo>
                  <a:lnTo>
                    <a:pt x="290" y="122"/>
                  </a:lnTo>
                  <a:lnTo>
                    <a:pt x="280" y="110"/>
                  </a:lnTo>
                  <a:lnTo>
                    <a:pt x="278" y="110"/>
                  </a:lnTo>
                  <a:lnTo>
                    <a:pt x="278" y="108"/>
                  </a:lnTo>
                  <a:lnTo>
                    <a:pt x="276" y="88"/>
                  </a:lnTo>
                  <a:lnTo>
                    <a:pt x="276" y="88"/>
                  </a:lnTo>
                  <a:lnTo>
                    <a:pt x="276" y="88"/>
                  </a:lnTo>
                  <a:lnTo>
                    <a:pt x="276" y="86"/>
                  </a:lnTo>
                  <a:lnTo>
                    <a:pt x="276" y="86"/>
                  </a:lnTo>
                  <a:lnTo>
                    <a:pt x="298" y="60"/>
                  </a:lnTo>
                  <a:lnTo>
                    <a:pt x="298" y="48"/>
                  </a:lnTo>
                  <a:lnTo>
                    <a:pt x="292" y="36"/>
                  </a:lnTo>
                  <a:lnTo>
                    <a:pt x="292" y="36"/>
                  </a:lnTo>
                  <a:lnTo>
                    <a:pt x="290" y="34"/>
                  </a:lnTo>
                  <a:lnTo>
                    <a:pt x="300" y="20"/>
                  </a:lnTo>
                  <a:lnTo>
                    <a:pt x="300" y="20"/>
                  </a:lnTo>
                  <a:lnTo>
                    <a:pt x="302" y="20"/>
                  </a:lnTo>
                  <a:lnTo>
                    <a:pt x="312" y="12"/>
                  </a:lnTo>
                  <a:lnTo>
                    <a:pt x="312" y="0"/>
                  </a:lnTo>
                  <a:lnTo>
                    <a:pt x="306" y="0"/>
                  </a:lnTo>
                  <a:lnTo>
                    <a:pt x="296" y="0"/>
                  </a:lnTo>
                  <a:lnTo>
                    <a:pt x="292" y="18"/>
                  </a:lnTo>
                  <a:lnTo>
                    <a:pt x="290" y="18"/>
                  </a:lnTo>
                  <a:lnTo>
                    <a:pt x="268" y="10"/>
                  </a:lnTo>
                  <a:lnTo>
                    <a:pt x="256" y="8"/>
                  </a:lnTo>
                  <a:lnTo>
                    <a:pt x="260" y="28"/>
                  </a:lnTo>
                  <a:lnTo>
                    <a:pt x="244" y="32"/>
                  </a:lnTo>
                  <a:lnTo>
                    <a:pt x="218" y="46"/>
                  </a:lnTo>
                  <a:lnTo>
                    <a:pt x="210" y="56"/>
                  </a:lnTo>
                  <a:lnTo>
                    <a:pt x="210" y="56"/>
                  </a:lnTo>
                  <a:lnTo>
                    <a:pt x="210" y="58"/>
                  </a:lnTo>
                  <a:lnTo>
                    <a:pt x="208" y="58"/>
                  </a:lnTo>
                  <a:lnTo>
                    <a:pt x="196" y="70"/>
                  </a:lnTo>
                  <a:lnTo>
                    <a:pt x="192" y="88"/>
                  </a:lnTo>
                  <a:lnTo>
                    <a:pt x="192" y="90"/>
                  </a:lnTo>
                  <a:lnTo>
                    <a:pt x="186" y="118"/>
                  </a:lnTo>
                  <a:lnTo>
                    <a:pt x="186" y="118"/>
                  </a:lnTo>
                  <a:lnTo>
                    <a:pt x="184" y="130"/>
                  </a:lnTo>
                  <a:lnTo>
                    <a:pt x="184" y="132"/>
                  </a:lnTo>
                  <a:lnTo>
                    <a:pt x="184" y="132"/>
                  </a:lnTo>
                  <a:lnTo>
                    <a:pt x="182" y="132"/>
                  </a:lnTo>
                  <a:lnTo>
                    <a:pt x="174" y="144"/>
                  </a:lnTo>
                  <a:lnTo>
                    <a:pt x="172" y="144"/>
                  </a:lnTo>
                  <a:lnTo>
                    <a:pt x="172" y="144"/>
                  </a:lnTo>
                  <a:lnTo>
                    <a:pt x="172" y="146"/>
                  </a:lnTo>
                  <a:lnTo>
                    <a:pt x="172" y="146"/>
                  </a:lnTo>
                  <a:lnTo>
                    <a:pt x="152" y="148"/>
                  </a:lnTo>
                  <a:lnTo>
                    <a:pt x="152" y="148"/>
                  </a:lnTo>
                  <a:lnTo>
                    <a:pt x="152" y="148"/>
                  </a:lnTo>
                  <a:lnTo>
                    <a:pt x="152" y="148"/>
                  </a:lnTo>
                  <a:lnTo>
                    <a:pt x="152" y="148"/>
                  </a:lnTo>
                  <a:lnTo>
                    <a:pt x="122" y="138"/>
                  </a:lnTo>
                  <a:lnTo>
                    <a:pt x="122" y="138"/>
                  </a:lnTo>
                  <a:lnTo>
                    <a:pt x="108" y="132"/>
                  </a:lnTo>
                  <a:close/>
                </a:path>
              </a:pathLst>
            </a:custGeom>
            <a:grpFill/>
            <a:ln>
              <a:noFill/>
            </a:ln>
            <a:effectLst/>
          </p:spPr>
          <p:txBody>
            <a:bodyPr/>
            <a:lstStyle/>
            <a:p>
              <a:pPr>
                <a:defRPr/>
              </a:pPr>
              <a:endParaRPr lang="zh-CN" altLang="en-US" sz="1400">
                <a:solidFill>
                  <a:srgbClr val="FFD85F"/>
                </a:solidFill>
                <a:latin typeface="微软雅黑" panose="020b0503020204020204" pitchFamily="34" charset="-122"/>
                <a:ea typeface="微软雅黑" panose="020b0503020204020204" pitchFamily="34" charset="-122"/>
              </a:endParaRPr>
            </a:p>
          </p:txBody>
        </p:sp>
        <p:sp>
          <p:nvSpPr>
            <p:cNvPr id="23" name="Freeform 17"/>
            <p:cNvSpPr/>
            <p:nvPr/>
          </p:nvSpPr>
          <p:spPr bwMode="auto">
            <a:xfrm>
              <a:off x="5194274" y="2133129"/>
              <a:ext cx="293687" cy="642937"/>
            </a:xfrm>
            <a:custGeom>
              <a:gdLst>
                <a:gd name="T0" fmla="*/ 200 w 216"/>
                <a:gd name="T1" fmla="*/ 8 h 474"/>
                <a:gd name="T2" fmla="*/ 188 w 216"/>
                <a:gd name="T3" fmla="*/ 12 h 474"/>
                <a:gd name="T4" fmla="*/ 176 w 216"/>
                <a:gd name="T5" fmla="*/ 24 h 474"/>
                <a:gd name="T6" fmla="*/ 174 w 216"/>
                <a:gd name="T7" fmla="*/ 24 h 474"/>
                <a:gd name="T8" fmla="*/ 136 w 216"/>
                <a:gd name="T9" fmla="*/ 28 h 474"/>
                <a:gd name="T10" fmla="*/ 122 w 216"/>
                <a:gd name="T11" fmla="*/ 40 h 474"/>
                <a:gd name="T12" fmla="*/ 112 w 216"/>
                <a:gd name="T13" fmla="*/ 48 h 474"/>
                <a:gd name="T14" fmla="*/ 92 w 216"/>
                <a:gd name="T15" fmla="*/ 48 h 474"/>
                <a:gd name="T16" fmla="*/ 84 w 216"/>
                <a:gd name="T17" fmla="*/ 76 h 474"/>
                <a:gd name="T18" fmla="*/ 82 w 216"/>
                <a:gd name="T19" fmla="*/ 76 h 474"/>
                <a:gd name="T20" fmla="*/ 66 w 216"/>
                <a:gd name="T21" fmla="*/ 92 h 474"/>
                <a:gd name="T22" fmla="*/ 42 w 216"/>
                <a:gd name="T23" fmla="*/ 120 h 474"/>
                <a:gd name="T24" fmla="*/ 28 w 216"/>
                <a:gd name="T25" fmla="*/ 136 h 474"/>
                <a:gd name="T26" fmla="*/ 26 w 216"/>
                <a:gd name="T27" fmla="*/ 154 h 474"/>
                <a:gd name="T28" fmla="*/ 26 w 216"/>
                <a:gd name="T29" fmla="*/ 170 h 474"/>
                <a:gd name="T30" fmla="*/ 16 w 216"/>
                <a:gd name="T31" fmla="*/ 184 h 474"/>
                <a:gd name="T32" fmla="*/ 16 w 216"/>
                <a:gd name="T33" fmla="*/ 224 h 474"/>
                <a:gd name="T34" fmla="*/ 16 w 216"/>
                <a:gd name="T35" fmla="*/ 224 h 474"/>
                <a:gd name="T36" fmla="*/ 24 w 216"/>
                <a:gd name="T37" fmla="*/ 262 h 474"/>
                <a:gd name="T38" fmla="*/ 6 w 216"/>
                <a:gd name="T39" fmla="*/ 276 h 474"/>
                <a:gd name="T40" fmla="*/ 6 w 216"/>
                <a:gd name="T41" fmla="*/ 324 h 474"/>
                <a:gd name="T42" fmla="*/ 18 w 216"/>
                <a:gd name="T43" fmla="*/ 370 h 474"/>
                <a:gd name="T44" fmla="*/ 2 w 216"/>
                <a:gd name="T45" fmla="*/ 468 h 474"/>
                <a:gd name="T46" fmla="*/ 32 w 216"/>
                <a:gd name="T47" fmla="*/ 456 h 474"/>
                <a:gd name="T48" fmla="*/ 112 w 216"/>
                <a:gd name="T49" fmla="*/ 416 h 474"/>
                <a:gd name="T50" fmla="*/ 116 w 216"/>
                <a:gd name="T51" fmla="*/ 416 h 474"/>
                <a:gd name="T52" fmla="*/ 162 w 216"/>
                <a:gd name="T53" fmla="*/ 416 h 474"/>
                <a:gd name="T54" fmla="*/ 182 w 216"/>
                <a:gd name="T55" fmla="*/ 392 h 474"/>
                <a:gd name="T56" fmla="*/ 190 w 216"/>
                <a:gd name="T57" fmla="*/ 372 h 474"/>
                <a:gd name="T58" fmla="*/ 190 w 216"/>
                <a:gd name="T59" fmla="*/ 368 h 474"/>
                <a:gd name="T60" fmla="*/ 194 w 216"/>
                <a:gd name="T61" fmla="*/ 364 h 474"/>
                <a:gd name="T62" fmla="*/ 190 w 216"/>
                <a:gd name="T63" fmla="*/ 356 h 474"/>
                <a:gd name="T64" fmla="*/ 198 w 216"/>
                <a:gd name="T65" fmla="*/ 336 h 474"/>
                <a:gd name="T66" fmla="*/ 184 w 216"/>
                <a:gd name="T67" fmla="*/ 310 h 474"/>
                <a:gd name="T68" fmla="*/ 180 w 216"/>
                <a:gd name="T69" fmla="*/ 302 h 474"/>
                <a:gd name="T70" fmla="*/ 182 w 216"/>
                <a:gd name="T71" fmla="*/ 294 h 474"/>
                <a:gd name="T72" fmla="*/ 192 w 216"/>
                <a:gd name="T73" fmla="*/ 268 h 474"/>
                <a:gd name="T74" fmla="*/ 202 w 216"/>
                <a:gd name="T75" fmla="*/ 248 h 474"/>
                <a:gd name="T76" fmla="*/ 208 w 216"/>
                <a:gd name="T77" fmla="*/ 200 h 474"/>
                <a:gd name="T78" fmla="*/ 182 w 216"/>
                <a:gd name="T79" fmla="*/ 184 h 474"/>
                <a:gd name="T80" fmla="*/ 176 w 216"/>
                <a:gd name="T81" fmla="*/ 170 h 474"/>
                <a:gd name="T82" fmla="*/ 180 w 216"/>
                <a:gd name="T83" fmla="*/ 146 h 474"/>
                <a:gd name="T84" fmla="*/ 184 w 216"/>
                <a:gd name="T85" fmla="*/ 130 h 474"/>
                <a:gd name="T86" fmla="*/ 188 w 216"/>
                <a:gd name="T87" fmla="*/ 116 h 474"/>
                <a:gd name="T88" fmla="*/ 208 w 216"/>
                <a:gd name="T89" fmla="*/ 112 h 474"/>
                <a:gd name="T90" fmla="*/ 214 w 216"/>
                <a:gd name="T91" fmla="*/ 66 h 474"/>
                <a:gd name="T92" fmla="*/ 200 w 216"/>
                <a:gd name="T93" fmla="*/ 64 h 474"/>
                <a:gd name="T94" fmla="*/ 182 w 216"/>
                <a:gd name="T95" fmla="*/ 52 h 474"/>
                <a:gd name="T96" fmla="*/ 180 w 216"/>
                <a:gd name="T97" fmla="*/ 32 h 47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6" h="472">
                  <a:moveTo>
                    <a:pt x="202" y="24"/>
                  </a:moveTo>
                  <a:lnTo>
                    <a:pt x="204" y="20"/>
                  </a:lnTo>
                  <a:lnTo>
                    <a:pt x="200" y="8"/>
                  </a:lnTo>
                  <a:lnTo>
                    <a:pt x="194" y="0"/>
                  </a:lnTo>
                  <a:lnTo>
                    <a:pt x="188" y="12"/>
                  </a:lnTo>
                  <a:lnTo>
                    <a:pt x="188" y="12"/>
                  </a:lnTo>
                  <a:lnTo>
                    <a:pt x="188" y="12"/>
                  </a:lnTo>
                  <a:lnTo>
                    <a:pt x="188" y="12"/>
                  </a:lnTo>
                  <a:lnTo>
                    <a:pt x="176" y="24"/>
                  </a:lnTo>
                  <a:lnTo>
                    <a:pt x="176" y="24"/>
                  </a:lnTo>
                  <a:lnTo>
                    <a:pt x="176" y="24"/>
                  </a:lnTo>
                  <a:lnTo>
                    <a:pt x="174" y="24"/>
                  </a:lnTo>
                  <a:lnTo>
                    <a:pt x="156" y="30"/>
                  </a:lnTo>
                  <a:lnTo>
                    <a:pt x="154" y="30"/>
                  </a:lnTo>
                  <a:lnTo>
                    <a:pt x="136" y="28"/>
                  </a:lnTo>
                  <a:lnTo>
                    <a:pt x="124" y="30"/>
                  </a:lnTo>
                  <a:lnTo>
                    <a:pt x="122" y="40"/>
                  </a:lnTo>
                  <a:lnTo>
                    <a:pt x="122" y="40"/>
                  </a:lnTo>
                  <a:lnTo>
                    <a:pt x="122" y="40"/>
                  </a:lnTo>
                  <a:lnTo>
                    <a:pt x="112" y="46"/>
                  </a:lnTo>
                  <a:lnTo>
                    <a:pt x="112" y="48"/>
                  </a:lnTo>
                  <a:lnTo>
                    <a:pt x="110" y="48"/>
                  </a:lnTo>
                  <a:lnTo>
                    <a:pt x="94" y="46"/>
                  </a:lnTo>
                  <a:lnTo>
                    <a:pt x="92" y="48"/>
                  </a:lnTo>
                  <a:lnTo>
                    <a:pt x="92" y="64"/>
                  </a:lnTo>
                  <a:lnTo>
                    <a:pt x="92" y="64"/>
                  </a:lnTo>
                  <a:lnTo>
                    <a:pt x="84" y="76"/>
                  </a:lnTo>
                  <a:lnTo>
                    <a:pt x="84" y="76"/>
                  </a:lnTo>
                  <a:lnTo>
                    <a:pt x="84" y="76"/>
                  </a:lnTo>
                  <a:lnTo>
                    <a:pt x="82" y="76"/>
                  </a:lnTo>
                  <a:lnTo>
                    <a:pt x="68" y="92"/>
                  </a:lnTo>
                  <a:lnTo>
                    <a:pt x="66" y="92"/>
                  </a:lnTo>
                  <a:lnTo>
                    <a:pt x="66" y="92"/>
                  </a:lnTo>
                  <a:lnTo>
                    <a:pt x="50" y="96"/>
                  </a:lnTo>
                  <a:lnTo>
                    <a:pt x="40" y="106"/>
                  </a:lnTo>
                  <a:lnTo>
                    <a:pt x="42" y="120"/>
                  </a:lnTo>
                  <a:lnTo>
                    <a:pt x="42" y="124"/>
                  </a:lnTo>
                  <a:lnTo>
                    <a:pt x="40" y="124"/>
                  </a:lnTo>
                  <a:lnTo>
                    <a:pt x="28" y="136"/>
                  </a:lnTo>
                  <a:lnTo>
                    <a:pt x="20" y="144"/>
                  </a:lnTo>
                  <a:lnTo>
                    <a:pt x="26" y="154"/>
                  </a:lnTo>
                  <a:lnTo>
                    <a:pt x="26" y="154"/>
                  </a:lnTo>
                  <a:lnTo>
                    <a:pt x="26" y="156"/>
                  </a:lnTo>
                  <a:lnTo>
                    <a:pt x="26" y="170"/>
                  </a:lnTo>
                  <a:lnTo>
                    <a:pt x="26" y="170"/>
                  </a:lnTo>
                  <a:lnTo>
                    <a:pt x="26" y="172"/>
                  </a:lnTo>
                  <a:lnTo>
                    <a:pt x="16" y="184"/>
                  </a:lnTo>
                  <a:lnTo>
                    <a:pt x="16" y="184"/>
                  </a:lnTo>
                  <a:lnTo>
                    <a:pt x="4" y="198"/>
                  </a:lnTo>
                  <a:lnTo>
                    <a:pt x="6" y="214"/>
                  </a:lnTo>
                  <a:lnTo>
                    <a:pt x="16" y="224"/>
                  </a:lnTo>
                  <a:lnTo>
                    <a:pt x="16" y="224"/>
                  </a:lnTo>
                  <a:lnTo>
                    <a:pt x="16" y="224"/>
                  </a:lnTo>
                  <a:lnTo>
                    <a:pt x="16" y="224"/>
                  </a:lnTo>
                  <a:lnTo>
                    <a:pt x="22" y="236"/>
                  </a:lnTo>
                  <a:lnTo>
                    <a:pt x="24" y="244"/>
                  </a:lnTo>
                  <a:lnTo>
                    <a:pt x="24" y="262"/>
                  </a:lnTo>
                  <a:lnTo>
                    <a:pt x="24" y="262"/>
                  </a:lnTo>
                  <a:lnTo>
                    <a:pt x="22" y="264"/>
                  </a:lnTo>
                  <a:lnTo>
                    <a:pt x="6" y="276"/>
                  </a:lnTo>
                  <a:lnTo>
                    <a:pt x="4" y="300"/>
                  </a:lnTo>
                  <a:lnTo>
                    <a:pt x="6" y="324"/>
                  </a:lnTo>
                  <a:lnTo>
                    <a:pt x="6" y="324"/>
                  </a:lnTo>
                  <a:lnTo>
                    <a:pt x="10" y="340"/>
                  </a:lnTo>
                  <a:lnTo>
                    <a:pt x="18" y="368"/>
                  </a:lnTo>
                  <a:lnTo>
                    <a:pt x="18" y="370"/>
                  </a:lnTo>
                  <a:lnTo>
                    <a:pt x="18" y="372"/>
                  </a:lnTo>
                  <a:lnTo>
                    <a:pt x="0" y="452"/>
                  </a:lnTo>
                  <a:lnTo>
                    <a:pt x="2" y="468"/>
                  </a:lnTo>
                  <a:lnTo>
                    <a:pt x="14" y="474"/>
                  </a:lnTo>
                  <a:lnTo>
                    <a:pt x="32" y="456"/>
                  </a:lnTo>
                  <a:lnTo>
                    <a:pt x="32" y="456"/>
                  </a:lnTo>
                  <a:lnTo>
                    <a:pt x="34" y="456"/>
                  </a:lnTo>
                  <a:lnTo>
                    <a:pt x="96" y="432"/>
                  </a:lnTo>
                  <a:lnTo>
                    <a:pt x="112" y="416"/>
                  </a:lnTo>
                  <a:lnTo>
                    <a:pt x="112" y="416"/>
                  </a:lnTo>
                  <a:lnTo>
                    <a:pt x="114" y="416"/>
                  </a:lnTo>
                  <a:lnTo>
                    <a:pt x="116" y="416"/>
                  </a:lnTo>
                  <a:lnTo>
                    <a:pt x="150" y="420"/>
                  </a:lnTo>
                  <a:lnTo>
                    <a:pt x="150" y="420"/>
                  </a:lnTo>
                  <a:lnTo>
                    <a:pt x="162" y="416"/>
                  </a:lnTo>
                  <a:lnTo>
                    <a:pt x="180" y="408"/>
                  </a:lnTo>
                  <a:lnTo>
                    <a:pt x="180" y="392"/>
                  </a:lnTo>
                  <a:lnTo>
                    <a:pt x="182" y="392"/>
                  </a:lnTo>
                  <a:lnTo>
                    <a:pt x="182" y="392"/>
                  </a:lnTo>
                  <a:lnTo>
                    <a:pt x="192" y="382"/>
                  </a:lnTo>
                  <a:lnTo>
                    <a:pt x="190" y="372"/>
                  </a:lnTo>
                  <a:lnTo>
                    <a:pt x="190" y="372"/>
                  </a:lnTo>
                  <a:lnTo>
                    <a:pt x="190" y="370"/>
                  </a:lnTo>
                  <a:lnTo>
                    <a:pt x="190" y="368"/>
                  </a:lnTo>
                  <a:lnTo>
                    <a:pt x="190" y="368"/>
                  </a:lnTo>
                  <a:lnTo>
                    <a:pt x="190" y="368"/>
                  </a:lnTo>
                  <a:lnTo>
                    <a:pt x="194" y="364"/>
                  </a:lnTo>
                  <a:lnTo>
                    <a:pt x="192" y="360"/>
                  </a:lnTo>
                  <a:lnTo>
                    <a:pt x="192" y="360"/>
                  </a:lnTo>
                  <a:lnTo>
                    <a:pt x="190" y="356"/>
                  </a:lnTo>
                  <a:lnTo>
                    <a:pt x="190" y="352"/>
                  </a:lnTo>
                  <a:lnTo>
                    <a:pt x="194" y="340"/>
                  </a:lnTo>
                  <a:lnTo>
                    <a:pt x="198" y="336"/>
                  </a:lnTo>
                  <a:lnTo>
                    <a:pt x="198" y="336"/>
                  </a:lnTo>
                  <a:lnTo>
                    <a:pt x="196" y="324"/>
                  </a:lnTo>
                  <a:lnTo>
                    <a:pt x="184" y="310"/>
                  </a:lnTo>
                  <a:lnTo>
                    <a:pt x="184" y="310"/>
                  </a:lnTo>
                  <a:lnTo>
                    <a:pt x="182" y="306"/>
                  </a:lnTo>
                  <a:lnTo>
                    <a:pt x="180" y="302"/>
                  </a:lnTo>
                  <a:lnTo>
                    <a:pt x="180" y="298"/>
                  </a:lnTo>
                  <a:lnTo>
                    <a:pt x="182" y="294"/>
                  </a:lnTo>
                  <a:lnTo>
                    <a:pt x="182" y="294"/>
                  </a:lnTo>
                  <a:lnTo>
                    <a:pt x="184" y="288"/>
                  </a:lnTo>
                  <a:lnTo>
                    <a:pt x="190" y="280"/>
                  </a:lnTo>
                  <a:lnTo>
                    <a:pt x="192" y="268"/>
                  </a:lnTo>
                  <a:lnTo>
                    <a:pt x="192" y="268"/>
                  </a:lnTo>
                  <a:lnTo>
                    <a:pt x="192" y="268"/>
                  </a:lnTo>
                  <a:lnTo>
                    <a:pt x="202" y="248"/>
                  </a:lnTo>
                  <a:lnTo>
                    <a:pt x="204" y="240"/>
                  </a:lnTo>
                  <a:lnTo>
                    <a:pt x="216" y="216"/>
                  </a:lnTo>
                  <a:lnTo>
                    <a:pt x="208" y="200"/>
                  </a:lnTo>
                  <a:lnTo>
                    <a:pt x="184" y="184"/>
                  </a:lnTo>
                  <a:lnTo>
                    <a:pt x="182" y="184"/>
                  </a:lnTo>
                  <a:lnTo>
                    <a:pt x="182" y="184"/>
                  </a:lnTo>
                  <a:lnTo>
                    <a:pt x="182" y="184"/>
                  </a:lnTo>
                  <a:lnTo>
                    <a:pt x="176" y="170"/>
                  </a:lnTo>
                  <a:lnTo>
                    <a:pt x="176" y="170"/>
                  </a:lnTo>
                  <a:lnTo>
                    <a:pt x="176" y="168"/>
                  </a:lnTo>
                  <a:lnTo>
                    <a:pt x="180" y="146"/>
                  </a:lnTo>
                  <a:lnTo>
                    <a:pt x="180" y="146"/>
                  </a:lnTo>
                  <a:lnTo>
                    <a:pt x="180" y="146"/>
                  </a:lnTo>
                  <a:lnTo>
                    <a:pt x="184" y="130"/>
                  </a:lnTo>
                  <a:lnTo>
                    <a:pt x="184" y="130"/>
                  </a:lnTo>
                  <a:lnTo>
                    <a:pt x="184" y="122"/>
                  </a:lnTo>
                  <a:lnTo>
                    <a:pt x="188" y="116"/>
                  </a:lnTo>
                  <a:lnTo>
                    <a:pt x="188" y="116"/>
                  </a:lnTo>
                  <a:lnTo>
                    <a:pt x="190" y="114"/>
                  </a:lnTo>
                  <a:lnTo>
                    <a:pt x="194" y="114"/>
                  </a:lnTo>
                  <a:lnTo>
                    <a:pt x="208" y="112"/>
                  </a:lnTo>
                  <a:lnTo>
                    <a:pt x="212" y="102"/>
                  </a:lnTo>
                  <a:lnTo>
                    <a:pt x="216" y="76"/>
                  </a:lnTo>
                  <a:lnTo>
                    <a:pt x="214" y="66"/>
                  </a:lnTo>
                  <a:lnTo>
                    <a:pt x="200" y="64"/>
                  </a:lnTo>
                  <a:lnTo>
                    <a:pt x="200" y="64"/>
                  </a:lnTo>
                  <a:lnTo>
                    <a:pt x="200" y="64"/>
                  </a:lnTo>
                  <a:lnTo>
                    <a:pt x="184" y="56"/>
                  </a:lnTo>
                  <a:lnTo>
                    <a:pt x="182" y="54"/>
                  </a:lnTo>
                  <a:lnTo>
                    <a:pt x="182" y="52"/>
                  </a:lnTo>
                  <a:lnTo>
                    <a:pt x="182" y="52"/>
                  </a:lnTo>
                  <a:lnTo>
                    <a:pt x="180" y="32"/>
                  </a:lnTo>
                  <a:lnTo>
                    <a:pt x="180" y="32"/>
                  </a:lnTo>
                  <a:lnTo>
                    <a:pt x="180" y="28"/>
                  </a:lnTo>
                  <a:lnTo>
                    <a:pt x="202" y="24"/>
                  </a:lnTo>
                  <a:close/>
                </a:path>
              </a:pathLst>
            </a:custGeom>
            <a:grpFill/>
            <a:ln>
              <a:noFill/>
            </a:ln>
            <a:effectLst/>
          </p:spPr>
          <p:txBody>
            <a:bodyPr/>
            <a:lstStyle/>
            <a:p>
              <a:pPr>
                <a:defRPr/>
              </a:pPr>
              <a:endParaRPr lang="zh-CN" altLang="en-US" sz="1400">
                <a:solidFill>
                  <a:srgbClr val="FFD85F"/>
                </a:solidFill>
                <a:latin typeface="微软雅黑" panose="020b0503020204020204" pitchFamily="34" charset="-122"/>
                <a:ea typeface="微软雅黑" panose="020b0503020204020204" pitchFamily="34" charset="-122"/>
              </a:endParaRPr>
            </a:p>
          </p:txBody>
        </p:sp>
        <p:sp>
          <p:nvSpPr>
            <p:cNvPr id="24" name="Freeform 18"/>
            <p:cNvSpPr/>
            <p:nvPr/>
          </p:nvSpPr>
          <p:spPr bwMode="auto">
            <a:xfrm>
              <a:off x="5118074" y="3230091"/>
              <a:ext cx="466725" cy="542925"/>
            </a:xfrm>
            <a:custGeom>
              <a:gdLst>
                <a:gd name="T0" fmla="*/ 300 w 344"/>
                <a:gd name="T1" fmla="*/ 66 h 400"/>
                <a:gd name="T2" fmla="*/ 294 w 344"/>
                <a:gd name="T3" fmla="*/ 32 h 400"/>
                <a:gd name="T4" fmla="*/ 282 w 344"/>
                <a:gd name="T5" fmla="*/ 24 h 400"/>
                <a:gd name="T6" fmla="*/ 252 w 344"/>
                <a:gd name="T7" fmla="*/ 44 h 400"/>
                <a:gd name="T8" fmla="*/ 250 w 344"/>
                <a:gd name="T9" fmla="*/ 14 h 400"/>
                <a:gd name="T10" fmla="*/ 244 w 344"/>
                <a:gd name="T11" fmla="*/ 20 h 400"/>
                <a:gd name="T12" fmla="*/ 216 w 344"/>
                <a:gd name="T13" fmla="*/ 44 h 400"/>
                <a:gd name="T14" fmla="*/ 198 w 344"/>
                <a:gd name="T15" fmla="*/ 32 h 400"/>
                <a:gd name="T16" fmla="*/ 176 w 344"/>
                <a:gd name="T17" fmla="*/ 20 h 400"/>
                <a:gd name="T18" fmla="*/ 132 w 344"/>
                <a:gd name="T19" fmla="*/ 6 h 400"/>
                <a:gd name="T20" fmla="*/ 94 w 344"/>
                <a:gd name="T21" fmla="*/ 0 h 400"/>
                <a:gd name="T22" fmla="*/ 70 w 344"/>
                <a:gd name="T23" fmla="*/ 32 h 400"/>
                <a:gd name="T24" fmla="*/ 44 w 344"/>
                <a:gd name="T25" fmla="*/ 32 h 400"/>
                <a:gd name="T26" fmla="*/ 26 w 344"/>
                <a:gd name="T27" fmla="*/ 144 h 400"/>
                <a:gd name="T28" fmla="*/ 24 w 344"/>
                <a:gd name="T29" fmla="*/ 150 h 400"/>
                <a:gd name="T30" fmla="*/ 26 w 344"/>
                <a:gd name="T31" fmla="*/ 198 h 400"/>
                <a:gd name="T32" fmla="*/ 4 w 344"/>
                <a:gd name="T33" fmla="*/ 214 h 400"/>
                <a:gd name="T34" fmla="*/ 14 w 344"/>
                <a:gd name="T35" fmla="*/ 222 h 400"/>
                <a:gd name="T36" fmla="*/ 26 w 344"/>
                <a:gd name="T37" fmla="*/ 226 h 400"/>
                <a:gd name="T38" fmla="*/ 32 w 344"/>
                <a:gd name="T39" fmla="*/ 254 h 400"/>
                <a:gd name="T40" fmla="*/ 28 w 344"/>
                <a:gd name="T41" fmla="*/ 264 h 400"/>
                <a:gd name="T42" fmla="*/ 32 w 344"/>
                <a:gd name="T43" fmla="*/ 296 h 400"/>
                <a:gd name="T44" fmla="*/ 76 w 344"/>
                <a:gd name="T45" fmla="*/ 302 h 400"/>
                <a:gd name="T46" fmla="*/ 88 w 344"/>
                <a:gd name="T47" fmla="*/ 306 h 400"/>
                <a:gd name="T48" fmla="*/ 98 w 344"/>
                <a:gd name="T49" fmla="*/ 286 h 400"/>
                <a:gd name="T50" fmla="*/ 124 w 344"/>
                <a:gd name="T51" fmla="*/ 280 h 400"/>
                <a:gd name="T52" fmla="*/ 134 w 344"/>
                <a:gd name="T53" fmla="*/ 274 h 400"/>
                <a:gd name="T54" fmla="*/ 146 w 344"/>
                <a:gd name="T55" fmla="*/ 272 h 400"/>
                <a:gd name="T56" fmla="*/ 156 w 344"/>
                <a:gd name="T57" fmla="*/ 288 h 400"/>
                <a:gd name="T58" fmla="*/ 162 w 344"/>
                <a:gd name="T59" fmla="*/ 310 h 400"/>
                <a:gd name="T60" fmla="*/ 158 w 344"/>
                <a:gd name="T61" fmla="*/ 340 h 400"/>
                <a:gd name="T62" fmla="*/ 146 w 344"/>
                <a:gd name="T63" fmla="*/ 372 h 400"/>
                <a:gd name="T64" fmla="*/ 168 w 344"/>
                <a:gd name="T65" fmla="*/ 376 h 400"/>
                <a:gd name="T66" fmla="*/ 172 w 344"/>
                <a:gd name="T67" fmla="*/ 398 h 400"/>
                <a:gd name="T68" fmla="*/ 194 w 344"/>
                <a:gd name="T69" fmla="*/ 392 h 400"/>
                <a:gd name="T70" fmla="*/ 216 w 344"/>
                <a:gd name="T71" fmla="*/ 366 h 400"/>
                <a:gd name="T72" fmla="*/ 220 w 344"/>
                <a:gd name="T73" fmla="*/ 354 h 400"/>
                <a:gd name="T74" fmla="*/ 256 w 344"/>
                <a:gd name="T75" fmla="*/ 372 h 400"/>
                <a:gd name="T76" fmla="*/ 270 w 344"/>
                <a:gd name="T77" fmla="*/ 376 h 400"/>
                <a:gd name="T78" fmla="*/ 256 w 344"/>
                <a:gd name="T79" fmla="*/ 344 h 400"/>
                <a:gd name="T80" fmla="*/ 256 w 344"/>
                <a:gd name="T81" fmla="*/ 340 h 400"/>
                <a:gd name="T82" fmla="*/ 292 w 344"/>
                <a:gd name="T83" fmla="*/ 326 h 400"/>
                <a:gd name="T84" fmla="*/ 334 w 344"/>
                <a:gd name="T85" fmla="*/ 330 h 400"/>
                <a:gd name="T86" fmla="*/ 334 w 344"/>
                <a:gd name="T87" fmla="*/ 326 h 400"/>
                <a:gd name="T88" fmla="*/ 344 w 344"/>
                <a:gd name="T89" fmla="*/ 298 h 400"/>
                <a:gd name="T90" fmla="*/ 334 w 344"/>
                <a:gd name="T91" fmla="*/ 284 h 400"/>
                <a:gd name="T92" fmla="*/ 332 w 344"/>
                <a:gd name="T93" fmla="*/ 276 h 400"/>
                <a:gd name="T94" fmla="*/ 326 w 344"/>
                <a:gd name="T95" fmla="*/ 252 h 400"/>
                <a:gd name="T96" fmla="*/ 320 w 344"/>
                <a:gd name="T97" fmla="*/ 232 h 400"/>
                <a:gd name="T98" fmla="*/ 308 w 344"/>
                <a:gd name="T99" fmla="*/ 196 h 400"/>
                <a:gd name="T100" fmla="*/ 300 w 344"/>
                <a:gd name="T101" fmla="*/ 168 h 400"/>
                <a:gd name="T102" fmla="*/ 334 w 344"/>
                <a:gd name="T103" fmla="*/ 124 h 400"/>
                <a:gd name="T104" fmla="*/ 308 w 344"/>
                <a:gd name="T105" fmla="*/ 70 h 4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4" h="400">
                  <a:moveTo>
                    <a:pt x="300" y="68"/>
                  </a:moveTo>
                  <a:lnTo>
                    <a:pt x="300" y="68"/>
                  </a:lnTo>
                  <a:lnTo>
                    <a:pt x="300" y="68"/>
                  </a:lnTo>
                  <a:lnTo>
                    <a:pt x="300" y="66"/>
                  </a:lnTo>
                  <a:lnTo>
                    <a:pt x="292" y="54"/>
                  </a:lnTo>
                  <a:lnTo>
                    <a:pt x="292" y="52"/>
                  </a:lnTo>
                  <a:lnTo>
                    <a:pt x="292" y="52"/>
                  </a:lnTo>
                  <a:lnTo>
                    <a:pt x="294" y="32"/>
                  </a:lnTo>
                  <a:lnTo>
                    <a:pt x="294" y="32"/>
                  </a:lnTo>
                  <a:lnTo>
                    <a:pt x="292" y="28"/>
                  </a:lnTo>
                  <a:lnTo>
                    <a:pt x="286" y="24"/>
                  </a:lnTo>
                  <a:lnTo>
                    <a:pt x="282" y="24"/>
                  </a:lnTo>
                  <a:lnTo>
                    <a:pt x="274" y="34"/>
                  </a:lnTo>
                  <a:lnTo>
                    <a:pt x="272" y="34"/>
                  </a:lnTo>
                  <a:lnTo>
                    <a:pt x="272" y="34"/>
                  </a:lnTo>
                  <a:lnTo>
                    <a:pt x="252" y="44"/>
                  </a:lnTo>
                  <a:lnTo>
                    <a:pt x="250" y="30"/>
                  </a:lnTo>
                  <a:lnTo>
                    <a:pt x="250" y="28"/>
                  </a:lnTo>
                  <a:lnTo>
                    <a:pt x="252" y="22"/>
                  </a:lnTo>
                  <a:lnTo>
                    <a:pt x="250" y="14"/>
                  </a:lnTo>
                  <a:lnTo>
                    <a:pt x="248" y="12"/>
                  </a:lnTo>
                  <a:lnTo>
                    <a:pt x="244" y="20"/>
                  </a:lnTo>
                  <a:lnTo>
                    <a:pt x="244" y="20"/>
                  </a:lnTo>
                  <a:lnTo>
                    <a:pt x="244" y="20"/>
                  </a:lnTo>
                  <a:lnTo>
                    <a:pt x="218" y="42"/>
                  </a:lnTo>
                  <a:lnTo>
                    <a:pt x="218" y="44"/>
                  </a:lnTo>
                  <a:lnTo>
                    <a:pt x="216" y="44"/>
                  </a:lnTo>
                  <a:lnTo>
                    <a:pt x="216" y="44"/>
                  </a:lnTo>
                  <a:lnTo>
                    <a:pt x="214" y="44"/>
                  </a:lnTo>
                  <a:lnTo>
                    <a:pt x="206" y="40"/>
                  </a:lnTo>
                  <a:lnTo>
                    <a:pt x="206" y="40"/>
                  </a:lnTo>
                  <a:lnTo>
                    <a:pt x="198" y="32"/>
                  </a:lnTo>
                  <a:lnTo>
                    <a:pt x="184" y="28"/>
                  </a:lnTo>
                  <a:lnTo>
                    <a:pt x="184" y="28"/>
                  </a:lnTo>
                  <a:lnTo>
                    <a:pt x="184" y="26"/>
                  </a:lnTo>
                  <a:lnTo>
                    <a:pt x="176" y="20"/>
                  </a:lnTo>
                  <a:lnTo>
                    <a:pt x="150" y="16"/>
                  </a:lnTo>
                  <a:lnTo>
                    <a:pt x="150" y="16"/>
                  </a:lnTo>
                  <a:lnTo>
                    <a:pt x="148" y="16"/>
                  </a:lnTo>
                  <a:lnTo>
                    <a:pt x="132" y="6"/>
                  </a:lnTo>
                  <a:lnTo>
                    <a:pt x="132" y="8"/>
                  </a:lnTo>
                  <a:lnTo>
                    <a:pt x="118" y="0"/>
                  </a:lnTo>
                  <a:lnTo>
                    <a:pt x="100" y="0"/>
                  </a:lnTo>
                  <a:lnTo>
                    <a:pt x="94" y="0"/>
                  </a:lnTo>
                  <a:lnTo>
                    <a:pt x="100" y="30"/>
                  </a:lnTo>
                  <a:lnTo>
                    <a:pt x="96" y="30"/>
                  </a:lnTo>
                  <a:lnTo>
                    <a:pt x="80" y="32"/>
                  </a:lnTo>
                  <a:lnTo>
                    <a:pt x="70" y="32"/>
                  </a:lnTo>
                  <a:lnTo>
                    <a:pt x="68" y="32"/>
                  </a:lnTo>
                  <a:lnTo>
                    <a:pt x="68" y="32"/>
                  </a:lnTo>
                  <a:lnTo>
                    <a:pt x="60" y="24"/>
                  </a:lnTo>
                  <a:lnTo>
                    <a:pt x="44" y="32"/>
                  </a:lnTo>
                  <a:lnTo>
                    <a:pt x="28" y="52"/>
                  </a:lnTo>
                  <a:lnTo>
                    <a:pt x="16" y="86"/>
                  </a:lnTo>
                  <a:lnTo>
                    <a:pt x="20" y="124"/>
                  </a:lnTo>
                  <a:lnTo>
                    <a:pt x="26" y="144"/>
                  </a:lnTo>
                  <a:lnTo>
                    <a:pt x="26" y="144"/>
                  </a:lnTo>
                  <a:lnTo>
                    <a:pt x="26" y="148"/>
                  </a:lnTo>
                  <a:lnTo>
                    <a:pt x="24" y="150"/>
                  </a:lnTo>
                  <a:lnTo>
                    <a:pt x="24" y="150"/>
                  </a:lnTo>
                  <a:lnTo>
                    <a:pt x="20" y="152"/>
                  </a:lnTo>
                  <a:lnTo>
                    <a:pt x="20" y="156"/>
                  </a:lnTo>
                  <a:lnTo>
                    <a:pt x="18" y="166"/>
                  </a:lnTo>
                  <a:lnTo>
                    <a:pt x="26" y="198"/>
                  </a:lnTo>
                  <a:lnTo>
                    <a:pt x="24" y="200"/>
                  </a:lnTo>
                  <a:lnTo>
                    <a:pt x="24" y="200"/>
                  </a:lnTo>
                  <a:lnTo>
                    <a:pt x="8" y="210"/>
                  </a:lnTo>
                  <a:lnTo>
                    <a:pt x="4" y="214"/>
                  </a:lnTo>
                  <a:lnTo>
                    <a:pt x="2" y="218"/>
                  </a:lnTo>
                  <a:lnTo>
                    <a:pt x="0" y="228"/>
                  </a:lnTo>
                  <a:lnTo>
                    <a:pt x="14" y="224"/>
                  </a:lnTo>
                  <a:lnTo>
                    <a:pt x="14" y="222"/>
                  </a:lnTo>
                  <a:lnTo>
                    <a:pt x="16" y="222"/>
                  </a:lnTo>
                  <a:lnTo>
                    <a:pt x="16" y="222"/>
                  </a:lnTo>
                  <a:lnTo>
                    <a:pt x="22" y="224"/>
                  </a:lnTo>
                  <a:lnTo>
                    <a:pt x="26" y="226"/>
                  </a:lnTo>
                  <a:lnTo>
                    <a:pt x="30" y="228"/>
                  </a:lnTo>
                  <a:lnTo>
                    <a:pt x="32" y="234"/>
                  </a:lnTo>
                  <a:lnTo>
                    <a:pt x="34" y="252"/>
                  </a:lnTo>
                  <a:lnTo>
                    <a:pt x="32" y="254"/>
                  </a:lnTo>
                  <a:lnTo>
                    <a:pt x="32" y="256"/>
                  </a:lnTo>
                  <a:lnTo>
                    <a:pt x="32" y="256"/>
                  </a:lnTo>
                  <a:lnTo>
                    <a:pt x="28" y="260"/>
                  </a:lnTo>
                  <a:lnTo>
                    <a:pt x="28" y="264"/>
                  </a:lnTo>
                  <a:lnTo>
                    <a:pt x="24" y="282"/>
                  </a:lnTo>
                  <a:lnTo>
                    <a:pt x="24" y="282"/>
                  </a:lnTo>
                  <a:lnTo>
                    <a:pt x="28" y="290"/>
                  </a:lnTo>
                  <a:lnTo>
                    <a:pt x="32" y="296"/>
                  </a:lnTo>
                  <a:lnTo>
                    <a:pt x="48" y="316"/>
                  </a:lnTo>
                  <a:lnTo>
                    <a:pt x="64" y="304"/>
                  </a:lnTo>
                  <a:lnTo>
                    <a:pt x="76" y="302"/>
                  </a:lnTo>
                  <a:lnTo>
                    <a:pt x="76" y="302"/>
                  </a:lnTo>
                  <a:lnTo>
                    <a:pt x="76" y="304"/>
                  </a:lnTo>
                  <a:lnTo>
                    <a:pt x="84" y="306"/>
                  </a:lnTo>
                  <a:lnTo>
                    <a:pt x="84" y="306"/>
                  </a:lnTo>
                  <a:lnTo>
                    <a:pt x="88" y="306"/>
                  </a:lnTo>
                  <a:lnTo>
                    <a:pt x="92" y="302"/>
                  </a:lnTo>
                  <a:lnTo>
                    <a:pt x="100" y="292"/>
                  </a:lnTo>
                  <a:lnTo>
                    <a:pt x="98" y="286"/>
                  </a:lnTo>
                  <a:lnTo>
                    <a:pt x="98" y="286"/>
                  </a:lnTo>
                  <a:lnTo>
                    <a:pt x="100" y="282"/>
                  </a:lnTo>
                  <a:lnTo>
                    <a:pt x="104" y="280"/>
                  </a:lnTo>
                  <a:lnTo>
                    <a:pt x="124" y="280"/>
                  </a:lnTo>
                  <a:lnTo>
                    <a:pt x="124" y="280"/>
                  </a:lnTo>
                  <a:lnTo>
                    <a:pt x="128" y="280"/>
                  </a:lnTo>
                  <a:lnTo>
                    <a:pt x="130" y="280"/>
                  </a:lnTo>
                  <a:lnTo>
                    <a:pt x="130" y="280"/>
                  </a:lnTo>
                  <a:lnTo>
                    <a:pt x="134" y="274"/>
                  </a:lnTo>
                  <a:lnTo>
                    <a:pt x="136" y="270"/>
                  </a:lnTo>
                  <a:lnTo>
                    <a:pt x="136" y="270"/>
                  </a:lnTo>
                  <a:lnTo>
                    <a:pt x="142" y="270"/>
                  </a:lnTo>
                  <a:lnTo>
                    <a:pt x="146" y="272"/>
                  </a:lnTo>
                  <a:lnTo>
                    <a:pt x="146" y="272"/>
                  </a:lnTo>
                  <a:lnTo>
                    <a:pt x="152" y="280"/>
                  </a:lnTo>
                  <a:lnTo>
                    <a:pt x="154" y="284"/>
                  </a:lnTo>
                  <a:lnTo>
                    <a:pt x="156" y="288"/>
                  </a:lnTo>
                  <a:lnTo>
                    <a:pt x="154" y="302"/>
                  </a:lnTo>
                  <a:lnTo>
                    <a:pt x="156" y="304"/>
                  </a:lnTo>
                  <a:lnTo>
                    <a:pt x="156" y="304"/>
                  </a:lnTo>
                  <a:lnTo>
                    <a:pt x="162" y="310"/>
                  </a:lnTo>
                  <a:lnTo>
                    <a:pt x="164" y="316"/>
                  </a:lnTo>
                  <a:lnTo>
                    <a:pt x="162" y="330"/>
                  </a:lnTo>
                  <a:lnTo>
                    <a:pt x="162" y="330"/>
                  </a:lnTo>
                  <a:lnTo>
                    <a:pt x="158" y="340"/>
                  </a:lnTo>
                  <a:lnTo>
                    <a:pt x="154" y="344"/>
                  </a:lnTo>
                  <a:lnTo>
                    <a:pt x="154" y="344"/>
                  </a:lnTo>
                  <a:lnTo>
                    <a:pt x="142" y="370"/>
                  </a:lnTo>
                  <a:lnTo>
                    <a:pt x="146" y="372"/>
                  </a:lnTo>
                  <a:lnTo>
                    <a:pt x="164" y="372"/>
                  </a:lnTo>
                  <a:lnTo>
                    <a:pt x="168" y="374"/>
                  </a:lnTo>
                  <a:lnTo>
                    <a:pt x="168" y="376"/>
                  </a:lnTo>
                  <a:lnTo>
                    <a:pt x="168" y="376"/>
                  </a:lnTo>
                  <a:lnTo>
                    <a:pt x="164" y="388"/>
                  </a:lnTo>
                  <a:lnTo>
                    <a:pt x="164" y="394"/>
                  </a:lnTo>
                  <a:lnTo>
                    <a:pt x="164" y="394"/>
                  </a:lnTo>
                  <a:lnTo>
                    <a:pt x="172" y="398"/>
                  </a:lnTo>
                  <a:lnTo>
                    <a:pt x="176" y="400"/>
                  </a:lnTo>
                  <a:lnTo>
                    <a:pt x="178" y="398"/>
                  </a:lnTo>
                  <a:lnTo>
                    <a:pt x="188" y="394"/>
                  </a:lnTo>
                  <a:lnTo>
                    <a:pt x="194" y="392"/>
                  </a:lnTo>
                  <a:lnTo>
                    <a:pt x="204" y="392"/>
                  </a:lnTo>
                  <a:lnTo>
                    <a:pt x="216" y="380"/>
                  </a:lnTo>
                  <a:lnTo>
                    <a:pt x="216" y="366"/>
                  </a:lnTo>
                  <a:lnTo>
                    <a:pt x="216" y="366"/>
                  </a:lnTo>
                  <a:lnTo>
                    <a:pt x="216" y="360"/>
                  </a:lnTo>
                  <a:lnTo>
                    <a:pt x="216" y="356"/>
                  </a:lnTo>
                  <a:lnTo>
                    <a:pt x="216" y="356"/>
                  </a:lnTo>
                  <a:lnTo>
                    <a:pt x="220" y="354"/>
                  </a:lnTo>
                  <a:lnTo>
                    <a:pt x="224" y="354"/>
                  </a:lnTo>
                  <a:lnTo>
                    <a:pt x="230" y="356"/>
                  </a:lnTo>
                  <a:lnTo>
                    <a:pt x="236" y="360"/>
                  </a:lnTo>
                  <a:lnTo>
                    <a:pt x="256" y="372"/>
                  </a:lnTo>
                  <a:lnTo>
                    <a:pt x="256" y="372"/>
                  </a:lnTo>
                  <a:lnTo>
                    <a:pt x="264" y="376"/>
                  </a:lnTo>
                  <a:lnTo>
                    <a:pt x="270" y="378"/>
                  </a:lnTo>
                  <a:lnTo>
                    <a:pt x="270" y="376"/>
                  </a:lnTo>
                  <a:lnTo>
                    <a:pt x="270" y="376"/>
                  </a:lnTo>
                  <a:lnTo>
                    <a:pt x="270" y="370"/>
                  </a:lnTo>
                  <a:lnTo>
                    <a:pt x="266" y="360"/>
                  </a:lnTo>
                  <a:lnTo>
                    <a:pt x="256" y="344"/>
                  </a:lnTo>
                  <a:lnTo>
                    <a:pt x="256" y="342"/>
                  </a:lnTo>
                  <a:lnTo>
                    <a:pt x="256" y="342"/>
                  </a:lnTo>
                  <a:lnTo>
                    <a:pt x="256" y="340"/>
                  </a:lnTo>
                  <a:lnTo>
                    <a:pt x="256" y="340"/>
                  </a:lnTo>
                  <a:lnTo>
                    <a:pt x="264" y="332"/>
                  </a:lnTo>
                  <a:lnTo>
                    <a:pt x="274" y="326"/>
                  </a:lnTo>
                  <a:lnTo>
                    <a:pt x="282" y="324"/>
                  </a:lnTo>
                  <a:lnTo>
                    <a:pt x="292" y="326"/>
                  </a:lnTo>
                  <a:lnTo>
                    <a:pt x="320" y="340"/>
                  </a:lnTo>
                  <a:lnTo>
                    <a:pt x="332" y="332"/>
                  </a:lnTo>
                  <a:lnTo>
                    <a:pt x="334" y="332"/>
                  </a:lnTo>
                  <a:lnTo>
                    <a:pt x="334" y="330"/>
                  </a:lnTo>
                  <a:lnTo>
                    <a:pt x="334" y="330"/>
                  </a:lnTo>
                  <a:lnTo>
                    <a:pt x="332" y="328"/>
                  </a:lnTo>
                  <a:lnTo>
                    <a:pt x="332" y="328"/>
                  </a:lnTo>
                  <a:lnTo>
                    <a:pt x="334" y="326"/>
                  </a:lnTo>
                  <a:lnTo>
                    <a:pt x="334" y="326"/>
                  </a:lnTo>
                  <a:lnTo>
                    <a:pt x="340" y="314"/>
                  </a:lnTo>
                  <a:lnTo>
                    <a:pt x="344" y="304"/>
                  </a:lnTo>
                  <a:lnTo>
                    <a:pt x="344" y="298"/>
                  </a:lnTo>
                  <a:lnTo>
                    <a:pt x="344" y="292"/>
                  </a:lnTo>
                  <a:lnTo>
                    <a:pt x="344" y="292"/>
                  </a:lnTo>
                  <a:lnTo>
                    <a:pt x="338" y="286"/>
                  </a:lnTo>
                  <a:lnTo>
                    <a:pt x="334" y="284"/>
                  </a:lnTo>
                  <a:lnTo>
                    <a:pt x="332" y="284"/>
                  </a:lnTo>
                  <a:lnTo>
                    <a:pt x="330" y="276"/>
                  </a:lnTo>
                  <a:lnTo>
                    <a:pt x="332" y="276"/>
                  </a:lnTo>
                  <a:lnTo>
                    <a:pt x="332" y="276"/>
                  </a:lnTo>
                  <a:lnTo>
                    <a:pt x="338" y="272"/>
                  </a:lnTo>
                  <a:lnTo>
                    <a:pt x="340" y="268"/>
                  </a:lnTo>
                  <a:lnTo>
                    <a:pt x="338" y="264"/>
                  </a:lnTo>
                  <a:lnTo>
                    <a:pt x="326" y="252"/>
                  </a:lnTo>
                  <a:lnTo>
                    <a:pt x="326" y="252"/>
                  </a:lnTo>
                  <a:lnTo>
                    <a:pt x="326" y="250"/>
                  </a:lnTo>
                  <a:lnTo>
                    <a:pt x="320" y="232"/>
                  </a:lnTo>
                  <a:lnTo>
                    <a:pt x="320" y="232"/>
                  </a:lnTo>
                  <a:lnTo>
                    <a:pt x="316" y="214"/>
                  </a:lnTo>
                  <a:lnTo>
                    <a:pt x="316" y="196"/>
                  </a:lnTo>
                  <a:lnTo>
                    <a:pt x="316" y="188"/>
                  </a:lnTo>
                  <a:lnTo>
                    <a:pt x="308" y="196"/>
                  </a:lnTo>
                  <a:lnTo>
                    <a:pt x="302" y="204"/>
                  </a:lnTo>
                  <a:lnTo>
                    <a:pt x="300" y="170"/>
                  </a:lnTo>
                  <a:lnTo>
                    <a:pt x="300" y="170"/>
                  </a:lnTo>
                  <a:lnTo>
                    <a:pt x="300" y="168"/>
                  </a:lnTo>
                  <a:lnTo>
                    <a:pt x="300" y="168"/>
                  </a:lnTo>
                  <a:lnTo>
                    <a:pt x="300" y="168"/>
                  </a:lnTo>
                  <a:lnTo>
                    <a:pt x="322" y="138"/>
                  </a:lnTo>
                  <a:lnTo>
                    <a:pt x="334" y="124"/>
                  </a:lnTo>
                  <a:lnTo>
                    <a:pt x="326" y="100"/>
                  </a:lnTo>
                  <a:lnTo>
                    <a:pt x="326" y="100"/>
                  </a:lnTo>
                  <a:lnTo>
                    <a:pt x="322" y="76"/>
                  </a:lnTo>
                  <a:lnTo>
                    <a:pt x="308" y="70"/>
                  </a:lnTo>
                  <a:lnTo>
                    <a:pt x="300" y="68"/>
                  </a:lnTo>
                  <a:close/>
                </a:path>
              </a:pathLst>
            </a:custGeom>
            <a:grpFill/>
            <a:ln>
              <a:noFill/>
            </a:ln>
            <a:effectLst/>
          </p:spPr>
          <p:txBody>
            <a:bodyPr/>
            <a:lstStyle/>
            <a:p>
              <a:pPr>
                <a:defRPr/>
              </a:pPr>
              <a:endParaRPr lang="zh-CN" altLang="en-US" sz="1400">
                <a:solidFill>
                  <a:srgbClr val="FFD85F"/>
                </a:solidFill>
                <a:latin typeface="微软雅黑" panose="020b0503020204020204" pitchFamily="34" charset="-122"/>
                <a:ea typeface="微软雅黑" panose="020b0503020204020204" pitchFamily="34" charset="-122"/>
              </a:endParaRPr>
            </a:p>
          </p:txBody>
        </p:sp>
        <p:sp>
          <p:nvSpPr>
            <p:cNvPr id="25" name="Freeform 19"/>
            <p:cNvSpPr/>
            <p:nvPr/>
          </p:nvSpPr>
          <p:spPr bwMode="auto">
            <a:xfrm>
              <a:off x="5064099" y="2917354"/>
              <a:ext cx="661987" cy="415925"/>
            </a:xfrm>
            <a:custGeom>
              <a:gdLst>
                <a:gd name="T0" fmla="*/ 64 w 488"/>
                <a:gd name="T1" fmla="*/ 10 h 306"/>
                <a:gd name="T2" fmla="*/ 86 w 488"/>
                <a:gd name="T3" fmla="*/ 24 h 306"/>
                <a:gd name="T4" fmla="*/ 98 w 488"/>
                <a:gd name="T5" fmla="*/ 40 h 306"/>
                <a:gd name="T6" fmla="*/ 88 w 488"/>
                <a:gd name="T7" fmla="*/ 52 h 306"/>
                <a:gd name="T8" fmla="*/ 60 w 488"/>
                <a:gd name="T9" fmla="*/ 58 h 306"/>
                <a:gd name="T10" fmla="*/ 64 w 488"/>
                <a:gd name="T11" fmla="*/ 74 h 306"/>
                <a:gd name="T12" fmla="*/ 72 w 488"/>
                <a:gd name="T13" fmla="*/ 108 h 306"/>
                <a:gd name="T14" fmla="*/ 90 w 488"/>
                <a:gd name="T15" fmla="*/ 114 h 306"/>
                <a:gd name="T16" fmla="*/ 92 w 488"/>
                <a:gd name="T17" fmla="*/ 116 h 306"/>
                <a:gd name="T18" fmla="*/ 102 w 488"/>
                <a:gd name="T19" fmla="*/ 130 h 306"/>
                <a:gd name="T20" fmla="*/ 108 w 488"/>
                <a:gd name="T21" fmla="*/ 146 h 306"/>
                <a:gd name="T22" fmla="*/ 106 w 488"/>
                <a:gd name="T23" fmla="*/ 164 h 306"/>
                <a:gd name="T24" fmla="*/ 94 w 488"/>
                <a:gd name="T25" fmla="*/ 178 h 306"/>
                <a:gd name="T26" fmla="*/ 52 w 488"/>
                <a:gd name="T27" fmla="*/ 200 h 306"/>
                <a:gd name="T28" fmla="*/ 8 w 488"/>
                <a:gd name="T29" fmla="*/ 232 h 306"/>
                <a:gd name="T30" fmla="*/ 12 w 488"/>
                <a:gd name="T31" fmla="*/ 254 h 306"/>
                <a:gd name="T32" fmla="*/ 40 w 488"/>
                <a:gd name="T33" fmla="*/ 286 h 306"/>
                <a:gd name="T34" fmla="*/ 52 w 488"/>
                <a:gd name="T35" fmla="*/ 302 h 306"/>
                <a:gd name="T36" fmla="*/ 60 w 488"/>
                <a:gd name="T37" fmla="*/ 278 h 306"/>
                <a:gd name="T38" fmla="*/ 76 w 488"/>
                <a:gd name="T39" fmla="*/ 256 h 306"/>
                <a:gd name="T40" fmla="*/ 100 w 488"/>
                <a:gd name="T41" fmla="*/ 246 h 306"/>
                <a:gd name="T42" fmla="*/ 124 w 488"/>
                <a:gd name="T43" fmla="*/ 224 h 306"/>
                <a:gd name="T44" fmla="*/ 158 w 488"/>
                <a:gd name="T45" fmla="*/ 222 h 306"/>
                <a:gd name="T46" fmla="*/ 192 w 488"/>
                <a:gd name="T47" fmla="*/ 238 h 306"/>
                <a:gd name="T48" fmla="*/ 220 w 488"/>
                <a:gd name="T49" fmla="*/ 242 h 306"/>
                <a:gd name="T50" fmla="*/ 242 w 488"/>
                <a:gd name="T51" fmla="*/ 254 h 306"/>
                <a:gd name="T52" fmla="*/ 242 w 488"/>
                <a:gd name="T53" fmla="*/ 254 h 306"/>
                <a:gd name="T54" fmla="*/ 254 w 488"/>
                <a:gd name="T55" fmla="*/ 264 h 306"/>
                <a:gd name="T56" fmla="*/ 276 w 488"/>
                <a:gd name="T57" fmla="*/ 244 h 306"/>
                <a:gd name="T58" fmla="*/ 296 w 488"/>
                <a:gd name="T59" fmla="*/ 238 h 306"/>
                <a:gd name="T60" fmla="*/ 300 w 488"/>
                <a:gd name="T61" fmla="*/ 252 h 306"/>
                <a:gd name="T62" fmla="*/ 308 w 488"/>
                <a:gd name="T63" fmla="*/ 256 h 306"/>
                <a:gd name="T64" fmla="*/ 328 w 488"/>
                <a:gd name="T65" fmla="*/ 246 h 306"/>
                <a:gd name="T66" fmla="*/ 336 w 488"/>
                <a:gd name="T67" fmla="*/ 250 h 306"/>
                <a:gd name="T68" fmla="*/ 342 w 488"/>
                <a:gd name="T69" fmla="*/ 264 h 306"/>
                <a:gd name="T70" fmla="*/ 348 w 488"/>
                <a:gd name="T71" fmla="*/ 290 h 306"/>
                <a:gd name="T72" fmla="*/ 372 w 488"/>
                <a:gd name="T73" fmla="*/ 268 h 306"/>
                <a:gd name="T74" fmla="*/ 408 w 488"/>
                <a:gd name="T75" fmla="*/ 260 h 306"/>
                <a:gd name="T76" fmla="*/ 432 w 488"/>
                <a:gd name="T77" fmla="*/ 242 h 306"/>
                <a:gd name="T78" fmla="*/ 474 w 488"/>
                <a:gd name="T79" fmla="*/ 228 h 306"/>
                <a:gd name="T80" fmla="*/ 486 w 488"/>
                <a:gd name="T81" fmla="*/ 220 h 306"/>
                <a:gd name="T82" fmla="*/ 460 w 488"/>
                <a:gd name="T83" fmla="*/ 152 h 306"/>
                <a:gd name="T84" fmla="*/ 468 w 488"/>
                <a:gd name="T85" fmla="*/ 130 h 306"/>
                <a:gd name="T86" fmla="*/ 444 w 488"/>
                <a:gd name="T87" fmla="*/ 126 h 306"/>
                <a:gd name="T88" fmla="*/ 430 w 488"/>
                <a:gd name="T89" fmla="*/ 106 h 306"/>
                <a:gd name="T90" fmla="*/ 416 w 488"/>
                <a:gd name="T91" fmla="*/ 100 h 306"/>
                <a:gd name="T92" fmla="*/ 400 w 488"/>
                <a:gd name="T93" fmla="*/ 114 h 306"/>
                <a:gd name="T94" fmla="*/ 388 w 488"/>
                <a:gd name="T95" fmla="*/ 110 h 306"/>
                <a:gd name="T96" fmla="*/ 366 w 488"/>
                <a:gd name="T97" fmla="*/ 86 h 306"/>
                <a:gd name="T98" fmla="*/ 352 w 488"/>
                <a:gd name="T99" fmla="*/ 90 h 306"/>
                <a:gd name="T100" fmla="*/ 328 w 488"/>
                <a:gd name="T101" fmla="*/ 94 h 306"/>
                <a:gd name="T102" fmla="*/ 322 w 488"/>
                <a:gd name="T103" fmla="*/ 90 h 306"/>
                <a:gd name="T104" fmla="*/ 320 w 488"/>
                <a:gd name="T105" fmla="*/ 70 h 306"/>
                <a:gd name="T106" fmla="*/ 216 w 488"/>
                <a:gd name="T107" fmla="*/ 50 h 306"/>
                <a:gd name="T108" fmla="*/ 194 w 488"/>
                <a:gd name="T109" fmla="*/ 38 h 306"/>
                <a:gd name="T110" fmla="*/ 172 w 488"/>
                <a:gd name="T111" fmla="*/ 30 h 306"/>
                <a:gd name="T112" fmla="*/ 132 w 488"/>
                <a:gd name="T113" fmla="*/ 10 h 306"/>
                <a:gd name="T114" fmla="*/ 74 w 488"/>
                <a:gd name="T115" fmla="*/ 6 h 30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8" h="306">
                  <a:moveTo>
                    <a:pt x="62" y="2"/>
                  </a:moveTo>
                  <a:lnTo>
                    <a:pt x="60" y="4"/>
                  </a:lnTo>
                  <a:lnTo>
                    <a:pt x="64" y="10"/>
                  </a:lnTo>
                  <a:lnTo>
                    <a:pt x="86" y="24"/>
                  </a:lnTo>
                  <a:lnTo>
                    <a:pt x="86" y="24"/>
                  </a:lnTo>
                  <a:lnTo>
                    <a:pt x="86" y="24"/>
                  </a:lnTo>
                  <a:lnTo>
                    <a:pt x="86" y="24"/>
                  </a:lnTo>
                  <a:lnTo>
                    <a:pt x="100" y="38"/>
                  </a:lnTo>
                  <a:lnTo>
                    <a:pt x="98" y="40"/>
                  </a:lnTo>
                  <a:lnTo>
                    <a:pt x="90" y="50"/>
                  </a:lnTo>
                  <a:lnTo>
                    <a:pt x="88" y="50"/>
                  </a:lnTo>
                  <a:lnTo>
                    <a:pt x="88" y="52"/>
                  </a:lnTo>
                  <a:lnTo>
                    <a:pt x="74" y="52"/>
                  </a:lnTo>
                  <a:lnTo>
                    <a:pt x="66" y="54"/>
                  </a:lnTo>
                  <a:lnTo>
                    <a:pt x="60" y="58"/>
                  </a:lnTo>
                  <a:lnTo>
                    <a:pt x="64" y="66"/>
                  </a:lnTo>
                  <a:lnTo>
                    <a:pt x="64" y="66"/>
                  </a:lnTo>
                  <a:lnTo>
                    <a:pt x="64" y="74"/>
                  </a:lnTo>
                  <a:lnTo>
                    <a:pt x="72" y="86"/>
                  </a:lnTo>
                  <a:lnTo>
                    <a:pt x="72" y="86"/>
                  </a:lnTo>
                  <a:lnTo>
                    <a:pt x="72" y="108"/>
                  </a:lnTo>
                  <a:lnTo>
                    <a:pt x="78" y="110"/>
                  </a:lnTo>
                  <a:lnTo>
                    <a:pt x="88" y="114"/>
                  </a:lnTo>
                  <a:lnTo>
                    <a:pt x="90" y="114"/>
                  </a:lnTo>
                  <a:lnTo>
                    <a:pt x="90" y="114"/>
                  </a:lnTo>
                  <a:lnTo>
                    <a:pt x="90" y="114"/>
                  </a:lnTo>
                  <a:lnTo>
                    <a:pt x="92" y="116"/>
                  </a:lnTo>
                  <a:lnTo>
                    <a:pt x="102" y="130"/>
                  </a:lnTo>
                  <a:lnTo>
                    <a:pt x="102" y="130"/>
                  </a:lnTo>
                  <a:lnTo>
                    <a:pt x="102" y="130"/>
                  </a:lnTo>
                  <a:lnTo>
                    <a:pt x="108" y="146"/>
                  </a:lnTo>
                  <a:lnTo>
                    <a:pt x="108" y="146"/>
                  </a:lnTo>
                  <a:lnTo>
                    <a:pt x="108" y="146"/>
                  </a:lnTo>
                  <a:lnTo>
                    <a:pt x="108" y="156"/>
                  </a:lnTo>
                  <a:lnTo>
                    <a:pt x="108" y="156"/>
                  </a:lnTo>
                  <a:lnTo>
                    <a:pt x="106" y="164"/>
                  </a:lnTo>
                  <a:lnTo>
                    <a:pt x="104" y="170"/>
                  </a:lnTo>
                  <a:lnTo>
                    <a:pt x="104" y="170"/>
                  </a:lnTo>
                  <a:lnTo>
                    <a:pt x="94" y="178"/>
                  </a:lnTo>
                  <a:lnTo>
                    <a:pt x="80" y="184"/>
                  </a:lnTo>
                  <a:lnTo>
                    <a:pt x="54" y="200"/>
                  </a:lnTo>
                  <a:lnTo>
                    <a:pt x="52" y="200"/>
                  </a:lnTo>
                  <a:lnTo>
                    <a:pt x="4" y="204"/>
                  </a:lnTo>
                  <a:lnTo>
                    <a:pt x="0" y="216"/>
                  </a:lnTo>
                  <a:lnTo>
                    <a:pt x="8" y="232"/>
                  </a:lnTo>
                  <a:lnTo>
                    <a:pt x="8" y="232"/>
                  </a:lnTo>
                  <a:lnTo>
                    <a:pt x="8" y="234"/>
                  </a:lnTo>
                  <a:lnTo>
                    <a:pt x="12" y="254"/>
                  </a:lnTo>
                  <a:lnTo>
                    <a:pt x="38" y="286"/>
                  </a:lnTo>
                  <a:lnTo>
                    <a:pt x="40" y="286"/>
                  </a:lnTo>
                  <a:lnTo>
                    <a:pt x="40" y="286"/>
                  </a:lnTo>
                  <a:lnTo>
                    <a:pt x="40" y="286"/>
                  </a:lnTo>
                  <a:lnTo>
                    <a:pt x="50" y="306"/>
                  </a:lnTo>
                  <a:lnTo>
                    <a:pt x="52" y="302"/>
                  </a:lnTo>
                  <a:lnTo>
                    <a:pt x="52" y="302"/>
                  </a:lnTo>
                  <a:lnTo>
                    <a:pt x="60" y="278"/>
                  </a:lnTo>
                  <a:lnTo>
                    <a:pt x="60" y="278"/>
                  </a:lnTo>
                  <a:lnTo>
                    <a:pt x="60" y="276"/>
                  </a:lnTo>
                  <a:lnTo>
                    <a:pt x="60" y="276"/>
                  </a:lnTo>
                  <a:lnTo>
                    <a:pt x="76" y="256"/>
                  </a:lnTo>
                  <a:lnTo>
                    <a:pt x="78" y="254"/>
                  </a:lnTo>
                  <a:lnTo>
                    <a:pt x="98" y="246"/>
                  </a:lnTo>
                  <a:lnTo>
                    <a:pt x="100" y="246"/>
                  </a:lnTo>
                  <a:lnTo>
                    <a:pt x="112" y="254"/>
                  </a:lnTo>
                  <a:lnTo>
                    <a:pt x="128" y="252"/>
                  </a:lnTo>
                  <a:lnTo>
                    <a:pt x="124" y="224"/>
                  </a:lnTo>
                  <a:lnTo>
                    <a:pt x="126" y="222"/>
                  </a:lnTo>
                  <a:lnTo>
                    <a:pt x="142" y="222"/>
                  </a:lnTo>
                  <a:lnTo>
                    <a:pt x="158" y="222"/>
                  </a:lnTo>
                  <a:lnTo>
                    <a:pt x="160" y="222"/>
                  </a:lnTo>
                  <a:lnTo>
                    <a:pt x="160" y="222"/>
                  </a:lnTo>
                  <a:lnTo>
                    <a:pt x="192" y="238"/>
                  </a:lnTo>
                  <a:lnTo>
                    <a:pt x="218" y="242"/>
                  </a:lnTo>
                  <a:lnTo>
                    <a:pt x="220" y="242"/>
                  </a:lnTo>
                  <a:lnTo>
                    <a:pt x="220" y="242"/>
                  </a:lnTo>
                  <a:lnTo>
                    <a:pt x="220" y="242"/>
                  </a:lnTo>
                  <a:lnTo>
                    <a:pt x="228" y="250"/>
                  </a:lnTo>
                  <a:lnTo>
                    <a:pt x="242" y="254"/>
                  </a:lnTo>
                  <a:lnTo>
                    <a:pt x="242" y="254"/>
                  </a:lnTo>
                  <a:lnTo>
                    <a:pt x="242" y="254"/>
                  </a:lnTo>
                  <a:lnTo>
                    <a:pt x="242" y="254"/>
                  </a:lnTo>
                  <a:lnTo>
                    <a:pt x="242" y="254"/>
                  </a:lnTo>
                  <a:lnTo>
                    <a:pt x="250" y="262"/>
                  </a:lnTo>
                  <a:lnTo>
                    <a:pt x="254" y="264"/>
                  </a:lnTo>
                  <a:lnTo>
                    <a:pt x="264" y="256"/>
                  </a:lnTo>
                  <a:lnTo>
                    <a:pt x="264" y="254"/>
                  </a:lnTo>
                  <a:lnTo>
                    <a:pt x="276" y="244"/>
                  </a:lnTo>
                  <a:lnTo>
                    <a:pt x="284" y="230"/>
                  </a:lnTo>
                  <a:lnTo>
                    <a:pt x="296" y="238"/>
                  </a:lnTo>
                  <a:lnTo>
                    <a:pt x="296" y="238"/>
                  </a:lnTo>
                  <a:lnTo>
                    <a:pt x="296" y="240"/>
                  </a:lnTo>
                  <a:lnTo>
                    <a:pt x="300" y="250"/>
                  </a:lnTo>
                  <a:lnTo>
                    <a:pt x="300" y="252"/>
                  </a:lnTo>
                  <a:lnTo>
                    <a:pt x="298" y="258"/>
                  </a:lnTo>
                  <a:lnTo>
                    <a:pt x="300" y="260"/>
                  </a:lnTo>
                  <a:lnTo>
                    <a:pt x="308" y="256"/>
                  </a:lnTo>
                  <a:lnTo>
                    <a:pt x="318" y="246"/>
                  </a:lnTo>
                  <a:lnTo>
                    <a:pt x="328" y="246"/>
                  </a:lnTo>
                  <a:lnTo>
                    <a:pt x="328" y="246"/>
                  </a:lnTo>
                  <a:lnTo>
                    <a:pt x="330" y="246"/>
                  </a:lnTo>
                  <a:lnTo>
                    <a:pt x="336" y="250"/>
                  </a:lnTo>
                  <a:lnTo>
                    <a:pt x="336" y="250"/>
                  </a:lnTo>
                  <a:lnTo>
                    <a:pt x="342" y="258"/>
                  </a:lnTo>
                  <a:lnTo>
                    <a:pt x="342" y="260"/>
                  </a:lnTo>
                  <a:lnTo>
                    <a:pt x="342" y="264"/>
                  </a:lnTo>
                  <a:lnTo>
                    <a:pt x="340" y="282"/>
                  </a:lnTo>
                  <a:lnTo>
                    <a:pt x="346" y="290"/>
                  </a:lnTo>
                  <a:lnTo>
                    <a:pt x="348" y="290"/>
                  </a:lnTo>
                  <a:lnTo>
                    <a:pt x="348" y="290"/>
                  </a:lnTo>
                  <a:lnTo>
                    <a:pt x="360" y="278"/>
                  </a:lnTo>
                  <a:lnTo>
                    <a:pt x="372" y="268"/>
                  </a:lnTo>
                  <a:lnTo>
                    <a:pt x="380" y="262"/>
                  </a:lnTo>
                  <a:lnTo>
                    <a:pt x="388" y="260"/>
                  </a:lnTo>
                  <a:lnTo>
                    <a:pt x="408" y="260"/>
                  </a:lnTo>
                  <a:lnTo>
                    <a:pt x="414" y="250"/>
                  </a:lnTo>
                  <a:lnTo>
                    <a:pt x="430" y="242"/>
                  </a:lnTo>
                  <a:lnTo>
                    <a:pt x="432" y="242"/>
                  </a:lnTo>
                  <a:lnTo>
                    <a:pt x="452" y="240"/>
                  </a:lnTo>
                  <a:lnTo>
                    <a:pt x="474" y="228"/>
                  </a:lnTo>
                  <a:lnTo>
                    <a:pt x="474" y="228"/>
                  </a:lnTo>
                  <a:lnTo>
                    <a:pt x="488" y="228"/>
                  </a:lnTo>
                  <a:lnTo>
                    <a:pt x="484" y="222"/>
                  </a:lnTo>
                  <a:lnTo>
                    <a:pt x="486" y="220"/>
                  </a:lnTo>
                  <a:lnTo>
                    <a:pt x="488" y="216"/>
                  </a:lnTo>
                  <a:lnTo>
                    <a:pt x="460" y="154"/>
                  </a:lnTo>
                  <a:lnTo>
                    <a:pt x="460" y="152"/>
                  </a:lnTo>
                  <a:lnTo>
                    <a:pt x="458" y="150"/>
                  </a:lnTo>
                  <a:lnTo>
                    <a:pt x="472" y="134"/>
                  </a:lnTo>
                  <a:lnTo>
                    <a:pt x="468" y="130"/>
                  </a:lnTo>
                  <a:lnTo>
                    <a:pt x="446" y="126"/>
                  </a:lnTo>
                  <a:lnTo>
                    <a:pt x="444" y="126"/>
                  </a:lnTo>
                  <a:lnTo>
                    <a:pt x="444" y="126"/>
                  </a:lnTo>
                  <a:lnTo>
                    <a:pt x="444" y="124"/>
                  </a:lnTo>
                  <a:lnTo>
                    <a:pt x="430" y="110"/>
                  </a:lnTo>
                  <a:lnTo>
                    <a:pt x="430" y="106"/>
                  </a:lnTo>
                  <a:lnTo>
                    <a:pt x="430" y="106"/>
                  </a:lnTo>
                  <a:lnTo>
                    <a:pt x="428" y="108"/>
                  </a:lnTo>
                  <a:lnTo>
                    <a:pt x="416" y="100"/>
                  </a:lnTo>
                  <a:lnTo>
                    <a:pt x="416" y="100"/>
                  </a:lnTo>
                  <a:lnTo>
                    <a:pt x="408" y="108"/>
                  </a:lnTo>
                  <a:lnTo>
                    <a:pt x="400" y="114"/>
                  </a:lnTo>
                  <a:lnTo>
                    <a:pt x="400" y="114"/>
                  </a:lnTo>
                  <a:lnTo>
                    <a:pt x="394" y="114"/>
                  </a:lnTo>
                  <a:lnTo>
                    <a:pt x="388" y="110"/>
                  </a:lnTo>
                  <a:lnTo>
                    <a:pt x="382" y="104"/>
                  </a:lnTo>
                  <a:lnTo>
                    <a:pt x="372" y="94"/>
                  </a:lnTo>
                  <a:lnTo>
                    <a:pt x="366" y="86"/>
                  </a:lnTo>
                  <a:lnTo>
                    <a:pt x="366" y="86"/>
                  </a:lnTo>
                  <a:lnTo>
                    <a:pt x="362" y="86"/>
                  </a:lnTo>
                  <a:lnTo>
                    <a:pt x="352" y="90"/>
                  </a:lnTo>
                  <a:lnTo>
                    <a:pt x="352" y="90"/>
                  </a:lnTo>
                  <a:lnTo>
                    <a:pt x="334" y="94"/>
                  </a:lnTo>
                  <a:lnTo>
                    <a:pt x="328" y="94"/>
                  </a:lnTo>
                  <a:lnTo>
                    <a:pt x="324" y="94"/>
                  </a:lnTo>
                  <a:lnTo>
                    <a:pt x="324" y="94"/>
                  </a:lnTo>
                  <a:lnTo>
                    <a:pt x="322" y="90"/>
                  </a:lnTo>
                  <a:lnTo>
                    <a:pt x="320" y="84"/>
                  </a:lnTo>
                  <a:lnTo>
                    <a:pt x="320" y="70"/>
                  </a:lnTo>
                  <a:lnTo>
                    <a:pt x="320" y="70"/>
                  </a:lnTo>
                  <a:lnTo>
                    <a:pt x="322" y="60"/>
                  </a:lnTo>
                  <a:lnTo>
                    <a:pt x="320" y="54"/>
                  </a:lnTo>
                  <a:lnTo>
                    <a:pt x="216" y="50"/>
                  </a:lnTo>
                  <a:lnTo>
                    <a:pt x="216" y="50"/>
                  </a:lnTo>
                  <a:lnTo>
                    <a:pt x="202" y="44"/>
                  </a:lnTo>
                  <a:lnTo>
                    <a:pt x="194" y="38"/>
                  </a:lnTo>
                  <a:lnTo>
                    <a:pt x="178" y="34"/>
                  </a:lnTo>
                  <a:lnTo>
                    <a:pt x="178" y="34"/>
                  </a:lnTo>
                  <a:lnTo>
                    <a:pt x="172" y="30"/>
                  </a:lnTo>
                  <a:lnTo>
                    <a:pt x="164" y="24"/>
                  </a:lnTo>
                  <a:lnTo>
                    <a:pt x="144" y="0"/>
                  </a:lnTo>
                  <a:lnTo>
                    <a:pt x="132" y="10"/>
                  </a:lnTo>
                  <a:lnTo>
                    <a:pt x="116" y="4"/>
                  </a:lnTo>
                  <a:lnTo>
                    <a:pt x="74" y="6"/>
                  </a:lnTo>
                  <a:lnTo>
                    <a:pt x="74" y="6"/>
                  </a:lnTo>
                  <a:lnTo>
                    <a:pt x="74" y="6"/>
                  </a:lnTo>
                  <a:lnTo>
                    <a:pt x="62" y="2"/>
                  </a:lnTo>
                  <a:close/>
                </a:path>
              </a:pathLst>
            </a:custGeom>
            <a:grpFill/>
            <a:ln>
              <a:noFill/>
            </a:ln>
            <a:effectLst/>
          </p:spPr>
          <p:txBody>
            <a:bodyPr/>
            <a:lstStyle/>
            <a:p>
              <a:pPr>
                <a:defRPr/>
              </a:pPr>
              <a:endParaRPr lang="zh-CN" altLang="en-US" sz="1400">
                <a:solidFill>
                  <a:srgbClr val="FFD85F"/>
                </a:solidFill>
                <a:latin typeface="微软雅黑" panose="020b0503020204020204" pitchFamily="34" charset="-122"/>
                <a:ea typeface="微软雅黑" panose="020b0503020204020204" pitchFamily="34" charset="-122"/>
              </a:endParaRPr>
            </a:p>
          </p:txBody>
        </p:sp>
        <p:sp>
          <p:nvSpPr>
            <p:cNvPr id="26" name="Freeform 20"/>
            <p:cNvSpPr/>
            <p:nvPr/>
          </p:nvSpPr>
          <p:spPr bwMode="auto">
            <a:xfrm>
              <a:off x="5210149" y="3680941"/>
              <a:ext cx="690562" cy="546100"/>
            </a:xfrm>
            <a:custGeom>
              <a:gdLst>
                <a:gd name="T0" fmla="*/ 2147483646 w 508"/>
                <a:gd name="T1" fmla="*/ 2147483646 h 402"/>
                <a:gd name="T2" fmla="*/ 2147483646 w 508"/>
                <a:gd name="T3" fmla="*/ 2147483646 h 402"/>
                <a:gd name="T4" fmla="*/ 2147483646 w 508"/>
                <a:gd name="T5" fmla="*/ 2147483646 h 402"/>
                <a:gd name="T6" fmla="*/ 2147483646 w 508"/>
                <a:gd name="T7" fmla="*/ 2147483646 h 402"/>
                <a:gd name="T8" fmla="*/ 2147483646 w 508"/>
                <a:gd name="T9" fmla="*/ 2147483646 h 402"/>
                <a:gd name="T10" fmla="*/ 2147483646 w 508"/>
                <a:gd name="T11" fmla="*/ 2147483646 h 402"/>
                <a:gd name="T12" fmla="*/ 2147483646 w 508"/>
                <a:gd name="T13" fmla="*/ 2147483646 h 402"/>
                <a:gd name="T14" fmla="*/ 2147483646 w 508"/>
                <a:gd name="T15" fmla="*/ 2147483646 h 402"/>
                <a:gd name="T16" fmla="*/ 2147483646 w 508"/>
                <a:gd name="T17" fmla="*/ 2147483646 h 402"/>
                <a:gd name="T18" fmla="*/ 2147483646 w 508"/>
                <a:gd name="T19" fmla="*/ 2147483646 h 402"/>
                <a:gd name="T20" fmla="*/ 2147483646 w 508"/>
                <a:gd name="T21" fmla="*/ 2147483646 h 402"/>
                <a:gd name="T22" fmla="*/ 2147483646 w 508"/>
                <a:gd name="T23" fmla="*/ 2147483646 h 402"/>
                <a:gd name="T24" fmla="*/ 2147483646 w 508"/>
                <a:gd name="T25" fmla="*/ 2147483646 h 402"/>
                <a:gd name="T26" fmla="*/ 2147483646 w 508"/>
                <a:gd name="T27" fmla="*/ 2147483646 h 402"/>
                <a:gd name="T28" fmla="*/ 2147483646 w 508"/>
                <a:gd name="T29" fmla="*/ 2147483646 h 402"/>
                <a:gd name="T30" fmla="*/ 2147483646 w 508"/>
                <a:gd name="T31" fmla="*/ 2147483646 h 402"/>
                <a:gd name="T32" fmla="*/ 2147483646 w 508"/>
                <a:gd name="T33" fmla="*/ 2147483646 h 402"/>
                <a:gd name="T34" fmla="*/ 2147483646 w 508"/>
                <a:gd name="T35" fmla="*/ 2147483646 h 402"/>
                <a:gd name="T36" fmla="*/ 2147483646 w 508"/>
                <a:gd name="T37" fmla="*/ 2147483646 h 402"/>
                <a:gd name="T38" fmla="*/ 2147483646 w 508"/>
                <a:gd name="T39" fmla="*/ 2147483646 h 402"/>
                <a:gd name="T40" fmla="*/ 2147483646 w 508"/>
                <a:gd name="T41" fmla="*/ 2147483646 h 402"/>
                <a:gd name="T42" fmla="*/ 2147483646 w 508"/>
                <a:gd name="T43" fmla="*/ 2147483646 h 402"/>
                <a:gd name="T44" fmla="*/ 2147483646 w 508"/>
                <a:gd name="T45" fmla="*/ 2147483646 h 402"/>
                <a:gd name="T46" fmla="*/ 2147483646 w 508"/>
                <a:gd name="T47" fmla="*/ 2147483646 h 402"/>
                <a:gd name="T48" fmla="*/ 2147483646 w 508"/>
                <a:gd name="T49" fmla="*/ 2147483646 h 402"/>
                <a:gd name="T50" fmla="*/ 2147483646 w 508"/>
                <a:gd name="T51" fmla="*/ 2147483646 h 402"/>
                <a:gd name="T52" fmla="*/ 2147483646 w 508"/>
                <a:gd name="T53" fmla="*/ 2147483646 h 402"/>
                <a:gd name="T54" fmla="*/ 2147483646 w 508"/>
                <a:gd name="T55" fmla="*/ 2147483646 h 402"/>
                <a:gd name="T56" fmla="*/ 2147483646 w 508"/>
                <a:gd name="T57" fmla="*/ 2147483646 h 402"/>
                <a:gd name="T58" fmla="*/ 2147483646 w 508"/>
                <a:gd name="T59" fmla="*/ 2147483646 h 402"/>
                <a:gd name="T60" fmla="*/ 2147483646 w 508"/>
                <a:gd name="T61" fmla="*/ 2147483646 h 402"/>
                <a:gd name="T62" fmla="*/ 2147483646 w 508"/>
                <a:gd name="T63" fmla="*/ 2147483646 h 402"/>
                <a:gd name="T64" fmla="*/ 2147483646 w 508"/>
                <a:gd name="T65" fmla="*/ 2147483646 h 402"/>
                <a:gd name="T66" fmla="*/ 2147483646 w 508"/>
                <a:gd name="T67" fmla="*/ 2147483646 h 402"/>
                <a:gd name="T68" fmla="*/ 2147483646 w 508"/>
                <a:gd name="T69" fmla="*/ 2147483646 h 402"/>
                <a:gd name="T70" fmla="*/ 2147483646 w 508"/>
                <a:gd name="T71" fmla="*/ 2147483646 h 402"/>
                <a:gd name="T72" fmla="*/ 2147483646 w 508"/>
                <a:gd name="T73" fmla="*/ 2147483646 h 402"/>
                <a:gd name="T74" fmla="*/ 2147483646 w 508"/>
                <a:gd name="T75" fmla="*/ 2147483646 h 402"/>
                <a:gd name="T76" fmla="*/ 2147483646 w 508"/>
                <a:gd name="T77" fmla="*/ 2147483646 h 402"/>
                <a:gd name="T78" fmla="*/ 2147483646 w 508"/>
                <a:gd name="T79" fmla="*/ 2147483646 h 402"/>
                <a:gd name="T80" fmla="*/ 2147483646 w 508"/>
                <a:gd name="T81" fmla="*/ 2147483646 h 402"/>
                <a:gd name="T82" fmla="*/ 2147483646 w 508"/>
                <a:gd name="T83" fmla="*/ 2147483646 h 402"/>
                <a:gd name="T84" fmla="*/ 2147483646 w 508"/>
                <a:gd name="T85" fmla="*/ 2147483646 h 402"/>
                <a:gd name="T86" fmla="*/ 2147483646 w 508"/>
                <a:gd name="T87" fmla="*/ 2147483646 h 402"/>
                <a:gd name="T88" fmla="*/ 2147483646 w 508"/>
                <a:gd name="T89" fmla="*/ 2147483646 h 402"/>
                <a:gd name="T90" fmla="*/ 2147483646 w 508"/>
                <a:gd name="T91" fmla="*/ 2147483646 h 402"/>
                <a:gd name="T92" fmla="*/ 2147483646 w 508"/>
                <a:gd name="T93" fmla="*/ 2147483646 h 402"/>
                <a:gd name="T94" fmla="*/ 2147483646 w 508"/>
                <a:gd name="T95" fmla="*/ 2147483646 h 402"/>
                <a:gd name="T96" fmla="*/ 2147483646 w 508"/>
                <a:gd name="T97" fmla="*/ 2147483646 h 402"/>
                <a:gd name="T98" fmla="*/ 2147483646 w 508"/>
                <a:gd name="T99" fmla="*/ 2147483646 h 402"/>
                <a:gd name="T100" fmla="*/ 2147483646 w 508"/>
                <a:gd name="T101" fmla="*/ 2147483646 h 4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08" h="402">
                  <a:moveTo>
                    <a:pt x="476" y="138"/>
                  </a:moveTo>
                  <a:lnTo>
                    <a:pt x="476" y="138"/>
                  </a:lnTo>
                  <a:lnTo>
                    <a:pt x="484" y="134"/>
                  </a:lnTo>
                  <a:lnTo>
                    <a:pt x="488" y="130"/>
                  </a:lnTo>
                  <a:lnTo>
                    <a:pt x="488" y="128"/>
                  </a:lnTo>
                  <a:lnTo>
                    <a:pt x="490" y="126"/>
                  </a:lnTo>
                  <a:lnTo>
                    <a:pt x="492" y="126"/>
                  </a:lnTo>
                  <a:lnTo>
                    <a:pt x="508" y="126"/>
                  </a:lnTo>
                  <a:lnTo>
                    <a:pt x="508" y="116"/>
                  </a:lnTo>
                  <a:lnTo>
                    <a:pt x="502" y="114"/>
                  </a:lnTo>
                  <a:lnTo>
                    <a:pt x="496" y="110"/>
                  </a:lnTo>
                  <a:lnTo>
                    <a:pt x="472" y="88"/>
                  </a:lnTo>
                  <a:lnTo>
                    <a:pt x="460" y="58"/>
                  </a:lnTo>
                  <a:lnTo>
                    <a:pt x="446" y="44"/>
                  </a:lnTo>
                  <a:lnTo>
                    <a:pt x="424" y="42"/>
                  </a:lnTo>
                  <a:lnTo>
                    <a:pt x="406" y="44"/>
                  </a:lnTo>
                  <a:lnTo>
                    <a:pt x="402" y="44"/>
                  </a:lnTo>
                  <a:lnTo>
                    <a:pt x="404" y="54"/>
                  </a:lnTo>
                  <a:lnTo>
                    <a:pt x="404" y="56"/>
                  </a:lnTo>
                  <a:lnTo>
                    <a:pt x="404" y="58"/>
                  </a:lnTo>
                  <a:lnTo>
                    <a:pt x="400" y="58"/>
                  </a:lnTo>
                  <a:lnTo>
                    <a:pt x="388" y="64"/>
                  </a:lnTo>
                  <a:lnTo>
                    <a:pt x="386" y="62"/>
                  </a:lnTo>
                  <a:lnTo>
                    <a:pt x="372" y="50"/>
                  </a:lnTo>
                  <a:lnTo>
                    <a:pt x="368" y="50"/>
                  </a:lnTo>
                  <a:lnTo>
                    <a:pt x="364" y="50"/>
                  </a:lnTo>
                  <a:lnTo>
                    <a:pt x="332" y="64"/>
                  </a:lnTo>
                  <a:lnTo>
                    <a:pt x="322" y="68"/>
                  </a:lnTo>
                  <a:lnTo>
                    <a:pt x="316" y="66"/>
                  </a:lnTo>
                  <a:lnTo>
                    <a:pt x="310" y="70"/>
                  </a:lnTo>
                  <a:lnTo>
                    <a:pt x="304" y="76"/>
                  </a:lnTo>
                  <a:lnTo>
                    <a:pt x="300" y="80"/>
                  </a:lnTo>
                  <a:lnTo>
                    <a:pt x="298" y="76"/>
                  </a:lnTo>
                  <a:lnTo>
                    <a:pt x="288" y="66"/>
                  </a:lnTo>
                  <a:lnTo>
                    <a:pt x="286" y="62"/>
                  </a:lnTo>
                  <a:lnTo>
                    <a:pt x="286" y="58"/>
                  </a:lnTo>
                  <a:lnTo>
                    <a:pt x="290" y="50"/>
                  </a:lnTo>
                  <a:lnTo>
                    <a:pt x="300" y="38"/>
                  </a:lnTo>
                  <a:lnTo>
                    <a:pt x="314" y="22"/>
                  </a:lnTo>
                  <a:lnTo>
                    <a:pt x="318" y="16"/>
                  </a:lnTo>
                  <a:lnTo>
                    <a:pt x="316" y="12"/>
                  </a:lnTo>
                  <a:lnTo>
                    <a:pt x="312" y="12"/>
                  </a:lnTo>
                  <a:lnTo>
                    <a:pt x="308" y="14"/>
                  </a:lnTo>
                  <a:lnTo>
                    <a:pt x="298" y="20"/>
                  </a:lnTo>
                  <a:lnTo>
                    <a:pt x="288" y="26"/>
                  </a:lnTo>
                  <a:lnTo>
                    <a:pt x="282" y="28"/>
                  </a:lnTo>
                  <a:lnTo>
                    <a:pt x="280" y="26"/>
                  </a:lnTo>
                  <a:lnTo>
                    <a:pt x="278" y="20"/>
                  </a:lnTo>
                  <a:lnTo>
                    <a:pt x="276" y="20"/>
                  </a:lnTo>
                  <a:lnTo>
                    <a:pt x="270" y="6"/>
                  </a:lnTo>
                  <a:lnTo>
                    <a:pt x="254" y="16"/>
                  </a:lnTo>
                  <a:lnTo>
                    <a:pt x="252" y="18"/>
                  </a:lnTo>
                  <a:lnTo>
                    <a:pt x="252" y="16"/>
                  </a:lnTo>
                  <a:lnTo>
                    <a:pt x="236" y="8"/>
                  </a:lnTo>
                  <a:lnTo>
                    <a:pt x="220" y="2"/>
                  </a:lnTo>
                  <a:lnTo>
                    <a:pt x="214" y="0"/>
                  </a:lnTo>
                  <a:lnTo>
                    <a:pt x="208" y="2"/>
                  </a:lnTo>
                  <a:lnTo>
                    <a:pt x="204" y="6"/>
                  </a:lnTo>
                  <a:lnTo>
                    <a:pt x="198" y="12"/>
                  </a:lnTo>
                  <a:lnTo>
                    <a:pt x="204" y="24"/>
                  </a:lnTo>
                  <a:lnTo>
                    <a:pt x="210" y="38"/>
                  </a:lnTo>
                  <a:lnTo>
                    <a:pt x="210" y="44"/>
                  </a:lnTo>
                  <a:lnTo>
                    <a:pt x="210" y="48"/>
                  </a:lnTo>
                  <a:lnTo>
                    <a:pt x="208" y="52"/>
                  </a:lnTo>
                  <a:lnTo>
                    <a:pt x="204" y="54"/>
                  </a:lnTo>
                  <a:lnTo>
                    <a:pt x="200" y="54"/>
                  </a:lnTo>
                  <a:lnTo>
                    <a:pt x="194" y="54"/>
                  </a:lnTo>
                  <a:lnTo>
                    <a:pt x="188" y="50"/>
                  </a:lnTo>
                  <a:lnTo>
                    <a:pt x="182" y="46"/>
                  </a:lnTo>
                  <a:lnTo>
                    <a:pt x="164" y="36"/>
                  </a:lnTo>
                  <a:lnTo>
                    <a:pt x="156" y="32"/>
                  </a:lnTo>
                  <a:lnTo>
                    <a:pt x="156" y="34"/>
                  </a:lnTo>
                  <a:lnTo>
                    <a:pt x="156" y="52"/>
                  </a:lnTo>
                  <a:lnTo>
                    <a:pt x="144" y="66"/>
                  </a:lnTo>
                  <a:lnTo>
                    <a:pt x="144" y="80"/>
                  </a:lnTo>
                  <a:lnTo>
                    <a:pt x="148" y="94"/>
                  </a:lnTo>
                  <a:lnTo>
                    <a:pt x="150" y="94"/>
                  </a:lnTo>
                  <a:lnTo>
                    <a:pt x="140" y="108"/>
                  </a:lnTo>
                  <a:lnTo>
                    <a:pt x="136" y="120"/>
                  </a:lnTo>
                  <a:lnTo>
                    <a:pt x="136" y="122"/>
                  </a:lnTo>
                  <a:lnTo>
                    <a:pt x="124" y="134"/>
                  </a:lnTo>
                  <a:lnTo>
                    <a:pt x="104" y="180"/>
                  </a:lnTo>
                  <a:lnTo>
                    <a:pt x="104" y="204"/>
                  </a:lnTo>
                  <a:lnTo>
                    <a:pt x="60" y="230"/>
                  </a:lnTo>
                  <a:lnTo>
                    <a:pt x="58" y="234"/>
                  </a:lnTo>
                  <a:lnTo>
                    <a:pt x="64" y="248"/>
                  </a:lnTo>
                  <a:lnTo>
                    <a:pt x="60" y="266"/>
                  </a:lnTo>
                  <a:lnTo>
                    <a:pt x="42" y="264"/>
                  </a:lnTo>
                  <a:lnTo>
                    <a:pt x="38" y="284"/>
                  </a:lnTo>
                  <a:lnTo>
                    <a:pt x="16" y="284"/>
                  </a:lnTo>
                  <a:lnTo>
                    <a:pt x="10" y="292"/>
                  </a:lnTo>
                  <a:lnTo>
                    <a:pt x="4" y="306"/>
                  </a:lnTo>
                  <a:lnTo>
                    <a:pt x="0" y="356"/>
                  </a:lnTo>
                  <a:lnTo>
                    <a:pt x="4" y="368"/>
                  </a:lnTo>
                  <a:lnTo>
                    <a:pt x="6" y="368"/>
                  </a:lnTo>
                  <a:lnTo>
                    <a:pt x="6" y="380"/>
                  </a:lnTo>
                  <a:lnTo>
                    <a:pt x="16" y="392"/>
                  </a:lnTo>
                  <a:lnTo>
                    <a:pt x="16" y="402"/>
                  </a:lnTo>
                  <a:lnTo>
                    <a:pt x="42" y="400"/>
                  </a:lnTo>
                  <a:lnTo>
                    <a:pt x="44" y="398"/>
                  </a:lnTo>
                  <a:lnTo>
                    <a:pt x="44" y="396"/>
                  </a:lnTo>
                  <a:lnTo>
                    <a:pt x="52" y="388"/>
                  </a:lnTo>
                  <a:lnTo>
                    <a:pt x="36" y="372"/>
                  </a:lnTo>
                  <a:lnTo>
                    <a:pt x="34" y="372"/>
                  </a:lnTo>
                  <a:lnTo>
                    <a:pt x="24" y="364"/>
                  </a:lnTo>
                  <a:lnTo>
                    <a:pt x="24" y="362"/>
                  </a:lnTo>
                  <a:lnTo>
                    <a:pt x="24" y="346"/>
                  </a:lnTo>
                  <a:lnTo>
                    <a:pt x="36" y="346"/>
                  </a:lnTo>
                  <a:lnTo>
                    <a:pt x="38" y="340"/>
                  </a:lnTo>
                  <a:lnTo>
                    <a:pt x="32" y="324"/>
                  </a:lnTo>
                  <a:lnTo>
                    <a:pt x="64" y="324"/>
                  </a:lnTo>
                  <a:lnTo>
                    <a:pt x="120" y="298"/>
                  </a:lnTo>
                  <a:lnTo>
                    <a:pt x="126" y="286"/>
                  </a:lnTo>
                  <a:lnTo>
                    <a:pt x="128" y="282"/>
                  </a:lnTo>
                  <a:lnTo>
                    <a:pt x="140" y="288"/>
                  </a:lnTo>
                  <a:lnTo>
                    <a:pt x="140" y="290"/>
                  </a:lnTo>
                  <a:lnTo>
                    <a:pt x="146" y="296"/>
                  </a:lnTo>
                  <a:lnTo>
                    <a:pt x="152" y="294"/>
                  </a:lnTo>
                  <a:lnTo>
                    <a:pt x="150" y="282"/>
                  </a:lnTo>
                  <a:lnTo>
                    <a:pt x="168" y="282"/>
                  </a:lnTo>
                  <a:lnTo>
                    <a:pt x="186" y="286"/>
                  </a:lnTo>
                  <a:lnTo>
                    <a:pt x="192" y="274"/>
                  </a:lnTo>
                  <a:lnTo>
                    <a:pt x="194" y="272"/>
                  </a:lnTo>
                  <a:lnTo>
                    <a:pt x="196" y="272"/>
                  </a:lnTo>
                  <a:lnTo>
                    <a:pt x="214" y="266"/>
                  </a:lnTo>
                  <a:lnTo>
                    <a:pt x="218" y="238"/>
                  </a:lnTo>
                  <a:lnTo>
                    <a:pt x="238" y="256"/>
                  </a:lnTo>
                  <a:lnTo>
                    <a:pt x="246" y="256"/>
                  </a:lnTo>
                  <a:lnTo>
                    <a:pt x="250" y="252"/>
                  </a:lnTo>
                  <a:lnTo>
                    <a:pt x="248" y="192"/>
                  </a:lnTo>
                  <a:lnTo>
                    <a:pt x="248" y="190"/>
                  </a:lnTo>
                  <a:lnTo>
                    <a:pt x="248" y="186"/>
                  </a:lnTo>
                  <a:lnTo>
                    <a:pt x="260" y="188"/>
                  </a:lnTo>
                  <a:lnTo>
                    <a:pt x="262" y="188"/>
                  </a:lnTo>
                  <a:lnTo>
                    <a:pt x="264" y="190"/>
                  </a:lnTo>
                  <a:lnTo>
                    <a:pt x="286" y="230"/>
                  </a:lnTo>
                  <a:lnTo>
                    <a:pt x="312" y="226"/>
                  </a:lnTo>
                  <a:lnTo>
                    <a:pt x="318" y="224"/>
                  </a:lnTo>
                  <a:lnTo>
                    <a:pt x="322" y="216"/>
                  </a:lnTo>
                  <a:lnTo>
                    <a:pt x="314" y="208"/>
                  </a:lnTo>
                  <a:lnTo>
                    <a:pt x="312" y="206"/>
                  </a:lnTo>
                  <a:lnTo>
                    <a:pt x="330" y="200"/>
                  </a:lnTo>
                  <a:lnTo>
                    <a:pt x="332" y="198"/>
                  </a:lnTo>
                  <a:lnTo>
                    <a:pt x="340" y="206"/>
                  </a:lnTo>
                  <a:lnTo>
                    <a:pt x="346" y="202"/>
                  </a:lnTo>
                  <a:lnTo>
                    <a:pt x="346" y="190"/>
                  </a:lnTo>
                  <a:lnTo>
                    <a:pt x="350" y="190"/>
                  </a:lnTo>
                  <a:lnTo>
                    <a:pt x="364" y="190"/>
                  </a:lnTo>
                  <a:lnTo>
                    <a:pt x="370" y="192"/>
                  </a:lnTo>
                  <a:lnTo>
                    <a:pt x="376" y="194"/>
                  </a:lnTo>
                  <a:lnTo>
                    <a:pt x="382" y="198"/>
                  </a:lnTo>
                  <a:lnTo>
                    <a:pt x="386" y="202"/>
                  </a:lnTo>
                  <a:lnTo>
                    <a:pt x="388" y="206"/>
                  </a:lnTo>
                  <a:lnTo>
                    <a:pt x="392" y="186"/>
                  </a:lnTo>
                  <a:lnTo>
                    <a:pt x="396" y="184"/>
                  </a:lnTo>
                  <a:lnTo>
                    <a:pt x="400" y="182"/>
                  </a:lnTo>
                  <a:lnTo>
                    <a:pt x="406" y="182"/>
                  </a:lnTo>
                  <a:lnTo>
                    <a:pt x="412" y="184"/>
                  </a:lnTo>
                  <a:lnTo>
                    <a:pt x="414" y="186"/>
                  </a:lnTo>
                  <a:lnTo>
                    <a:pt x="414" y="188"/>
                  </a:lnTo>
                  <a:lnTo>
                    <a:pt x="418" y="188"/>
                  </a:lnTo>
                  <a:lnTo>
                    <a:pt x="432" y="180"/>
                  </a:lnTo>
                  <a:lnTo>
                    <a:pt x="460" y="160"/>
                  </a:lnTo>
                  <a:lnTo>
                    <a:pt x="460" y="152"/>
                  </a:lnTo>
                  <a:lnTo>
                    <a:pt x="464" y="146"/>
                  </a:lnTo>
                  <a:lnTo>
                    <a:pt x="470" y="140"/>
                  </a:lnTo>
                  <a:lnTo>
                    <a:pt x="476" y="138"/>
                  </a:lnTo>
                  <a:close/>
                </a:path>
              </a:pathLst>
            </a:custGeom>
            <a:grpFill/>
            <a:ln>
              <a:solidFill>
                <a:schemeClr val="bg1"/>
              </a:solidFill>
            </a:ln>
            <a:effectLst/>
          </p:spPr>
          <p:txBody>
            <a:bodyPr/>
            <a:lstStyle/>
            <a:p>
              <a:endParaRPr lang="zh-CN" altLang="en-US">
                <a:solidFill>
                  <a:srgbClr val="FFD85F"/>
                </a:solidFill>
                <a:latin typeface="微软雅黑" panose="020b0503020204020204" pitchFamily="34" charset="-122"/>
                <a:ea typeface="微软雅黑" panose="020b0503020204020204" pitchFamily="34" charset="-122"/>
              </a:endParaRPr>
            </a:p>
          </p:txBody>
        </p:sp>
        <p:sp>
          <p:nvSpPr>
            <p:cNvPr id="27" name="Freeform 21"/>
            <p:cNvSpPr/>
            <p:nvPr/>
          </p:nvSpPr>
          <p:spPr bwMode="auto">
            <a:xfrm>
              <a:off x="5537174" y="3207866"/>
              <a:ext cx="412750" cy="561975"/>
            </a:xfrm>
            <a:custGeom>
              <a:gdLst>
                <a:gd name="T0" fmla="*/ 220 w 304"/>
                <a:gd name="T1" fmla="*/ 0 h 414"/>
                <a:gd name="T2" fmla="*/ 206 w 304"/>
                <a:gd name="T3" fmla="*/ 16 h 414"/>
                <a:gd name="T4" fmla="*/ 184 w 304"/>
                <a:gd name="T5" fmla="*/ 32 h 414"/>
                <a:gd name="T6" fmla="*/ 176 w 304"/>
                <a:gd name="T7" fmla="*/ 32 h 414"/>
                <a:gd name="T8" fmla="*/ 174 w 304"/>
                <a:gd name="T9" fmla="*/ 22 h 414"/>
                <a:gd name="T10" fmla="*/ 152 w 304"/>
                <a:gd name="T11" fmla="*/ 24 h 414"/>
                <a:gd name="T12" fmla="*/ 108 w 304"/>
                <a:gd name="T13" fmla="*/ 34 h 414"/>
                <a:gd name="T14" fmla="*/ 72 w 304"/>
                <a:gd name="T15" fmla="*/ 42 h 414"/>
                <a:gd name="T16" fmla="*/ 40 w 304"/>
                <a:gd name="T17" fmla="*/ 56 h 414"/>
                <a:gd name="T18" fmla="*/ 28 w 304"/>
                <a:gd name="T19" fmla="*/ 62 h 414"/>
                <a:gd name="T20" fmla="*/ 16 w 304"/>
                <a:gd name="T21" fmla="*/ 84 h 414"/>
                <a:gd name="T22" fmla="*/ 22 w 304"/>
                <a:gd name="T23" fmla="*/ 92 h 414"/>
                <a:gd name="T24" fmla="*/ 34 w 304"/>
                <a:gd name="T25" fmla="*/ 140 h 414"/>
                <a:gd name="T26" fmla="*/ 32 w 304"/>
                <a:gd name="T27" fmla="*/ 144 h 414"/>
                <a:gd name="T28" fmla="*/ 0 w 304"/>
                <a:gd name="T29" fmla="*/ 200 h 414"/>
                <a:gd name="T30" fmla="*/ 12 w 304"/>
                <a:gd name="T31" fmla="*/ 196 h 414"/>
                <a:gd name="T32" fmla="*/ 18 w 304"/>
                <a:gd name="T33" fmla="*/ 202 h 414"/>
                <a:gd name="T34" fmla="*/ 16 w 304"/>
                <a:gd name="T35" fmla="*/ 226 h 414"/>
                <a:gd name="T36" fmla="*/ 24 w 304"/>
                <a:gd name="T37" fmla="*/ 262 h 414"/>
                <a:gd name="T38" fmla="*/ 40 w 304"/>
                <a:gd name="T39" fmla="*/ 280 h 414"/>
                <a:gd name="T40" fmla="*/ 42 w 304"/>
                <a:gd name="T41" fmla="*/ 304 h 414"/>
                <a:gd name="T42" fmla="*/ 44 w 304"/>
                <a:gd name="T43" fmla="*/ 320 h 414"/>
                <a:gd name="T44" fmla="*/ 44 w 304"/>
                <a:gd name="T45" fmla="*/ 362 h 414"/>
                <a:gd name="T46" fmla="*/ 52 w 304"/>
                <a:gd name="T47" fmla="*/ 362 h 414"/>
                <a:gd name="T48" fmla="*/ 72 w 304"/>
                <a:gd name="T49" fmla="*/ 352 h 414"/>
                <a:gd name="T50" fmla="*/ 84 w 304"/>
                <a:gd name="T51" fmla="*/ 356 h 414"/>
                <a:gd name="T52" fmla="*/ 86 w 304"/>
                <a:gd name="T53" fmla="*/ 366 h 414"/>
                <a:gd name="T54" fmla="*/ 56 w 304"/>
                <a:gd name="T55" fmla="*/ 406 h 414"/>
                <a:gd name="T56" fmla="*/ 72 w 304"/>
                <a:gd name="T57" fmla="*/ 408 h 414"/>
                <a:gd name="T58" fmla="*/ 80 w 304"/>
                <a:gd name="T59" fmla="*/ 406 h 414"/>
                <a:gd name="T60" fmla="*/ 120 w 304"/>
                <a:gd name="T61" fmla="*/ 390 h 414"/>
                <a:gd name="T62" fmla="*/ 142 w 304"/>
                <a:gd name="T63" fmla="*/ 394 h 414"/>
                <a:gd name="T64" fmla="*/ 154 w 304"/>
                <a:gd name="T65" fmla="*/ 390 h 414"/>
                <a:gd name="T66" fmla="*/ 152 w 304"/>
                <a:gd name="T67" fmla="*/ 384 h 414"/>
                <a:gd name="T68" fmla="*/ 150 w 304"/>
                <a:gd name="T69" fmla="*/ 366 h 414"/>
                <a:gd name="T70" fmla="*/ 150 w 304"/>
                <a:gd name="T71" fmla="*/ 358 h 414"/>
                <a:gd name="T72" fmla="*/ 162 w 304"/>
                <a:gd name="T73" fmla="*/ 336 h 414"/>
                <a:gd name="T74" fmla="*/ 162 w 304"/>
                <a:gd name="T75" fmla="*/ 334 h 414"/>
                <a:gd name="T76" fmla="*/ 164 w 304"/>
                <a:gd name="T77" fmla="*/ 324 h 414"/>
                <a:gd name="T78" fmla="*/ 164 w 304"/>
                <a:gd name="T79" fmla="*/ 316 h 414"/>
                <a:gd name="T80" fmla="*/ 178 w 304"/>
                <a:gd name="T81" fmla="*/ 298 h 414"/>
                <a:gd name="T82" fmla="*/ 186 w 304"/>
                <a:gd name="T83" fmla="*/ 278 h 414"/>
                <a:gd name="T84" fmla="*/ 190 w 304"/>
                <a:gd name="T85" fmla="*/ 270 h 414"/>
                <a:gd name="T86" fmla="*/ 206 w 304"/>
                <a:gd name="T87" fmla="*/ 256 h 414"/>
                <a:gd name="T88" fmla="*/ 194 w 304"/>
                <a:gd name="T89" fmla="*/ 242 h 414"/>
                <a:gd name="T90" fmla="*/ 194 w 304"/>
                <a:gd name="T91" fmla="*/ 228 h 414"/>
                <a:gd name="T92" fmla="*/ 224 w 304"/>
                <a:gd name="T93" fmla="*/ 200 h 414"/>
                <a:gd name="T94" fmla="*/ 222 w 304"/>
                <a:gd name="T95" fmla="*/ 192 h 414"/>
                <a:gd name="T96" fmla="*/ 220 w 304"/>
                <a:gd name="T97" fmla="*/ 170 h 414"/>
                <a:gd name="T98" fmla="*/ 230 w 304"/>
                <a:gd name="T99" fmla="*/ 146 h 414"/>
                <a:gd name="T100" fmla="*/ 250 w 304"/>
                <a:gd name="T101" fmla="*/ 136 h 414"/>
                <a:gd name="T102" fmla="*/ 272 w 304"/>
                <a:gd name="T103" fmla="*/ 140 h 414"/>
                <a:gd name="T104" fmla="*/ 284 w 304"/>
                <a:gd name="T105" fmla="*/ 128 h 414"/>
                <a:gd name="T106" fmla="*/ 296 w 304"/>
                <a:gd name="T107" fmla="*/ 108 h 414"/>
                <a:gd name="T108" fmla="*/ 300 w 304"/>
                <a:gd name="T109" fmla="*/ 102 h 414"/>
                <a:gd name="T110" fmla="*/ 296 w 304"/>
                <a:gd name="T111" fmla="*/ 84 h 414"/>
                <a:gd name="T112" fmla="*/ 276 w 304"/>
                <a:gd name="T113" fmla="*/ 52 h 414"/>
                <a:gd name="T114" fmla="*/ 274 w 304"/>
                <a:gd name="T115" fmla="*/ 40 h 414"/>
                <a:gd name="T116" fmla="*/ 264 w 304"/>
                <a:gd name="T117" fmla="*/ 20 h 41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4" h="412">
                  <a:moveTo>
                    <a:pt x="240" y="16"/>
                  </a:moveTo>
                  <a:lnTo>
                    <a:pt x="238" y="16"/>
                  </a:lnTo>
                  <a:lnTo>
                    <a:pt x="220" y="0"/>
                  </a:lnTo>
                  <a:lnTo>
                    <a:pt x="212" y="6"/>
                  </a:lnTo>
                  <a:lnTo>
                    <a:pt x="212" y="6"/>
                  </a:lnTo>
                  <a:lnTo>
                    <a:pt x="206" y="16"/>
                  </a:lnTo>
                  <a:lnTo>
                    <a:pt x="200" y="24"/>
                  </a:lnTo>
                  <a:lnTo>
                    <a:pt x="192" y="28"/>
                  </a:lnTo>
                  <a:lnTo>
                    <a:pt x="184" y="32"/>
                  </a:lnTo>
                  <a:lnTo>
                    <a:pt x="184" y="32"/>
                  </a:lnTo>
                  <a:lnTo>
                    <a:pt x="180" y="34"/>
                  </a:lnTo>
                  <a:lnTo>
                    <a:pt x="176" y="32"/>
                  </a:lnTo>
                  <a:lnTo>
                    <a:pt x="176" y="32"/>
                  </a:lnTo>
                  <a:lnTo>
                    <a:pt x="174" y="28"/>
                  </a:lnTo>
                  <a:lnTo>
                    <a:pt x="174" y="22"/>
                  </a:lnTo>
                  <a:lnTo>
                    <a:pt x="180" y="4"/>
                  </a:lnTo>
                  <a:lnTo>
                    <a:pt x="152" y="22"/>
                  </a:lnTo>
                  <a:lnTo>
                    <a:pt x="152" y="24"/>
                  </a:lnTo>
                  <a:lnTo>
                    <a:pt x="152" y="24"/>
                  </a:lnTo>
                  <a:lnTo>
                    <a:pt x="128" y="24"/>
                  </a:lnTo>
                  <a:lnTo>
                    <a:pt x="108" y="34"/>
                  </a:lnTo>
                  <a:lnTo>
                    <a:pt x="108" y="36"/>
                  </a:lnTo>
                  <a:lnTo>
                    <a:pt x="84" y="36"/>
                  </a:lnTo>
                  <a:lnTo>
                    <a:pt x="72" y="42"/>
                  </a:lnTo>
                  <a:lnTo>
                    <a:pt x="68" y="54"/>
                  </a:lnTo>
                  <a:lnTo>
                    <a:pt x="66" y="56"/>
                  </a:lnTo>
                  <a:lnTo>
                    <a:pt x="40" y="56"/>
                  </a:lnTo>
                  <a:lnTo>
                    <a:pt x="40" y="56"/>
                  </a:lnTo>
                  <a:lnTo>
                    <a:pt x="34" y="56"/>
                  </a:lnTo>
                  <a:lnTo>
                    <a:pt x="28" y="62"/>
                  </a:lnTo>
                  <a:lnTo>
                    <a:pt x="8" y="80"/>
                  </a:lnTo>
                  <a:lnTo>
                    <a:pt x="8" y="80"/>
                  </a:lnTo>
                  <a:lnTo>
                    <a:pt x="16" y="84"/>
                  </a:lnTo>
                  <a:lnTo>
                    <a:pt x="20" y="88"/>
                  </a:lnTo>
                  <a:lnTo>
                    <a:pt x="22" y="94"/>
                  </a:lnTo>
                  <a:lnTo>
                    <a:pt x="22" y="92"/>
                  </a:lnTo>
                  <a:lnTo>
                    <a:pt x="34" y="138"/>
                  </a:lnTo>
                  <a:lnTo>
                    <a:pt x="34" y="138"/>
                  </a:lnTo>
                  <a:lnTo>
                    <a:pt x="34" y="140"/>
                  </a:lnTo>
                  <a:lnTo>
                    <a:pt x="34" y="144"/>
                  </a:lnTo>
                  <a:lnTo>
                    <a:pt x="34" y="144"/>
                  </a:lnTo>
                  <a:lnTo>
                    <a:pt x="32" y="144"/>
                  </a:lnTo>
                  <a:lnTo>
                    <a:pt x="32" y="144"/>
                  </a:lnTo>
                  <a:lnTo>
                    <a:pt x="0" y="188"/>
                  </a:lnTo>
                  <a:lnTo>
                    <a:pt x="0" y="200"/>
                  </a:lnTo>
                  <a:lnTo>
                    <a:pt x="0" y="200"/>
                  </a:lnTo>
                  <a:lnTo>
                    <a:pt x="8" y="196"/>
                  </a:lnTo>
                  <a:lnTo>
                    <a:pt x="12" y="196"/>
                  </a:lnTo>
                  <a:lnTo>
                    <a:pt x="12" y="196"/>
                  </a:lnTo>
                  <a:lnTo>
                    <a:pt x="16" y="198"/>
                  </a:lnTo>
                  <a:lnTo>
                    <a:pt x="18" y="202"/>
                  </a:lnTo>
                  <a:lnTo>
                    <a:pt x="16" y="214"/>
                  </a:lnTo>
                  <a:lnTo>
                    <a:pt x="16" y="214"/>
                  </a:lnTo>
                  <a:lnTo>
                    <a:pt x="16" y="226"/>
                  </a:lnTo>
                  <a:lnTo>
                    <a:pt x="18" y="238"/>
                  </a:lnTo>
                  <a:lnTo>
                    <a:pt x="20" y="250"/>
                  </a:lnTo>
                  <a:lnTo>
                    <a:pt x="24" y="262"/>
                  </a:lnTo>
                  <a:lnTo>
                    <a:pt x="36" y="274"/>
                  </a:lnTo>
                  <a:lnTo>
                    <a:pt x="36" y="274"/>
                  </a:lnTo>
                  <a:lnTo>
                    <a:pt x="40" y="280"/>
                  </a:lnTo>
                  <a:lnTo>
                    <a:pt x="40" y="286"/>
                  </a:lnTo>
                  <a:lnTo>
                    <a:pt x="36" y="294"/>
                  </a:lnTo>
                  <a:lnTo>
                    <a:pt x="42" y="304"/>
                  </a:lnTo>
                  <a:lnTo>
                    <a:pt x="42" y="304"/>
                  </a:lnTo>
                  <a:lnTo>
                    <a:pt x="44" y="310"/>
                  </a:lnTo>
                  <a:lnTo>
                    <a:pt x="44" y="320"/>
                  </a:lnTo>
                  <a:lnTo>
                    <a:pt x="40" y="330"/>
                  </a:lnTo>
                  <a:lnTo>
                    <a:pt x="34" y="344"/>
                  </a:lnTo>
                  <a:lnTo>
                    <a:pt x="44" y="362"/>
                  </a:lnTo>
                  <a:lnTo>
                    <a:pt x="46" y="366"/>
                  </a:lnTo>
                  <a:lnTo>
                    <a:pt x="52" y="362"/>
                  </a:lnTo>
                  <a:lnTo>
                    <a:pt x="52" y="362"/>
                  </a:lnTo>
                  <a:lnTo>
                    <a:pt x="60" y="356"/>
                  </a:lnTo>
                  <a:lnTo>
                    <a:pt x="66" y="352"/>
                  </a:lnTo>
                  <a:lnTo>
                    <a:pt x="72" y="352"/>
                  </a:lnTo>
                  <a:lnTo>
                    <a:pt x="78" y="352"/>
                  </a:lnTo>
                  <a:lnTo>
                    <a:pt x="78" y="352"/>
                  </a:lnTo>
                  <a:lnTo>
                    <a:pt x="84" y="356"/>
                  </a:lnTo>
                  <a:lnTo>
                    <a:pt x="86" y="362"/>
                  </a:lnTo>
                  <a:lnTo>
                    <a:pt x="86" y="362"/>
                  </a:lnTo>
                  <a:lnTo>
                    <a:pt x="86" y="366"/>
                  </a:lnTo>
                  <a:lnTo>
                    <a:pt x="82" y="374"/>
                  </a:lnTo>
                  <a:lnTo>
                    <a:pt x="66" y="392"/>
                  </a:lnTo>
                  <a:lnTo>
                    <a:pt x="56" y="406"/>
                  </a:lnTo>
                  <a:lnTo>
                    <a:pt x="60" y="414"/>
                  </a:lnTo>
                  <a:lnTo>
                    <a:pt x="60" y="414"/>
                  </a:lnTo>
                  <a:lnTo>
                    <a:pt x="72" y="408"/>
                  </a:lnTo>
                  <a:lnTo>
                    <a:pt x="76" y="406"/>
                  </a:lnTo>
                  <a:lnTo>
                    <a:pt x="80" y="406"/>
                  </a:lnTo>
                  <a:lnTo>
                    <a:pt x="80" y="406"/>
                  </a:lnTo>
                  <a:lnTo>
                    <a:pt x="94" y="402"/>
                  </a:lnTo>
                  <a:lnTo>
                    <a:pt x="120" y="390"/>
                  </a:lnTo>
                  <a:lnTo>
                    <a:pt x="120" y="390"/>
                  </a:lnTo>
                  <a:lnTo>
                    <a:pt x="126" y="388"/>
                  </a:lnTo>
                  <a:lnTo>
                    <a:pt x="134" y="390"/>
                  </a:lnTo>
                  <a:lnTo>
                    <a:pt x="142" y="394"/>
                  </a:lnTo>
                  <a:lnTo>
                    <a:pt x="150" y="402"/>
                  </a:lnTo>
                  <a:lnTo>
                    <a:pt x="154" y="400"/>
                  </a:lnTo>
                  <a:lnTo>
                    <a:pt x="154" y="390"/>
                  </a:lnTo>
                  <a:lnTo>
                    <a:pt x="152" y="388"/>
                  </a:lnTo>
                  <a:lnTo>
                    <a:pt x="152" y="388"/>
                  </a:lnTo>
                  <a:lnTo>
                    <a:pt x="152" y="384"/>
                  </a:lnTo>
                  <a:lnTo>
                    <a:pt x="154" y="380"/>
                  </a:lnTo>
                  <a:lnTo>
                    <a:pt x="150" y="366"/>
                  </a:lnTo>
                  <a:lnTo>
                    <a:pt x="150" y="366"/>
                  </a:lnTo>
                  <a:lnTo>
                    <a:pt x="150" y="362"/>
                  </a:lnTo>
                  <a:lnTo>
                    <a:pt x="150" y="358"/>
                  </a:lnTo>
                  <a:lnTo>
                    <a:pt x="150" y="358"/>
                  </a:lnTo>
                  <a:lnTo>
                    <a:pt x="158" y="352"/>
                  </a:lnTo>
                  <a:lnTo>
                    <a:pt x="166" y="346"/>
                  </a:lnTo>
                  <a:lnTo>
                    <a:pt x="162" y="336"/>
                  </a:lnTo>
                  <a:lnTo>
                    <a:pt x="162" y="336"/>
                  </a:lnTo>
                  <a:lnTo>
                    <a:pt x="162" y="336"/>
                  </a:lnTo>
                  <a:lnTo>
                    <a:pt x="162" y="334"/>
                  </a:lnTo>
                  <a:lnTo>
                    <a:pt x="162" y="334"/>
                  </a:lnTo>
                  <a:lnTo>
                    <a:pt x="166" y="328"/>
                  </a:lnTo>
                  <a:lnTo>
                    <a:pt x="164" y="324"/>
                  </a:lnTo>
                  <a:lnTo>
                    <a:pt x="164" y="324"/>
                  </a:lnTo>
                  <a:lnTo>
                    <a:pt x="164" y="320"/>
                  </a:lnTo>
                  <a:lnTo>
                    <a:pt x="164" y="316"/>
                  </a:lnTo>
                  <a:lnTo>
                    <a:pt x="170" y="308"/>
                  </a:lnTo>
                  <a:lnTo>
                    <a:pt x="180" y="300"/>
                  </a:lnTo>
                  <a:lnTo>
                    <a:pt x="178" y="298"/>
                  </a:lnTo>
                  <a:lnTo>
                    <a:pt x="176" y="296"/>
                  </a:lnTo>
                  <a:lnTo>
                    <a:pt x="186" y="292"/>
                  </a:lnTo>
                  <a:lnTo>
                    <a:pt x="186" y="278"/>
                  </a:lnTo>
                  <a:lnTo>
                    <a:pt x="186" y="278"/>
                  </a:lnTo>
                  <a:lnTo>
                    <a:pt x="186" y="274"/>
                  </a:lnTo>
                  <a:lnTo>
                    <a:pt x="190" y="270"/>
                  </a:lnTo>
                  <a:lnTo>
                    <a:pt x="194" y="266"/>
                  </a:lnTo>
                  <a:lnTo>
                    <a:pt x="200" y="260"/>
                  </a:lnTo>
                  <a:lnTo>
                    <a:pt x="206" y="256"/>
                  </a:lnTo>
                  <a:lnTo>
                    <a:pt x="206" y="256"/>
                  </a:lnTo>
                  <a:lnTo>
                    <a:pt x="194" y="242"/>
                  </a:lnTo>
                  <a:lnTo>
                    <a:pt x="194" y="242"/>
                  </a:lnTo>
                  <a:lnTo>
                    <a:pt x="192" y="238"/>
                  </a:lnTo>
                  <a:lnTo>
                    <a:pt x="192" y="232"/>
                  </a:lnTo>
                  <a:lnTo>
                    <a:pt x="194" y="228"/>
                  </a:lnTo>
                  <a:lnTo>
                    <a:pt x="198" y="222"/>
                  </a:lnTo>
                  <a:lnTo>
                    <a:pt x="198" y="220"/>
                  </a:lnTo>
                  <a:lnTo>
                    <a:pt x="224" y="200"/>
                  </a:lnTo>
                  <a:lnTo>
                    <a:pt x="224" y="194"/>
                  </a:lnTo>
                  <a:lnTo>
                    <a:pt x="224" y="194"/>
                  </a:lnTo>
                  <a:lnTo>
                    <a:pt x="222" y="192"/>
                  </a:lnTo>
                  <a:lnTo>
                    <a:pt x="220" y="186"/>
                  </a:lnTo>
                  <a:lnTo>
                    <a:pt x="220" y="178"/>
                  </a:lnTo>
                  <a:lnTo>
                    <a:pt x="220" y="170"/>
                  </a:lnTo>
                  <a:lnTo>
                    <a:pt x="220" y="170"/>
                  </a:lnTo>
                  <a:lnTo>
                    <a:pt x="224" y="156"/>
                  </a:lnTo>
                  <a:lnTo>
                    <a:pt x="230" y="146"/>
                  </a:lnTo>
                  <a:lnTo>
                    <a:pt x="238" y="138"/>
                  </a:lnTo>
                  <a:lnTo>
                    <a:pt x="250" y="136"/>
                  </a:lnTo>
                  <a:lnTo>
                    <a:pt x="250" y="136"/>
                  </a:lnTo>
                  <a:lnTo>
                    <a:pt x="252" y="136"/>
                  </a:lnTo>
                  <a:lnTo>
                    <a:pt x="262" y="140"/>
                  </a:lnTo>
                  <a:lnTo>
                    <a:pt x="272" y="140"/>
                  </a:lnTo>
                  <a:lnTo>
                    <a:pt x="284" y="128"/>
                  </a:lnTo>
                  <a:lnTo>
                    <a:pt x="284" y="128"/>
                  </a:lnTo>
                  <a:lnTo>
                    <a:pt x="284" y="128"/>
                  </a:lnTo>
                  <a:lnTo>
                    <a:pt x="284" y="128"/>
                  </a:lnTo>
                  <a:lnTo>
                    <a:pt x="296" y="120"/>
                  </a:lnTo>
                  <a:lnTo>
                    <a:pt x="296" y="108"/>
                  </a:lnTo>
                  <a:lnTo>
                    <a:pt x="296" y="106"/>
                  </a:lnTo>
                  <a:lnTo>
                    <a:pt x="296" y="104"/>
                  </a:lnTo>
                  <a:lnTo>
                    <a:pt x="300" y="102"/>
                  </a:lnTo>
                  <a:lnTo>
                    <a:pt x="304" y="98"/>
                  </a:lnTo>
                  <a:lnTo>
                    <a:pt x="304" y="96"/>
                  </a:lnTo>
                  <a:lnTo>
                    <a:pt x="296" y="84"/>
                  </a:lnTo>
                  <a:lnTo>
                    <a:pt x="296" y="84"/>
                  </a:lnTo>
                  <a:lnTo>
                    <a:pt x="286" y="68"/>
                  </a:lnTo>
                  <a:lnTo>
                    <a:pt x="276" y="52"/>
                  </a:lnTo>
                  <a:lnTo>
                    <a:pt x="276" y="52"/>
                  </a:lnTo>
                  <a:lnTo>
                    <a:pt x="274" y="46"/>
                  </a:lnTo>
                  <a:lnTo>
                    <a:pt x="274" y="40"/>
                  </a:lnTo>
                  <a:lnTo>
                    <a:pt x="276" y="34"/>
                  </a:lnTo>
                  <a:lnTo>
                    <a:pt x="280" y="28"/>
                  </a:lnTo>
                  <a:lnTo>
                    <a:pt x="264" y="20"/>
                  </a:lnTo>
                  <a:lnTo>
                    <a:pt x="240" y="16"/>
                  </a:lnTo>
                  <a:close/>
                </a:path>
              </a:pathLst>
            </a:custGeom>
            <a:grpFill/>
            <a:ln>
              <a:noFill/>
            </a:ln>
            <a:effectLst/>
          </p:spPr>
          <p:txBody>
            <a:bodyPr/>
            <a:lstStyle/>
            <a:p>
              <a:pPr>
                <a:defRPr/>
              </a:pPr>
              <a:endParaRPr lang="zh-CN" altLang="en-US" sz="1400">
                <a:solidFill>
                  <a:srgbClr val="FFD85F"/>
                </a:solidFill>
                <a:latin typeface="微软雅黑" panose="020b0503020204020204" pitchFamily="34" charset="-122"/>
                <a:ea typeface="微软雅黑" panose="020b0503020204020204" pitchFamily="34" charset="-122"/>
              </a:endParaRPr>
            </a:p>
          </p:txBody>
        </p:sp>
        <p:sp>
          <p:nvSpPr>
            <p:cNvPr id="28" name="Freeform 22"/>
            <p:cNvSpPr/>
            <p:nvPr/>
          </p:nvSpPr>
          <p:spPr bwMode="auto">
            <a:xfrm>
              <a:off x="5751486" y="3357091"/>
              <a:ext cx="382588" cy="468313"/>
            </a:xfrm>
            <a:custGeom>
              <a:gdLst>
                <a:gd name="T0" fmla="*/ 132 w 282"/>
                <a:gd name="T1" fmla="*/ 24 h 344"/>
                <a:gd name="T2" fmla="*/ 118 w 282"/>
                <a:gd name="T3" fmla="*/ 40 h 344"/>
                <a:gd name="T4" fmla="*/ 92 w 282"/>
                <a:gd name="T5" fmla="*/ 34 h 344"/>
                <a:gd name="T6" fmla="*/ 78 w 282"/>
                <a:gd name="T7" fmla="*/ 42 h 344"/>
                <a:gd name="T8" fmla="*/ 70 w 282"/>
                <a:gd name="T9" fmla="*/ 74 h 344"/>
                <a:gd name="T10" fmla="*/ 74 w 282"/>
                <a:gd name="T11" fmla="*/ 92 h 344"/>
                <a:gd name="T12" fmla="*/ 46 w 282"/>
                <a:gd name="T13" fmla="*/ 116 h 344"/>
                <a:gd name="T14" fmla="*/ 48 w 282"/>
                <a:gd name="T15" fmla="*/ 134 h 344"/>
                <a:gd name="T16" fmla="*/ 56 w 282"/>
                <a:gd name="T17" fmla="*/ 142 h 344"/>
                <a:gd name="T18" fmla="*/ 56 w 282"/>
                <a:gd name="T19" fmla="*/ 148 h 344"/>
                <a:gd name="T20" fmla="*/ 36 w 282"/>
                <a:gd name="T21" fmla="*/ 166 h 344"/>
                <a:gd name="T22" fmla="*/ 36 w 282"/>
                <a:gd name="T23" fmla="*/ 186 h 344"/>
                <a:gd name="T24" fmla="*/ 30 w 282"/>
                <a:gd name="T25" fmla="*/ 190 h 344"/>
                <a:gd name="T26" fmla="*/ 14 w 282"/>
                <a:gd name="T27" fmla="*/ 208 h 344"/>
                <a:gd name="T28" fmla="*/ 16 w 282"/>
                <a:gd name="T29" fmla="*/ 216 h 344"/>
                <a:gd name="T30" fmla="*/ 16 w 282"/>
                <a:gd name="T31" fmla="*/ 236 h 344"/>
                <a:gd name="T32" fmla="*/ 6 w 282"/>
                <a:gd name="T33" fmla="*/ 250 h 344"/>
                <a:gd name="T34" fmla="*/ 0 w 282"/>
                <a:gd name="T35" fmla="*/ 254 h 344"/>
                <a:gd name="T36" fmla="*/ 6 w 282"/>
                <a:gd name="T37" fmla="*/ 272 h 344"/>
                <a:gd name="T38" fmla="*/ 52 w 282"/>
                <a:gd name="T39" fmla="*/ 272 h 344"/>
                <a:gd name="T40" fmla="*/ 70 w 282"/>
                <a:gd name="T41" fmla="*/ 292 h 344"/>
                <a:gd name="T42" fmla="*/ 102 w 282"/>
                <a:gd name="T43" fmla="*/ 342 h 344"/>
                <a:gd name="T44" fmla="*/ 132 w 282"/>
                <a:gd name="T45" fmla="*/ 340 h 344"/>
                <a:gd name="T46" fmla="*/ 152 w 282"/>
                <a:gd name="T47" fmla="*/ 290 h 344"/>
                <a:gd name="T48" fmla="*/ 172 w 282"/>
                <a:gd name="T49" fmla="*/ 292 h 344"/>
                <a:gd name="T50" fmla="*/ 170 w 282"/>
                <a:gd name="T51" fmla="*/ 276 h 344"/>
                <a:gd name="T52" fmla="*/ 194 w 282"/>
                <a:gd name="T53" fmla="*/ 276 h 344"/>
                <a:gd name="T54" fmla="*/ 208 w 282"/>
                <a:gd name="T55" fmla="*/ 256 h 344"/>
                <a:gd name="T56" fmla="*/ 222 w 282"/>
                <a:gd name="T57" fmla="*/ 226 h 344"/>
                <a:gd name="T58" fmla="*/ 218 w 282"/>
                <a:gd name="T59" fmla="*/ 208 h 344"/>
                <a:gd name="T60" fmla="*/ 236 w 282"/>
                <a:gd name="T61" fmla="*/ 194 h 344"/>
                <a:gd name="T62" fmla="*/ 238 w 282"/>
                <a:gd name="T63" fmla="*/ 182 h 344"/>
                <a:gd name="T64" fmla="*/ 244 w 282"/>
                <a:gd name="T65" fmla="*/ 172 h 344"/>
                <a:gd name="T66" fmla="*/ 238 w 282"/>
                <a:gd name="T67" fmla="*/ 154 h 344"/>
                <a:gd name="T68" fmla="*/ 262 w 282"/>
                <a:gd name="T69" fmla="*/ 134 h 344"/>
                <a:gd name="T70" fmla="*/ 234 w 282"/>
                <a:gd name="T71" fmla="*/ 112 h 344"/>
                <a:gd name="T72" fmla="*/ 242 w 282"/>
                <a:gd name="T73" fmla="*/ 108 h 344"/>
                <a:gd name="T74" fmla="*/ 266 w 282"/>
                <a:gd name="T75" fmla="*/ 96 h 344"/>
                <a:gd name="T76" fmla="*/ 282 w 282"/>
                <a:gd name="T77" fmla="*/ 74 h 344"/>
                <a:gd name="T78" fmla="*/ 270 w 282"/>
                <a:gd name="T79" fmla="*/ 66 h 344"/>
                <a:gd name="T80" fmla="*/ 270 w 282"/>
                <a:gd name="T81" fmla="*/ 58 h 344"/>
                <a:gd name="T82" fmla="*/ 266 w 282"/>
                <a:gd name="T83" fmla="*/ 58 h 344"/>
                <a:gd name="T84" fmla="*/ 256 w 282"/>
                <a:gd name="T85" fmla="*/ 64 h 344"/>
                <a:gd name="T86" fmla="*/ 234 w 282"/>
                <a:gd name="T87" fmla="*/ 54 h 344"/>
                <a:gd name="T88" fmla="*/ 226 w 282"/>
                <a:gd name="T89" fmla="*/ 42 h 344"/>
                <a:gd name="T90" fmla="*/ 222 w 282"/>
                <a:gd name="T91" fmla="*/ 50 h 344"/>
                <a:gd name="T92" fmla="*/ 208 w 282"/>
                <a:gd name="T93" fmla="*/ 60 h 344"/>
                <a:gd name="T94" fmla="*/ 186 w 282"/>
                <a:gd name="T95" fmla="*/ 60 h 344"/>
                <a:gd name="T96" fmla="*/ 178 w 282"/>
                <a:gd name="T97" fmla="*/ 54 h 344"/>
                <a:gd name="T98" fmla="*/ 170 w 282"/>
                <a:gd name="T99" fmla="*/ 30 h 344"/>
                <a:gd name="T100" fmla="*/ 160 w 282"/>
                <a:gd name="T101" fmla="*/ 2 h 344"/>
                <a:gd name="T102" fmla="*/ 146 w 282"/>
                <a:gd name="T103" fmla="*/ 0 h 34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2" h="344">
                  <a:moveTo>
                    <a:pt x="146" y="14"/>
                  </a:moveTo>
                  <a:lnTo>
                    <a:pt x="146" y="14"/>
                  </a:lnTo>
                  <a:lnTo>
                    <a:pt x="132" y="24"/>
                  </a:lnTo>
                  <a:lnTo>
                    <a:pt x="120" y="38"/>
                  </a:lnTo>
                  <a:lnTo>
                    <a:pt x="118" y="38"/>
                  </a:lnTo>
                  <a:lnTo>
                    <a:pt x="118" y="40"/>
                  </a:lnTo>
                  <a:lnTo>
                    <a:pt x="102" y="40"/>
                  </a:lnTo>
                  <a:lnTo>
                    <a:pt x="102" y="40"/>
                  </a:lnTo>
                  <a:lnTo>
                    <a:pt x="92" y="34"/>
                  </a:lnTo>
                  <a:lnTo>
                    <a:pt x="92" y="34"/>
                  </a:lnTo>
                  <a:lnTo>
                    <a:pt x="84" y="38"/>
                  </a:lnTo>
                  <a:lnTo>
                    <a:pt x="78" y="42"/>
                  </a:lnTo>
                  <a:lnTo>
                    <a:pt x="74" y="50"/>
                  </a:lnTo>
                  <a:lnTo>
                    <a:pt x="70" y="60"/>
                  </a:lnTo>
                  <a:lnTo>
                    <a:pt x="70" y="74"/>
                  </a:lnTo>
                  <a:lnTo>
                    <a:pt x="80" y="66"/>
                  </a:lnTo>
                  <a:lnTo>
                    <a:pt x="74" y="92"/>
                  </a:lnTo>
                  <a:lnTo>
                    <a:pt x="74" y="92"/>
                  </a:lnTo>
                  <a:lnTo>
                    <a:pt x="74" y="94"/>
                  </a:lnTo>
                  <a:lnTo>
                    <a:pt x="46" y="116"/>
                  </a:lnTo>
                  <a:lnTo>
                    <a:pt x="46" y="116"/>
                  </a:lnTo>
                  <a:lnTo>
                    <a:pt x="42" y="124"/>
                  </a:lnTo>
                  <a:lnTo>
                    <a:pt x="42" y="128"/>
                  </a:lnTo>
                  <a:lnTo>
                    <a:pt x="48" y="134"/>
                  </a:lnTo>
                  <a:lnTo>
                    <a:pt x="48" y="134"/>
                  </a:lnTo>
                  <a:lnTo>
                    <a:pt x="54" y="140"/>
                  </a:lnTo>
                  <a:lnTo>
                    <a:pt x="56" y="142"/>
                  </a:lnTo>
                  <a:lnTo>
                    <a:pt x="56" y="146"/>
                  </a:lnTo>
                  <a:lnTo>
                    <a:pt x="56" y="146"/>
                  </a:lnTo>
                  <a:lnTo>
                    <a:pt x="56" y="148"/>
                  </a:lnTo>
                  <a:lnTo>
                    <a:pt x="54" y="152"/>
                  </a:lnTo>
                  <a:lnTo>
                    <a:pt x="36" y="166"/>
                  </a:lnTo>
                  <a:lnTo>
                    <a:pt x="36" y="166"/>
                  </a:lnTo>
                  <a:lnTo>
                    <a:pt x="38" y="174"/>
                  </a:lnTo>
                  <a:lnTo>
                    <a:pt x="36" y="184"/>
                  </a:lnTo>
                  <a:lnTo>
                    <a:pt x="36" y="186"/>
                  </a:lnTo>
                  <a:lnTo>
                    <a:pt x="36" y="186"/>
                  </a:lnTo>
                  <a:lnTo>
                    <a:pt x="30" y="190"/>
                  </a:lnTo>
                  <a:lnTo>
                    <a:pt x="30" y="190"/>
                  </a:lnTo>
                  <a:lnTo>
                    <a:pt x="28" y="194"/>
                  </a:lnTo>
                  <a:lnTo>
                    <a:pt x="24" y="200"/>
                  </a:lnTo>
                  <a:lnTo>
                    <a:pt x="14" y="208"/>
                  </a:lnTo>
                  <a:lnTo>
                    <a:pt x="14" y="210"/>
                  </a:lnTo>
                  <a:lnTo>
                    <a:pt x="14" y="210"/>
                  </a:lnTo>
                  <a:lnTo>
                    <a:pt x="16" y="216"/>
                  </a:lnTo>
                  <a:lnTo>
                    <a:pt x="14" y="226"/>
                  </a:lnTo>
                  <a:lnTo>
                    <a:pt x="14" y="226"/>
                  </a:lnTo>
                  <a:lnTo>
                    <a:pt x="16" y="236"/>
                  </a:lnTo>
                  <a:lnTo>
                    <a:pt x="16" y="238"/>
                  </a:lnTo>
                  <a:lnTo>
                    <a:pt x="14" y="242"/>
                  </a:lnTo>
                  <a:lnTo>
                    <a:pt x="6" y="250"/>
                  </a:lnTo>
                  <a:lnTo>
                    <a:pt x="4" y="250"/>
                  </a:lnTo>
                  <a:lnTo>
                    <a:pt x="0" y="252"/>
                  </a:lnTo>
                  <a:lnTo>
                    <a:pt x="0" y="254"/>
                  </a:lnTo>
                  <a:lnTo>
                    <a:pt x="6" y="272"/>
                  </a:lnTo>
                  <a:lnTo>
                    <a:pt x="6" y="272"/>
                  </a:lnTo>
                  <a:lnTo>
                    <a:pt x="6" y="272"/>
                  </a:lnTo>
                  <a:lnTo>
                    <a:pt x="28" y="272"/>
                  </a:lnTo>
                  <a:lnTo>
                    <a:pt x="50" y="272"/>
                  </a:lnTo>
                  <a:lnTo>
                    <a:pt x="52" y="272"/>
                  </a:lnTo>
                  <a:lnTo>
                    <a:pt x="52" y="274"/>
                  </a:lnTo>
                  <a:lnTo>
                    <a:pt x="70" y="290"/>
                  </a:lnTo>
                  <a:lnTo>
                    <a:pt x="70" y="292"/>
                  </a:lnTo>
                  <a:lnTo>
                    <a:pt x="70" y="292"/>
                  </a:lnTo>
                  <a:lnTo>
                    <a:pt x="82" y="322"/>
                  </a:lnTo>
                  <a:lnTo>
                    <a:pt x="102" y="342"/>
                  </a:lnTo>
                  <a:lnTo>
                    <a:pt x="112" y="344"/>
                  </a:lnTo>
                  <a:lnTo>
                    <a:pt x="112" y="320"/>
                  </a:lnTo>
                  <a:lnTo>
                    <a:pt x="132" y="340"/>
                  </a:lnTo>
                  <a:lnTo>
                    <a:pt x="136" y="336"/>
                  </a:lnTo>
                  <a:lnTo>
                    <a:pt x="150" y="306"/>
                  </a:lnTo>
                  <a:lnTo>
                    <a:pt x="152" y="290"/>
                  </a:lnTo>
                  <a:lnTo>
                    <a:pt x="154" y="290"/>
                  </a:lnTo>
                  <a:lnTo>
                    <a:pt x="156" y="290"/>
                  </a:lnTo>
                  <a:lnTo>
                    <a:pt x="172" y="292"/>
                  </a:lnTo>
                  <a:lnTo>
                    <a:pt x="170" y="280"/>
                  </a:lnTo>
                  <a:lnTo>
                    <a:pt x="170" y="278"/>
                  </a:lnTo>
                  <a:lnTo>
                    <a:pt x="170" y="276"/>
                  </a:lnTo>
                  <a:lnTo>
                    <a:pt x="174" y="276"/>
                  </a:lnTo>
                  <a:lnTo>
                    <a:pt x="194" y="276"/>
                  </a:lnTo>
                  <a:lnTo>
                    <a:pt x="194" y="276"/>
                  </a:lnTo>
                  <a:lnTo>
                    <a:pt x="200" y="270"/>
                  </a:lnTo>
                  <a:lnTo>
                    <a:pt x="204" y="262"/>
                  </a:lnTo>
                  <a:lnTo>
                    <a:pt x="208" y="256"/>
                  </a:lnTo>
                  <a:lnTo>
                    <a:pt x="208" y="250"/>
                  </a:lnTo>
                  <a:lnTo>
                    <a:pt x="206" y="222"/>
                  </a:lnTo>
                  <a:lnTo>
                    <a:pt x="222" y="226"/>
                  </a:lnTo>
                  <a:lnTo>
                    <a:pt x="228" y="218"/>
                  </a:lnTo>
                  <a:lnTo>
                    <a:pt x="220" y="210"/>
                  </a:lnTo>
                  <a:lnTo>
                    <a:pt x="218" y="208"/>
                  </a:lnTo>
                  <a:lnTo>
                    <a:pt x="234" y="192"/>
                  </a:lnTo>
                  <a:lnTo>
                    <a:pt x="234" y="194"/>
                  </a:lnTo>
                  <a:lnTo>
                    <a:pt x="236" y="194"/>
                  </a:lnTo>
                  <a:lnTo>
                    <a:pt x="246" y="198"/>
                  </a:lnTo>
                  <a:lnTo>
                    <a:pt x="246" y="196"/>
                  </a:lnTo>
                  <a:lnTo>
                    <a:pt x="238" y="182"/>
                  </a:lnTo>
                  <a:lnTo>
                    <a:pt x="242" y="180"/>
                  </a:lnTo>
                  <a:lnTo>
                    <a:pt x="246" y="178"/>
                  </a:lnTo>
                  <a:lnTo>
                    <a:pt x="244" y="172"/>
                  </a:lnTo>
                  <a:lnTo>
                    <a:pt x="236" y="156"/>
                  </a:lnTo>
                  <a:lnTo>
                    <a:pt x="238" y="156"/>
                  </a:lnTo>
                  <a:lnTo>
                    <a:pt x="238" y="154"/>
                  </a:lnTo>
                  <a:lnTo>
                    <a:pt x="260" y="142"/>
                  </a:lnTo>
                  <a:lnTo>
                    <a:pt x="262" y="134"/>
                  </a:lnTo>
                  <a:lnTo>
                    <a:pt x="262" y="134"/>
                  </a:lnTo>
                  <a:lnTo>
                    <a:pt x="240" y="120"/>
                  </a:lnTo>
                  <a:lnTo>
                    <a:pt x="236" y="116"/>
                  </a:lnTo>
                  <a:lnTo>
                    <a:pt x="234" y="112"/>
                  </a:lnTo>
                  <a:lnTo>
                    <a:pt x="234" y="112"/>
                  </a:lnTo>
                  <a:lnTo>
                    <a:pt x="236" y="108"/>
                  </a:lnTo>
                  <a:lnTo>
                    <a:pt x="242" y="108"/>
                  </a:lnTo>
                  <a:lnTo>
                    <a:pt x="266" y="112"/>
                  </a:lnTo>
                  <a:lnTo>
                    <a:pt x="266" y="98"/>
                  </a:lnTo>
                  <a:lnTo>
                    <a:pt x="266" y="96"/>
                  </a:lnTo>
                  <a:lnTo>
                    <a:pt x="278" y="84"/>
                  </a:lnTo>
                  <a:lnTo>
                    <a:pt x="282" y="74"/>
                  </a:lnTo>
                  <a:lnTo>
                    <a:pt x="282" y="74"/>
                  </a:lnTo>
                  <a:lnTo>
                    <a:pt x="276" y="72"/>
                  </a:lnTo>
                  <a:lnTo>
                    <a:pt x="270" y="66"/>
                  </a:lnTo>
                  <a:lnTo>
                    <a:pt x="270" y="66"/>
                  </a:lnTo>
                  <a:lnTo>
                    <a:pt x="270" y="64"/>
                  </a:lnTo>
                  <a:lnTo>
                    <a:pt x="270" y="60"/>
                  </a:lnTo>
                  <a:lnTo>
                    <a:pt x="270" y="58"/>
                  </a:lnTo>
                  <a:lnTo>
                    <a:pt x="268" y="58"/>
                  </a:lnTo>
                  <a:lnTo>
                    <a:pt x="266" y="58"/>
                  </a:lnTo>
                  <a:lnTo>
                    <a:pt x="266" y="58"/>
                  </a:lnTo>
                  <a:lnTo>
                    <a:pt x="262" y="62"/>
                  </a:lnTo>
                  <a:lnTo>
                    <a:pt x="256" y="64"/>
                  </a:lnTo>
                  <a:lnTo>
                    <a:pt x="256" y="64"/>
                  </a:lnTo>
                  <a:lnTo>
                    <a:pt x="250" y="62"/>
                  </a:lnTo>
                  <a:lnTo>
                    <a:pt x="244" y="62"/>
                  </a:lnTo>
                  <a:lnTo>
                    <a:pt x="234" y="54"/>
                  </a:lnTo>
                  <a:lnTo>
                    <a:pt x="234" y="54"/>
                  </a:lnTo>
                  <a:lnTo>
                    <a:pt x="234" y="54"/>
                  </a:lnTo>
                  <a:lnTo>
                    <a:pt x="226" y="42"/>
                  </a:lnTo>
                  <a:lnTo>
                    <a:pt x="226" y="44"/>
                  </a:lnTo>
                  <a:lnTo>
                    <a:pt x="226" y="44"/>
                  </a:lnTo>
                  <a:lnTo>
                    <a:pt x="222" y="50"/>
                  </a:lnTo>
                  <a:lnTo>
                    <a:pt x="216" y="58"/>
                  </a:lnTo>
                  <a:lnTo>
                    <a:pt x="216" y="58"/>
                  </a:lnTo>
                  <a:lnTo>
                    <a:pt x="208" y="60"/>
                  </a:lnTo>
                  <a:lnTo>
                    <a:pt x="200" y="62"/>
                  </a:lnTo>
                  <a:lnTo>
                    <a:pt x="194" y="62"/>
                  </a:lnTo>
                  <a:lnTo>
                    <a:pt x="186" y="60"/>
                  </a:lnTo>
                  <a:lnTo>
                    <a:pt x="186" y="60"/>
                  </a:lnTo>
                  <a:lnTo>
                    <a:pt x="182" y="58"/>
                  </a:lnTo>
                  <a:lnTo>
                    <a:pt x="178" y="54"/>
                  </a:lnTo>
                  <a:lnTo>
                    <a:pt x="174" y="46"/>
                  </a:lnTo>
                  <a:lnTo>
                    <a:pt x="170" y="30"/>
                  </a:lnTo>
                  <a:lnTo>
                    <a:pt x="170" y="30"/>
                  </a:lnTo>
                  <a:lnTo>
                    <a:pt x="166" y="12"/>
                  </a:lnTo>
                  <a:lnTo>
                    <a:pt x="164" y="6"/>
                  </a:lnTo>
                  <a:lnTo>
                    <a:pt x="160" y="2"/>
                  </a:lnTo>
                  <a:lnTo>
                    <a:pt x="160" y="2"/>
                  </a:lnTo>
                  <a:lnTo>
                    <a:pt x="154" y="0"/>
                  </a:lnTo>
                  <a:lnTo>
                    <a:pt x="146" y="0"/>
                  </a:lnTo>
                  <a:lnTo>
                    <a:pt x="148" y="14"/>
                  </a:lnTo>
                  <a:lnTo>
                    <a:pt x="146" y="14"/>
                  </a:lnTo>
                  <a:close/>
                </a:path>
              </a:pathLst>
            </a:custGeom>
            <a:grpFill/>
            <a:ln>
              <a:noFill/>
            </a:ln>
            <a:effectLst/>
          </p:spPr>
          <p:txBody>
            <a:bodyPr/>
            <a:lstStyle/>
            <a:p>
              <a:pPr>
                <a:defRPr/>
              </a:pPr>
              <a:endParaRPr lang="zh-CN" altLang="en-US" sz="1400">
                <a:solidFill>
                  <a:srgbClr val="FFD85F"/>
                </a:solidFill>
                <a:latin typeface="微软雅黑" panose="020b0503020204020204" pitchFamily="34" charset="-122"/>
                <a:ea typeface="微软雅黑" panose="020b0503020204020204" pitchFamily="34" charset="-122"/>
              </a:endParaRPr>
            </a:p>
          </p:txBody>
        </p:sp>
        <p:sp>
          <p:nvSpPr>
            <p:cNvPr id="29" name="Freeform 23"/>
            <p:cNvSpPr/>
            <p:nvPr/>
          </p:nvSpPr>
          <p:spPr bwMode="auto">
            <a:xfrm>
              <a:off x="5922936" y="3061816"/>
              <a:ext cx="328613" cy="379413"/>
            </a:xfrm>
            <a:custGeom>
              <a:gdLst>
                <a:gd name="T0" fmla="*/ 136 w 242"/>
                <a:gd name="T1" fmla="*/ 8 h 280"/>
                <a:gd name="T2" fmla="*/ 116 w 242"/>
                <a:gd name="T3" fmla="*/ 10 h 280"/>
                <a:gd name="T4" fmla="*/ 84 w 242"/>
                <a:gd name="T5" fmla="*/ 4 h 280"/>
                <a:gd name="T6" fmla="*/ 62 w 242"/>
                <a:gd name="T7" fmla="*/ 28 h 280"/>
                <a:gd name="T8" fmla="*/ 54 w 242"/>
                <a:gd name="T9" fmla="*/ 64 h 280"/>
                <a:gd name="T10" fmla="*/ 44 w 242"/>
                <a:gd name="T11" fmla="*/ 74 h 280"/>
                <a:gd name="T12" fmla="*/ 42 w 242"/>
                <a:gd name="T13" fmla="*/ 88 h 280"/>
                <a:gd name="T14" fmla="*/ 32 w 242"/>
                <a:gd name="T15" fmla="*/ 106 h 280"/>
                <a:gd name="T16" fmla="*/ 6 w 242"/>
                <a:gd name="T17" fmla="*/ 140 h 280"/>
                <a:gd name="T18" fmla="*/ 0 w 242"/>
                <a:gd name="T19" fmla="*/ 148 h 280"/>
                <a:gd name="T20" fmla="*/ 20 w 242"/>
                <a:gd name="T21" fmla="*/ 186 h 280"/>
                <a:gd name="T22" fmla="*/ 30 w 242"/>
                <a:gd name="T23" fmla="*/ 202 h 280"/>
                <a:gd name="T24" fmla="*/ 30 w 242"/>
                <a:gd name="T25" fmla="*/ 206 h 280"/>
                <a:gd name="T26" fmla="*/ 28 w 242"/>
                <a:gd name="T27" fmla="*/ 210 h 280"/>
                <a:gd name="T28" fmla="*/ 40 w 242"/>
                <a:gd name="T29" fmla="*/ 214 h 280"/>
                <a:gd name="T30" fmla="*/ 48 w 242"/>
                <a:gd name="T31" fmla="*/ 224 h 280"/>
                <a:gd name="T32" fmla="*/ 56 w 242"/>
                <a:gd name="T33" fmla="*/ 262 h 280"/>
                <a:gd name="T34" fmla="*/ 64 w 242"/>
                <a:gd name="T35" fmla="*/ 270 h 280"/>
                <a:gd name="T36" fmla="*/ 74 w 242"/>
                <a:gd name="T37" fmla="*/ 272 h 280"/>
                <a:gd name="T38" fmla="*/ 84 w 242"/>
                <a:gd name="T39" fmla="*/ 268 h 280"/>
                <a:gd name="T40" fmla="*/ 90 w 242"/>
                <a:gd name="T41" fmla="*/ 260 h 280"/>
                <a:gd name="T42" fmla="*/ 104 w 242"/>
                <a:gd name="T43" fmla="*/ 250 h 280"/>
                <a:gd name="T44" fmla="*/ 122 w 242"/>
                <a:gd name="T45" fmla="*/ 270 h 280"/>
                <a:gd name="T46" fmla="*/ 134 w 242"/>
                <a:gd name="T47" fmla="*/ 272 h 280"/>
                <a:gd name="T48" fmla="*/ 150 w 242"/>
                <a:gd name="T49" fmla="*/ 268 h 280"/>
                <a:gd name="T50" fmla="*/ 166 w 242"/>
                <a:gd name="T51" fmla="*/ 280 h 280"/>
                <a:gd name="T52" fmla="*/ 170 w 242"/>
                <a:gd name="T53" fmla="*/ 246 h 280"/>
                <a:gd name="T54" fmla="*/ 180 w 242"/>
                <a:gd name="T55" fmla="*/ 234 h 280"/>
                <a:gd name="T56" fmla="*/ 172 w 242"/>
                <a:gd name="T57" fmla="*/ 224 h 280"/>
                <a:gd name="T58" fmla="*/ 178 w 242"/>
                <a:gd name="T59" fmla="*/ 220 h 280"/>
                <a:gd name="T60" fmla="*/ 204 w 242"/>
                <a:gd name="T61" fmla="*/ 188 h 280"/>
                <a:gd name="T62" fmla="*/ 204 w 242"/>
                <a:gd name="T63" fmla="*/ 204 h 280"/>
                <a:gd name="T64" fmla="*/ 226 w 242"/>
                <a:gd name="T65" fmla="*/ 172 h 280"/>
                <a:gd name="T66" fmla="*/ 228 w 242"/>
                <a:gd name="T67" fmla="*/ 136 h 280"/>
                <a:gd name="T68" fmla="*/ 214 w 242"/>
                <a:gd name="T69" fmla="*/ 136 h 280"/>
                <a:gd name="T70" fmla="*/ 210 w 242"/>
                <a:gd name="T71" fmla="*/ 128 h 280"/>
                <a:gd name="T72" fmla="*/ 230 w 242"/>
                <a:gd name="T73" fmla="*/ 116 h 280"/>
                <a:gd name="T74" fmla="*/ 240 w 242"/>
                <a:gd name="T75" fmla="*/ 106 h 280"/>
                <a:gd name="T76" fmla="*/ 232 w 242"/>
                <a:gd name="T77" fmla="*/ 70 h 280"/>
                <a:gd name="T78" fmla="*/ 220 w 242"/>
                <a:gd name="T79" fmla="*/ 68 h 280"/>
                <a:gd name="T80" fmla="*/ 220 w 242"/>
                <a:gd name="T81" fmla="*/ 64 h 280"/>
                <a:gd name="T82" fmla="*/ 214 w 242"/>
                <a:gd name="T83" fmla="*/ 54 h 280"/>
                <a:gd name="T84" fmla="*/ 172 w 242"/>
                <a:gd name="T85" fmla="*/ 48 h 280"/>
                <a:gd name="T86" fmla="*/ 156 w 242"/>
                <a:gd name="T87" fmla="*/ 64 h 280"/>
                <a:gd name="T88" fmla="*/ 154 w 242"/>
                <a:gd name="T89" fmla="*/ 36 h 280"/>
                <a:gd name="T90" fmla="*/ 178 w 242"/>
                <a:gd name="T91" fmla="*/ 12 h 28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1" h="280">
                  <a:moveTo>
                    <a:pt x="148" y="4"/>
                  </a:moveTo>
                  <a:lnTo>
                    <a:pt x="148" y="4"/>
                  </a:lnTo>
                  <a:lnTo>
                    <a:pt x="136" y="8"/>
                  </a:lnTo>
                  <a:lnTo>
                    <a:pt x="126" y="12"/>
                  </a:lnTo>
                  <a:lnTo>
                    <a:pt x="126" y="12"/>
                  </a:lnTo>
                  <a:lnTo>
                    <a:pt x="116" y="10"/>
                  </a:lnTo>
                  <a:lnTo>
                    <a:pt x="102" y="6"/>
                  </a:lnTo>
                  <a:lnTo>
                    <a:pt x="84" y="4"/>
                  </a:lnTo>
                  <a:lnTo>
                    <a:pt x="84" y="4"/>
                  </a:lnTo>
                  <a:lnTo>
                    <a:pt x="78" y="6"/>
                  </a:lnTo>
                  <a:lnTo>
                    <a:pt x="74" y="12"/>
                  </a:lnTo>
                  <a:lnTo>
                    <a:pt x="62" y="28"/>
                  </a:lnTo>
                  <a:lnTo>
                    <a:pt x="74" y="52"/>
                  </a:lnTo>
                  <a:lnTo>
                    <a:pt x="54" y="64"/>
                  </a:lnTo>
                  <a:lnTo>
                    <a:pt x="54" y="64"/>
                  </a:lnTo>
                  <a:lnTo>
                    <a:pt x="38" y="60"/>
                  </a:lnTo>
                  <a:lnTo>
                    <a:pt x="38" y="60"/>
                  </a:lnTo>
                  <a:lnTo>
                    <a:pt x="44" y="74"/>
                  </a:lnTo>
                  <a:lnTo>
                    <a:pt x="44" y="78"/>
                  </a:lnTo>
                  <a:lnTo>
                    <a:pt x="44" y="82"/>
                  </a:lnTo>
                  <a:lnTo>
                    <a:pt x="42" y="88"/>
                  </a:lnTo>
                  <a:lnTo>
                    <a:pt x="42" y="88"/>
                  </a:lnTo>
                  <a:lnTo>
                    <a:pt x="36" y="100"/>
                  </a:lnTo>
                  <a:lnTo>
                    <a:pt x="32" y="106"/>
                  </a:lnTo>
                  <a:lnTo>
                    <a:pt x="4" y="132"/>
                  </a:lnTo>
                  <a:lnTo>
                    <a:pt x="10" y="136"/>
                  </a:lnTo>
                  <a:lnTo>
                    <a:pt x="6" y="140"/>
                  </a:lnTo>
                  <a:lnTo>
                    <a:pt x="6" y="140"/>
                  </a:lnTo>
                  <a:lnTo>
                    <a:pt x="2" y="144"/>
                  </a:lnTo>
                  <a:lnTo>
                    <a:pt x="0" y="148"/>
                  </a:lnTo>
                  <a:lnTo>
                    <a:pt x="0" y="152"/>
                  </a:lnTo>
                  <a:lnTo>
                    <a:pt x="0" y="156"/>
                  </a:lnTo>
                  <a:lnTo>
                    <a:pt x="20" y="186"/>
                  </a:lnTo>
                  <a:lnTo>
                    <a:pt x="20" y="186"/>
                  </a:lnTo>
                  <a:lnTo>
                    <a:pt x="20" y="186"/>
                  </a:lnTo>
                  <a:lnTo>
                    <a:pt x="30" y="202"/>
                  </a:lnTo>
                  <a:lnTo>
                    <a:pt x="30" y="204"/>
                  </a:lnTo>
                  <a:lnTo>
                    <a:pt x="30" y="204"/>
                  </a:lnTo>
                  <a:lnTo>
                    <a:pt x="30" y="206"/>
                  </a:lnTo>
                  <a:lnTo>
                    <a:pt x="30" y="208"/>
                  </a:lnTo>
                  <a:lnTo>
                    <a:pt x="30" y="208"/>
                  </a:lnTo>
                  <a:lnTo>
                    <a:pt x="28" y="210"/>
                  </a:lnTo>
                  <a:lnTo>
                    <a:pt x="28" y="210"/>
                  </a:lnTo>
                  <a:lnTo>
                    <a:pt x="34" y="210"/>
                  </a:lnTo>
                  <a:lnTo>
                    <a:pt x="40" y="214"/>
                  </a:lnTo>
                  <a:lnTo>
                    <a:pt x="40" y="214"/>
                  </a:lnTo>
                  <a:lnTo>
                    <a:pt x="44" y="218"/>
                  </a:lnTo>
                  <a:lnTo>
                    <a:pt x="48" y="224"/>
                  </a:lnTo>
                  <a:lnTo>
                    <a:pt x="50" y="234"/>
                  </a:lnTo>
                  <a:lnTo>
                    <a:pt x="52" y="246"/>
                  </a:lnTo>
                  <a:lnTo>
                    <a:pt x="56" y="262"/>
                  </a:lnTo>
                  <a:lnTo>
                    <a:pt x="56" y="262"/>
                  </a:lnTo>
                  <a:lnTo>
                    <a:pt x="58" y="266"/>
                  </a:lnTo>
                  <a:lnTo>
                    <a:pt x="64" y="270"/>
                  </a:lnTo>
                  <a:lnTo>
                    <a:pt x="64" y="270"/>
                  </a:lnTo>
                  <a:lnTo>
                    <a:pt x="68" y="272"/>
                  </a:lnTo>
                  <a:lnTo>
                    <a:pt x="74" y="272"/>
                  </a:lnTo>
                  <a:lnTo>
                    <a:pt x="80" y="270"/>
                  </a:lnTo>
                  <a:lnTo>
                    <a:pt x="84" y="268"/>
                  </a:lnTo>
                  <a:lnTo>
                    <a:pt x="84" y="268"/>
                  </a:lnTo>
                  <a:lnTo>
                    <a:pt x="90" y="264"/>
                  </a:lnTo>
                  <a:lnTo>
                    <a:pt x="90" y="260"/>
                  </a:lnTo>
                  <a:lnTo>
                    <a:pt x="90" y="260"/>
                  </a:lnTo>
                  <a:lnTo>
                    <a:pt x="90" y="258"/>
                  </a:lnTo>
                  <a:lnTo>
                    <a:pt x="104" y="248"/>
                  </a:lnTo>
                  <a:lnTo>
                    <a:pt x="104" y="250"/>
                  </a:lnTo>
                  <a:lnTo>
                    <a:pt x="116" y="268"/>
                  </a:lnTo>
                  <a:lnTo>
                    <a:pt x="116" y="268"/>
                  </a:lnTo>
                  <a:lnTo>
                    <a:pt x="122" y="270"/>
                  </a:lnTo>
                  <a:lnTo>
                    <a:pt x="130" y="272"/>
                  </a:lnTo>
                  <a:lnTo>
                    <a:pt x="134" y="272"/>
                  </a:lnTo>
                  <a:lnTo>
                    <a:pt x="134" y="272"/>
                  </a:lnTo>
                  <a:lnTo>
                    <a:pt x="130" y="262"/>
                  </a:lnTo>
                  <a:lnTo>
                    <a:pt x="146" y="268"/>
                  </a:lnTo>
                  <a:lnTo>
                    <a:pt x="150" y="268"/>
                  </a:lnTo>
                  <a:lnTo>
                    <a:pt x="150" y="268"/>
                  </a:lnTo>
                  <a:lnTo>
                    <a:pt x="152" y="270"/>
                  </a:lnTo>
                  <a:lnTo>
                    <a:pt x="166" y="280"/>
                  </a:lnTo>
                  <a:lnTo>
                    <a:pt x="170" y="274"/>
                  </a:lnTo>
                  <a:lnTo>
                    <a:pt x="168" y="248"/>
                  </a:lnTo>
                  <a:lnTo>
                    <a:pt x="170" y="246"/>
                  </a:lnTo>
                  <a:lnTo>
                    <a:pt x="170" y="246"/>
                  </a:lnTo>
                  <a:lnTo>
                    <a:pt x="180" y="234"/>
                  </a:lnTo>
                  <a:lnTo>
                    <a:pt x="180" y="234"/>
                  </a:lnTo>
                  <a:lnTo>
                    <a:pt x="180" y="232"/>
                  </a:lnTo>
                  <a:lnTo>
                    <a:pt x="176" y="226"/>
                  </a:lnTo>
                  <a:lnTo>
                    <a:pt x="172" y="224"/>
                  </a:lnTo>
                  <a:lnTo>
                    <a:pt x="174" y="222"/>
                  </a:lnTo>
                  <a:lnTo>
                    <a:pt x="176" y="220"/>
                  </a:lnTo>
                  <a:lnTo>
                    <a:pt x="178" y="220"/>
                  </a:lnTo>
                  <a:lnTo>
                    <a:pt x="198" y="186"/>
                  </a:lnTo>
                  <a:lnTo>
                    <a:pt x="200" y="188"/>
                  </a:lnTo>
                  <a:lnTo>
                    <a:pt x="204" y="188"/>
                  </a:lnTo>
                  <a:lnTo>
                    <a:pt x="204" y="188"/>
                  </a:lnTo>
                  <a:lnTo>
                    <a:pt x="204" y="190"/>
                  </a:lnTo>
                  <a:lnTo>
                    <a:pt x="204" y="204"/>
                  </a:lnTo>
                  <a:lnTo>
                    <a:pt x="204" y="204"/>
                  </a:lnTo>
                  <a:lnTo>
                    <a:pt x="228" y="184"/>
                  </a:lnTo>
                  <a:lnTo>
                    <a:pt x="226" y="172"/>
                  </a:lnTo>
                  <a:lnTo>
                    <a:pt x="222" y="172"/>
                  </a:lnTo>
                  <a:lnTo>
                    <a:pt x="214" y="174"/>
                  </a:lnTo>
                  <a:lnTo>
                    <a:pt x="228" y="136"/>
                  </a:lnTo>
                  <a:lnTo>
                    <a:pt x="216" y="136"/>
                  </a:lnTo>
                  <a:lnTo>
                    <a:pt x="216" y="136"/>
                  </a:lnTo>
                  <a:lnTo>
                    <a:pt x="214" y="136"/>
                  </a:lnTo>
                  <a:lnTo>
                    <a:pt x="214" y="134"/>
                  </a:lnTo>
                  <a:lnTo>
                    <a:pt x="210" y="128"/>
                  </a:lnTo>
                  <a:lnTo>
                    <a:pt x="210" y="128"/>
                  </a:lnTo>
                  <a:lnTo>
                    <a:pt x="208" y="122"/>
                  </a:lnTo>
                  <a:lnTo>
                    <a:pt x="210" y="116"/>
                  </a:lnTo>
                  <a:lnTo>
                    <a:pt x="230" y="116"/>
                  </a:lnTo>
                  <a:lnTo>
                    <a:pt x="242" y="116"/>
                  </a:lnTo>
                  <a:lnTo>
                    <a:pt x="242" y="116"/>
                  </a:lnTo>
                  <a:lnTo>
                    <a:pt x="240" y="106"/>
                  </a:lnTo>
                  <a:lnTo>
                    <a:pt x="232" y="92"/>
                  </a:lnTo>
                  <a:lnTo>
                    <a:pt x="216" y="86"/>
                  </a:lnTo>
                  <a:lnTo>
                    <a:pt x="232" y="70"/>
                  </a:lnTo>
                  <a:lnTo>
                    <a:pt x="232" y="66"/>
                  </a:lnTo>
                  <a:lnTo>
                    <a:pt x="224" y="68"/>
                  </a:lnTo>
                  <a:lnTo>
                    <a:pt x="220" y="68"/>
                  </a:lnTo>
                  <a:lnTo>
                    <a:pt x="220" y="66"/>
                  </a:lnTo>
                  <a:lnTo>
                    <a:pt x="220" y="66"/>
                  </a:lnTo>
                  <a:lnTo>
                    <a:pt x="220" y="64"/>
                  </a:lnTo>
                  <a:lnTo>
                    <a:pt x="220" y="64"/>
                  </a:lnTo>
                  <a:lnTo>
                    <a:pt x="218" y="58"/>
                  </a:lnTo>
                  <a:lnTo>
                    <a:pt x="214" y="54"/>
                  </a:lnTo>
                  <a:lnTo>
                    <a:pt x="210" y="50"/>
                  </a:lnTo>
                  <a:lnTo>
                    <a:pt x="204" y="48"/>
                  </a:lnTo>
                  <a:lnTo>
                    <a:pt x="172" y="48"/>
                  </a:lnTo>
                  <a:lnTo>
                    <a:pt x="160" y="64"/>
                  </a:lnTo>
                  <a:lnTo>
                    <a:pt x="160" y="64"/>
                  </a:lnTo>
                  <a:lnTo>
                    <a:pt x="156" y="64"/>
                  </a:lnTo>
                  <a:lnTo>
                    <a:pt x="104" y="48"/>
                  </a:lnTo>
                  <a:lnTo>
                    <a:pt x="154" y="36"/>
                  </a:lnTo>
                  <a:lnTo>
                    <a:pt x="154" y="36"/>
                  </a:lnTo>
                  <a:lnTo>
                    <a:pt x="158" y="34"/>
                  </a:lnTo>
                  <a:lnTo>
                    <a:pt x="162" y="30"/>
                  </a:lnTo>
                  <a:lnTo>
                    <a:pt x="178" y="12"/>
                  </a:lnTo>
                  <a:lnTo>
                    <a:pt x="162" y="0"/>
                  </a:lnTo>
                  <a:lnTo>
                    <a:pt x="148" y="4"/>
                  </a:lnTo>
                  <a:close/>
                </a:path>
              </a:pathLst>
            </a:custGeom>
            <a:grpFill/>
            <a:ln>
              <a:solidFill>
                <a:schemeClr val="bg1"/>
              </a:solidFill>
            </a:ln>
            <a:effectLst/>
          </p:spPr>
          <p:txBody>
            <a:bodyPr/>
            <a:lstStyle/>
            <a:p>
              <a:pPr>
                <a:defRPr/>
              </a:pPr>
              <a:endParaRPr lang="zh-CN" altLang="en-US" sz="1400">
                <a:solidFill>
                  <a:srgbClr val="FFD85F"/>
                </a:solidFill>
                <a:latin typeface="微软雅黑" panose="020b0503020204020204" pitchFamily="34" charset="-122"/>
                <a:ea typeface="微软雅黑" panose="020b0503020204020204" pitchFamily="34" charset="-122"/>
              </a:endParaRPr>
            </a:p>
          </p:txBody>
        </p:sp>
        <p:sp>
          <p:nvSpPr>
            <p:cNvPr id="30" name="Freeform 24"/>
            <p:cNvSpPr/>
            <p:nvPr/>
          </p:nvSpPr>
          <p:spPr bwMode="auto">
            <a:xfrm>
              <a:off x="5602261" y="2733204"/>
              <a:ext cx="414338" cy="508000"/>
            </a:xfrm>
            <a:custGeom>
              <a:gdLst>
                <a:gd name="T0" fmla="*/ 192 w 306"/>
                <a:gd name="T1" fmla="*/ 106 h 374"/>
                <a:gd name="T2" fmla="*/ 180 w 306"/>
                <a:gd name="T3" fmla="*/ 70 h 374"/>
                <a:gd name="T4" fmla="*/ 142 w 306"/>
                <a:gd name="T5" fmla="*/ 46 h 374"/>
                <a:gd name="T6" fmla="*/ 110 w 306"/>
                <a:gd name="T7" fmla="*/ 34 h 374"/>
                <a:gd name="T8" fmla="*/ 96 w 306"/>
                <a:gd name="T9" fmla="*/ 22 h 374"/>
                <a:gd name="T10" fmla="*/ 76 w 306"/>
                <a:gd name="T11" fmla="*/ 2 h 374"/>
                <a:gd name="T12" fmla="*/ 96 w 306"/>
                <a:gd name="T13" fmla="*/ 34 h 374"/>
                <a:gd name="T14" fmla="*/ 86 w 306"/>
                <a:gd name="T15" fmla="*/ 60 h 374"/>
                <a:gd name="T16" fmla="*/ 74 w 306"/>
                <a:gd name="T17" fmla="*/ 72 h 374"/>
                <a:gd name="T18" fmla="*/ 64 w 306"/>
                <a:gd name="T19" fmla="*/ 66 h 374"/>
                <a:gd name="T20" fmla="*/ 38 w 306"/>
                <a:gd name="T21" fmla="*/ 46 h 374"/>
                <a:gd name="T22" fmla="*/ 46 w 306"/>
                <a:gd name="T23" fmla="*/ 70 h 374"/>
                <a:gd name="T24" fmla="*/ 46 w 306"/>
                <a:gd name="T25" fmla="*/ 74 h 374"/>
                <a:gd name="T26" fmla="*/ 28 w 306"/>
                <a:gd name="T27" fmla="*/ 88 h 374"/>
                <a:gd name="T28" fmla="*/ 22 w 306"/>
                <a:gd name="T29" fmla="*/ 94 h 374"/>
                <a:gd name="T30" fmla="*/ 24 w 306"/>
                <a:gd name="T31" fmla="*/ 116 h 374"/>
                <a:gd name="T32" fmla="*/ 18 w 306"/>
                <a:gd name="T33" fmla="*/ 126 h 374"/>
                <a:gd name="T34" fmla="*/ 16 w 306"/>
                <a:gd name="T35" fmla="*/ 126 h 374"/>
                <a:gd name="T36" fmla="*/ 2 w 306"/>
                <a:gd name="T37" fmla="*/ 126 h 374"/>
                <a:gd name="T38" fmla="*/ 18 w 306"/>
                <a:gd name="T39" fmla="*/ 144 h 374"/>
                <a:gd name="T40" fmla="*/ 28 w 306"/>
                <a:gd name="T41" fmla="*/ 162 h 374"/>
                <a:gd name="T42" fmla="*/ 42 w 306"/>
                <a:gd name="T43" fmla="*/ 160 h 374"/>
                <a:gd name="T44" fmla="*/ 60 w 306"/>
                <a:gd name="T45" fmla="*/ 166 h 374"/>
                <a:gd name="T46" fmla="*/ 70 w 306"/>
                <a:gd name="T47" fmla="*/ 178 h 374"/>
                <a:gd name="T48" fmla="*/ 68 w 306"/>
                <a:gd name="T49" fmla="*/ 200 h 374"/>
                <a:gd name="T50" fmla="*/ 72 w 306"/>
                <a:gd name="T51" fmla="*/ 210 h 374"/>
                <a:gd name="T52" fmla="*/ 60 w 306"/>
                <a:gd name="T53" fmla="*/ 218 h 374"/>
                <a:gd name="T54" fmla="*/ 52 w 306"/>
                <a:gd name="T55" fmla="*/ 224 h 374"/>
                <a:gd name="T56" fmla="*/ 50 w 306"/>
                <a:gd name="T57" fmla="*/ 230 h 374"/>
                <a:gd name="T58" fmla="*/ 52 w 306"/>
                <a:gd name="T59" fmla="*/ 254 h 374"/>
                <a:gd name="T60" fmla="*/ 76 w 306"/>
                <a:gd name="T61" fmla="*/ 258 h 374"/>
                <a:gd name="T62" fmla="*/ 102 w 306"/>
                <a:gd name="T63" fmla="*/ 352 h 374"/>
                <a:gd name="T64" fmla="*/ 100 w 306"/>
                <a:gd name="T65" fmla="*/ 364 h 374"/>
                <a:gd name="T66" fmla="*/ 146 w 306"/>
                <a:gd name="T67" fmla="*/ 346 h 374"/>
                <a:gd name="T68" fmla="*/ 134 w 306"/>
                <a:gd name="T69" fmla="*/ 374 h 374"/>
                <a:gd name="T70" fmla="*/ 146 w 306"/>
                <a:gd name="T71" fmla="*/ 366 h 374"/>
                <a:gd name="T72" fmla="*/ 156 w 306"/>
                <a:gd name="T73" fmla="*/ 350 h 374"/>
                <a:gd name="T74" fmla="*/ 174 w 306"/>
                <a:gd name="T75" fmla="*/ 340 h 374"/>
                <a:gd name="T76" fmla="*/ 220 w 306"/>
                <a:gd name="T77" fmla="*/ 360 h 374"/>
                <a:gd name="T78" fmla="*/ 260 w 306"/>
                <a:gd name="T79" fmla="*/ 342 h 374"/>
                <a:gd name="T80" fmla="*/ 272 w 306"/>
                <a:gd name="T81" fmla="*/ 320 h 374"/>
                <a:gd name="T82" fmla="*/ 260 w 306"/>
                <a:gd name="T83" fmla="*/ 296 h 374"/>
                <a:gd name="T84" fmla="*/ 300 w 306"/>
                <a:gd name="T85" fmla="*/ 292 h 374"/>
                <a:gd name="T86" fmla="*/ 306 w 306"/>
                <a:gd name="T87" fmla="*/ 246 h 374"/>
                <a:gd name="T88" fmla="*/ 290 w 306"/>
                <a:gd name="T89" fmla="*/ 226 h 374"/>
                <a:gd name="T90" fmla="*/ 272 w 306"/>
                <a:gd name="T91" fmla="*/ 232 h 374"/>
                <a:gd name="T92" fmla="*/ 256 w 306"/>
                <a:gd name="T93" fmla="*/ 226 h 374"/>
                <a:gd name="T94" fmla="*/ 244 w 306"/>
                <a:gd name="T95" fmla="*/ 210 h 374"/>
                <a:gd name="T96" fmla="*/ 226 w 306"/>
                <a:gd name="T97" fmla="*/ 198 h 374"/>
                <a:gd name="T98" fmla="*/ 216 w 306"/>
                <a:gd name="T99" fmla="*/ 186 h 374"/>
                <a:gd name="T100" fmla="*/ 216 w 306"/>
                <a:gd name="T101" fmla="*/ 180 h 374"/>
                <a:gd name="T102" fmla="*/ 230 w 306"/>
                <a:gd name="T103" fmla="*/ 152 h 374"/>
                <a:gd name="T104" fmla="*/ 234 w 306"/>
                <a:gd name="T105" fmla="*/ 128 h 374"/>
                <a:gd name="T106" fmla="*/ 258 w 306"/>
                <a:gd name="T107" fmla="*/ 130 h 374"/>
                <a:gd name="T108" fmla="*/ 260 w 306"/>
                <a:gd name="T109" fmla="*/ 104 h 374"/>
                <a:gd name="T110" fmla="*/ 230 w 306"/>
                <a:gd name="T111" fmla="*/ 122 h 374"/>
                <a:gd name="T112" fmla="*/ 214 w 306"/>
                <a:gd name="T113" fmla="*/ 120 h 374"/>
                <a:gd name="T114" fmla="*/ 194 w 306"/>
                <a:gd name="T115" fmla="*/ 106 h 37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6" h="374">
                  <a:moveTo>
                    <a:pt x="192" y="106"/>
                  </a:moveTo>
                  <a:lnTo>
                    <a:pt x="192" y="106"/>
                  </a:lnTo>
                  <a:lnTo>
                    <a:pt x="192" y="106"/>
                  </a:lnTo>
                  <a:lnTo>
                    <a:pt x="192" y="106"/>
                  </a:lnTo>
                  <a:lnTo>
                    <a:pt x="186" y="86"/>
                  </a:lnTo>
                  <a:lnTo>
                    <a:pt x="180" y="70"/>
                  </a:lnTo>
                  <a:lnTo>
                    <a:pt x="174" y="60"/>
                  </a:lnTo>
                  <a:lnTo>
                    <a:pt x="170" y="56"/>
                  </a:lnTo>
                  <a:lnTo>
                    <a:pt x="142" y="46"/>
                  </a:lnTo>
                  <a:lnTo>
                    <a:pt x="142" y="46"/>
                  </a:lnTo>
                  <a:lnTo>
                    <a:pt x="122" y="40"/>
                  </a:lnTo>
                  <a:lnTo>
                    <a:pt x="110" y="34"/>
                  </a:lnTo>
                  <a:lnTo>
                    <a:pt x="110" y="34"/>
                  </a:lnTo>
                  <a:lnTo>
                    <a:pt x="104" y="30"/>
                  </a:lnTo>
                  <a:lnTo>
                    <a:pt x="96" y="22"/>
                  </a:lnTo>
                  <a:lnTo>
                    <a:pt x="80" y="0"/>
                  </a:lnTo>
                  <a:lnTo>
                    <a:pt x="74" y="0"/>
                  </a:lnTo>
                  <a:lnTo>
                    <a:pt x="76" y="2"/>
                  </a:lnTo>
                  <a:lnTo>
                    <a:pt x="76" y="2"/>
                  </a:lnTo>
                  <a:lnTo>
                    <a:pt x="82" y="14"/>
                  </a:lnTo>
                  <a:lnTo>
                    <a:pt x="96" y="34"/>
                  </a:lnTo>
                  <a:lnTo>
                    <a:pt x="98" y="36"/>
                  </a:lnTo>
                  <a:lnTo>
                    <a:pt x="98" y="38"/>
                  </a:lnTo>
                  <a:lnTo>
                    <a:pt x="86" y="60"/>
                  </a:lnTo>
                  <a:lnTo>
                    <a:pt x="86" y="60"/>
                  </a:lnTo>
                  <a:lnTo>
                    <a:pt x="78" y="70"/>
                  </a:lnTo>
                  <a:lnTo>
                    <a:pt x="74" y="72"/>
                  </a:lnTo>
                  <a:lnTo>
                    <a:pt x="72" y="72"/>
                  </a:lnTo>
                  <a:lnTo>
                    <a:pt x="72" y="72"/>
                  </a:lnTo>
                  <a:lnTo>
                    <a:pt x="64" y="66"/>
                  </a:lnTo>
                  <a:lnTo>
                    <a:pt x="52" y="50"/>
                  </a:lnTo>
                  <a:lnTo>
                    <a:pt x="38" y="46"/>
                  </a:lnTo>
                  <a:lnTo>
                    <a:pt x="38" y="46"/>
                  </a:lnTo>
                  <a:lnTo>
                    <a:pt x="40" y="54"/>
                  </a:lnTo>
                  <a:lnTo>
                    <a:pt x="46" y="70"/>
                  </a:lnTo>
                  <a:lnTo>
                    <a:pt x="46" y="70"/>
                  </a:lnTo>
                  <a:lnTo>
                    <a:pt x="46" y="72"/>
                  </a:lnTo>
                  <a:lnTo>
                    <a:pt x="46" y="72"/>
                  </a:lnTo>
                  <a:lnTo>
                    <a:pt x="46" y="74"/>
                  </a:lnTo>
                  <a:lnTo>
                    <a:pt x="44" y="82"/>
                  </a:lnTo>
                  <a:lnTo>
                    <a:pt x="28" y="88"/>
                  </a:lnTo>
                  <a:lnTo>
                    <a:pt x="28" y="88"/>
                  </a:lnTo>
                  <a:lnTo>
                    <a:pt x="24" y="90"/>
                  </a:lnTo>
                  <a:lnTo>
                    <a:pt x="24" y="90"/>
                  </a:lnTo>
                  <a:lnTo>
                    <a:pt x="22" y="94"/>
                  </a:lnTo>
                  <a:lnTo>
                    <a:pt x="22" y="102"/>
                  </a:lnTo>
                  <a:lnTo>
                    <a:pt x="22" y="102"/>
                  </a:lnTo>
                  <a:lnTo>
                    <a:pt x="24" y="116"/>
                  </a:lnTo>
                  <a:lnTo>
                    <a:pt x="20" y="124"/>
                  </a:lnTo>
                  <a:lnTo>
                    <a:pt x="20" y="124"/>
                  </a:lnTo>
                  <a:lnTo>
                    <a:pt x="18" y="126"/>
                  </a:lnTo>
                  <a:lnTo>
                    <a:pt x="16" y="126"/>
                  </a:lnTo>
                  <a:lnTo>
                    <a:pt x="16" y="126"/>
                  </a:lnTo>
                  <a:lnTo>
                    <a:pt x="16" y="126"/>
                  </a:lnTo>
                  <a:lnTo>
                    <a:pt x="0" y="122"/>
                  </a:lnTo>
                  <a:lnTo>
                    <a:pt x="0" y="122"/>
                  </a:lnTo>
                  <a:lnTo>
                    <a:pt x="2" y="126"/>
                  </a:lnTo>
                  <a:lnTo>
                    <a:pt x="8" y="130"/>
                  </a:lnTo>
                  <a:lnTo>
                    <a:pt x="8" y="130"/>
                  </a:lnTo>
                  <a:lnTo>
                    <a:pt x="18" y="144"/>
                  </a:lnTo>
                  <a:lnTo>
                    <a:pt x="28" y="160"/>
                  </a:lnTo>
                  <a:lnTo>
                    <a:pt x="28" y="162"/>
                  </a:lnTo>
                  <a:lnTo>
                    <a:pt x="28" y="162"/>
                  </a:lnTo>
                  <a:lnTo>
                    <a:pt x="36" y="162"/>
                  </a:lnTo>
                  <a:lnTo>
                    <a:pt x="36" y="162"/>
                  </a:lnTo>
                  <a:lnTo>
                    <a:pt x="42" y="160"/>
                  </a:lnTo>
                  <a:lnTo>
                    <a:pt x="48" y="162"/>
                  </a:lnTo>
                  <a:lnTo>
                    <a:pt x="54" y="164"/>
                  </a:lnTo>
                  <a:lnTo>
                    <a:pt x="60" y="166"/>
                  </a:lnTo>
                  <a:lnTo>
                    <a:pt x="70" y="178"/>
                  </a:lnTo>
                  <a:lnTo>
                    <a:pt x="70" y="178"/>
                  </a:lnTo>
                  <a:lnTo>
                    <a:pt x="70" y="178"/>
                  </a:lnTo>
                  <a:lnTo>
                    <a:pt x="70" y="178"/>
                  </a:lnTo>
                  <a:lnTo>
                    <a:pt x="68" y="200"/>
                  </a:lnTo>
                  <a:lnTo>
                    <a:pt x="68" y="200"/>
                  </a:lnTo>
                  <a:lnTo>
                    <a:pt x="72" y="204"/>
                  </a:lnTo>
                  <a:lnTo>
                    <a:pt x="72" y="210"/>
                  </a:lnTo>
                  <a:lnTo>
                    <a:pt x="72" y="210"/>
                  </a:lnTo>
                  <a:lnTo>
                    <a:pt x="68" y="214"/>
                  </a:lnTo>
                  <a:lnTo>
                    <a:pt x="60" y="218"/>
                  </a:lnTo>
                  <a:lnTo>
                    <a:pt x="60" y="218"/>
                  </a:lnTo>
                  <a:lnTo>
                    <a:pt x="56" y="218"/>
                  </a:lnTo>
                  <a:lnTo>
                    <a:pt x="54" y="220"/>
                  </a:lnTo>
                  <a:lnTo>
                    <a:pt x="52" y="224"/>
                  </a:lnTo>
                  <a:lnTo>
                    <a:pt x="50" y="230"/>
                  </a:lnTo>
                  <a:lnTo>
                    <a:pt x="50" y="230"/>
                  </a:lnTo>
                  <a:lnTo>
                    <a:pt x="50" y="230"/>
                  </a:lnTo>
                  <a:lnTo>
                    <a:pt x="50" y="230"/>
                  </a:lnTo>
                  <a:lnTo>
                    <a:pt x="44" y="244"/>
                  </a:lnTo>
                  <a:lnTo>
                    <a:pt x="52" y="254"/>
                  </a:lnTo>
                  <a:lnTo>
                    <a:pt x="74" y="258"/>
                  </a:lnTo>
                  <a:lnTo>
                    <a:pt x="76" y="258"/>
                  </a:lnTo>
                  <a:lnTo>
                    <a:pt x="76" y="258"/>
                  </a:lnTo>
                  <a:lnTo>
                    <a:pt x="86" y="268"/>
                  </a:lnTo>
                  <a:lnTo>
                    <a:pt x="72" y="288"/>
                  </a:lnTo>
                  <a:lnTo>
                    <a:pt x="102" y="352"/>
                  </a:lnTo>
                  <a:lnTo>
                    <a:pt x="104" y="354"/>
                  </a:lnTo>
                  <a:lnTo>
                    <a:pt x="98" y="358"/>
                  </a:lnTo>
                  <a:lnTo>
                    <a:pt x="100" y="364"/>
                  </a:lnTo>
                  <a:lnTo>
                    <a:pt x="100" y="364"/>
                  </a:lnTo>
                  <a:lnTo>
                    <a:pt x="156" y="330"/>
                  </a:lnTo>
                  <a:lnTo>
                    <a:pt x="146" y="346"/>
                  </a:lnTo>
                  <a:lnTo>
                    <a:pt x="146" y="346"/>
                  </a:lnTo>
                  <a:lnTo>
                    <a:pt x="138" y="362"/>
                  </a:lnTo>
                  <a:lnTo>
                    <a:pt x="134" y="374"/>
                  </a:lnTo>
                  <a:lnTo>
                    <a:pt x="134" y="374"/>
                  </a:lnTo>
                  <a:lnTo>
                    <a:pt x="140" y="372"/>
                  </a:lnTo>
                  <a:lnTo>
                    <a:pt x="146" y="366"/>
                  </a:lnTo>
                  <a:lnTo>
                    <a:pt x="152" y="360"/>
                  </a:lnTo>
                  <a:lnTo>
                    <a:pt x="156" y="350"/>
                  </a:lnTo>
                  <a:lnTo>
                    <a:pt x="156" y="350"/>
                  </a:lnTo>
                  <a:lnTo>
                    <a:pt x="158" y="350"/>
                  </a:lnTo>
                  <a:lnTo>
                    <a:pt x="172" y="342"/>
                  </a:lnTo>
                  <a:lnTo>
                    <a:pt x="174" y="340"/>
                  </a:lnTo>
                  <a:lnTo>
                    <a:pt x="196" y="358"/>
                  </a:lnTo>
                  <a:lnTo>
                    <a:pt x="220" y="360"/>
                  </a:lnTo>
                  <a:lnTo>
                    <a:pt x="220" y="360"/>
                  </a:lnTo>
                  <a:lnTo>
                    <a:pt x="232" y="368"/>
                  </a:lnTo>
                  <a:lnTo>
                    <a:pt x="260" y="342"/>
                  </a:lnTo>
                  <a:lnTo>
                    <a:pt x="260" y="342"/>
                  </a:lnTo>
                  <a:lnTo>
                    <a:pt x="264" y="336"/>
                  </a:lnTo>
                  <a:lnTo>
                    <a:pt x="268" y="326"/>
                  </a:lnTo>
                  <a:lnTo>
                    <a:pt x="272" y="320"/>
                  </a:lnTo>
                  <a:lnTo>
                    <a:pt x="272" y="320"/>
                  </a:lnTo>
                  <a:lnTo>
                    <a:pt x="270" y="312"/>
                  </a:lnTo>
                  <a:lnTo>
                    <a:pt x="260" y="296"/>
                  </a:lnTo>
                  <a:lnTo>
                    <a:pt x="254" y="286"/>
                  </a:lnTo>
                  <a:lnTo>
                    <a:pt x="288" y="298"/>
                  </a:lnTo>
                  <a:lnTo>
                    <a:pt x="300" y="292"/>
                  </a:lnTo>
                  <a:lnTo>
                    <a:pt x="288" y="270"/>
                  </a:lnTo>
                  <a:lnTo>
                    <a:pt x="288" y="268"/>
                  </a:lnTo>
                  <a:lnTo>
                    <a:pt x="306" y="246"/>
                  </a:lnTo>
                  <a:lnTo>
                    <a:pt x="298" y="234"/>
                  </a:lnTo>
                  <a:lnTo>
                    <a:pt x="298" y="234"/>
                  </a:lnTo>
                  <a:lnTo>
                    <a:pt x="290" y="226"/>
                  </a:lnTo>
                  <a:lnTo>
                    <a:pt x="284" y="222"/>
                  </a:lnTo>
                  <a:lnTo>
                    <a:pt x="282" y="222"/>
                  </a:lnTo>
                  <a:lnTo>
                    <a:pt x="272" y="232"/>
                  </a:lnTo>
                  <a:lnTo>
                    <a:pt x="272" y="230"/>
                  </a:lnTo>
                  <a:lnTo>
                    <a:pt x="270" y="230"/>
                  </a:lnTo>
                  <a:lnTo>
                    <a:pt x="256" y="226"/>
                  </a:lnTo>
                  <a:lnTo>
                    <a:pt x="252" y="214"/>
                  </a:lnTo>
                  <a:lnTo>
                    <a:pt x="252" y="214"/>
                  </a:lnTo>
                  <a:lnTo>
                    <a:pt x="244" y="210"/>
                  </a:lnTo>
                  <a:lnTo>
                    <a:pt x="236" y="204"/>
                  </a:lnTo>
                  <a:lnTo>
                    <a:pt x="226" y="198"/>
                  </a:lnTo>
                  <a:lnTo>
                    <a:pt x="226" y="198"/>
                  </a:lnTo>
                  <a:lnTo>
                    <a:pt x="218" y="192"/>
                  </a:lnTo>
                  <a:lnTo>
                    <a:pt x="216" y="190"/>
                  </a:lnTo>
                  <a:lnTo>
                    <a:pt x="216" y="186"/>
                  </a:lnTo>
                  <a:lnTo>
                    <a:pt x="216" y="186"/>
                  </a:lnTo>
                  <a:lnTo>
                    <a:pt x="214" y="184"/>
                  </a:lnTo>
                  <a:lnTo>
                    <a:pt x="216" y="180"/>
                  </a:lnTo>
                  <a:lnTo>
                    <a:pt x="220" y="170"/>
                  </a:lnTo>
                  <a:lnTo>
                    <a:pt x="220" y="170"/>
                  </a:lnTo>
                  <a:lnTo>
                    <a:pt x="230" y="152"/>
                  </a:lnTo>
                  <a:lnTo>
                    <a:pt x="232" y="144"/>
                  </a:lnTo>
                  <a:lnTo>
                    <a:pt x="234" y="138"/>
                  </a:lnTo>
                  <a:lnTo>
                    <a:pt x="234" y="128"/>
                  </a:lnTo>
                  <a:lnTo>
                    <a:pt x="240" y="128"/>
                  </a:lnTo>
                  <a:lnTo>
                    <a:pt x="258" y="130"/>
                  </a:lnTo>
                  <a:lnTo>
                    <a:pt x="258" y="130"/>
                  </a:lnTo>
                  <a:lnTo>
                    <a:pt x="260" y="122"/>
                  </a:lnTo>
                  <a:lnTo>
                    <a:pt x="264" y="106"/>
                  </a:lnTo>
                  <a:lnTo>
                    <a:pt x="260" y="104"/>
                  </a:lnTo>
                  <a:lnTo>
                    <a:pt x="260" y="104"/>
                  </a:lnTo>
                  <a:lnTo>
                    <a:pt x="242" y="116"/>
                  </a:lnTo>
                  <a:lnTo>
                    <a:pt x="230" y="122"/>
                  </a:lnTo>
                  <a:lnTo>
                    <a:pt x="230" y="122"/>
                  </a:lnTo>
                  <a:lnTo>
                    <a:pt x="222" y="122"/>
                  </a:lnTo>
                  <a:lnTo>
                    <a:pt x="214" y="120"/>
                  </a:lnTo>
                  <a:lnTo>
                    <a:pt x="204" y="114"/>
                  </a:lnTo>
                  <a:lnTo>
                    <a:pt x="194" y="108"/>
                  </a:lnTo>
                  <a:lnTo>
                    <a:pt x="194" y="106"/>
                  </a:lnTo>
                  <a:lnTo>
                    <a:pt x="192" y="106"/>
                  </a:lnTo>
                  <a:close/>
                </a:path>
              </a:pathLst>
            </a:custGeom>
            <a:grpFill/>
            <a:ln>
              <a:noFill/>
            </a:ln>
            <a:effectLst/>
          </p:spPr>
          <p:txBody>
            <a:bodyPr/>
            <a:lstStyle/>
            <a:p>
              <a:pPr>
                <a:defRPr/>
              </a:pPr>
              <a:endParaRPr lang="zh-CN" altLang="en-US" sz="1400">
                <a:solidFill>
                  <a:srgbClr val="FFD85F"/>
                </a:solidFill>
                <a:latin typeface="微软雅黑" panose="020b0503020204020204" pitchFamily="34" charset="-122"/>
                <a:ea typeface="微软雅黑" panose="020b0503020204020204" pitchFamily="34" charset="-122"/>
              </a:endParaRPr>
            </a:p>
          </p:txBody>
        </p:sp>
        <p:sp>
          <p:nvSpPr>
            <p:cNvPr id="31" name="Freeform 25"/>
            <p:cNvSpPr/>
            <p:nvPr/>
          </p:nvSpPr>
          <p:spPr bwMode="auto">
            <a:xfrm>
              <a:off x="5683224" y="2145829"/>
              <a:ext cx="107950" cy="158750"/>
            </a:xfrm>
            <a:custGeom>
              <a:gdLst>
                <a:gd name="T0" fmla="*/ 46 w 80"/>
                <a:gd name="T1" fmla="*/ 2 h 116"/>
                <a:gd name="T2" fmla="*/ 44 w 80"/>
                <a:gd name="T3" fmla="*/ 0 h 116"/>
                <a:gd name="T4" fmla="*/ 44 w 80"/>
                <a:gd name="T5" fmla="*/ 0 h 116"/>
                <a:gd name="T6" fmla="*/ 40 w 80"/>
                <a:gd name="T7" fmla="*/ 2 h 116"/>
                <a:gd name="T8" fmla="*/ 38 w 80"/>
                <a:gd name="T9" fmla="*/ 4 h 116"/>
                <a:gd name="T10" fmla="*/ 32 w 80"/>
                <a:gd name="T11" fmla="*/ 14 h 116"/>
                <a:gd name="T12" fmla="*/ 28 w 80"/>
                <a:gd name="T13" fmla="*/ 12 h 116"/>
                <a:gd name="T14" fmla="*/ 28 w 80"/>
                <a:gd name="T15" fmla="*/ 12 h 116"/>
                <a:gd name="T16" fmla="*/ 28 w 80"/>
                <a:gd name="T17" fmla="*/ 14 h 116"/>
                <a:gd name="T18" fmla="*/ 22 w 80"/>
                <a:gd name="T19" fmla="*/ 20 h 116"/>
                <a:gd name="T20" fmla="*/ 18 w 80"/>
                <a:gd name="T21" fmla="*/ 22 h 116"/>
                <a:gd name="T22" fmla="*/ 10 w 80"/>
                <a:gd name="T23" fmla="*/ 26 h 116"/>
                <a:gd name="T24" fmla="*/ 8 w 80"/>
                <a:gd name="T25" fmla="*/ 32 h 116"/>
                <a:gd name="T26" fmla="*/ 8 w 80"/>
                <a:gd name="T27" fmla="*/ 32 h 116"/>
                <a:gd name="T28" fmla="*/ 8 w 80"/>
                <a:gd name="T29" fmla="*/ 44 h 116"/>
                <a:gd name="T30" fmla="*/ 6 w 80"/>
                <a:gd name="T31" fmla="*/ 48 h 116"/>
                <a:gd name="T32" fmla="*/ 4 w 80"/>
                <a:gd name="T33" fmla="*/ 50 h 116"/>
                <a:gd name="T34" fmla="*/ 0 w 80"/>
                <a:gd name="T35" fmla="*/ 60 h 116"/>
                <a:gd name="T36" fmla="*/ 0 w 80"/>
                <a:gd name="T37" fmla="*/ 60 h 116"/>
                <a:gd name="T38" fmla="*/ 0 w 80"/>
                <a:gd name="T39" fmla="*/ 66 h 116"/>
                <a:gd name="T40" fmla="*/ 0 w 80"/>
                <a:gd name="T41" fmla="*/ 78 h 116"/>
                <a:gd name="T42" fmla="*/ 4 w 80"/>
                <a:gd name="T43" fmla="*/ 102 h 116"/>
                <a:gd name="T44" fmla="*/ 4 w 80"/>
                <a:gd name="T45" fmla="*/ 102 h 116"/>
                <a:gd name="T46" fmla="*/ 8 w 80"/>
                <a:gd name="T47" fmla="*/ 106 h 116"/>
                <a:gd name="T48" fmla="*/ 18 w 80"/>
                <a:gd name="T49" fmla="*/ 112 h 116"/>
                <a:gd name="T50" fmla="*/ 36 w 80"/>
                <a:gd name="T51" fmla="*/ 116 h 116"/>
                <a:gd name="T52" fmla="*/ 36 w 80"/>
                <a:gd name="T53" fmla="*/ 116 h 116"/>
                <a:gd name="T54" fmla="*/ 44 w 80"/>
                <a:gd name="T55" fmla="*/ 114 h 116"/>
                <a:gd name="T56" fmla="*/ 54 w 80"/>
                <a:gd name="T57" fmla="*/ 110 h 116"/>
                <a:gd name="T58" fmla="*/ 50 w 80"/>
                <a:gd name="T59" fmla="*/ 100 h 116"/>
                <a:gd name="T60" fmla="*/ 50 w 80"/>
                <a:gd name="T61" fmla="*/ 98 h 116"/>
                <a:gd name="T62" fmla="*/ 50 w 80"/>
                <a:gd name="T63" fmla="*/ 98 h 116"/>
                <a:gd name="T64" fmla="*/ 52 w 80"/>
                <a:gd name="T65" fmla="*/ 90 h 116"/>
                <a:gd name="T66" fmla="*/ 52 w 80"/>
                <a:gd name="T67" fmla="*/ 90 h 116"/>
                <a:gd name="T68" fmla="*/ 60 w 80"/>
                <a:gd name="T69" fmla="*/ 74 h 116"/>
                <a:gd name="T70" fmla="*/ 76 w 80"/>
                <a:gd name="T71" fmla="*/ 74 h 116"/>
                <a:gd name="T72" fmla="*/ 80 w 80"/>
                <a:gd name="T73" fmla="*/ 74 h 116"/>
                <a:gd name="T74" fmla="*/ 80 w 80"/>
                <a:gd name="T75" fmla="*/ 74 h 116"/>
                <a:gd name="T76" fmla="*/ 74 w 80"/>
                <a:gd name="T77" fmla="*/ 64 h 116"/>
                <a:gd name="T78" fmla="*/ 64 w 80"/>
                <a:gd name="T79" fmla="*/ 48 h 116"/>
                <a:gd name="T80" fmla="*/ 58 w 80"/>
                <a:gd name="T81" fmla="*/ 40 h 116"/>
                <a:gd name="T82" fmla="*/ 58 w 80"/>
                <a:gd name="T83" fmla="*/ 40 h 116"/>
                <a:gd name="T84" fmla="*/ 54 w 80"/>
                <a:gd name="T85" fmla="*/ 30 h 116"/>
                <a:gd name="T86" fmla="*/ 52 w 80"/>
                <a:gd name="T87" fmla="*/ 18 h 116"/>
                <a:gd name="T88" fmla="*/ 52 w 80"/>
                <a:gd name="T89" fmla="*/ 18 h 116"/>
                <a:gd name="T90" fmla="*/ 48 w 80"/>
                <a:gd name="T91" fmla="*/ 8 h 116"/>
                <a:gd name="T92" fmla="*/ 46 w 80"/>
                <a:gd name="T93" fmla="*/ 2 h 116"/>
                <a:gd name="T94" fmla="*/ 46 w 80"/>
                <a:gd name="T95" fmla="*/ 2 h 11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0" h="115">
                  <a:moveTo>
                    <a:pt x="46" y="2"/>
                  </a:moveTo>
                  <a:lnTo>
                    <a:pt x="44" y="0"/>
                  </a:lnTo>
                  <a:lnTo>
                    <a:pt x="44" y="0"/>
                  </a:lnTo>
                  <a:lnTo>
                    <a:pt x="40" y="2"/>
                  </a:lnTo>
                  <a:lnTo>
                    <a:pt x="38" y="4"/>
                  </a:lnTo>
                  <a:lnTo>
                    <a:pt x="32" y="14"/>
                  </a:lnTo>
                  <a:lnTo>
                    <a:pt x="28" y="12"/>
                  </a:lnTo>
                  <a:lnTo>
                    <a:pt x="28" y="12"/>
                  </a:lnTo>
                  <a:lnTo>
                    <a:pt x="28" y="14"/>
                  </a:lnTo>
                  <a:lnTo>
                    <a:pt x="22" y="20"/>
                  </a:lnTo>
                  <a:lnTo>
                    <a:pt x="18" y="22"/>
                  </a:lnTo>
                  <a:lnTo>
                    <a:pt x="10" y="26"/>
                  </a:lnTo>
                  <a:lnTo>
                    <a:pt x="8" y="32"/>
                  </a:lnTo>
                  <a:lnTo>
                    <a:pt x="8" y="32"/>
                  </a:lnTo>
                  <a:lnTo>
                    <a:pt x="8" y="44"/>
                  </a:lnTo>
                  <a:lnTo>
                    <a:pt x="6" y="48"/>
                  </a:lnTo>
                  <a:lnTo>
                    <a:pt x="4" y="50"/>
                  </a:lnTo>
                  <a:lnTo>
                    <a:pt x="0" y="60"/>
                  </a:lnTo>
                  <a:lnTo>
                    <a:pt x="0" y="60"/>
                  </a:lnTo>
                  <a:lnTo>
                    <a:pt x="0" y="66"/>
                  </a:lnTo>
                  <a:lnTo>
                    <a:pt x="0" y="78"/>
                  </a:lnTo>
                  <a:lnTo>
                    <a:pt x="4" y="102"/>
                  </a:lnTo>
                  <a:lnTo>
                    <a:pt x="4" y="102"/>
                  </a:lnTo>
                  <a:lnTo>
                    <a:pt x="8" y="106"/>
                  </a:lnTo>
                  <a:lnTo>
                    <a:pt x="18" y="112"/>
                  </a:lnTo>
                  <a:lnTo>
                    <a:pt x="36" y="116"/>
                  </a:lnTo>
                  <a:lnTo>
                    <a:pt x="36" y="116"/>
                  </a:lnTo>
                  <a:lnTo>
                    <a:pt x="44" y="114"/>
                  </a:lnTo>
                  <a:lnTo>
                    <a:pt x="54" y="110"/>
                  </a:lnTo>
                  <a:lnTo>
                    <a:pt x="50" y="100"/>
                  </a:lnTo>
                  <a:lnTo>
                    <a:pt x="50" y="98"/>
                  </a:lnTo>
                  <a:lnTo>
                    <a:pt x="50" y="98"/>
                  </a:lnTo>
                  <a:lnTo>
                    <a:pt x="52" y="90"/>
                  </a:lnTo>
                  <a:lnTo>
                    <a:pt x="52" y="90"/>
                  </a:lnTo>
                  <a:lnTo>
                    <a:pt x="60" y="74"/>
                  </a:lnTo>
                  <a:lnTo>
                    <a:pt x="76" y="74"/>
                  </a:lnTo>
                  <a:lnTo>
                    <a:pt x="80" y="74"/>
                  </a:lnTo>
                  <a:lnTo>
                    <a:pt x="80" y="74"/>
                  </a:lnTo>
                  <a:lnTo>
                    <a:pt x="74" y="64"/>
                  </a:lnTo>
                  <a:lnTo>
                    <a:pt x="64" y="48"/>
                  </a:lnTo>
                  <a:lnTo>
                    <a:pt x="58" y="40"/>
                  </a:lnTo>
                  <a:lnTo>
                    <a:pt x="58" y="40"/>
                  </a:lnTo>
                  <a:lnTo>
                    <a:pt x="54" y="30"/>
                  </a:lnTo>
                  <a:lnTo>
                    <a:pt x="52" y="18"/>
                  </a:lnTo>
                  <a:lnTo>
                    <a:pt x="52" y="18"/>
                  </a:lnTo>
                  <a:lnTo>
                    <a:pt x="48" y="8"/>
                  </a:lnTo>
                  <a:lnTo>
                    <a:pt x="46" y="2"/>
                  </a:lnTo>
                  <a:lnTo>
                    <a:pt x="46" y="2"/>
                  </a:lnTo>
                  <a:close/>
                </a:path>
              </a:pathLst>
            </a:custGeom>
            <a:grpFill/>
            <a:ln>
              <a:noFill/>
            </a:ln>
            <a:effectLst/>
          </p:spPr>
          <p:txBody>
            <a:bodyPr/>
            <a:lstStyle/>
            <a:p>
              <a:pPr>
                <a:defRPr/>
              </a:pPr>
              <a:endParaRPr lang="zh-CN" altLang="en-US" sz="1400">
                <a:solidFill>
                  <a:srgbClr val="FFD85F"/>
                </a:solidFill>
                <a:latin typeface="微软雅黑" panose="020b0503020204020204" pitchFamily="34" charset="-122"/>
                <a:ea typeface="微软雅黑" panose="020b0503020204020204" pitchFamily="34" charset="-122"/>
              </a:endParaRPr>
            </a:p>
          </p:txBody>
        </p:sp>
        <p:sp>
          <p:nvSpPr>
            <p:cNvPr id="32" name="Freeform 26"/>
            <p:cNvSpPr/>
            <p:nvPr/>
          </p:nvSpPr>
          <p:spPr bwMode="auto">
            <a:xfrm>
              <a:off x="5575274" y="2075979"/>
              <a:ext cx="142875" cy="153987"/>
            </a:xfrm>
            <a:custGeom>
              <a:gdLst>
                <a:gd name="T0" fmla="*/ 52 w 106"/>
                <a:gd name="T1" fmla="*/ 26 h 114"/>
                <a:gd name="T2" fmla="*/ 38 w 106"/>
                <a:gd name="T3" fmla="*/ 24 h 114"/>
                <a:gd name="T4" fmla="*/ 38 w 106"/>
                <a:gd name="T5" fmla="*/ 30 h 114"/>
                <a:gd name="T6" fmla="*/ 18 w 106"/>
                <a:gd name="T7" fmla="*/ 38 h 114"/>
                <a:gd name="T8" fmla="*/ 18 w 106"/>
                <a:gd name="T9" fmla="*/ 40 h 114"/>
                <a:gd name="T10" fmla="*/ 18 w 106"/>
                <a:gd name="T11" fmla="*/ 48 h 114"/>
                <a:gd name="T12" fmla="*/ 24 w 106"/>
                <a:gd name="T13" fmla="*/ 58 h 114"/>
                <a:gd name="T14" fmla="*/ 24 w 106"/>
                <a:gd name="T15" fmla="*/ 60 h 114"/>
                <a:gd name="T16" fmla="*/ 4 w 106"/>
                <a:gd name="T17" fmla="*/ 82 h 114"/>
                <a:gd name="T18" fmla="*/ 0 w 106"/>
                <a:gd name="T19" fmla="*/ 86 h 114"/>
                <a:gd name="T20" fmla="*/ 4 w 106"/>
                <a:gd name="T21" fmla="*/ 96 h 114"/>
                <a:gd name="T22" fmla="*/ 20 w 106"/>
                <a:gd name="T23" fmla="*/ 100 h 114"/>
                <a:gd name="T24" fmla="*/ 32 w 106"/>
                <a:gd name="T25" fmla="*/ 102 h 114"/>
                <a:gd name="T26" fmla="*/ 40 w 106"/>
                <a:gd name="T27" fmla="*/ 106 h 114"/>
                <a:gd name="T28" fmla="*/ 48 w 106"/>
                <a:gd name="T29" fmla="*/ 110 h 114"/>
                <a:gd name="T30" fmla="*/ 62 w 106"/>
                <a:gd name="T31" fmla="*/ 114 h 114"/>
                <a:gd name="T32" fmla="*/ 66 w 106"/>
                <a:gd name="T33" fmla="*/ 112 h 114"/>
                <a:gd name="T34" fmla="*/ 78 w 106"/>
                <a:gd name="T35" fmla="*/ 98 h 114"/>
                <a:gd name="T36" fmla="*/ 80 w 106"/>
                <a:gd name="T37" fmla="*/ 66 h 114"/>
                <a:gd name="T38" fmla="*/ 96 w 106"/>
                <a:gd name="T39" fmla="*/ 68 h 114"/>
                <a:gd name="T40" fmla="*/ 102 w 106"/>
                <a:gd name="T41" fmla="*/ 62 h 114"/>
                <a:gd name="T42" fmla="*/ 96 w 106"/>
                <a:gd name="T43" fmla="*/ 30 h 114"/>
                <a:gd name="T44" fmla="*/ 102 w 106"/>
                <a:gd name="T45" fmla="*/ 26 h 114"/>
                <a:gd name="T46" fmla="*/ 106 w 106"/>
                <a:gd name="T47" fmla="*/ 22 h 114"/>
                <a:gd name="T48" fmla="*/ 86 w 106"/>
                <a:gd name="T49" fmla="*/ 18 h 114"/>
                <a:gd name="T50" fmla="*/ 68 w 106"/>
                <a:gd name="T51" fmla="*/ 6 h 114"/>
                <a:gd name="T52" fmla="*/ 62 w 106"/>
                <a:gd name="T53" fmla="*/ 2 h 114"/>
                <a:gd name="T54" fmla="*/ 48 w 106"/>
                <a:gd name="T55" fmla="*/ 2 h 114"/>
                <a:gd name="T56" fmla="*/ 44 w 106"/>
                <a:gd name="T57" fmla="*/ 2 h 114"/>
                <a:gd name="T58" fmla="*/ 50 w 106"/>
                <a:gd name="T59" fmla="*/ 10 h 114"/>
                <a:gd name="T60" fmla="*/ 54 w 106"/>
                <a:gd name="T61" fmla="*/ 16 h 114"/>
                <a:gd name="T62" fmla="*/ 52 w 106"/>
                <a:gd name="T63" fmla="*/ 24 h 11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5" h="114">
                  <a:moveTo>
                    <a:pt x="52" y="24"/>
                  </a:moveTo>
                  <a:lnTo>
                    <a:pt x="52" y="26"/>
                  </a:lnTo>
                  <a:lnTo>
                    <a:pt x="48" y="26"/>
                  </a:lnTo>
                  <a:lnTo>
                    <a:pt x="38" y="24"/>
                  </a:lnTo>
                  <a:lnTo>
                    <a:pt x="38" y="28"/>
                  </a:lnTo>
                  <a:lnTo>
                    <a:pt x="38" y="30"/>
                  </a:lnTo>
                  <a:lnTo>
                    <a:pt x="36" y="30"/>
                  </a:lnTo>
                  <a:lnTo>
                    <a:pt x="18" y="38"/>
                  </a:lnTo>
                  <a:lnTo>
                    <a:pt x="18" y="40"/>
                  </a:lnTo>
                  <a:lnTo>
                    <a:pt x="18" y="40"/>
                  </a:lnTo>
                  <a:lnTo>
                    <a:pt x="16" y="44"/>
                  </a:lnTo>
                  <a:lnTo>
                    <a:pt x="18" y="48"/>
                  </a:lnTo>
                  <a:lnTo>
                    <a:pt x="24" y="56"/>
                  </a:lnTo>
                  <a:lnTo>
                    <a:pt x="24" y="58"/>
                  </a:lnTo>
                  <a:lnTo>
                    <a:pt x="24" y="60"/>
                  </a:lnTo>
                  <a:lnTo>
                    <a:pt x="24" y="60"/>
                  </a:lnTo>
                  <a:lnTo>
                    <a:pt x="14" y="72"/>
                  </a:lnTo>
                  <a:lnTo>
                    <a:pt x="4" y="82"/>
                  </a:lnTo>
                  <a:lnTo>
                    <a:pt x="4" y="82"/>
                  </a:lnTo>
                  <a:lnTo>
                    <a:pt x="0" y="86"/>
                  </a:lnTo>
                  <a:lnTo>
                    <a:pt x="0" y="90"/>
                  </a:lnTo>
                  <a:lnTo>
                    <a:pt x="4" y="96"/>
                  </a:lnTo>
                  <a:lnTo>
                    <a:pt x="14" y="100"/>
                  </a:lnTo>
                  <a:lnTo>
                    <a:pt x="20" y="100"/>
                  </a:lnTo>
                  <a:lnTo>
                    <a:pt x="20" y="100"/>
                  </a:lnTo>
                  <a:lnTo>
                    <a:pt x="32" y="102"/>
                  </a:lnTo>
                  <a:lnTo>
                    <a:pt x="36" y="102"/>
                  </a:lnTo>
                  <a:lnTo>
                    <a:pt x="40" y="106"/>
                  </a:lnTo>
                  <a:lnTo>
                    <a:pt x="48" y="110"/>
                  </a:lnTo>
                  <a:lnTo>
                    <a:pt x="48" y="110"/>
                  </a:lnTo>
                  <a:lnTo>
                    <a:pt x="56" y="114"/>
                  </a:lnTo>
                  <a:lnTo>
                    <a:pt x="62" y="114"/>
                  </a:lnTo>
                  <a:lnTo>
                    <a:pt x="62" y="114"/>
                  </a:lnTo>
                  <a:lnTo>
                    <a:pt x="66" y="112"/>
                  </a:lnTo>
                  <a:lnTo>
                    <a:pt x="72" y="106"/>
                  </a:lnTo>
                  <a:lnTo>
                    <a:pt x="78" y="98"/>
                  </a:lnTo>
                  <a:lnTo>
                    <a:pt x="84" y="84"/>
                  </a:lnTo>
                  <a:lnTo>
                    <a:pt x="80" y="66"/>
                  </a:lnTo>
                  <a:lnTo>
                    <a:pt x="86" y="68"/>
                  </a:lnTo>
                  <a:lnTo>
                    <a:pt x="96" y="68"/>
                  </a:lnTo>
                  <a:lnTo>
                    <a:pt x="100" y="66"/>
                  </a:lnTo>
                  <a:lnTo>
                    <a:pt x="102" y="62"/>
                  </a:lnTo>
                  <a:lnTo>
                    <a:pt x="94" y="38"/>
                  </a:lnTo>
                  <a:lnTo>
                    <a:pt x="96" y="30"/>
                  </a:lnTo>
                  <a:lnTo>
                    <a:pt x="96" y="30"/>
                  </a:lnTo>
                  <a:lnTo>
                    <a:pt x="102" y="26"/>
                  </a:lnTo>
                  <a:lnTo>
                    <a:pt x="106" y="22"/>
                  </a:lnTo>
                  <a:lnTo>
                    <a:pt x="106" y="22"/>
                  </a:lnTo>
                  <a:lnTo>
                    <a:pt x="104" y="18"/>
                  </a:lnTo>
                  <a:lnTo>
                    <a:pt x="86" y="18"/>
                  </a:lnTo>
                  <a:lnTo>
                    <a:pt x="86" y="18"/>
                  </a:lnTo>
                  <a:lnTo>
                    <a:pt x="68" y="6"/>
                  </a:lnTo>
                  <a:lnTo>
                    <a:pt x="68" y="6"/>
                  </a:lnTo>
                  <a:lnTo>
                    <a:pt x="62" y="2"/>
                  </a:lnTo>
                  <a:lnTo>
                    <a:pt x="58" y="0"/>
                  </a:lnTo>
                  <a:lnTo>
                    <a:pt x="48" y="2"/>
                  </a:lnTo>
                  <a:lnTo>
                    <a:pt x="44" y="2"/>
                  </a:lnTo>
                  <a:lnTo>
                    <a:pt x="44" y="2"/>
                  </a:lnTo>
                  <a:lnTo>
                    <a:pt x="44" y="8"/>
                  </a:lnTo>
                  <a:lnTo>
                    <a:pt x="50" y="10"/>
                  </a:lnTo>
                  <a:lnTo>
                    <a:pt x="50" y="10"/>
                  </a:lnTo>
                  <a:lnTo>
                    <a:pt x="54" y="16"/>
                  </a:lnTo>
                  <a:lnTo>
                    <a:pt x="54" y="20"/>
                  </a:lnTo>
                  <a:lnTo>
                    <a:pt x="52" y="24"/>
                  </a:lnTo>
                  <a:lnTo>
                    <a:pt x="52" y="24"/>
                  </a:lnTo>
                  <a:close/>
                </a:path>
              </a:pathLst>
            </a:custGeom>
            <a:grpFill/>
            <a:ln>
              <a:noFill/>
            </a:ln>
            <a:effectLst/>
          </p:spPr>
          <p:txBody>
            <a:bodyPr/>
            <a:lstStyle/>
            <a:p>
              <a:pPr>
                <a:defRPr/>
              </a:pPr>
              <a:endParaRPr lang="zh-CN" altLang="en-US" sz="1400">
                <a:solidFill>
                  <a:srgbClr val="FFD85F"/>
                </a:solidFill>
                <a:latin typeface="微软雅黑" panose="020b0503020204020204" pitchFamily="34" charset="-122"/>
                <a:ea typeface="微软雅黑" panose="020b0503020204020204" pitchFamily="34" charset="-122"/>
              </a:endParaRPr>
            </a:p>
          </p:txBody>
        </p:sp>
        <p:sp>
          <p:nvSpPr>
            <p:cNvPr id="33" name="Freeform 27"/>
            <p:cNvSpPr/>
            <p:nvPr/>
          </p:nvSpPr>
          <p:spPr bwMode="auto">
            <a:xfrm>
              <a:off x="5819749" y="1769591"/>
              <a:ext cx="509587" cy="485775"/>
            </a:xfrm>
            <a:custGeom>
              <a:gdLst>
                <a:gd name="T0" fmla="*/ 162 w 376"/>
                <a:gd name="T1" fmla="*/ 60 h 358"/>
                <a:gd name="T2" fmla="*/ 160 w 376"/>
                <a:gd name="T3" fmla="*/ 80 h 358"/>
                <a:gd name="T4" fmla="*/ 140 w 376"/>
                <a:gd name="T5" fmla="*/ 80 h 358"/>
                <a:gd name="T6" fmla="*/ 116 w 376"/>
                <a:gd name="T7" fmla="*/ 92 h 358"/>
                <a:gd name="T8" fmla="*/ 92 w 376"/>
                <a:gd name="T9" fmla="*/ 112 h 358"/>
                <a:gd name="T10" fmla="*/ 70 w 376"/>
                <a:gd name="T11" fmla="*/ 138 h 358"/>
                <a:gd name="T12" fmla="*/ 54 w 376"/>
                <a:gd name="T13" fmla="*/ 148 h 358"/>
                <a:gd name="T14" fmla="*/ 42 w 376"/>
                <a:gd name="T15" fmla="*/ 138 h 358"/>
                <a:gd name="T16" fmla="*/ 24 w 376"/>
                <a:gd name="T17" fmla="*/ 122 h 358"/>
                <a:gd name="T18" fmla="*/ 22 w 376"/>
                <a:gd name="T19" fmla="*/ 184 h 358"/>
                <a:gd name="T20" fmla="*/ 4 w 376"/>
                <a:gd name="T21" fmla="*/ 220 h 358"/>
                <a:gd name="T22" fmla="*/ 2 w 376"/>
                <a:gd name="T23" fmla="*/ 232 h 358"/>
                <a:gd name="T24" fmla="*/ 32 w 376"/>
                <a:gd name="T25" fmla="*/ 238 h 358"/>
                <a:gd name="T26" fmla="*/ 34 w 376"/>
                <a:gd name="T27" fmla="*/ 240 h 358"/>
                <a:gd name="T28" fmla="*/ 46 w 376"/>
                <a:gd name="T29" fmla="*/ 248 h 358"/>
                <a:gd name="T30" fmla="*/ 48 w 376"/>
                <a:gd name="T31" fmla="*/ 248 h 358"/>
                <a:gd name="T32" fmla="*/ 54 w 376"/>
                <a:gd name="T33" fmla="*/ 264 h 358"/>
                <a:gd name="T34" fmla="*/ 92 w 376"/>
                <a:gd name="T35" fmla="*/ 260 h 358"/>
                <a:gd name="T36" fmla="*/ 112 w 376"/>
                <a:gd name="T37" fmla="*/ 224 h 358"/>
                <a:gd name="T38" fmla="*/ 138 w 376"/>
                <a:gd name="T39" fmla="*/ 204 h 358"/>
                <a:gd name="T40" fmla="*/ 154 w 376"/>
                <a:gd name="T41" fmla="*/ 196 h 358"/>
                <a:gd name="T42" fmla="*/ 164 w 376"/>
                <a:gd name="T43" fmla="*/ 194 h 358"/>
                <a:gd name="T44" fmla="*/ 174 w 376"/>
                <a:gd name="T45" fmla="*/ 200 h 358"/>
                <a:gd name="T46" fmla="*/ 188 w 376"/>
                <a:gd name="T47" fmla="*/ 220 h 358"/>
                <a:gd name="T48" fmla="*/ 188 w 376"/>
                <a:gd name="T49" fmla="*/ 254 h 358"/>
                <a:gd name="T50" fmla="*/ 184 w 376"/>
                <a:gd name="T51" fmla="*/ 268 h 358"/>
                <a:gd name="T52" fmla="*/ 174 w 376"/>
                <a:gd name="T53" fmla="*/ 284 h 358"/>
                <a:gd name="T54" fmla="*/ 172 w 376"/>
                <a:gd name="T55" fmla="*/ 312 h 358"/>
                <a:gd name="T56" fmla="*/ 184 w 376"/>
                <a:gd name="T57" fmla="*/ 302 h 358"/>
                <a:gd name="T58" fmla="*/ 194 w 376"/>
                <a:gd name="T59" fmla="*/ 308 h 358"/>
                <a:gd name="T60" fmla="*/ 186 w 376"/>
                <a:gd name="T61" fmla="*/ 324 h 358"/>
                <a:gd name="T62" fmla="*/ 182 w 376"/>
                <a:gd name="T63" fmla="*/ 336 h 358"/>
                <a:gd name="T64" fmla="*/ 176 w 376"/>
                <a:gd name="T65" fmla="*/ 344 h 358"/>
                <a:gd name="T66" fmla="*/ 162 w 376"/>
                <a:gd name="T67" fmla="*/ 348 h 358"/>
                <a:gd name="T68" fmla="*/ 184 w 376"/>
                <a:gd name="T69" fmla="*/ 354 h 358"/>
                <a:gd name="T70" fmla="*/ 198 w 376"/>
                <a:gd name="T71" fmla="*/ 328 h 358"/>
                <a:gd name="T72" fmla="*/ 272 w 376"/>
                <a:gd name="T73" fmla="*/ 260 h 358"/>
                <a:gd name="T74" fmla="*/ 284 w 376"/>
                <a:gd name="T75" fmla="*/ 260 h 358"/>
                <a:gd name="T76" fmla="*/ 312 w 376"/>
                <a:gd name="T77" fmla="*/ 244 h 358"/>
                <a:gd name="T78" fmla="*/ 326 w 376"/>
                <a:gd name="T79" fmla="*/ 208 h 358"/>
                <a:gd name="T80" fmla="*/ 372 w 376"/>
                <a:gd name="T81" fmla="*/ 128 h 358"/>
                <a:gd name="T82" fmla="*/ 364 w 376"/>
                <a:gd name="T83" fmla="*/ 122 h 358"/>
                <a:gd name="T84" fmla="*/ 356 w 376"/>
                <a:gd name="T85" fmla="*/ 122 h 358"/>
                <a:gd name="T86" fmla="*/ 346 w 376"/>
                <a:gd name="T87" fmla="*/ 116 h 358"/>
                <a:gd name="T88" fmla="*/ 342 w 376"/>
                <a:gd name="T89" fmla="*/ 108 h 358"/>
                <a:gd name="T90" fmla="*/ 336 w 376"/>
                <a:gd name="T91" fmla="*/ 62 h 358"/>
                <a:gd name="T92" fmla="*/ 308 w 376"/>
                <a:gd name="T93" fmla="*/ 30 h 358"/>
                <a:gd name="T94" fmla="*/ 306 w 376"/>
                <a:gd name="T95" fmla="*/ 16 h 358"/>
                <a:gd name="T96" fmla="*/ 300 w 376"/>
                <a:gd name="T97" fmla="*/ 10 h 358"/>
                <a:gd name="T98" fmla="*/ 292 w 376"/>
                <a:gd name="T99" fmla="*/ 24 h 358"/>
                <a:gd name="T100" fmla="*/ 274 w 376"/>
                <a:gd name="T101" fmla="*/ 20 h 358"/>
                <a:gd name="T102" fmla="*/ 268 w 376"/>
                <a:gd name="T103" fmla="*/ 8 h 358"/>
                <a:gd name="T104" fmla="*/ 236 w 376"/>
                <a:gd name="T105" fmla="*/ 0 h 358"/>
                <a:gd name="T106" fmla="*/ 234 w 376"/>
                <a:gd name="T107" fmla="*/ 12 h 358"/>
                <a:gd name="T108" fmla="*/ 226 w 376"/>
                <a:gd name="T109" fmla="*/ 30 h 358"/>
                <a:gd name="T110" fmla="*/ 212 w 376"/>
                <a:gd name="T111" fmla="*/ 48 h 358"/>
                <a:gd name="T112" fmla="*/ 186 w 376"/>
                <a:gd name="T113" fmla="*/ 50 h 35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358">
                  <a:moveTo>
                    <a:pt x="172" y="46"/>
                  </a:moveTo>
                  <a:lnTo>
                    <a:pt x="162" y="60"/>
                  </a:lnTo>
                  <a:lnTo>
                    <a:pt x="162" y="60"/>
                  </a:lnTo>
                  <a:lnTo>
                    <a:pt x="160" y="64"/>
                  </a:lnTo>
                  <a:lnTo>
                    <a:pt x="160" y="74"/>
                  </a:lnTo>
                  <a:lnTo>
                    <a:pt x="160" y="80"/>
                  </a:lnTo>
                  <a:lnTo>
                    <a:pt x="142" y="80"/>
                  </a:lnTo>
                  <a:lnTo>
                    <a:pt x="140" y="80"/>
                  </a:lnTo>
                  <a:lnTo>
                    <a:pt x="140" y="80"/>
                  </a:lnTo>
                  <a:lnTo>
                    <a:pt x="128" y="76"/>
                  </a:lnTo>
                  <a:lnTo>
                    <a:pt x="116" y="92"/>
                  </a:lnTo>
                  <a:lnTo>
                    <a:pt x="116" y="92"/>
                  </a:lnTo>
                  <a:lnTo>
                    <a:pt x="102" y="100"/>
                  </a:lnTo>
                  <a:lnTo>
                    <a:pt x="92" y="112"/>
                  </a:lnTo>
                  <a:lnTo>
                    <a:pt x="92" y="112"/>
                  </a:lnTo>
                  <a:lnTo>
                    <a:pt x="90" y="116"/>
                  </a:lnTo>
                  <a:lnTo>
                    <a:pt x="90" y="116"/>
                  </a:lnTo>
                  <a:lnTo>
                    <a:pt x="70" y="138"/>
                  </a:lnTo>
                  <a:lnTo>
                    <a:pt x="70" y="140"/>
                  </a:lnTo>
                  <a:lnTo>
                    <a:pt x="68" y="140"/>
                  </a:lnTo>
                  <a:lnTo>
                    <a:pt x="54" y="148"/>
                  </a:lnTo>
                  <a:lnTo>
                    <a:pt x="42" y="140"/>
                  </a:lnTo>
                  <a:lnTo>
                    <a:pt x="42" y="138"/>
                  </a:lnTo>
                  <a:lnTo>
                    <a:pt x="42" y="138"/>
                  </a:lnTo>
                  <a:lnTo>
                    <a:pt x="42" y="138"/>
                  </a:lnTo>
                  <a:lnTo>
                    <a:pt x="30" y="126"/>
                  </a:lnTo>
                  <a:lnTo>
                    <a:pt x="24" y="122"/>
                  </a:lnTo>
                  <a:lnTo>
                    <a:pt x="28" y="156"/>
                  </a:lnTo>
                  <a:lnTo>
                    <a:pt x="34" y="172"/>
                  </a:lnTo>
                  <a:lnTo>
                    <a:pt x="22" y="184"/>
                  </a:lnTo>
                  <a:lnTo>
                    <a:pt x="4" y="208"/>
                  </a:lnTo>
                  <a:lnTo>
                    <a:pt x="4" y="220"/>
                  </a:lnTo>
                  <a:lnTo>
                    <a:pt x="4" y="220"/>
                  </a:lnTo>
                  <a:lnTo>
                    <a:pt x="4" y="220"/>
                  </a:lnTo>
                  <a:lnTo>
                    <a:pt x="0" y="226"/>
                  </a:lnTo>
                  <a:lnTo>
                    <a:pt x="2" y="232"/>
                  </a:lnTo>
                  <a:lnTo>
                    <a:pt x="8" y="232"/>
                  </a:lnTo>
                  <a:lnTo>
                    <a:pt x="32" y="238"/>
                  </a:lnTo>
                  <a:lnTo>
                    <a:pt x="32" y="238"/>
                  </a:lnTo>
                  <a:lnTo>
                    <a:pt x="34" y="238"/>
                  </a:lnTo>
                  <a:lnTo>
                    <a:pt x="34" y="240"/>
                  </a:lnTo>
                  <a:lnTo>
                    <a:pt x="34" y="240"/>
                  </a:lnTo>
                  <a:lnTo>
                    <a:pt x="40" y="244"/>
                  </a:lnTo>
                  <a:lnTo>
                    <a:pt x="46" y="248"/>
                  </a:lnTo>
                  <a:lnTo>
                    <a:pt x="46" y="248"/>
                  </a:lnTo>
                  <a:lnTo>
                    <a:pt x="48" y="248"/>
                  </a:lnTo>
                  <a:lnTo>
                    <a:pt x="48" y="248"/>
                  </a:lnTo>
                  <a:lnTo>
                    <a:pt x="48" y="248"/>
                  </a:lnTo>
                  <a:lnTo>
                    <a:pt x="50" y="252"/>
                  </a:lnTo>
                  <a:lnTo>
                    <a:pt x="52" y="258"/>
                  </a:lnTo>
                  <a:lnTo>
                    <a:pt x="54" y="264"/>
                  </a:lnTo>
                  <a:lnTo>
                    <a:pt x="78" y="272"/>
                  </a:lnTo>
                  <a:lnTo>
                    <a:pt x="86" y="270"/>
                  </a:lnTo>
                  <a:lnTo>
                    <a:pt x="92" y="260"/>
                  </a:lnTo>
                  <a:lnTo>
                    <a:pt x="112" y="224"/>
                  </a:lnTo>
                  <a:lnTo>
                    <a:pt x="112" y="224"/>
                  </a:lnTo>
                  <a:lnTo>
                    <a:pt x="112" y="224"/>
                  </a:lnTo>
                  <a:lnTo>
                    <a:pt x="122" y="212"/>
                  </a:lnTo>
                  <a:lnTo>
                    <a:pt x="122" y="210"/>
                  </a:lnTo>
                  <a:lnTo>
                    <a:pt x="138" y="204"/>
                  </a:lnTo>
                  <a:lnTo>
                    <a:pt x="148" y="202"/>
                  </a:lnTo>
                  <a:lnTo>
                    <a:pt x="148" y="202"/>
                  </a:lnTo>
                  <a:lnTo>
                    <a:pt x="154" y="196"/>
                  </a:lnTo>
                  <a:lnTo>
                    <a:pt x="160" y="192"/>
                  </a:lnTo>
                  <a:lnTo>
                    <a:pt x="160" y="192"/>
                  </a:lnTo>
                  <a:lnTo>
                    <a:pt x="164" y="194"/>
                  </a:lnTo>
                  <a:lnTo>
                    <a:pt x="172" y="198"/>
                  </a:lnTo>
                  <a:lnTo>
                    <a:pt x="174" y="198"/>
                  </a:lnTo>
                  <a:lnTo>
                    <a:pt x="174" y="200"/>
                  </a:lnTo>
                  <a:lnTo>
                    <a:pt x="188" y="220"/>
                  </a:lnTo>
                  <a:lnTo>
                    <a:pt x="188" y="220"/>
                  </a:lnTo>
                  <a:lnTo>
                    <a:pt x="188" y="220"/>
                  </a:lnTo>
                  <a:lnTo>
                    <a:pt x="188" y="222"/>
                  </a:lnTo>
                  <a:lnTo>
                    <a:pt x="190" y="238"/>
                  </a:lnTo>
                  <a:lnTo>
                    <a:pt x="188" y="254"/>
                  </a:lnTo>
                  <a:lnTo>
                    <a:pt x="188" y="254"/>
                  </a:lnTo>
                  <a:lnTo>
                    <a:pt x="184" y="268"/>
                  </a:lnTo>
                  <a:lnTo>
                    <a:pt x="184" y="268"/>
                  </a:lnTo>
                  <a:lnTo>
                    <a:pt x="184" y="270"/>
                  </a:lnTo>
                  <a:lnTo>
                    <a:pt x="184" y="270"/>
                  </a:lnTo>
                  <a:lnTo>
                    <a:pt x="174" y="284"/>
                  </a:lnTo>
                  <a:lnTo>
                    <a:pt x="168" y="294"/>
                  </a:lnTo>
                  <a:lnTo>
                    <a:pt x="170" y="312"/>
                  </a:lnTo>
                  <a:lnTo>
                    <a:pt x="172" y="312"/>
                  </a:lnTo>
                  <a:lnTo>
                    <a:pt x="176" y="308"/>
                  </a:lnTo>
                  <a:lnTo>
                    <a:pt x="184" y="304"/>
                  </a:lnTo>
                  <a:lnTo>
                    <a:pt x="184" y="302"/>
                  </a:lnTo>
                  <a:lnTo>
                    <a:pt x="186" y="300"/>
                  </a:lnTo>
                  <a:lnTo>
                    <a:pt x="194" y="308"/>
                  </a:lnTo>
                  <a:lnTo>
                    <a:pt x="194" y="308"/>
                  </a:lnTo>
                  <a:lnTo>
                    <a:pt x="194" y="320"/>
                  </a:lnTo>
                  <a:lnTo>
                    <a:pt x="192" y="320"/>
                  </a:lnTo>
                  <a:lnTo>
                    <a:pt x="186" y="324"/>
                  </a:lnTo>
                  <a:lnTo>
                    <a:pt x="184" y="328"/>
                  </a:lnTo>
                  <a:lnTo>
                    <a:pt x="184" y="334"/>
                  </a:lnTo>
                  <a:lnTo>
                    <a:pt x="182" y="336"/>
                  </a:lnTo>
                  <a:lnTo>
                    <a:pt x="182" y="336"/>
                  </a:lnTo>
                  <a:lnTo>
                    <a:pt x="178" y="344"/>
                  </a:lnTo>
                  <a:lnTo>
                    <a:pt x="176" y="344"/>
                  </a:lnTo>
                  <a:lnTo>
                    <a:pt x="176" y="344"/>
                  </a:lnTo>
                  <a:lnTo>
                    <a:pt x="168" y="346"/>
                  </a:lnTo>
                  <a:lnTo>
                    <a:pt x="162" y="348"/>
                  </a:lnTo>
                  <a:lnTo>
                    <a:pt x="158" y="356"/>
                  </a:lnTo>
                  <a:lnTo>
                    <a:pt x="158" y="358"/>
                  </a:lnTo>
                  <a:lnTo>
                    <a:pt x="184" y="354"/>
                  </a:lnTo>
                  <a:lnTo>
                    <a:pt x="190" y="350"/>
                  </a:lnTo>
                  <a:lnTo>
                    <a:pt x="198" y="328"/>
                  </a:lnTo>
                  <a:lnTo>
                    <a:pt x="198" y="328"/>
                  </a:lnTo>
                  <a:lnTo>
                    <a:pt x="258" y="266"/>
                  </a:lnTo>
                  <a:lnTo>
                    <a:pt x="260" y="266"/>
                  </a:lnTo>
                  <a:lnTo>
                    <a:pt x="272" y="260"/>
                  </a:lnTo>
                  <a:lnTo>
                    <a:pt x="272" y="260"/>
                  </a:lnTo>
                  <a:lnTo>
                    <a:pt x="272" y="260"/>
                  </a:lnTo>
                  <a:lnTo>
                    <a:pt x="284" y="260"/>
                  </a:lnTo>
                  <a:lnTo>
                    <a:pt x="294" y="258"/>
                  </a:lnTo>
                  <a:lnTo>
                    <a:pt x="304" y="252"/>
                  </a:lnTo>
                  <a:lnTo>
                    <a:pt x="312" y="244"/>
                  </a:lnTo>
                  <a:lnTo>
                    <a:pt x="326" y="208"/>
                  </a:lnTo>
                  <a:lnTo>
                    <a:pt x="326" y="208"/>
                  </a:lnTo>
                  <a:lnTo>
                    <a:pt x="326" y="208"/>
                  </a:lnTo>
                  <a:lnTo>
                    <a:pt x="376" y="156"/>
                  </a:lnTo>
                  <a:lnTo>
                    <a:pt x="376" y="156"/>
                  </a:lnTo>
                  <a:lnTo>
                    <a:pt x="372" y="128"/>
                  </a:lnTo>
                  <a:lnTo>
                    <a:pt x="372" y="128"/>
                  </a:lnTo>
                  <a:lnTo>
                    <a:pt x="368" y="126"/>
                  </a:lnTo>
                  <a:lnTo>
                    <a:pt x="364" y="122"/>
                  </a:lnTo>
                  <a:lnTo>
                    <a:pt x="364" y="120"/>
                  </a:lnTo>
                  <a:lnTo>
                    <a:pt x="364" y="122"/>
                  </a:lnTo>
                  <a:lnTo>
                    <a:pt x="356" y="122"/>
                  </a:lnTo>
                  <a:lnTo>
                    <a:pt x="356" y="122"/>
                  </a:lnTo>
                  <a:lnTo>
                    <a:pt x="350" y="120"/>
                  </a:lnTo>
                  <a:lnTo>
                    <a:pt x="346" y="116"/>
                  </a:lnTo>
                  <a:lnTo>
                    <a:pt x="344" y="110"/>
                  </a:lnTo>
                  <a:lnTo>
                    <a:pt x="344" y="110"/>
                  </a:lnTo>
                  <a:lnTo>
                    <a:pt x="342" y="108"/>
                  </a:lnTo>
                  <a:lnTo>
                    <a:pt x="342" y="66"/>
                  </a:lnTo>
                  <a:lnTo>
                    <a:pt x="342" y="66"/>
                  </a:lnTo>
                  <a:lnTo>
                    <a:pt x="336" y="62"/>
                  </a:lnTo>
                  <a:lnTo>
                    <a:pt x="328" y="56"/>
                  </a:lnTo>
                  <a:lnTo>
                    <a:pt x="316" y="44"/>
                  </a:lnTo>
                  <a:lnTo>
                    <a:pt x="308" y="30"/>
                  </a:lnTo>
                  <a:lnTo>
                    <a:pt x="308" y="30"/>
                  </a:lnTo>
                  <a:lnTo>
                    <a:pt x="306" y="24"/>
                  </a:lnTo>
                  <a:lnTo>
                    <a:pt x="306" y="16"/>
                  </a:lnTo>
                  <a:lnTo>
                    <a:pt x="308" y="12"/>
                  </a:lnTo>
                  <a:lnTo>
                    <a:pt x="302" y="4"/>
                  </a:lnTo>
                  <a:lnTo>
                    <a:pt x="300" y="10"/>
                  </a:lnTo>
                  <a:lnTo>
                    <a:pt x="294" y="24"/>
                  </a:lnTo>
                  <a:lnTo>
                    <a:pt x="292" y="24"/>
                  </a:lnTo>
                  <a:lnTo>
                    <a:pt x="292" y="24"/>
                  </a:lnTo>
                  <a:lnTo>
                    <a:pt x="282" y="24"/>
                  </a:lnTo>
                  <a:lnTo>
                    <a:pt x="274" y="20"/>
                  </a:lnTo>
                  <a:lnTo>
                    <a:pt x="274" y="20"/>
                  </a:lnTo>
                  <a:lnTo>
                    <a:pt x="270" y="16"/>
                  </a:lnTo>
                  <a:lnTo>
                    <a:pt x="268" y="10"/>
                  </a:lnTo>
                  <a:lnTo>
                    <a:pt x="268" y="8"/>
                  </a:lnTo>
                  <a:lnTo>
                    <a:pt x="264" y="8"/>
                  </a:lnTo>
                  <a:lnTo>
                    <a:pt x="248" y="12"/>
                  </a:lnTo>
                  <a:lnTo>
                    <a:pt x="236" y="0"/>
                  </a:lnTo>
                  <a:lnTo>
                    <a:pt x="232" y="0"/>
                  </a:lnTo>
                  <a:lnTo>
                    <a:pt x="228" y="4"/>
                  </a:lnTo>
                  <a:lnTo>
                    <a:pt x="234" y="12"/>
                  </a:lnTo>
                  <a:lnTo>
                    <a:pt x="236" y="14"/>
                  </a:lnTo>
                  <a:lnTo>
                    <a:pt x="228" y="30"/>
                  </a:lnTo>
                  <a:lnTo>
                    <a:pt x="226" y="30"/>
                  </a:lnTo>
                  <a:lnTo>
                    <a:pt x="226" y="32"/>
                  </a:lnTo>
                  <a:lnTo>
                    <a:pt x="226" y="32"/>
                  </a:lnTo>
                  <a:lnTo>
                    <a:pt x="212" y="48"/>
                  </a:lnTo>
                  <a:lnTo>
                    <a:pt x="210" y="48"/>
                  </a:lnTo>
                  <a:lnTo>
                    <a:pt x="208" y="48"/>
                  </a:lnTo>
                  <a:lnTo>
                    <a:pt x="186" y="50"/>
                  </a:lnTo>
                  <a:lnTo>
                    <a:pt x="172" y="46"/>
                  </a:lnTo>
                  <a:close/>
                </a:path>
              </a:pathLst>
            </a:custGeom>
            <a:grpFill/>
            <a:ln>
              <a:noFill/>
            </a:ln>
            <a:effectLst/>
          </p:spPr>
          <p:txBody>
            <a:bodyPr/>
            <a:lstStyle/>
            <a:p>
              <a:pPr>
                <a:defRPr/>
              </a:pPr>
              <a:endParaRPr lang="zh-CN" altLang="en-US" sz="1400">
                <a:solidFill>
                  <a:srgbClr val="FFD85F"/>
                </a:solidFill>
                <a:latin typeface="微软雅黑" panose="020b0503020204020204" pitchFamily="34" charset="-122"/>
                <a:ea typeface="微软雅黑" panose="020b0503020204020204" pitchFamily="34" charset="-122"/>
              </a:endParaRPr>
            </a:p>
          </p:txBody>
        </p:sp>
        <p:sp>
          <p:nvSpPr>
            <p:cNvPr id="34" name="Freeform 28"/>
            <p:cNvSpPr/>
            <p:nvPr/>
          </p:nvSpPr>
          <p:spPr bwMode="auto">
            <a:xfrm>
              <a:off x="5932461" y="1475904"/>
              <a:ext cx="728663" cy="493712"/>
            </a:xfrm>
            <a:custGeom>
              <a:gdLst>
                <a:gd name="T0" fmla="*/ 74 w 536"/>
                <a:gd name="T1" fmla="*/ 12 h 364"/>
                <a:gd name="T2" fmla="*/ 60 w 536"/>
                <a:gd name="T3" fmla="*/ 34 h 364"/>
                <a:gd name="T4" fmla="*/ 42 w 536"/>
                <a:gd name="T5" fmla="*/ 48 h 364"/>
                <a:gd name="T6" fmla="*/ 22 w 536"/>
                <a:gd name="T7" fmla="*/ 34 h 364"/>
                <a:gd name="T8" fmla="*/ 18 w 536"/>
                <a:gd name="T9" fmla="*/ 54 h 364"/>
                <a:gd name="T10" fmla="*/ 34 w 536"/>
                <a:gd name="T11" fmla="*/ 64 h 364"/>
                <a:gd name="T12" fmla="*/ 50 w 536"/>
                <a:gd name="T13" fmla="*/ 140 h 364"/>
                <a:gd name="T14" fmla="*/ 76 w 536"/>
                <a:gd name="T15" fmla="*/ 136 h 364"/>
                <a:gd name="T16" fmla="*/ 98 w 536"/>
                <a:gd name="T17" fmla="*/ 132 h 364"/>
                <a:gd name="T18" fmla="*/ 126 w 536"/>
                <a:gd name="T19" fmla="*/ 176 h 364"/>
                <a:gd name="T20" fmla="*/ 120 w 536"/>
                <a:gd name="T21" fmla="*/ 212 h 364"/>
                <a:gd name="T22" fmla="*/ 158 w 536"/>
                <a:gd name="T23" fmla="*/ 208 h 364"/>
                <a:gd name="T24" fmla="*/ 178 w 536"/>
                <a:gd name="T25" fmla="*/ 216 h 364"/>
                <a:gd name="T26" fmla="*/ 192 w 536"/>
                <a:gd name="T27" fmla="*/ 228 h 364"/>
                <a:gd name="T28" fmla="*/ 210 w 536"/>
                <a:gd name="T29" fmla="*/ 218 h 364"/>
                <a:gd name="T30" fmla="*/ 226 w 536"/>
                <a:gd name="T31" fmla="*/ 214 h 364"/>
                <a:gd name="T32" fmla="*/ 232 w 536"/>
                <a:gd name="T33" fmla="*/ 242 h 364"/>
                <a:gd name="T34" fmla="*/ 262 w 536"/>
                <a:gd name="T35" fmla="*/ 274 h 364"/>
                <a:gd name="T36" fmla="*/ 268 w 536"/>
                <a:gd name="T37" fmla="*/ 324 h 364"/>
                <a:gd name="T38" fmla="*/ 276 w 536"/>
                <a:gd name="T39" fmla="*/ 330 h 364"/>
                <a:gd name="T40" fmla="*/ 294 w 536"/>
                <a:gd name="T41" fmla="*/ 338 h 364"/>
                <a:gd name="T42" fmla="*/ 322 w 536"/>
                <a:gd name="T43" fmla="*/ 314 h 364"/>
                <a:gd name="T44" fmla="*/ 344 w 536"/>
                <a:gd name="T45" fmla="*/ 294 h 364"/>
                <a:gd name="T46" fmla="*/ 400 w 536"/>
                <a:gd name="T47" fmla="*/ 272 h 364"/>
                <a:gd name="T48" fmla="*/ 404 w 536"/>
                <a:gd name="T49" fmla="*/ 260 h 364"/>
                <a:gd name="T50" fmla="*/ 430 w 536"/>
                <a:gd name="T51" fmla="*/ 256 h 364"/>
                <a:gd name="T52" fmla="*/ 454 w 536"/>
                <a:gd name="T53" fmla="*/ 228 h 364"/>
                <a:gd name="T54" fmla="*/ 478 w 536"/>
                <a:gd name="T55" fmla="*/ 170 h 364"/>
                <a:gd name="T56" fmla="*/ 524 w 536"/>
                <a:gd name="T57" fmla="*/ 198 h 364"/>
                <a:gd name="T58" fmla="*/ 514 w 536"/>
                <a:gd name="T59" fmla="*/ 172 h 364"/>
                <a:gd name="T60" fmla="*/ 524 w 536"/>
                <a:gd name="T61" fmla="*/ 126 h 364"/>
                <a:gd name="T62" fmla="*/ 492 w 536"/>
                <a:gd name="T63" fmla="*/ 110 h 364"/>
                <a:gd name="T64" fmla="*/ 482 w 536"/>
                <a:gd name="T65" fmla="*/ 108 h 364"/>
                <a:gd name="T66" fmla="*/ 468 w 536"/>
                <a:gd name="T67" fmla="*/ 112 h 364"/>
                <a:gd name="T68" fmla="*/ 446 w 536"/>
                <a:gd name="T69" fmla="*/ 110 h 364"/>
                <a:gd name="T70" fmla="*/ 446 w 536"/>
                <a:gd name="T71" fmla="*/ 136 h 364"/>
                <a:gd name="T72" fmla="*/ 428 w 536"/>
                <a:gd name="T73" fmla="*/ 146 h 364"/>
                <a:gd name="T74" fmla="*/ 414 w 536"/>
                <a:gd name="T75" fmla="*/ 140 h 364"/>
                <a:gd name="T76" fmla="*/ 376 w 536"/>
                <a:gd name="T77" fmla="*/ 108 h 364"/>
                <a:gd name="T78" fmla="*/ 370 w 536"/>
                <a:gd name="T79" fmla="*/ 86 h 364"/>
                <a:gd name="T80" fmla="*/ 368 w 536"/>
                <a:gd name="T81" fmla="*/ 98 h 364"/>
                <a:gd name="T82" fmla="*/ 340 w 536"/>
                <a:gd name="T83" fmla="*/ 116 h 364"/>
                <a:gd name="T84" fmla="*/ 336 w 536"/>
                <a:gd name="T85" fmla="*/ 106 h 364"/>
                <a:gd name="T86" fmla="*/ 316 w 536"/>
                <a:gd name="T87" fmla="*/ 82 h 364"/>
                <a:gd name="T88" fmla="*/ 292 w 536"/>
                <a:gd name="T89" fmla="*/ 82 h 364"/>
                <a:gd name="T90" fmla="*/ 290 w 536"/>
                <a:gd name="T91" fmla="*/ 68 h 364"/>
                <a:gd name="T92" fmla="*/ 254 w 536"/>
                <a:gd name="T93" fmla="*/ 68 h 364"/>
                <a:gd name="T94" fmla="*/ 240 w 536"/>
                <a:gd name="T95" fmla="*/ 72 h 364"/>
                <a:gd name="T96" fmla="*/ 226 w 536"/>
                <a:gd name="T97" fmla="*/ 56 h 364"/>
                <a:gd name="T98" fmla="*/ 202 w 536"/>
                <a:gd name="T99" fmla="*/ 50 h 364"/>
                <a:gd name="T100" fmla="*/ 164 w 536"/>
                <a:gd name="T101" fmla="*/ 54 h 364"/>
                <a:gd name="T102" fmla="*/ 150 w 536"/>
                <a:gd name="T103" fmla="*/ 58 h 36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6" h="364">
                  <a:moveTo>
                    <a:pt x="104" y="18"/>
                  </a:moveTo>
                  <a:lnTo>
                    <a:pt x="102" y="0"/>
                  </a:lnTo>
                  <a:lnTo>
                    <a:pt x="94" y="6"/>
                  </a:lnTo>
                  <a:lnTo>
                    <a:pt x="92" y="6"/>
                  </a:lnTo>
                  <a:lnTo>
                    <a:pt x="74" y="12"/>
                  </a:lnTo>
                  <a:lnTo>
                    <a:pt x="72" y="12"/>
                  </a:lnTo>
                  <a:lnTo>
                    <a:pt x="70" y="10"/>
                  </a:lnTo>
                  <a:lnTo>
                    <a:pt x="70" y="20"/>
                  </a:lnTo>
                  <a:lnTo>
                    <a:pt x="68" y="20"/>
                  </a:lnTo>
                  <a:lnTo>
                    <a:pt x="60" y="34"/>
                  </a:lnTo>
                  <a:lnTo>
                    <a:pt x="58" y="34"/>
                  </a:lnTo>
                  <a:lnTo>
                    <a:pt x="58" y="36"/>
                  </a:lnTo>
                  <a:lnTo>
                    <a:pt x="58" y="36"/>
                  </a:lnTo>
                  <a:lnTo>
                    <a:pt x="44" y="48"/>
                  </a:lnTo>
                  <a:lnTo>
                    <a:pt x="42" y="48"/>
                  </a:lnTo>
                  <a:lnTo>
                    <a:pt x="42" y="48"/>
                  </a:lnTo>
                  <a:lnTo>
                    <a:pt x="40" y="48"/>
                  </a:lnTo>
                  <a:lnTo>
                    <a:pt x="40" y="48"/>
                  </a:lnTo>
                  <a:lnTo>
                    <a:pt x="28" y="40"/>
                  </a:lnTo>
                  <a:lnTo>
                    <a:pt x="22" y="34"/>
                  </a:lnTo>
                  <a:lnTo>
                    <a:pt x="22" y="34"/>
                  </a:lnTo>
                  <a:lnTo>
                    <a:pt x="18" y="32"/>
                  </a:lnTo>
                  <a:lnTo>
                    <a:pt x="8" y="34"/>
                  </a:lnTo>
                  <a:lnTo>
                    <a:pt x="0" y="40"/>
                  </a:lnTo>
                  <a:lnTo>
                    <a:pt x="18" y="54"/>
                  </a:lnTo>
                  <a:lnTo>
                    <a:pt x="32" y="60"/>
                  </a:lnTo>
                  <a:lnTo>
                    <a:pt x="32" y="60"/>
                  </a:lnTo>
                  <a:lnTo>
                    <a:pt x="32" y="60"/>
                  </a:lnTo>
                  <a:lnTo>
                    <a:pt x="34" y="62"/>
                  </a:lnTo>
                  <a:lnTo>
                    <a:pt x="34" y="64"/>
                  </a:lnTo>
                  <a:lnTo>
                    <a:pt x="36" y="80"/>
                  </a:lnTo>
                  <a:lnTo>
                    <a:pt x="36" y="80"/>
                  </a:lnTo>
                  <a:lnTo>
                    <a:pt x="36" y="104"/>
                  </a:lnTo>
                  <a:lnTo>
                    <a:pt x="40" y="118"/>
                  </a:lnTo>
                  <a:lnTo>
                    <a:pt x="50" y="140"/>
                  </a:lnTo>
                  <a:lnTo>
                    <a:pt x="60" y="152"/>
                  </a:lnTo>
                  <a:lnTo>
                    <a:pt x="70" y="144"/>
                  </a:lnTo>
                  <a:lnTo>
                    <a:pt x="76" y="136"/>
                  </a:lnTo>
                  <a:lnTo>
                    <a:pt x="76" y="136"/>
                  </a:lnTo>
                  <a:lnTo>
                    <a:pt x="76" y="136"/>
                  </a:lnTo>
                  <a:lnTo>
                    <a:pt x="88" y="122"/>
                  </a:lnTo>
                  <a:lnTo>
                    <a:pt x="98" y="132"/>
                  </a:lnTo>
                  <a:lnTo>
                    <a:pt x="98" y="132"/>
                  </a:lnTo>
                  <a:lnTo>
                    <a:pt x="98" y="132"/>
                  </a:lnTo>
                  <a:lnTo>
                    <a:pt x="98" y="132"/>
                  </a:lnTo>
                  <a:lnTo>
                    <a:pt x="98" y="132"/>
                  </a:lnTo>
                  <a:lnTo>
                    <a:pt x="108" y="152"/>
                  </a:lnTo>
                  <a:lnTo>
                    <a:pt x="120" y="156"/>
                  </a:lnTo>
                  <a:lnTo>
                    <a:pt x="126" y="176"/>
                  </a:lnTo>
                  <a:lnTo>
                    <a:pt x="126" y="176"/>
                  </a:lnTo>
                  <a:lnTo>
                    <a:pt x="126" y="176"/>
                  </a:lnTo>
                  <a:lnTo>
                    <a:pt x="124" y="194"/>
                  </a:lnTo>
                  <a:lnTo>
                    <a:pt x="124" y="196"/>
                  </a:lnTo>
                  <a:lnTo>
                    <a:pt x="124" y="196"/>
                  </a:lnTo>
                  <a:lnTo>
                    <a:pt x="120" y="212"/>
                  </a:lnTo>
                  <a:lnTo>
                    <a:pt x="128" y="220"/>
                  </a:lnTo>
                  <a:lnTo>
                    <a:pt x="138" y="214"/>
                  </a:lnTo>
                  <a:lnTo>
                    <a:pt x="148" y="204"/>
                  </a:lnTo>
                  <a:lnTo>
                    <a:pt x="150" y="206"/>
                  </a:lnTo>
                  <a:lnTo>
                    <a:pt x="158" y="208"/>
                  </a:lnTo>
                  <a:lnTo>
                    <a:pt x="158" y="208"/>
                  </a:lnTo>
                  <a:lnTo>
                    <a:pt x="158" y="208"/>
                  </a:lnTo>
                  <a:lnTo>
                    <a:pt x="168" y="218"/>
                  </a:lnTo>
                  <a:lnTo>
                    <a:pt x="178" y="216"/>
                  </a:lnTo>
                  <a:lnTo>
                    <a:pt x="178" y="216"/>
                  </a:lnTo>
                  <a:lnTo>
                    <a:pt x="184" y="214"/>
                  </a:lnTo>
                  <a:lnTo>
                    <a:pt x="188" y="216"/>
                  </a:lnTo>
                  <a:lnTo>
                    <a:pt x="190" y="218"/>
                  </a:lnTo>
                  <a:lnTo>
                    <a:pt x="192" y="220"/>
                  </a:lnTo>
                  <a:lnTo>
                    <a:pt x="192" y="228"/>
                  </a:lnTo>
                  <a:lnTo>
                    <a:pt x="194" y="228"/>
                  </a:lnTo>
                  <a:lnTo>
                    <a:pt x="204" y="232"/>
                  </a:lnTo>
                  <a:lnTo>
                    <a:pt x="210" y="222"/>
                  </a:lnTo>
                  <a:lnTo>
                    <a:pt x="210" y="218"/>
                  </a:lnTo>
                  <a:lnTo>
                    <a:pt x="210" y="218"/>
                  </a:lnTo>
                  <a:lnTo>
                    <a:pt x="210" y="214"/>
                  </a:lnTo>
                  <a:lnTo>
                    <a:pt x="212" y="210"/>
                  </a:lnTo>
                  <a:lnTo>
                    <a:pt x="220" y="212"/>
                  </a:lnTo>
                  <a:lnTo>
                    <a:pt x="220" y="212"/>
                  </a:lnTo>
                  <a:lnTo>
                    <a:pt x="226" y="214"/>
                  </a:lnTo>
                  <a:lnTo>
                    <a:pt x="230" y="218"/>
                  </a:lnTo>
                  <a:lnTo>
                    <a:pt x="232" y="222"/>
                  </a:lnTo>
                  <a:lnTo>
                    <a:pt x="232" y="228"/>
                  </a:lnTo>
                  <a:lnTo>
                    <a:pt x="232" y="232"/>
                  </a:lnTo>
                  <a:lnTo>
                    <a:pt x="232" y="242"/>
                  </a:lnTo>
                  <a:lnTo>
                    <a:pt x="240" y="256"/>
                  </a:lnTo>
                  <a:lnTo>
                    <a:pt x="250" y="266"/>
                  </a:lnTo>
                  <a:lnTo>
                    <a:pt x="250" y="266"/>
                  </a:lnTo>
                  <a:lnTo>
                    <a:pt x="256" y="272"/>
                  </a:lnTo>
                  <a:lnTo>
                    <a:pt x="262" y="274"/>
                  </a:lnTo>
                  <a:lnTo>
                    <a:pt x="264" y="274"/>
                  </a:lnTo>
                  <a:lnTo>
                    <a:pt x="264" y="274"/>
                  </a:lnTo>
                  <a:lnTo>
                    <a:pt x="266" y="278"/>
                  </a:lnTo>
                  <a:lnTo>
                    <a:pt x="268" y="288"/>
                  </a:lnTo>
                  <a:lnTo>
                    <a:pt x="268" y="324"/>
                  </a:lnTo>
                  <a:lnTo>
                    <a:pt x="268" y="324"/>
                  </a:lnTo>
                  <a:lnTo>
                    <a:pt x="270" y="328"/>
                  </a:lnTo>
                  <a:lnTo>
                    <a:pt x="274" y="330"/>
                  </a:lnTo>
                  <a:lnTo>
                    <a:pt x="276" y="330"/>
                  </a:lnTo>
                  <a:lnTo>
                    <a:pt x="276" y="330"/>
                  </a:lnTo>
                  <a:lnTo>
                    <a:pt x="282" y="330"/>
                  </a:lnTo>
                  <a:lnTo>
                    <a:pt x="288" y="332"/>
                  </a:lnTo>
                  <a:lnTo>
                    <a:pt x="290" y="334"/>
                  </a:lnTo>
                  <a:lnTo>
                    <a:pt x="290" y="334"/>
                  </a:lnTo>
                  <a:lnTo>
                    <a:pt x="294" y="338"/>
                  </a:lnTo>
                  <a:lnTo>
                    <a:pt x="298" y="344"/>
                  </a:lnTo>
                  <a:lnTo>
                    <a:pt x="300" y="364"/>
                  </a:lnTo>
                  <a:lnTo>
                    <a:pt x="318" y="328"/>
                  </a:lnTo>
                  <a:lnTo>
                    <a:pt x="318" y="328"/>
                  </a:lnTo>
                  <a:lnTo>
                    <a:pt x="322" y="314"/>
                  </a:lnTo>
                  <a:lnTo>
                    <a:pt x="326" y="304"/>
                  </a:lnTo>
                  <a:lnTo>
                    <a:pt x="332" y="296"/>
                  </a:lnTo>
                  <a:lnTo>
                    <a:pt x="338" y="294"/>
                  </a:lnTo>
                  <a:lnTo>
                    <a:pt x="338" y="294"/>
                  </a:lnTo>
                  <a:lnTo>
                    <a:pt x="344" y="294"/>
                  </a:lnTo>
                  <a:lnTo>
                    <a:pt x="352" y="294"/>
                  </a:lnTo>
                  <a:lnTo>
                    <a:pt x="372" y="304"/>
                  </a:lnTo>
                  <a:lnTo>
                    <a:pt x="424" y="308"/>
                  </a:lnTo>
                  <a:lnTo>
                    <a:pt x="424" y="296"/>
                  </a:lnTo>
                  <a:lnTo>
                    <a:pt x="400" y="272"/>
                  </a:lnTo>
                  <a:lnTo>
                    <a:pt x="400" y="272"/>
                  </a:lnTo>
                  <a:lnTo>
                    <a:pt x="388" y="264"/>
                  </a:lnTo>
                  <a:lnTo>
                    <a:pt x="386" y="262"/>
                  </a:lnTo>
                  <a:lnTo>
                    <a:pt x="386" y="258"/>
                  </a:lnTo>
                  <a:lnTo>
                    <a:pt x="404" y="260"/>
                  </a:lnTo>
                  <a:lnTo>
                    <a:pt x="404" y="260"/>
                  </a:lnTo>
                  <a:lnTo>
                    <a:pt x="412" y="260"/>
                  </a:lnTo>
                  <a:lnTo>
                    <a:pt x="418" y="260"/>
                  </a:lnTo>
                  <a:lnTo>
                    <a:pt x="424" y="260"/>
                  </a:lnTo>
                  <a:lnTo>
                    <a:pt x="430" y="256"/>
                  </a:lnTo>
                  <a:lnTo>
                    <a:pt x="436" y="252"/>
                  </a:lnTo>
                  <a:lnTo>
                    <a:pt x="442" y="246"/>
                  </a:lnTo>
                  <a:lnTo>
                    <a:pt x="452" y="228"/>
                  </a:lnTo>
                  <a:lnTo>
                    <a:pt x="452" y="228"/>
                  </a:lnTo>
                  <a:lnTo>
                    <a:pt x="454" y="228"/>
                  </a:lnTo>
                  <a:lnTo>
                    <a:pt x="472" y="212"/>
                  </a:lnTo>
                  <a:lnTo>
                    <a:pt x="474" y="174"/>
                  </a:lnTo>
                  <a:lnTo>
                    <a:pt x="474" y="170"/>
                  </a:lnTo>
                  <a:lnTo>
                    <a:pt x="476" y="170"/>
                  </a:lnTo>
                  <a:lnTo>
                    <a:pt x="478" y="170"/>
                  </a:lnTo>
                  <a:lnTo>
                    <a:pt x="492" y="168"/>
                  </a:lnTo>
                  <a:lnTo>
                    <a:pt x="494" y="168"/>
                  </a:lnTo>
                  <a:lnTo>
                    <a:pt x="496" y="168"/>
                  </a:lnTo>
                  <a:lnTo>
                    <a:pt x="496" y="168"/>
                  </a:lnTo>
                  <a:lnTo>
                    <a:pt x="524" y="198"/>
                  </a:lnTo>
                  <a:lnTo>
                    <a:pt x="532" y="196"/>
                  </a:lnTo>
                  <a:lnTo>
                    <a:pt x="532" y="190"/>
                  </a:lnTo>
                  <a:lnTo>
                    <a:pt x="518" y="176"/>
                  </a:lnTo>
                  <a:lnTo>
                    <a:pt x="516" y="174"/>
                  </a:lnTo>
                  <a:lnTo>
                    <a:pt x="514" y="172"/>
                  </a:lnTo>
                  <a:lnTo>
                    <a:pt x="536" y="158"/>
                  </a:lnTo>
                  <a:lnTo>
                    <a:pt x="536" y="124"/>
                  </a:lnTo>
                  <a:lnTo>
                    <a:pt x="526" y="126"/>
                  </a:lnTo>
                  <a:lnTo>
                    <a:pt x="526" y="126"/>
                  </a:lnTo>
                  <a:lnTo>
                    <a:pt x="524" y="126"/>
                  </a:lnTo>
                  <a:lnTo>
                    <a:pt x="512" y="120"/>
                  </a:lnTo>
                  <a:lnTo>
                    <a:pt x="512" y="120"/>
                  </a:lnTo>
                  <a:lnTo>
                    <a:pt x="504" y="118"/>
                  </a:lnTo>
                  <a:lnTo>
                    <a:pt x="492" y="110"/>
                  </a:lnTo>
                  <a:lnTo>
                    <a:pt x="492" y="110"/>
                  </a:lnTo>
                  <a:lnTo>
                    <a:pt x="486" y="106"/>
                  </a:lnTo>
                  <a:lnTo>
                    <a:pt x="484" y="102"/>
                  </a:lnTo>
                  <a:lnTo>
                    <a:pt x="484" y="104"/>
                  </a:lnTo>
                  <a:lnTo>
                    <a:pt x="484" y="104"/>
                  </a:lnTo>
                  <a:lnTo>
                    <a:pt x="482" y="108"/>
                  </a:lnTo>
                  <a:lnTo>
                    <a:pt x="480" y="108"/>
                  </a:lnTo>
                  <a:lnTo>
                    <a:pt x="480" y="108"/>
                  </a:lnTo>
                  <a:lnTo>
                    <a:pt x="476" y="110"/>
                  </a:lnTo>
                  <a:lnTo>
                    <a:pt x="470" y="112"/>
                  </a:lnTo>
                  <a:lnTo>
                    <a:pt x="468" y="112"/>
                  </a:lnTo>
                  <a:lnTo>
                    <a:pt x="468" y="110"/>
                  </a:lnTo>
                  <a:lnTo>
                    <a:pt x="468" y="110"/>
                  </a:lnTo>
                  <a:lnTo>
                    <a:pt x="456" y="102"/>
                  </a:lnTo>
                  <a:lnTo>
                    <a:pt x="446" y="110"/>
                  </a:lnTo>
                  <a:lnTo>
                    <a:pt x="446" y="110"/>
                  </a:lnTo>
                  <a:lnTo>
                    <a:pt x="440" y="116"/>
                  </a:lnTo>
                  <a:lnTo>
                    <a:pt x="438" y="120"/>
                  </a:lnTo>
                  <a:lnTo>
                    <a:pt x="444" y="132"/>
                  </a:lnTo>
                  <a:lnTo>
                    <a:pt x="444" y="132"/>
                  </a:lnTo>
                  <a:lnTo>
                    <a:pt x="446" y="136"/>
                  </a:lnTo>
                  <a:lnTo>
                    <a:pt x="444" y="138"/>
                  </a:lnTo>
                  <a:lnTo>
                    <a:pt x="444" y="138"/>
                  </a:lnTo>
                  <a:lnTo>
                    <a:pt x="440" y="142"/>
                  </a:lnTo>
                  <a:lnTo>
                    <a:pt x="434" y="144"/>
                  </a:lnTo>
                  <a:lnTo>
                    <a:pt x="428" y="146"/>
                  </a:lnTo>
                  <a:lnTo>
                    <a:pt x="428" y="146"/>
                  </a:lnTo>
                  <a:lnTo>
                    <a:pt x="422" y="148"/>
                  </a:lnTo>
                  <a:lnTo>
                    <a:pt x="418" y="146"/>
                  </a:lnTo>
                  <a:lnTo>
                    <a:pt x="416" y="144"/>
                  </a:lnTo>
                  <a:lnTo>
                    <a:pt x="414" y="140"/>
                  </a:lnTo>
                  <a:lnTo>
                    <a:pt x="392" y="120"/>
                  </a:lnTo>
                  <a:lnTo>
                    <a:pt x="392" y="120"/>
                  </a:lnTo>
                  <a:lnTo>
                    <a:pt x="382" y="114"/>
                  </a:lnTo>
                  <a:lnTo>
                    <a:pt x="376" y="108"/>
                  </a:lnTo>
                  <a:lnTo>
                    <a:pt x="376" y="108"/>
                  </a:lnTo>
                  <a:lnTo>
                    <a:pt x="374" y="104"/>
                  </a:lnTo>
                  <a:lnTo>
                    <a:pt x="374" y="100"/>
                  </a:lnTo>
                  <a:lnTo>
                    <a:pt x="374" y="100"/>
                  </a:lnTo>
                  <a:lnTo>
                    <a:pt x="372" y="92"/>
                  </a:lnTo>
                  <a:lnTo>
                    <a:pt x="370" y="86"/>
                  </a:lnTo>
                  <a:lnTo>
                    <a:pt x="366" y="88"/>
                  </a:lnTo>
                  <a:lnTo>
                    <a:pt x="364" y="90"/>
                  </a:lnTo>
                  <a:lnTo>
                    <a:pt x="364" y="90"/>
                  </a:lnTo>
                  <a:lnTo>
                    <a:pt x="366" y="94"/>
                  </a:lnTo>
                  <a:lnTo>
                    <a:pt x="368" y="98"/>
                  </a:lnTo>
                  <a:lnTo>
                    <a:pt x="368" y="100"/>
                  </a:lnTo>
                  <a:lnTo>
                    <a:pt x="370" y="100"/>
                  </a:lnTo>
                  <a:lnTo>
                    <a:pt x="368" y="102"/>
                  </a:lnTo>
                  <a:lnTo>
                    <a:pt x="358" y="120"/>
                  </a:lnTo>
                  <a:lnTo>
                    <a:pt x="340" y="116"/>
                  </a:lnTo>
                  <a:lnTo>
                    <a:pt x="336" y="114"/>
                  </a:lnTo>
                  <a:lnTo>
                    <a:pt x="336" y="114"/>
                  </a:lnTo>
                  <a:lnTo>
                    <a:pt x="336" y="112"/>
                  </a:lnTo>
                  <a:lnTo>
                    <a:pt x="336" y="112"/>
                  </a:lnTo>
                  <a:lnTo>
                    <a:pt x="336" y="106"/>
                  </a:lnTo>
                  <a:lnTo>
                    <a:pt x="336" y="100"/>
                  </a:lnTo>
                  <a:lnTo>
                    <a:pt x="332" y="94"/>
                  </a:lnTo>
                  <a:lnTo>
                    <a:pt x="318" y="84"/>
                  </a:lnTo>
                  <a:lnTo>
                    <a:pt x="316" y="82"/>
                  </a:lnTo>
                  <a:lnTo>
                    <a:pt x="316" y="82"/>
                  </a:lnTo>
                  <a:lnTo>
                    <a:pt x="314" y="84"/>
                  </a:lnTo>
                  <a:lnTo>
                    <a:pt x="312" y="86"/>
                  </a:lnTo>
                  <a:lnTo>
                    <a:pt x="298" y="84"/>
                  </a:lnTo>
                  <a:lnTo>
                    <a:pt x="298" y="84"/>
                  </a:lnTo>
                  <a:lnTo>
                    <a:pt x="292" y="82"/>
                  </a:lnTo>
                  <a:lnTo>
                    <a:pt x="288" y="80"/>
                  </a:lnTo>
                  <a:lnTo>
                    <a:pt x="288" y="80"/>
                  </a:lnTo>
                  <a:lnTo>
                    <a:pt x="288" y="76"/>
                  </a:lnTo>
                  <a:lnTo>
                    <a:pt x="288" y="70"/>
                  </a:lnTo>
                  <a:lnTo>
                    <a:pt x="290" y="68"/>
                  </a:lnTo>
                  <a:lnTo>
                    <a:pt x="284" y="56"/>
                  </a:lnTo>
                  <a:lnTo>
                    <a:pt x="256" y="58"/>
                  </a:lnTo>
                  <a:lnTo>
                    <a:pt x="256" y="58"/>
                  </a:lnTo>
                  <a:lnTo>
                    <a:pt x="256" y="64"/>
                  </a:lnTo>
                  <a:lnTo>
                    <a:pt x="254" y="68"/>
                  </a:lnTo>
                  <a:lnTo>
                    <a:pt x="254" y="68"/>
                  </a:lnTo>
                  <a:lnTo>
                    <a:pt x="252" y="70"/>
                  </a:lnTo>
                  <a:lnTo>
                    <a:pt x="248" y="72"/>
                  </a:lnTo>
                  <a:lnTo>
                    <a:pt x="248" y="72"/>
                  </a:lnTo>
                  <a:lnTo>
                    <a:pt x="240" y="72"/>
                  </a:lnTo>
                  <a:lnTo>
                    <a:pt x="234" y="68"/>
                  </a:lnTo>
                  <a:lnTo>
                    <a:pt x="234" y="66"/>
                  </a:lnTo>
                  <a:lnTo>
                    <a:pt x="234" y="66"/>
                  </a:lnTo>
                  <a:lnTo>
                    <a:pt x="234" y="66"/>
                  </a:lnTo>
                  <a:lnTo>
                    <a:pt x="226" y="56"/>
                  </a:lnTo>
                  <a:lnTo>
                    <a:pt x="224" y="48"/>
                  </a:lnTo>
                  <a:lnTo>
                    <a:pt x="220" y="40"/>
                  </a:lnTo>
                  <a:lnTo>
                    <a:pt x="212" y="46"/>
                  </a:lnTo>
                  <a:lnTo>
                    <a:pt x="212" y="46"/>
                  </a:lnTo>
                  <a:lnTo>
                    <a:pt x="202" y="50"/>
                  </a:lnTo>
                  <a:lnTo>
                    <a:pt x="200" y="50"/>
                  </a:lnTo>
                  <a:lnTo>
                    <a:pt x="196" y="48"/>
                  </a:lnTo>
                  <a:lnTo>
                    <a:pt x="194" y="46"/>
                  </a:lnTo>
                  <a:lnTo>
                    <a:pt x="186" y="48"/>
                  </a:lnTo>
                  <a:lnTo>
                    <a:pt x="164" y="54"/>
                  </a:lnTo>
                  <a:lnTo>
                    <a:pt x="164" y="54"/>
                  </a:lnTo>
                  <a:lnTo>
                    <a:pt x="158" y="58"/>
                  </a:lnTo>
                  <a:lnTo>
                    <a:pt x="152" y="58"/>
                  </a:lnTo>
                  <a:lnTo>
                    <a:pt x="150" y="58"/>
                  </a:lnTo>
                  <a:lnTo>
                    <a:pt x="150" y="58"/>
                  </a:lnTo>
                  <a:lnTo>
                    <a:pt x="140" y="56"/>
                  </a:lnTo>
                  <a:lnTo>
                    <a:pt x="134" y="52"/>
                  </a:lnTo>
                  <a:lnTo>
                    <a:pt x="120" y="42"/>
                  </a:lnTo>
                  <a:lnTo>
                    <a:pt x="104" y="18"/>
                  </a:lnTo>
                  <a:close/>
                </a:path>
              </a:pathLst>
            </a:custGeom>
            <a:grpFill/>
            <a:ln>
              <a:noFill/>
            </a:ln>
            <a:effectLst/>
          </p:spPr>
          <p:txBody>
            <a:bodyPr/>
            <a:lstStyle/>
            <a:p>
              <a:pPr>
                <a:defRPr/>
              </a:pPr>
              <a:endParaRPr lang="zh-CN" altLang="en-US" sz="1400">
                <a:solidFill>
                  <a:srgbClr val="FFD85F"/>
                </a:solidFill>
                <a:latin typeface="微软雅黑" panose="020b0503020204020204" pitchFamily="34" charset="-122"/>
                <a:ea typeface="微软雅黑" panose="020b0503020204020204" pitchFamily="34" charset="-122"/>
              </a:endParaRPr>
            </a:p>
          </p:txBody>
        </p:sp>
        <p:sp>
          <p:nvSpPr>
            <p:cNvPr id="35" name="Freeform 29"/>
            <p:cNvSpPr/>
            <p:nvPr/>
          </p:nvSpPr>
          <p:spPr bwMode="auto">
            <a:xfrm>
              <a:off x="5778474" y="777404"/>
              <a:ext cx="974725" cy="885825"/>
            </a:xfrm>
            <a:custGeom>
              <a:gdLst>
                <a:gd name="T0" fmla="*/ 706 w 718"/>
                <a:gd name="T1" fmla="*/ 302 h 652"/>
                <a:gd name="T2" fmla="*/ 710 w 718"/>
                <a:gd name="T3" fmla="*/ 274 h 652"/>
                <a:gd name="T4" fmla="*/ 692 w 718"/>
                <a:gd name="T5" fmla="*/ 234 h 652"/>
                <a:gd name="T6" fmla="*/ 666 w 718"/>
                <a:gd name="T7" fmla="*/ 248 h 652"/>
                <a:gd name="T8" fmla="*/ 644 w 718"/>
                <a:gd name="T9" fmla="*/ 272 h 652"/>
                <a:gd name="T10" fmla="*/ 618 w 718"/>
                <a:gd name="T11" fmla="*/ 318 h 652"/>
                <a:gd name="T12" fmla="*/ 536 w 718"/>
                <a:gd name="T13" fmla="*/ 334 h 652"/>
                <a:gd name="T14" fmla="*/ 508 w 718"/>
                <a:gd name="T15" fmla="*/ 290 h 652"/>
                <a:gd name="T16" fmla="*/ 496 w 718"/>
                <a:gd name="T17" fmla="*/ 278 h 652"/>
                <a:gd name="T18" fmla="*/ 388 w 718"/>
                <a:gd name="T19" fmla="*/ 236 h 652"/>
                <a:gd name="T20" fmla="*/ 330 w 718"/>
                <a:gd name="T21" fmla="*/ 232 h 652"/>
                <a:gd name="T22" fmla="*/ 258 w 718"/>
                <a:gd name="T23" fmla="*/ 110 h 652"/>
                <a:gd name="T24" fmla="*/ 108 w 718"/>
                <a:gd name="T25" fmla="*/ 12 h 652"/>
                <a:gd name="T26" fmla="*/ 80 w 718"/>
                <a:gd name="T27" fmla="*/ 0 h 652"/>
                <a:gd name="T28" fmla="*/ 34 w 718"/>
                <a:gd name="T29" fmla="*/ 12 h 652"/>
                <a:gd name="T30" fmla="*/ 8 w 718"/>
                <a:gd name="T31" fmla="*/ 38 h 652"/>
                <a:gd name="T32" fmla="*/ 0 w 718"/>
                <a:gd name="T33" fmla="*/ 52 h 652"/>
                <a:gd name="T34" fmla="*/ 10 w 718"/>
                <a:gd name="T35" fmla="*/ 86 h 652"/>
                <a:gd name="T36" fmla="*/ 38 w 718"/>
                <a:gd name="T37" fmla="*/ 76 h 652"/>
                <a:gd name="T38" fmla="*/ 74 w 718"/>
                <a:gd name="T39" fmla="*/ 94 h 652"/>
                <a:gd name="T40" fmla="*/ 96 w 718"/>
                <a:gd name="T41" fmla="*/ 140 h 652"/>
                <a:gd name="T42" fmla="*/ 124 w 718"/>
                <a:gd name="T43" fmla="*/ 148 h 652"/>
                <a:gd name="T44" fmla="*/ 170 w 718"/>
                <a:gd name="T45" fmla="*/ 124 h 652"/>
                <a:gd name="T46" fmla="*/ 214 w 718"/>
                <a:gd name="T47" fmla="*/ 110 h 652"/>
                <a:gd name="T48" fmla="*/ 238 w 718"/>
                <a:gd name="T49" fmla="*/ 196 h 652"/>
                <a:gd name="T50" fmla="*/ 240 w 718"/>
                <a:gd name="T51" fmla="*/ 250 h 652"/>
                <a:gd name="T52" fmla="*/ 232 w 718"/>
                <a:gd name="T53" fmla="*/ 284 h 652"/>
                <a:gd name="T54" fmla="*/ 222 w 718"/>
                <a:gd name="T55" fmla="*/ 312 h 652"/>
                <a:gd name="T56" fmla="*/ 228 w 718"/>
                <a:gd name="T57" fmla="*/ 332 h 652"/>
                <a:gd name="T58" fmla="*/ 206 w 718"/>
                <a:gd name="T59" fmla="*/ 364 h 652"/>
                <a:gd name="T60" fmla="*/ 168 w 718"/>
                <a:gd name="T61" fmla="*/ 402 h 652"/>
                <a:gd name="T62" fmla="*/ 148 w 718"/>
                <a:gd name="T63" fmla="*/ 414 h 652"/>
                <a:gd name="T64" fmla="*/ 160 w 718"/>
                <a:gd name="T65" fmla="*/ 468 h 652"/>
                <a:gd name="T66" fmla="*/ 182 w 718"/>
                <a:gd name="T67" fmla="*/ 512 h 652"/>
                <a:gd name="T68" fmla="*/ 226 w 718"/>
                <a:gd name="T69" fmla="*/ 528 h 652"/>
                <a:gd name="T70" fmla="*/ 254 w 718"/>
                <a:gd name="T71" fmla="*/ 560 h 652"/>
                <a:gd name="T72" fmla="*/ 274 w 718"/>
                <a:gd name="T73" fmla="*/ 560 h 652"/>
                <a:gd name="T74" fmla="*/ 308 w 718"/>
                <a:gd name="T75" fmla="*/ 552 h 652"/>
                <a:gd name="T76" fmla="*/ 334 w 718"/>
                <a:gd name="T77" fmla="*/ 546 h 652"/>
                <a:gd name="T78" fmla="*/ 346 w 718"/>
                <a:gd name="T79" fmla="*/ 562 h 652"/>
                <a:gd name="T80" fmla="*/ 360 w 718"/>
                <a:gd name="T81" fmla="*/ 574 h 652"/>
                <a:gd name="T82" fmla="*/ 364 w 718"/>
                <a:gd name="T83" fmla="*/ 564 h 652"/>
                <a:gd name="T84" fmla="*/ 402 w 718"/>
                <a:gd name="T85" fmla="*/ 562 h 652"/>
                <a:gd name="T86" fmla="*/ 422 w 718"/>
                <a:gd name="T87" fmla="*/ 590 h 652"/>
                <a:gd name="T88" fmla="*/ 426 w 718"/>
                <a:gd name="T89" fmla="*/ 584 h 652"/>
                <a:gd name="T90" fmla="*/ 458 w 718"/>
                <a:gd name="T91" fmla="*/ 624 h 652"/>
                <a:gd name="T92" fmla="*/ 470 w 718"/>
                <a:gd name="T93" fmla="*/ 602 h 652"/>
                <a:gd name="T94" fmla="*/ 478 w 718"/>
                <a:gd name="T95" fmla="*/ 594 h 652"/>
                <a:gd name="T96" fmla="*/ 490 w 718"/>
                <a:gd name="T97" fmla="*/ 594 h 652"/>
                <a:gd name="T98" fmla="*/ 498 w 718"/>
                <a:gd name="T99" fmla="*/ 618 h 652"/>
                <a:gd name="T100" fmla="*/ 538 w 718"/>
                <a:gd name="T101" fmla="*/ 652 h 652"/>
                <a:gd name="T102" fmla="*/ 544 w 718"/>
                <a:gd name="T103" fmla="*/ 638 h 652"/>
                <a:gd name="T104" fmla="*/ 556 w 718"/>
                <a:gd name="T105" fmla="*/ 618 h 652"/>
                <a:gd name="T106" fmla="*/ 592 w 718"/>
                <a:gd name="T107" fmla="*/ 596 h 652"/>
                <a:gd name="T108" fmla="*/ 612 w 718"/>
                <a:gd name="T109" fmla="*/ 606 h 652"/>
                <a:gd name="T110" fmla="*/ 610 w 718"/>
                <a:gd name="T111" fmla="*/ 618 h 652"/>
                <a:gd name="T112" fmla="*/ 640 w 718"/>
                <a:gd name="T113" fmla="*/ 630 h 652"/>
                <a:gd name="T114" fmla="*/ 624 w 718"/>
                <a:gd name="T115" fmla="*/ 562 h 652"/>
                <a:gd name="T116" fmla="*/ 616 w 718"/>
                <a:gd name="T117" fmla="*/ 518 h 652"/>
                <a:gd name="T118" fmla="*/ 650 w 718"/>
                <a:gd name="T119" fmla="*/ 482 h 652"/>
                <a:gd name="T120" fmla="*/ 692 w 718"/>
                <a:gd name="T121" fmla="*/ 486 h 652"/>
                <a:gd name="T122" fmla="*/ 714 w 718"/>
                <a:gd name="T123" fmla="*/ 452 h 65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8" h="652">
                  <a:moveTo>
                    <a:pt x="716" y="382"/>
                  </a:moveTo>
                  <a:lnTo>
                    <a:pt x="704" y="302"/>
                  </a:lnTo>
                  <a:lnTo>
                    <a:pt x="706" y="302"/>
                  </a:lnTo>
                  <a:lnTo>
                    <a:pt x="706" y="302"/>
                  </a:lnTo>
                  <a:lnTo>
                    <a:pt x="706" y="302"/>
                  </a:lnTo>
                  <a:lnTo>
                    <a:pt x="712" y="290"/>
                  </a:lnTo>
                  <a:lnTo>
                    <a:pt x="714" y="284"/>
                  </a:lnTo>
                  <a:lnTo>
                    <a:pt x="714" y="280"/>
                  </a:lnTo>
                  <a:lnTo>
                    <a:pt x="710" y="274"/>
                  </a:lnTo>
                  <a:lnTo>
                    <a:pt x="710" y="274"/>
                  </a:lnTo>
                  <a:lnTo>
                    <a:pt x="704" y="270"/>
                  </a:lnTo>
                  <a:lnTo>
                    <a:pt x="700" y="260"/>
                  </a:lnTo>
                  <a:lnTo>
                    <a:pt x="700" y="250"/>
                  </a:lnTo>
                  <a:lnTo>
                    <a:pt x="700" y="234"/>
                  </a:lnTo>
                  <a:lnTo>
                    <a:pt x="692" y="234"/>
                  </a:lnTo>
                  <a:lnTo>
                    <a:pt x="692" y="234"/>
                  </a:lnTo>
                  <a:lnTo>
                    <a:pt x="684" y="236"/>
                  </a:lnTo>
                  <a:lnTo>
                    <a:pt x="674" y="240"/>
                  </a:lnTo>
                  <a:lnTo>
                    <a:pt x="674" y="240"/>
                  </a:lnTo>
                  <a:lnTo>
                    <a:pt x="666" y="248"/>
                  </a:lnTo>
                  <a:lnTo>
                    <a:pt x="662" y="254"/>
                  </a:lnTo>
                  <a:lnTo>
                    <a:pt x="662" y="254"/>
                  </a:lnTo>
                  <a:lnTo>
                    <a:pt x="660" y="262"/>
                  </a:lnTo>
                  <a:lnTo>
                    <a:pt x="652" y="268"/>
                  </a:lnTo>
                  <a:lnTo>
                    <a:pt x="644" y="272"/>
                  </a:lnTo>
                  <a:lnTo>
                    <a:pt x="632" y="276"/>
                  </a:lnTo>
                  <a:lnTo>
                    <a:pt x="628" y="302"/>
                  </a:lnTo>
                  <a:lnTo>
                    <a:pt x="628" y="302"/>
                  </a:lnTo>
                  <a:lnTo>
                    <a:pt x="626" y="302"/>
                  </a:lnTo>
                  <a:lnTo>
                    <a:pt x="618" y="318"/>
                  </a:lnTo>
                  <a:lnTo>
                    <a:pt x="618" y="320"/>
                  </a:lnTo>
                  <a:lnTo>
                    <a:pt x="616" y="320"/>
                  </a:lnTo>
                  <a:lnTo>
                    <a:pt x="616" y="320"/>
                  </a:lnTo>
                  <a:lnTo>
                    <a:pt x="536" y="334"/>
                  </a:lnTo>
                  <a:lnTo>
                    <a:pt x="536" y="334"/>
                  </a:lnTo>
                  <a:lnTo>
                    <a:pt x="534" y="334"/>
                  </a:lnTo>
                  <a:lnTo>
                    <a:pt x="534" y="334"/>
                  </a:lnTo>
                  <a:lnTo>
                    <a:pt x="510" y="308"/>
                  </a:lnTo>
                  <a:lnTo>
                    <a:pt x="518" y="302"/>
                  </a:lnTo>
                  <a:lnTo>
                    <a:pt x="508" y="290"/>
                  </a:lnTo>
                  <a:lnTo>
                    <a:pt x="498" y="282"/>
                  </a:lnTo>
                  <a:lnTo>
                    <a:pt x="496" y="280"/>
                  </a:lnTo>
                  <a:lnTo>
                    <a:pt x="496" y="280"/>
                  </a:lnTo>
                  <a:lnTo>
                    <a:pt x="496" y="280"/>
                  </a:lnTo>
                  <a:lnTo>
                    <a:pt x="496" y="278"/>
                  </a:lnTo>
                  <a:lnTo>
                    <a:pt x="492" y="258"/>
                  </a:lnTo>
                  <a:lnTo>
                    <a:pt x="470" y="258"/>
                  </a:lnTo>
                  <a:lnTo>
                    <a:pt x="470" y="258"/>
                  </a:lnTo>
                  <a:lnTo>
                    <a:pt x="452" y="246"/>
                  </a:lnTo>
                  <a:lnTo>
                    <a:pt x="388" y="236"/>
                  </a:lnTo>
                  <a:lnTo>
                    <a:pt x="336" y="234"/>
                  </a:lnTo>
                  <a:lnTo>
                    <a:pt x="334" y="234"/>
                  </a:lnTo>
                  <a:lnTo>
                    <a:pt x="334" y="234"/>
                  </a:lnTo>
                  <a:lnTo>
                    <a:pt x="332" y="234"/>
                  </a:lnTo>
                  <a:lnTo>
                    <a:pt x="330" y="232"/>
                  </a:lnTo>
                  <a:lnTo>
                    <a:pt x="298" y="164"/>
                  </a:lnTo>
                  <a:lnTo>
                    <a:pt x="298" y="164"/>
                  </a:lnTo>
                  <a:lnTo>
                    <a:pt x="286" y="146"/>
                  </a:lnTo>
                  <a:lnTo>
                    <a:pt x="258" y="110"/>
                  </a:lnTo>
                  <a:lnTo>
                    <a:pt x="258" y="110"/>
                  </a:lnTo>
                  <a:lnTo>
                    <a:pt x="230" y="76"/>
                  </a:lnTo>
                  <a:lnTo>
                    <a:pt x="216" y="62"/>
                  </a:lnTo>
                  <a:lnTo>
                    <a:pt x="170" y="18"/>
                  </a:lnTo>
                  <a:lnTo>
                    <a:pt x="164" y="14"/>
                  </a:lnTo>
                  <a:lnTo>
                    <a:pt x="108" y="12"/>
                  </a:lnTo>
                  <a:lnTo>
                    <a:pt x="106" y="12"/>
                  </a:lnTo>
                  <a:lnTo>
                    <a:pt x="106" y="10"/>
                  </a:lnTo>
                  <a:lnTo>
                    <a:pt x="106" y="10"/>
                  </a:lnTo>
                  <a:lnTo>
                    <a:pt x="94" y="6"/>
                  </a:lnTo>
                  <a:lnTo>
                    <a:pt x="80" y="0"/>
                  </a:lnTo>
                  <a:lnTo>
                    <a:pt x="80" y="0"/>
                  </a:lnTo>
                  <a:lnTo>
                    <a:pt x="76" y="0"/>
                  </a:lnTo>
                  <a:lnTo>
                    <a:pt x="70" y="0"/>
                  </a:lnTo>
                  <a:lnTo>
                    <a:pt x="54" y="4"/>
                  </a:lnTo>
                  <a:lnTo>
                    <a:pt x="34" y="12"/>
                  </a:lnTo>
                  <a:lnTo>
                    <a:pt x="8" y="24"/>
                  </a:lnTo>
                  <a:lnTo>
                    <a:pt x="6" y="26"/>
                  </a:lnTo>
                  <a:lnTo>
                    <a:pt x="8" y="36"/>
                  </a:lnTo>
                  <a:lnTo>
                    <a:pt x="8" y="36"/>
                  </a:lnTo>
                  <a:lnTo>
                    <a:pt x="8" y="38"/>
                  </a:lnTo>
                  <a:lnTo>
                    <a:pt x="8" y="38"/>
                  </a:lnTo>
                  <a:lnTo>
                    <a:pt x="8" y="38"/>
                  </a:lnTo>
                  <a:lnTo>
                    <a:pt x="2" y="52"/>
                  </a:lnTo>
                  <a:lnTo>
                    <a:pt x="2" y="52"/>
                  </a:lnTo>
                  <a:lnTo>
                    <a:pt x="0" y="52"/>
                  </a:lnTo>
                  <a:lnTo>
                    <a:pt x="0" y="62"/>
                  </a:lnTo>
                  <a:lnTo>
                    <a:pt x="0" y="62"/>
                  </a:lnTo>
                  <a:lnTo>
                    <a:pt x="0" y="72"/>
                  </a:lnTo>
                  <a:lnTo>
                    <a:pt x="4" y="82"/>
                  </a:lnTo>
                  <a:lnTo>
                    <a:pt x="10" y="86"/>
                  </a:lnTo>
                  <a:lnTo>
                    <a:pt x="22" y="86"/>
                  </a:lnTo>
                  <a:lnTo>
                    <a:pt x="32" y="88"/>
                  </a:lnTo>
                  <a:lnTo>
                    <a:pt x="36" y="86"/>
                  </a:lnTo>
                  <a:lnTo>
                    <a:pt x="36" y="86"/>
                  </a:lnTo>
                  <a:lnTo>
                    <a:pt x="38" y="76"/>
                  </a:lnTo>
                  <a:lnTo>
                    <a:pt x="42" y="70"/>
                  </a:lnTo>
                  <a:lnTo>
                    <a:pt x="50" y="70"/>
                  </a:lnTo>
                  <a:lnTo>
                    <a:pt x="78" y="78"/>
                  </a:lnTo>
                  <a:lnTo>
                    <a:pt x="84" y="80"/>
                  </a:lnTo>
                  <a:lnTo>
                    <a:pt x="74" y="94"/>
                  </a:lnTo>
                  <a:lnTo>
                    <a:pt x="74" y="114"/>
                  </a:lnTo>
                  <a:lnTo>
                    <a:pt x="74" y="114"/>
                  </a:lnTo>
                  <a:lnTo>
                    <a:pt x="76" y="118"/>
                  </a:lnTo>
                  <a:lnTo>
                    <a:pt x="80" y="124"/>
                  </a:lnTo>
                  <a:lnTo>
                    <a:pt x="96" y="140"/>
                  </a:lnTo>
                  <a:lnTo>
                    <a:pt x="96" y="140"/>
                  </a:lnTo>
                  <a:lnTo>
                    <a:pt x="108" y="148"/>
                  </a:lnTo>
                  <a:lnTo>
                    <a:pt x="116" y="150"/>
                  </a:lnTo>
                  <a:lnTo>
                    <a:pt x="120" y="150"/>
                  </a:lnTo>
                  <a:lnTo>
                    <a:pt x="124" y="148"/>
                  </a:lnTo>
                  <a:lnTo>
                    <a:pt x="138" y="134"/>
                  </a:lnTo>
                  <a:lnTo>
                    <a:pt x="148" y="128"/>
                  </a:lnTo>
                  <a:lnTo>
                    <a:pt x="148" y="128"/>
                  </a:lnTo>
                  <a:lnTo>
                    <a:pt x="148" y="128"/>
                  </a:lnTo>
                  <a:lnTo>
                    <a:pt x="170" y="124"/>
                  </a:lnTo>
                  <a:lnTo>
                    <a:pt x="176" y="110"/>
                  </a:lnTo>
                  <a:lnTo>
                    <a:pt x="194" y="100"/>
                  </a:lnTo>
                  <a:lnTo>
                    <a:pt x="212" y="110"/>
                  </a:lnTo>
                  <a:lnTo>
                    <a:pt x="212" y="110"/>
                  </a:lnTo>
                  <a:lnTo>
                    <a:pt x="214" y="110"/>
                  </a:lnTo>
                  <a:lnTo>
                    <a:pt x="230" y="138"/>
                  </a:lnTo>
                  <a:lnTo>
                    <a:pt x="236" y="156"/>
                  </a:lnTo>
                  <a:lnTo>
                    <a:pt x="236" y="158"/>
                  </a:lnTo>
                  <a:lnTo>
                    <a:pt x="232" y="182"/>
                  </a:lnTo>
                  <a:lnTo>
                    <a:pt x="238" y="196"/>
                  </a:lnTo>
                  <a:lnTo>
                    <a:pt x="238" y="198"/>
                  </a:lnTo>
                  <a:lnTo>
                    <a:pt x="234" y="216"/>
                  </a:lnTo>
                  <a:lnTo>
                    <a:pt x="234" y="232"/>
                  </a:lnTo>
                  <a:lnTo>
                    <a:pt x="234" y="232"/>
                  </a:lnTo>
                  <a:lnTo>
                    <a:pt x="240" y="250"/>
                  </a:lnTo>
                  <a:lnTo>
                    <a:pt x="242" y="258"/>
                  </a:lnTo>
                  <a:lnTo>
                    <a:pt x="240" y="272"/>
                  </a:lnTo>
                  <a:lnTo>
                    <a:pt x="240" y="272"/>
                  </a:lnTo>
                  <a:lnTo>
                    <a:pt x="240" y="274"/>
                  </a:lnTo>
                  <a:lnTo>
                    <a:pt x="232" y="284"/>
                  </a:lnTo>
                  <a:lnTo>
                    <a:pt x="232" y="286"/>
                  </a:lnTo>
                  <a:lnTo>
                    <a:pt x="232" y="286"/>
                  </a:lnTo>
                  <a:lnTo>
                    <a:pt x="232" y="286"/>
                  </a:lnTo>
                  <a:lnTo>
                    <a:pt x="224" y="294"/>
                  </a:lnTo>
                  <a:lnTo>
                    <a:pt x="222" y="312"/>
                  </a:lnTo>
                  <a:lnTo>
                    <a:pt x="228" y="330"/>
                  </a:lnTo>
                  <a:lnTo>
                    <a:pt x="228" y="330"/>
                  </a:lnTo>
                  <a:lnTo>
                    <a:pt x="228" y="332"/>
                  </a:lnTo>
                  <a:lnTo>
                    <a:pt x="228" y="332"/>
                  </a:lnTo>
                  <a:lnTo>
                    <a:pt x="228" y="332"/>
                  </a:lnTo>
                  <a:lnTo>
                    <a:pt x="222" y="360"/>
                  </a:lnTo>
                  <a:lnTo>
                    <a:pt x="218" y="364"/>
                  </a:lnTo>
                  <a:lnTo>
                    <a:pt x="218" y="364"/>
                  </a:lnTo>
                  <a:lnTo>
                    <a:pt x="214" y="366"/>
                  </a:lnTo>
                  <a:lnTo>
                    <a:pt x="206" y="364"/>
                  </a:lnTo>
                  <a:lnTo>
                    <a:pt x="206" y="364"/>
                  </a:lnTo>
                  <a:lnTo>
                    <a:pt x="198" y="356"/>
                  </a:lnTo>
                  <a:lnTo>
                    <a:pt x="190" y="358"/>
                  </a:lnTo>
                  <a:lnTo>
                    <a:pt x="180" y="370"/>
                  </a:lnTo>
                  <a:lnTo>
                    <a:pt x="168" y="402"/>
                  </a:lnTo>
                  <a:lnTo>
                    <a:pt x="168" y="404"/>
                  </a:lnTo>
                  <a:lnTo>
                    <a:pt x="168" y="404"/>
                  </a:lnTo>
                  <a:lnTo>
                    <a:pt x="156" y="414"/>
                  </a:lnTo>
                  <a:lnTo>
                    <a:pt x="154" y="414"/>
                  </a:lnTo>
                  <a:lnTo>
                    <a:pt x="148" y="414"/>
                  </a:lnTo>
                  <a:lnTo>
                    <a:pt x="136" y="434"/>
                  </a:lnTo>
                  <a:lnTo>
                    <a:pt x="142" y="446"/>
                  </a:lnTo>
                  <a:lnTo>
                    <a:pt x="144" y="446"/>
                  </a:lnTo>
                  <a:lnTo>
                    <a:pt x="160" y="466"/>
                  </a:lnTo>
                  <a:lnTo>
                    <a:pt x="160" y="468"/>
                  </a:lnTo>
                  <a:lnTo>
                    <a:pt x="160" y="474"/>
                  </a:lnTo>
                  <a:lnTo>
                    <a:pt x="178" y="476"/>
                  </a:lnTo>
                  <a:lnTo>
                    <a:pt x="180" y="492"/>
                  </a:lnTo>
                  <a:lnTo>
                    <a:pt x="180" y="494"/>
                  </a:lnTo>
                  <a:lnTo>
                    <a:pt x="182" y="512"/>
                  </a:lnTo>
                  <a:lnTo>
                    <a:pt x="188" y="516"/>
                  </a:lnTo>
                  <a:lnTo>
                    <a:pt x="204" y="512"/>
                  </a:lnTo>
                  <a:lnTo>
                    <a:pt x="218" y="502"/>
                  </a:lnTo>
                  <a:lnTo>
                    <a:pt x="222" y="502"/>
                  </a:lnTo>
                  <a:lnTo>
                    <a:pt x="226" y="528"/>
                  </a:lnTo>
                  <a:lnTo>
                    <a:pt x="234" y="538"/>
                  </a:lnTo>
                  <a:lnTo>
                    <a:pt x="236" y="540"/>
                  </a:lnTo>
                  <a:lnTo>
                    <a:pt x="242" y="550"/>
                  </a:lnTo>
                  <a:lnTo>
                    <a:pt x="254" y="560"/>
                  </a:lnTo>
                  <a:lnTo>
                    <a:pt x="254" y="560"/>
                  </a:lnTo>
                  <a:lnTo>
                    <a:pt x="258" y="562"/>
                  </a:lnTo>
                  <a:lnTo>
                    <a:pt x="262" y="562"/>
                  </a:lnTo>
                  <a:lnTo>
                    <a:pt x="266" y="564"/>
                  </a:lnTo>
                  <a:lnTo>
                    <a:pt x="274" y="560"/>
                  </a:lnTo>
                  <a:lnTo>
                    <a:pt x="274" y="560"/>
                  </a:lnTo>
                  <a:lnTo>
                    <a:pt x="282" y="558"/>
                  </a:lnTo>
                  <a:lnTo>
                    <a:pt x="292" y="554"/>
                  </a:lnTo>
                  <a:lnTo>
                    <a:pt x="296" y="552"/>
                  </a:lnTo>
                  <a:lnTo>
                    <a:pt x="308" y="552"/>
                  </a:lnTo>
                  <a:lnTo>
                    <a:pt x="308" y="552"/>
                  </a:lnTo>
                  <a:lnTo>
                    <a:pt x="312" y="552"/>
                  </a:lnTo>
                  <a:lnTo>
                    <a:pt x="316" y="554"/>
                  </a:lnTo>
                  <a:lnTo>
                    <a:pt x="332" y="544"/>
                  </a:lnTo>
                  <a:lnTo>
                    <a:pt x="334" y="544"/>
                  </a:lnTo>
                  <a:lnTo>
                    <a:pt x="334" y="546"/>
                  </a:lnTo>
                  <a:lnTo>
                    <a:pt x="336" y="544"/>
                  </a:lnTo>
                  <a:lnTo>
                    <a:pt x="338" y="546"/>
                  </a:lnTo>
                  <a:lnTo>
                    <a:pt x="338" y="546"/>
                  </a:lnTo>
                  <a:lnTo>
                    <a:pt x="344" y="556"/>
                  </a:lnTo>
                  <a:lnTo>
                    <a:pt x="346" y="562"/>
                  </a:lnTo>
                  <a:lnTo>
                    <a:pt x="354" y="574"/>
                  </a:lnTo>
                  <a:lnTo>
                    <a:pt x="360" y="576"/>
                  </a:lnTo>
                  <a:lnTo>
                    <a:pt x="360" y="576"/>
                  </a:lnTo>
                  <a:lnTo>
                    <a:pt x="362" y="576"/>
                  </a:lnTo>
                  <a:lnTo>
                    <a:pt x="360" y="574"/>
                  </a:lnTo>
                  <a:lnTo>
                    <a:pt x="360" y="574"/>
                  </a:lnTo>
                  <a:lnTo>
                    <a:pt x="360" y="570"/>
                  </a:lnTo>
                  <a:lnTo>
                    <a:pt x="360" y="566"/>
                  </a:lnTo>
                  <a:lnTo>
                    <a:pt x="360" y="566"/>
                  </a:lnTo>
                  <a:lnTo>
                    <a:pt x="364" y="564"/>
                  </a:lnTo>
                  <a:lnTo>
                    <a:pt x="370" y="562"/>
                  </a:lnTo>
                  <a:lnTo>
                    <a:pt x="398" y="562"/>
                  </a:lnTo>
                  <a:lnTo>
                    <a:pt x="400" y="562"/>
                  </a:lnTo>
                  <a:lnTo>
                    <a:pt x="402" y="562"/>
                  </a:lnTo>
                  <a:lnTo>
                    <a:pt x="402" y="562"/>
                  </a:lnTo>
                  <a:lnTo>
                    <a:pt x="402" y="562"/>
                  </a:lnTo>
                  <a:lnTo>
                    <a:pt x="412" y="580"/>
                  </a:lnTo>
                  <a:lnTo>
                    <a:pt x="410" y="588"/>
                  </a:lnTo>
                  <a:lnTo>
                    <a:pt x="410" y="588"/>
                  </a:lnTo>
                  <a:lnTo>
                    <a:pt x="422" y="590"/>
                  </a:lnTo>
                  <a:lnTo>
                    <a:pt x="422" y="590"/>
                  </a:lnTo>
                  <a:lnTo>
                    <a:pt x="422" y="590"/>
                  </a:lnTo>
                  <a:lnTo>
                    <a:pt x="422" y="588"/>
                  </a:lnTo>
                  <a:lnTo>
                    <a:pt x="422" y="586"/>
                  </a:lnTo>
                  <a:lnTo>
                    <a:pt x="426" y="584"/>
                  </a:lnTo>
                  <a:lnTo>
                    <a:pt x="454" y="602"/>
                  </a:lnTo>
                  <a:lnTo>
                    <a:pt x="454" y="602"/>
                  </a:lnTo>
                  <a:lnTo>
                    <a:pt x="456" y="608"/>
                  </a:lnTo>
                  <a:lnTo>
                    <a:pt x="458" y="612"/>
                  </a:lnTo>
                  <a:lnTo>
                    <a:pt x="458" y="624"/>
                  </a:lnTo>
                  <a:lnTo>
                    <a:pt x="468" y="626"/>
                  </a:lnTo>
                  <a:lnTo>
                    <a:pt x="474" y="616"/>
                  </a:lnTo>
                  <a:lnTo>
                    <a:pt x="474" y="616"/>
                  </a:lnTo>
                  <a:lnTo>
                    <a:pt x="470" y="608"/>
                  </a:lnTo>
                  <a:lnTo>
                    <a:pt x="470" y="602"/>
                  </a:lnTo>
                  <a:lnTo>
                    <a:pt x="470" y="602"/>
                  </a:lnTo>
                  <a:lnTo>
                    <a:pt x="472" y="598"/>
                  </a:lnTo>
                  <a:lnTo>
                    <a:pt x="474" y="596"/>
                  </a:lnTo>
                  <a:lnTo>
                    <a:pt x="478" y="594"/>
                  </a:lnTo>
                  <a:lnTo>
                    <a:pt x="478" y="594"/>
                  </a:lnTo>
                  <a:lnTo>
                    <a:pt x="478" y="592"/>
                  </a:lnTo>
                  <a:lnTo>
                    <a:pt x="480" y="590"/>
                  </a:lnTo>
                  <a:lnTo>
                    <a:pt x="486" y="590"/>
                  </a:lnTo>
                  <a:lnTo>
                    <a:pt x="486" y="590"/>
                  </a:lnTo>
                  <a:lnTo>
                    <a:pt x="490" y="594"/>
                  </a:lnTo>
                  <a:lnTo>
                    <a:pt x="492" y="598"/>
                  </a:lnTo>
                  <a:lnTo>
                    <a:pt x="496" y="614"/>
                  </a:lnTo>
                  <a:lnTo>
                    <a:pt x="496" y="616"/>
                  </a:lnTo>
                  <a:lnTo>
                    <a:pt x="498" y="618"/>
                  </a:lnTo>
                  <a:lnTo>
                    <a:pt x="498" y="618"/>
                  </a:lnTo>
                  <a:lnTo>
                    <a:pt x="502" y="622"/>
                  </a:lnTo>
                  <a:lnTo>
                    <a:pt x="510" y="626"/>
                  </a:lnTo>
                  <a:lnTo>
                    <a:pt x="510" y="626"/>
                  </a:lnTo>
                  <a:lnTo>
                    <a:pt x="512" y="626"/>
                  </a:lnTo>
                  <a:lnTo>
                    <a:pt x="538" y="652"/>
                  </a:lnTo>
                  <a:lnTo>
                    <a:pt x="538" y="652"/>
                  </a:lnTo>
                  <a:lnTo>
                    <a:pt x="550" y="648"/>
                  </a:lnTo>
                  <a:lnTo>
                    <a:pt x="548" y="644"/>
                  </a:lnTo>
                  <a:lnTo>
                    <a:pt x="548" y="644"/>
                  </a:lnTo>
                  <a:lnTo>
                    <a:pt x="544" y="638"/>
                  </a:lnTo>
                  <a:lnTo>
                    <a:pt x="544" y="634"/>
                  </a:lnTo>
                  <a:lnTo>
                    <a:pt x="544" y="634"/>
                  </a:lnTo>
                  <a:lnTo>
                    <a:pt x="544" y="630"/>
                  </a:lnTo>
                  <a:lnTo>
                    <a:pt x="546" y="626"/>
                  </a:lnTo>
                  <a:lnTo>
                    <a:pt x="556" y="618"/>
                  </a:lnTo>
                  <a:lnTo>
                    <a:pt x="570" y="606"/>
                  </a:lnTo>
                  <a:lnTo>
                    <a:pt x="586" y="616"/>
                  </a:lnTo>
                  <a:lnTo>
                    <a:pt x="588" y="616"/>
                  </a:lnTo>
                  <a:lnTo>
                    <a:pt x="592" y="598"/>
                  </a:lnTo>
                  <a:lnTo>
                    <a:pt x="592" y="596"/>
                  </a:lnTo>
                  <a:lnTo>
                    <a:pt x="594" y="594"/>
                  </a:lnTo>
                  <a:lnTo>
                    <a:pt x="608" y="596"/>
                  </a:lnTo>
                  <a:lnTo>
                    <a:pt x="608" y="596"/>
                  </a:lnTo>
                  <a:lnTo>
                    <a:pt x="610" y="600"/>
                  </a:lnTo>
                  <a:lnTo>
                    <a:pt x="612" y="606"/>
                  </a:lnTo>
                  <a:lnTo>
                    <a:pt x="612" y="606"/>
                  </a:lnTo>
                  <a:lnTo>
                    <a:pt x="610" y="610"/>
                  </a:lnTo>
                  <a:lnTo>
                    <a:pt x="606" y="616"/>
                  </a:lnTo>
                  <a:lnTo>
                    <a:pt x="610" y="618"/>
                  </a:lnTo>
                  <a:lnTo>
                    <a:pt x="610" y="618"/>
                  </a:lnTo>
                  <a:lnTo>
                    <a:pt x="620" y="622"/>
                  </a:lnTo>
                  <a:lnTo>
                    <a:pt x="628" y="626"/>
                  </a:lnTo>
                  <a:lnTo>
                    <a:pt x="630" y="626"/>
                  </a:lnTo>
                  <a:lnTo>
                    <a:pt x="630" y="626"/>
                  </a:lnTo>
                  <a:lnTo>
                    <a:pt x="640" y="630"/>
                  </a:lnTo>
                  <a:lnTo>
                    <a:pt x="648" y="630"/>
                  </a:lnTo>
                  <a:lnTo>
                    <a:pt x="636" y="572"/>
                  </a:lnTo>
                  <a:lnTo>
                    <a:pt x="636" y="572"/>
                  </a:lnTo>
                  <a:lnTo>
                    <a:pt x="630" y="568"/>
                  </a:lnTo>
                  <a:lnTo>
                    <a:pt x="624" y="562"/>
                  </a:lnTo>
                  <a:lnTo>
                    <a:pt x="614" y="546"/>
                  </a:lnTo>
                  <a:lnTo>
                    <a:pt x="614" y="546"/>
                  </a:lnTo>
                  <a:lnTo>
                    <a:pt x="610" y="538"/>
                  </a:lnTo>
                  <a:lnTo>
                    <a:pt x="612" y="528"/>
                  </a:lnTo>
                  <a:lnTo>
                    <a:pt x="616" y="518"/>
                  </a:lnTo>
                  <a:lnTo>
                    <a:pt x="624" y="506"/>
                  </a:lnTo>
                  <a:lnTo>
                    <a:pt x="624" y="506"/>
                  </a:lnTo>
                  <a:lnTo>
                    <a:pt x="636" y="494"/>
                  </a:lnTo>
                  <a:lnTo>
                    <a:pt x="650" y="482"/>
                  </a:lnTo>
                  <a:lnTo>
                    <a:pt x="650" y="482"/>
                  </a:lnTo>
                  <a:lnTo>
                    <a:pt x="650" y="482"/>
                  </a:lnTo>
                  <a:lnTo>
                    <a:pt x="662" y="482"/>
                  </a:lnTo>
                  <a:lnTo>
                    <a:pt x="662" y="482"/>
                  </a:lnTo>
                  <a:lnTo>
                    <a:pt x="672" y="486"/>
                  </a:lnTo>
                  <a:lnTo>
                    <a:pt x="692" y="486"/>
                  </a:lnTo>
                  <a:lnTo>
                    <a:pt x="692" y="486"/>
                  </a:lnTo>
                  <a:lnTo>
                    <a:pt x="698" y="482"/>
                  </a:lnTo>
                  <a:lnTo>
                    <a:pt x="704" y="476"/>
                  </a:lnTo>
                  <a:lnTo>
                    <a:pt x="714" y="452"/>
                  </a:lnTo>
                  <a:lnTo>
                    <a:pt x="714" y="452"/>
                  </a:lnTo>
                  <a:lnTo>
                    <a:pt x="718" y="442"/>
                  </a:lnTo>
                  <a:lnTo>
                    <a:pt x="718" y="426"/>
                  </a:lnTo>
                  <a:lnTo>
                    <a:pt x="716" y="382"/>
                  </a:lnTo>
                  <a:lnTo>
                    <a:pt x="716" y="382"/>
                  </a:lnTo>
                  <a:close/>
                </a:path>
              </a:pathLst>
            </a:custGeom>
            <a:grpFill/>
            <a:ln>
              <a:noFill/>
            </a:ln>
          </p:spPr>
          <p:txBody>
            <a:bodyPr/>
            <a:lstStyle/>
            <a:p>
              <a:pPr>
                <a:defRPr/>
              </a:pPr>
              <a:endParaRPr lang="zh-CN" altLang="en-US" sz="1400">
                <a:solidFill>
                  <a:srgbClr val="FFD85F"/>
                </a:solidFill>
                <a:latin typeface="微软雅黑" panose="020b0503020204020204" pitchFamily="34" charset="-122"/>
                <a:ea typeface="微软雅黑" panose="020b0503020204020204" pitchFamily="34" charset="-122"/>
              </a:endParaRPr>
            </a:p>
          </p:txBody>
        </p:sp>
        <p:sp>
          <p:nvSpPr>
            <p:cNvPr id="36" name="Freeform 30"/>
            <p:cNvSpPr/>
            <p:nvPr/>
          </p:nvSpPr>
          <p:spPr bwMode="auto">
            <a:xfrm>
              <a:off x="5584799" y="2366491"/>
              <a:ext cx="590550" cy="369888"/>
            </a:xfrm>
            <a:custGeom>
              <a:gdLst>
                <a:gd name="T0" fmla="*/ 2147483646 w 434"/>
                <a:gd name="T1" fmla="*/ 2147483646 h 272"/>
                <a:gd name="T2" fmla="*/ 2147483646 w 434"/>
                <a:gd name="T3" fmla="*/ 2147483646 h 272"/>
                <a:gd name="T4" fmla="*/ 2147483646 w 434"/>
                <a:gd name="T5" fmla="*/ 0 h 272"/>
                <a:gd name="T6" fmla="*/ 2147483646 w 434"/>
                <a:gd name="T7" fmla="*/ 2147483646 h 272"/>
                <a:gd name="T8" fmla="*/ 2147483646 w 434"/>
                <a:gd name="T9" fmla="*/ 2147483646 h 272"/>
                <a:gd name="T10" fmla="*/ 2147483646 w 434"/>
                <a:gd name="T11" fmla="*/ 2147483646 h 272"/>
                <a:gd name="T12" fmla="*/ 2147483646 w 434"/>
                <a:gd name="T13" fmla="*/ 2147483646 h 272"/>
                <a:gd name="T14" fmla="*/ 2147483646 w 434"/>
                <a:gd name="T15" fmla="*/ 2147483646 h 272"/>
                <a:gd name="T16" fmla="*/ 2147483646 w 434"/>
                <a:gd name="T17" fmla="*/ 0 h 272"/>
                <a:gd name="T18" fmla="*/ 2147483646 w 434"/>
                <a:gd name="T19" fmla="*/ 2147483646 h 272"/>
                <a:gd name="T20" fmla="*/ 2147483646 w 434"/>
                <a:gd name="T21" fmla="*/ 2147483646 h 272"/>
                <a:gd name="T22" fmla="*/ 2147483646 w 434"/>
                <a:gd name="T23" fmla="*/ 2147483646 h 272"/>
                <a:gd name="T24" fmla="*/ 2147483646 w 434"/>
                <a:gd name="T25" fmla="*/ 2147483646 h 272"/>
                <a:gd name="T26" fmla="*/ 2147483646 w 434"/>
                <a:gd name="T27" fmla="*/ 2147483646 h 272"/>
                <a:gd name="T28" fmla="*/ 2147483646 w 434"/>
                <a:gd name="T29" fmla="*/ 2147483646 h 272"/>
                <a:gd name="T30" fmla="*/ 2147483646 w 434"/>
                <a:gd name="T31" fmla="*/ 2147483646 h 272"/>
                <a:gd name="T32" fmla="*/ 0 w 434"/>
                <a:gd name="T33" fmla="*/ 2147483646 h 272"/>
                <a:gd name="T34" fmla="*/ 2147483646 w 434"/>
                <a:gd name="T35" fmla="*/ 2147483646 h 272"/>
                <a:gd name="T36" fmla="*/ 2147483646 w 434"/>
                <a:gd name="T37" fmla="*/ 2147483646 h 272"/>
                <a:gd name="T38" fmla="*/ 2147483646 w 434"/>
                <a:gd name="T39" fmla="*/ 2147483646 h 272"/>
                <a:gd name="T40" fmla="*/ 2147483646 w 434"/>
                <a:gd name="T41" fmla="*/ 2147483646 h 272"/>
                <a:gd name="T42" fmla="*/ 2147483646 w 434"/>
                <a:gd name="T43" fmla="*/ 2147483646 h 272"/>
                <a:gd name="T44" fmla="*/ 2147483646 w 434"/>
                <a:gd name="T45" fmla="*/ 2147483646 h 272"/>
                <a:gd name="T46" fmla="*/ 2147483646 w 434"/>
                <a:gd name="T47" fmla="*/ 2147483646 h 272"/>
                <a:gd name="T48" fmla="*/ 2147483646 w 434"/>
                <a:gd name="T49" fmla="*/ 2147483646 h 272"/>
                <a:gd name="T50" fmla="*/ 2147483646 w 434"/>
                <a:gd name="T51" fmla="*/ 2147483646 h 272"/>
                <a:gd name="T52" fmla="*/ 2147483646 w 434"/>
                <a:gd name="T53" fmla="*/ 2147483646 h 272"/>
                <a:gd name="T54" fmla="*/ 2147483646 w 434"/>
                <a:gd name="T55" fmla="*/ 2147483646 h 272"/>
                <a:gd name="T56" fmla="*/ 2147483646 w 434"/>
                <a:gd name="T57" fmla="*/ 2147483646 h 272"/>
                <a:gd name="T58" fmla="*/ 2147483646 w 434"/>
                <a:gd name="T59" fmla="*/ 2147483646 h 272"/>
                <a:gd name="T60" fmla="*/ 2147483646 w 434"/>
                <a:gd name="T61" fmla="*/ 2147483646 h 272"/>
                <a:gd name="T62" fmla="*/ 2147483646 w 434"/>
                <a:gd name="T63" fmla="*/ 2147483646 h 272"/>
                <a:gd name="T64" fmla="*/ 2147483646 w 434"/>
                <a:gd name="T65" fmla="*/ 2147483646 h 272"/>
                <a:gd name="T66" fmla="*/ 2147483646 w 434"/>
                <a:gd name="T67" fmla="*/ 2147483646 h 272"/>
                <a:gd name="T68" fmla="*/ 2147483646 w 434"/>
                <a:gd name="T69" fmla="*/ 2147483646 h 272"/>
                <a:gd name="T70" fmla="*/ 2147483646 w 434"/>
                <a:gd name="T71" fmla="*/ 2147483646 h 272"/>
                <a:gd name="T72" fmla="*/ 2147483646 w 434"/>
                <a:gd name="T73" fmla="*/ 2147483646 h 272"/>
                <a:gd name="T74" fmla="*/ 2147483646 w 434"/>
                <a:gd name="T75" fmla="*/ 2147483646 h 272"/>
                <a:gd name="T76" fmla="*/ 2147483646 w 434"/>
                <a:gd name="T77" fmla="*/ 2147483646 h 272"/>
                <a:gd name="T78" fmla="*/ 2147483646 w 434"/>
                <a:gd name="T79" fmla="*/ 2147483646 h 272"/>
                <a:gd name="T80" fmla="*/ 2147483646 w 434"/>
                <a:gd name="T81" fmla="*/ 2147483646 h 272"/>
                <a:gd name="T82" fmla="*/ 2147483646 w 434"/>
                <a:gd name="T83" fmla="*/ 2147483646 h 272"/>
                <a:gd name="T84" fmla="*/ 2147483646 w 434"/>
                <a:gd name="T85" fmla="*/ 2147483646 h 272"/>
                <a:gd name="T86" fmla="*/ 2147483646 w 434"/>
                <a:gd name="T87" fmla="*/ 2147483646 h 272"/>
                <a:gd name="T88" fmla="*/ 2147483646 w 434"/>
                <a:gd name="T89" fmla="*/ 2147483646 h 272"/>
                <a:gd name="T90" fmla="*/ 2147483646 w 434"/>
                <a:gd name="T91" fmla="*/ 2147483646 h 272"/>
                <a:gd name="T92" fmla="*/ 2147483646 w 434"/>
                <a:gd name="T93" fmla="*/ 2147483646 h 272"/>
                <a:gd name="T94" fmla="*/ 2147483646 w 434"/>
                <a:gd name="T95" fmla="*/ 2147483646 h 272"/>
                <a:gd name="T96" fmla="*/ 2147483646 w 434"/>
                <a:gd name="T97" fmla="*/ 2147483646 h 272"/>
                <a:gd name="T98" fmla="*/ 2147483646 w 434"/>
                <a:gd name="T99" fmla="*/ 2147483646 h 272"/>
                <a:gd name="T100" fmla="*/ 2147483646 w 434"/>
                <a:gd name="T101" fmla="*/ 2147483646 h 2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32" h="272">
                  <a:moveTo>
                    <a:pt x="396" y="8"/>
                  </a:moveTo>
                  <a:lnTo>
                    <a:pt x="396" y="8"/>
                  </a:lnTo>
                  <a:lnTo>
                    <a:pt x="394" y="12"/>
                  </a:lnTo>
                  <a:lnTo>
                    <a:pt x="388" y="14"/>
                  </a:lnTo>
                  <a:lnTo>
                    <a:pt x="358" y="12"/>
                  </a:lnTo>
                  <a:lnTo>
                    <a:pt x="330" y="6"/>
                  </a:lnTo>
                  <a:lnTo>
                    <a:pt x="314" y="0"/>
                  </a:lnTo>
                  <a:lnTo>
                    <a:pt x="270" y="42"/>
                  </a:lnTo>
                  <a:lnTo>
                    <a:pt x="272" y="60"/>
                  </a:lnTo>
                  <a:lnTo>
                    <a:pt x="268" y="62"/>
                  </a:lnTo>
                  <a:lnTo>
                    <a:pt x="246" y="64"/>
                  </a:lnTo>
                  <a:lnTo>
                    <a:pt x="228" y="62"/>
                  </a:lnTo>
                  <a:lnTo>
                    <a:pt x="222" y="62"/>
                  </a:lnTo>
                  <a:lnTo>
                    <a:pt x="218" y="60"/>
                  </a:lnTo>
                  <a:lnTo>
                    <a:pt x="214" y="56"/>
                  </a:lnTo>
                  <a:lnTo>
                    <a:pt x="212" y="52"/>
                  </a:lnTo>
                  <a:lnTo>
                    <a:pt x="208" y="2"/>
                  </a:lnTo>
                  <a:lnTo>
                    <a:pt x="168" y="0"/>
                  </a:lnTo>
                  <a:lnTo>
                    <a:pt x="152" y="36"/>
                  </a:lnTo>
                  <a:lnTo>
                    <a:pt x="150" y="20"/>
                  </a:lnTo>
                  <a:lnTo>
                    <a:pt x="148" y="6"/>
                  </a:lnTo>
                  <a:lnTo>
                    <a:pt x="144" y="0"/>
                  </a:lnTo>
                  <a:lnTo>
                    <a:pt x="128" y="8"/>
                  </a:lnTo>
                  <a:lnTo>
                    <a:pt x="120" y="18"/>
                  </a:lnTo>
                  <a:lnTo>
                    <a:pt x="118" y="20"/>
                  </a:lnTo>
                  <a:lnTo>
                    <a:pt x="102" y="24"/>
                  </a:lnTo>
                  <a:lnTo>
                    <a:pt x="78" y="48"/>
                  </a:lnTo>
                  <a:lnTo>
                    <a:pt x="56" y="70"/>
                  </a:lnTo>
                  <a:lnTo>
                    <a:pt x="12" y="128"/>
                  </a:lnTo>
                  <a:lnTo>
                    <a:pt x="22" y="148"/>
                  </a:lnTo>
                  <a:lnTo>
                    <a:pt x="22" y="152"/>
                  </a:lnTo>
                  <a:lnTo>
                    <a:pt x="20" y="152"/>
                  </a:lnTo>
                  <a:lnTo>
                    <a:pt x="20" y="156"/>
                  </a:lnTo>
                  <a:lnTo>
                    <a:pt x="20" y="160"/>
                  </a:lnTo>
                  <a:lnTo>
                    <a:pt x="24" y="172"/>
                  </a:lnTo>
                  <a:lnTo>
                    <a:pt x="32" y="188"/>
                  </a:lnTo>
                  <a:lnTo>
                    <a:pt x="34" y="198"/>
                  </a:lnTo>
                  <a:lnTo>
                    <a:pt x="34" y="206"/>
                  </a:lnTo>
                  <a:lnTo>
                    <a:pt x="34" y="208"/>
                  </a:lnTo>
                  <a:lnTo>
                    <a:pt x="0" y="228"/>
                  </a:lnTo>
                  <a:lnTo>
                    <a:pt x="0" y="236"/>
                  </a:lnTo>
                  <a:lnTo>
                    <a:pt x="16" y="244"/>
                  </a:lnTo>
                  <a:lnTo>
                    <a:pt x="18" y="248"/>
                  </a:lnTo>
                  <a:lnTo>
                    <a:pt x="18" y="252"/>
                  </a:lnTo>
                  <a:lnTo>
                    <a:pt x="22" y="256"/>
                  </a:lnTo>
                  <a:lnTo>
                    <a:pt x="36" y="264"/>
                  </a:lnTo>
                  <a:lnTo>
                    <a:pt x="64" y="272"/>
                  </a:lnTo>
                  <a:lnTo>
                    <a:pt x="74" y="266"/>
                  </a:lnTo>
                  <a:lnTo>
                    <a:pt x="84" y="252"/>
                  </a:lnTo>
                  <a:lnTo>
                    <a:pt x="92" y="230"/>
                  </a:lnTo>
                  <a:lnTo>
                    <a:pt x="114" y="238"/>
                  </a:lnTo>
                  <a:lnTo>
                    <a:pt x="118" y="240"/>
                  </a:lnTo>
                  <a:lnTo>
                    <a:pt x="118" y="242"/>
                  </a:lnTo>
                  <a:lnTo>
                    <a:pt x="118" y="244"/>
                  </a:lnTo>
                  <a:lnTo>
                    <a:pt x="116" y="250"/>
                  </a:lnTo>
                  <a:lnTo>
                    <a:pt x="116" y="256"/>
                  </a:lnTo>
                  <a:lnTo>
                    <a:pt x="118" y="260"/>
                  </a:lnTo>
                  <a:lnTo>
                    <a:pt x="124" y="264"/>
                  </a:lnTo>
                  <a:lnTo>
                    <a:pt x="148" y="264"/>
                  </a:lnTo>
                  <a:lnTo>
                    <a:pt x="160" y="260"/>
                  </a:lnTo>
                  <a:lnTo>
                    <a:pt x="170" y="256"/>
                  </a:lnTo>
                  <a:lnTo>
                    <a:pt x="172" y="252"/>
                  </a:lnTo>
                  <a:lnTo>
                    <a:pt x="176" y="252"/>
                  </a:lnTo>
                  <a:lnTo>
                    <a:pt x="184" y="252"/>
                  </a:lnTo>
                  <a:lnTo>
                    <a:pt x="198" y="256"/>
                  </a:lnTo>
                  <a:lnTo>
                    <a:pt x="202" y="258"/>
                  </a:lnTo>
                  <a:lnTo>
                    <a:pt x="208" y="264"/>
                  </a:lnTo>
                  <a:lnTo>
                    <a:pt x="212" y="250"/>
                  </a:lnTo>
                  <a:lnTo>
                    <a:pt x="214" y="248"/>
                  </a:lnTo>
                  <a:lnTo>
                    <a:pt x="216" y="248"/>
                  </a:lnTo>
                  <a:lnTo>
                    <a:pt x="220" y="242"/>
                  </a:lnTo>
                  <a:lnTo>
                    <a:pt x="224" y="236"/>
                  </a:lnTo>
                  <a:lnTo>
                    <a:pt x="230" y="228"/>
                  </a:lnTo>
                  <a:lnTo>
                    <a:pt x="238" y="220"/>
                  </a:lnTo>
                  <a:lnTo>
                    <a:pt x="248" y="214"/>
                  </a:lnTo>
                  <a:lnTo>
                    <a:pt x="250" y="212"/>
                  </a:lnTo>
                  <a:lnTo>
                    <a:pt x="250" y="214"/>
                  </a:lnTo>
                  <a:lnTo>
                    <a:pt x="252" y="214"/>
                  </a:lnTo>
                  <a:lnTo>
                    <a:pt x="258" y="216"/>
                  </a:lnTo>
                  <a:lnTo>
                    <a:pt x="260" y="216"/>
                  </a:lnTo>
                  <a:lnTo>
                    <a:pt x="268" y="176"/>
                  </a:lnTo>
                  <a:lnTo>
                    <a:pt x="280" y="172"/>
                  </a:lnTo>
                  <a:lnTo>
                    <a:pt x="290" y="166"/>
                  </a:lnTo>
                  <a:lnTo>
                    <a:pt x="296" y="160"/>
                  </a:lnTo>
                  <a:lnTo>
                    <a:pt x="298" y="156"/>
                  </a:lnTo>
                  <a:lnTo>
                    <a:pt x="300" y="150"/>
                  </a:lnTo>
                  <a:lnTo>
                    <a:pt x="296" y="138"/>
                  </a:lnTo>
                  <a:lnTo>
                    <a:pt x="294" y="128"/>
                  </a:lnTo>
                  <a:lnTo>
                    <a:pt x="296" y="122"/>
                  </a:lnTo>
                  <a:lnTo>
                    <a:pt x="298" y="120"/>
                  </a:lnTo>
                  <a:lnTo>
                    <a:pt x="302" y="120"/>
                  </a:lnTo>
                  <a:lnTo>
                    <a:pt x="310" y="120"/>
                  </a:lnTo>
                  <a:lnTo>
                    <a:pt x="320" y="124"/>
                  </a:lnTo>
                  <a:lnTo>
                    <a:pt x="322" y="112"/>
                  </a:lnTo>
                  <a:lnTo>
                    <a:pt x="322" y="110"/>
                  </a:lnTo>
                  <a:lnTo>
                    <a:pt x="322" y="108"/>
                  </a:lnTo>
                  <a:lnTo>
                    <a:pt x="336" y="102"/>
                  </a:lnTo>
                  <a:lnTo>
                    <a:pt x="338" y="96"/>
                  </a:lnTo>
                  <a:lnTo>
                    <a:pt x="330" y="96"/>
                  </a:lnTo>
                  <a:lnTo>
                    <a:pt x="328" y="94"/>
                  </a:lnTo>
                  <a:lnTo>
                    <a:pt x="328" y="90"/>
                  </a:lnTo>
                  <a:lnTo>
                    <a:pt x="328" y="88"/>
                  </a:lnTo>
                  <a:lnTo>
                    <a:pt x="330" y="86"/>
                  </a:lnTo>
                  <a:lnTo>
                    <a:pt x="332" y="86"/>
                  </a:lnTo>
                  <a:lnTo>
                    <a:pt x="334" y="86"/>
                  </a:lnTo>
                  <a:lnTo>
                    <a:pt x="342" y="84"/>
                  </a:lnTo>
                  <a:lnTo>
                    <a:pt x="352" y="76"/>
                  </a:lnTo>
                  <a:lnTo>
                    <a:pt x="404" y="40"/>
                  </a:lnTo>
                  <a:lnTo>
                    <a:pt x="420" y="48"/>
                  </a:lnTo>
                  <a:lnTo>
                    <a:pt x="428" y="48"/>
                  </a:lnTo>
                  <a:lnTo>
                    <a:pt x="424" y="30"/>
                  </a:lnTo>
                  <a:lnTo>
                    <a:pt x="424" y="28"/>
                  </a:lnTo>
                  <a:lnTo>
                    <a:pt x="434" y="12"/>
                  </a:lnTo>
                  <a:lnTo>
                    <a:pt x="432" y="12"/>
                  </a:lnTo>
                  <a:lnTo>
                    <a:pt x="426" y="12"/>
                  </a:lnTo>
                  <a:lnTo>
                    <a:pt x="426" y="14"/>
                  </a:lnTo>
                  <a:lnTo>
                    <a:pt x="424" y="14"/>
                  </a:lnTo>
                  <a:lnTo>
                    <a:pt x="408" y="16"/>
                  </a:lnTo>
                  <a:lnTo>
                    <a:pt x="404" y="16"/>
                  </a:lnTo>
                  <a:lnTo>
                    <a:pt x="404" y="12"/>
                  </a:lnTo>
                  <a:lnTo>
                    <a:pt x="400" y="8"/>
                  </a:lnTo>
                  <a:lnTo>
                    <a:pt x="396" y="8"/>
                  </a:lnTo>
                  <a:close/>
                </a:path>
              </a:pathLst>
            </a:custGeom>
            <a:grpFill/>
            <a:ln>
              <a:solidFill>
                <a:schemeClr val="bg1"/>
              </a:solidFill>
            </a:ln>
            <a:effectLst/>
          </p:spPr>
          <p:txBody>
            <a:bodyPr/>
            <a:lstStyle/>
            <a:p>
              <a:endParaRPr lang="zh-CN" altLang="en-US">
                <a:solidFill>
                  <a:srgbClr val="FFD85F"/>
                </a:solidFill>
                <a:latin typeface="微软雅黑" panose="020b0503020204020204" pitchFamily="34" charset="-122"/>
                <a:ea typeface="微软雅黑" panose="020b0503020204020204" pitchFamily="34" charset="-122"/>
              </a:endParaRPr>
            </a:p>
          </p:txBody>
        </p:sp>
        <p:sp>
          <p:nvSpPr>
            <p:cNvPr id="37" name="Freeform 31"/>
            <p:cNvSpPr/>
            <p:nvPr/>
          </p:nvSpPr>
          <p:spPr bwMode="auto">
            <a:xfrm>
              <a:off x="6137249" y="2952279"/>
              <a:ext cx="92075" cy="80962"/>
            </a:xfrm>
            <a:custGeom>
              <a:gdLst>
                <a:gd name="T0" fmla="*/ 62 w 68"/>
                <a:gd name="T1" fmla="*/ 32 h 60"/>
                <a:gd name="T2" fmla="*/ 68 w 68"/>
                <a:gd name="T3" fmla="*/ 24 h 60"/>
                <a:gd name="T4" fmla="*/ 68 w 68"/>
                <a:gd name="T5" fmla="*/ 24 h 60"/>
                <a:gd name="T6" fmla="*/ 68 w 68"/>
                <a:gd name="T7" fmla="*/ 24 h 60"/>
                <a:gd name="T8" fmla="*/ 68 w 68"/>
                <a:gd name="T9" fmla="*/ 24 h 60"/>
                <a:gd name="T10" fmla="*/ 48 w 68"/>
                <a:gd name="T11" fmla="*/ 8 h 60"/>
                <a:gd name="T12" fmla="*/ 48 w 68"/>
                <a:gd name="T13" fmla="*/ 8 h 60"/>
                <a:gd name="T14" fmla="*/ 40 w 68"/>
                <a:gd name="T15" fmla="*/ 4 h 60"/>
                <a:gd name="T16" fmla="*/ 34 w 68"/>
                <a:gd name="T17" fmla="*/ 0 h 60"/>
                <a:gd name="T18" fmla="*/ 28 w 68"/>
                <a:gd name="T19" fmla="*/ 0 h 60"/>
                <a:gd name="T20" fmla="*/ 22 w 68"/>
                <a:gd name="T21" fmla="*/ 0 h 60"/>
                <a:gd name="T22" fmla="*/ 14 w 68"/>
                <a:gd name="T23" fmla="*/ 2 h 60"/>
                <a:gd name="T24" fmla="*/ 14 w 68"/>
                <a:gd name="T25" fmla="*/ 20 h 60"/>
                <a:gd name="T26" fmla="*/ 14 w 68"/>
                <a:gd name="T27" fmla="*/ 20 h 60"/>
                <a:gd name="T28" fmla="*/ 10 w 68"/>
                <a:gd name="T29" fmla="*/ 28 h 60"/>
                <a:gd name="T30" fmla="*/ 4 w 68"/>
                <a:gd name="T31" fmla="*/ 36 h 60"/>
                <a:gd name="T32" fmla="*/ 0 w 68"/>
                <a:gd name="T33" fmla="*/ 40 h 60"/>
                <a:gd name="T34" fmla="*/ 8 w 68"/>
                <a:gd name="T35" fmla="*/ 48 h 60"/>
                <a:gd name="T36" fmla="*/ 10 w 68"/>
                <a:gd name="T37" fmla="*/ 48 h 60"/>
                <a:gd name="T38" fmla="*/ 12 w 68"/>
                <a:gd name="T39" fmla="*/ 56 h 60"/>
                <a:gd name="T40" fmla="*/ 22 w 68"/>
                <a:gd name="T41" fmla="*/ 60 h 60"/>
                <a:gd name="T42" fmla="*/ 22 w 68"/>
                <a:gd name="T43" fmla="*/ 60 h 60"/>
                <a:gd name="T44" fmla="*/ 28 w 68"/>
                <a:gd name="T45" fmla="*/ 56 h 60"/>
                <a:gd name="T46" fmla="*/ 34 w 68"/>
                <a:gd name="T47" fmla="*/ 54 h 60"/>
                <a:gd name="T48" fmla="*/ 52 w 68"/>
                <a:gd name="T49" fmla="*/ 58 h 60"/>
                <a:gd name="T50" fmla="*/ 52 w 68"/>
                <a:gd name="T51" fmla="*/ 52 h 60"/>
                <a:gd name="T52" fmla="*/ 52 w 68"/>
                <a:gd name="T53" fmla="*/ 52 h 60"/>
                <a:gd name="T54" fmla="*/ 54 w 68"/>
                <a:gd name="T55" fmla="*/ 44 h 60"/>
                <a:gd name="T56" fmla="*/ 56 w 68"/>
                <a:gd name="T57" fmla="*/ 38 h 60"/>
                <a:gd name="T58" fmla="*/ 58 w 68"/>
                <a:gd name="T59" fmla="*/ 34 h 60"/>
                <a:gd name="T60" fmla="*/ 62 w 68"/>
                <a:gd name="T61" fmla="*/ 32 h 60"/>
                <a:gd name="T62" fmla="*/ 62 w 68"/>
                <a:gd name="T63" fmla="*/ 32 h 6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 h="60">
                  <a:moveTo>
                    <a:pt x="62" y="32"/>
                  </a:moveTo>
                  <a:lnTo>
                    <a:pt x="68" y="24"/>
                  </a:lnTo>
                  <a:lnTo>
                    <a:pt x="68" y="24"/>
                  </a:lnTo>
                  <a:lnTo>
                    <a:pt x="68" y="24"/>
                  </a:lnTo>
                  <a:lnTo>
                    <a:pt x="68" y="24"/>
                  </a:lnTo>
                  <a:lnTo>
                    <a:pt x="48" y="8"/>
                  </a:lnTo>
                  <a:lnTo>
                    <a:pt x="48" y="8"/>
                  </a:lnTo>
                  <a:lnTo>
                    <a:pt x="40" y="4"/>
                  </a:lnTo>
                  <a:lnTo>
                    <a:pt x="34" y="0"/>
                  </a:lnTo>
                  <a:lnTo>
                    <a:pt x="28" y="0"/>
                  </a:lnTo>
                  <a:lnTo>
                    <a:pt x="22" y="0"/>
                  </a:lnTo>
                  <a:lnTo>
                    <a:pt x="14" y="2"/>
                  </a:lnTo>
                  <a:lnTo>
                    <a:pt x="14" y="20"/>
                  </a:lnTo>
                  <a:lnTo>
                    <a:pt x="14" y="20"/>
                  </a:lnTo>
                  <a:lnTo>
                    <a:pt x="10" y="28"/>
                  </a:lnTo>
                  <a:lnTo>
                    <a:pt x="4" y="36"/>
                  </a:lnTo>
                  <a:lnTo>
                    <a:pt x="0" y="40"/>
                  </a:lnTo>
                  <a:lnTo>
                    <a:pt x="8" y="48"/>
                  </a:lnTo>
                  <a:lnTo>
                    <a:pt x="10" y="48"/>
                  </a:lnTo>
                  <a:lnTo>
                    <a:pt x="12" y="56"/>
                  </a:lnTo>
                  <a:lnTo>
                    <a:pt x="22" y="60"/>
                  </a:lnTo>
                  <a:lnTo>
                    <a:pt x="22" y="60"/>
                  </a:lnTo>
                  <a:lnTo>
                    <a:pt x="28" y="56"/>
                  </a:lnTo>
                  <a:lnTo>
                    <a:pt x="34" y="54"/>
                  </a:lnTo>
                  <a:lnTo>
                    <a:pt x="52" y="58"/>
                  </a:lnTo>
                  <a:lnTo>
                    <a:pt x="52" y="52"/>
                  </a:lnTo>
                  <a:lnTo>
                    <a:pt x="52" y="52"/>
                  </a:lnTo>
                  <a:lnTo>
                    <a:pt x="54" y="44"/>
                  </a:lnTo>
                  <a:lnTo>
                    <a:pt x="56" y="38"/>
                  </a:lnTo>
                  <a:lnTo>
                    <a:pt x="58" y="34"/>
                  </a:lnTo>
                  <a:lnTo>
                    <a:pt x="62" y="32"/>
                  </a:lnTo>
                  <a:lnTo>
                    <a:pt x="62" y="32"/>
                  </a:lnTo>
                  <a:close/>
                </a:path>
              </a:pathLst>
            </a:custGeom>
            <a:grpFill/>
            <a:ln>
              <a:noFill/>
            </a:ln>
            <a:effectLst/>
          </p:spPr>
          <p:txBody>
            <a:bodyPr/>
            <a:lstStyle/>
            <a:p>
              <a:pPr>
                <a:defRPr/>
              </a:pPr>
              <a:endParaRPr lang="zh-CN" altLang="en-US" sz="1400">
                <a:solidFill>
                  <a:srgbClr val="FFD85F"/>
                </a:solidFill>
                <a:latin typeface="微软雅黑" panose="020b0503020204020204" pitchFamily="34" charset="-122"/>
                <a:ea typeface="微软雅黑" panose="020b0503020204020204" pitchFamily="34" charset="-122"/>
              </a:endParaRPr>
            </a:p>
          </p:txBody>
        </p:sp>
        <p:sp>
          <p:nvSpPr>
            <p:cNvPr id="38" name="Freeform 32"/>
            <p:cNvSpPr/>
            <p:nvPr/>
          </p:nvSpPr>
          <p:spPr bwMode="auto">
            <a:xfrm>
              <a:off x="5705449" y="2668116"/>
              <a:ext cx="512762" cy="396875"/>
            </a:xfrm>
            <a:custGeom>
              <a:gdLst>
                <a:gd name="T0" fmla="*/ 258 w 378"/>
                <a:gd name="T1" fmla="*/ 78 h 292"/>
                <a:gd name="T2" fmla="*/ 240 w 378"/>
                <a:gd name="T3" fmla="*/ 46 h 292"/>
                <a:gd name="T4" fmla="*/ 204 w 378"/>
                <a:gd name="T5" fmla="*/ 38 h 292"/>
                <a:gd name="T6" fmla="*/ 194 w 378"/>
                <a:gd name="T7" fmla="*/ 28 h 292"/>
                <a:gd name="T8" fmla="*/ 166 w 378"/>
                <a:gd name="T9" fmla="*/ 16 h 292"/>
                <a:gd name="T10" fmla="*/ 164 w 378"/>
                <a:gd name="T11" fmla="*/ 0 h 292"/>
                <a:gd name="T12" fmla="*/ 148 w 378"/>
                <a:gd name="T13" fmla="*/ 12 h 292"/>
                <a:gd name="T14" fmla="*/ 140 w 378"/>
                <a:gd name="T15" fmla="*/ 26 h 292"/>
                <a:gd name="T16" fmla="*/ 126 w 378"/>
                <a:gd name="T17" fmla="*/ 46 h 292"/>
                <a:gd name="T18" fmla="*/ 120 w 378"/>
                <a:gd name="T19" fmla="*/ 52 h 292"/>
                <a:gd name="T20" fmla="*/ 108 w 378"/>
                <a:gd name="T21" fmla="*/ 42 h 292"/>
                <a:gd name="T22" fmla="*/ 96 w 378"/>
                <a:gd name="T23" fmla="*/ 38 h 292"/>
                <a:gd name="T24" fmla="*/ 76 w 378"/>
                <a:gd name="T25" fmla="*/ 46 h 292"/>
                <a:gd name="T26" fmla="*/ 32 w 378"/>
                <a:gd name="T27" fmla="*/ 50 h 292"/>
                <a:gd name="T28" fmla="*/ 20 w 378"/>
                <a:gd name="T29" fmla="*/ 32 h 292"/>
                <a:gd name="T30" fmla="*/ 4 w 378"/>
                <a:gd name="T31" fmla="*/ 34 h 292"/>
                <a:gd name="T32" fmla="*/ 2 w 378"/>
                <a:gd name="T33" fmla="*/ 36 h 292"/>
                <a:gd name="T34" fmla="*/ 8 w 378"/>
                <a:gd name="T35" fmla="*/ 42 h 292"/>
                <a:gd name="T36" fmla="*/ 10 w 378"/>
                <a:gd name="T37" fmla="*/ 42 h 292"/>
                <a:gd name="T38" fmla="*/ 40 w 378"/>
                <a:gd name="T39" fmla="*/ 76 h 292"/>
                <a:gd name="T40" fmla="*/ 98 w 378"/>
                <a:gd name="T41" fmla="*/ 96 h 292"/>
                <a:gd name="T42" fmla="*/ 118 w 378"/>
                <a:gd name="T43" fmla="*/ 128 h 292"/>
                <a:gd name="T44" fmla="*/ 140 w 378"/>
                <a:gd name="T45" fmla="*/ 158 h 292"/>
                <a:gd name="T46" fmla="*/ 152 w 378"/>
                <a:gd name="T47" fmla="*/ 162 h 292"/>
                <a:gd name="T48" fmla="*/ 182 w 378"/>
                <a:gd name="T49" fmla="*/ 142 h 292"/>
                <a:gd name="T50" fmla="*/ 200 w 378"/>
                <a:gd name="T51" fmla="*/ 146 h 292"/>
                <a:gd name="T52" fmla="*/ 198 w 378"/>
                <a:gd name="T53" fmla="*/ 152 h 292"/>
                <a:gd name="T54" fmla="*/ 168 w 378"/>
                <a:gd name="T55" fmla="*/ 186 h 292"/>
                <a:gd name="T56" fmla="*/ 166 w 378"/>
                <a:gd name="T57" fmla="*/ 194 h 292"/>
                <a:gd name="T58" fmla="*/ 152 w 378"/>
                <a:gd name="T59" fmla="*/ 222 h 292"/>
                <a:gd name="T60" fmla="*/ 166 w 378"/>
                <a:gd name="T61" fmla="*/ 246 h 292"/>
                <a:gd name="T62" fmla="*/ 178 w 378"/>
                <a:gd name="T63" fmla="*/ 254 h 292"/>
                <a:gd name="T64" fmla="*/ 194 w 378"/>
                <a:gd name="T65" fmla="*/ 270 h 292"/>
                <a:gd name="T66" fmla="*/ 204 w 378"/>
                <a:gd name="T67" fmla="*/ 262 h 292"/>
                <a:gd name="T68" fmla="*/ 214 w 378"/>
                <a:gd name="T69" fmla="*/ 264 h 292"/>
                <a:gd name="T70" fmla="*/ 230 w 378"/>
                <a:gd name="T71" fmla="*/ 278 h 292"/>
                <a:gd name="T72" fmla="*/ 238 w 378"/>
                <a:gd name="T73" fmla="*/ 286 h 292"/>
                <a:gd name="T74" fmla="*/ 248 w 378"/>
                <a:gd name="T75" fmla="*/ 284 h 292"/>
                <a:gd name="T76" fmla="*/ 304 w 378"/>
                <a:gd name="T77" fmla="*/ 286 h 292"/>
                <a:gd name="T78" fmla="*/ 312 w 378"/>
                <a:gd name="T79" fmla="*/ 272 h 292"/>
                <a:gd name="T80" fmla="*/ 316 w 378"/>
                <a:gd name="T81" fmla="*/ 262 h 292"/>
                <a:gd name="T82" fmla="*/ 324 w 378"/>
                <a:gd name="T83" fmla="*/ 248 h 292"/>
                <a:gd name="T84" fmla="*/ 324 w 378"/>
                <a:gd name="T85" fmla="*/ 232 h 292"/>
                <a:gd name="T86" fmla="*/ 330 w 378"/>
                <a:gd name="T87" fmla="*/ 226 h 292"/>
                <a:gd name="T88" fmla="*/ 348 w 378"/>
                <a:gd name="T89" fmla="*/ 222 h 292"/>
                <a:gd name="T90" fmla="*/ 378 w 378"/>
                <a:gd name="T91" fmla="*/ 238 h 292"/>
                <a:gd name="T92" fmla="*/ 362 w 378"/>
                <a:gd name="T93" fmla="*/ 196 h 292"/>
                <a:gd name="T94" fmla="*/ 348 w 378"/>
                <a:gd name="T95" fmla="*/ 194 h 292"/>
                <a:gd name="T96" fmla="*/ 312 w 378"/>
                <a:gd name="T97" fmla="*/ 172 h 292"/>
                <a:gd name="T98" fmla="*/ 292 w 378"/>
                <a:gd name="T99" fmla="*/ 146 h 292"/>
                <a:gd name="T100" fmla="*/ 270 w 378"/>
                <a:gd name="T101" fmla="*/ 94 h 29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8" h="292">
                  <a:moveTo>
                    <a:pt x="264" y="86"/>
                  </a:moveTo>
                  <a:lnTo>
                    <a:pt x="264" y="86"/>
                  </a:lnTo>
                  <a:lnTo>
                    <a:pt x="258" y="78"/>
                  </a:lnTo>
                  <a:lnTo>
                    <a:pt x="252" y="70"/>
                  </a:lnTo>
                  <a:lnTo>
                    <a:pt x="240" y="46"/>
                  </a:lnTo>
                  <a:lnTo>
                    <a:pt x="240" y="46"/>
                  </a:lnTo>
                  <a:lnTo>
                    <a:pt x="226" y="44"/>
                  </a:lnTo>
                  <a:lnTo>
                    <a:pt x="214" y="42"/>
                  </a:lnTo>
                  <a:lnTo>
                    <a:pt x="204" y="38"/>
                  </a:lnTo>
                  <a:lnTo>
                    <a:pt x="198" y="34"/>
                  </a:lnTo>
                  <a:lnTo>
                    <a:pt x="198" y="34"/>
                  </a:lnTo>
                  <a:lnTo>
                    <a:pt x="194" y="28"/>
                  </a:lnTo>
                  <a:lnTo>
                    <a:pt x="188" y="24"/>
                  </a:lnTo>
                  <a:lnTo>
                    <a:pt x="170" y="18"/>
                  </a:lnTo>
                  <a:lnTo>
                    <a:pt x="166" y="16"/>
                  </a:lnTo>
                  <a:lnTo>
                    <a:pt x="170" y="2"/>
                  </a:lnTo>
                  <a:lnTo>
                    <a:pt x="168" y="2"/>
                  </a:lnTo>
                  <a:lnTo>
                    <a:pt x="164" y="0"/>
                  </a:lnTo>
                  <a:lnTo>
                    <a:pt x="164" y="0"/>
                  </a:lnTo>
                  <a:lnTo>
                    <a:pt x="152" y="8"/>
                  </a:lnTo>
                  <a:lnTo>
                    <a:pt x="148" y="12"/>
                  </a:lnTo>
                  <a:lnTo>
                    <a:pt x="144" y="16"/>
                  </a:lnTo>
                  <a:lnTo>
                    <a:pt x="144" y="16"/>
                  </a:lnTo>
                  <a:lnTo>
                    <a:pt x="140" y="26"/>
                  </a:lnTo>
                  <a:lnTo>
                    <a:pt x="132" y="32"/>
                  </a:lnTo>
                  <a:lnTo>
                    <a:pt x="132" y="32"/>
                  </a:lnTo>
                  <a:lnTo>
                    <a:pt x="126" y="46"/>
                  </a:lnTo>
                  <a:lnTo>
                    <a:pt x="124" y="50"/>
                  </a:lnTo>
                  <a:lnTo>
                    <a:pt x="120" y="52"/>
                  </a:lnTo>
                  <a:lnTo>
                    <a:pt x="120" y="52"/>
                  </a:lnTo>
                  <a:lnTo>
                    <a:pt x="118" y="52"/>
                  </a:lnTo>
                  <a:lnTo>
                    <a:pt x="116" y="48"/>
                  </a:lnTo>
                  <a:lnTo>
                    <a:pt x="108" y="42"/>
                  </a:lnTo>
                  <a:lnTo>
                    <a:pt x="108" y="42"/>
                  </a:lnTo>
                  <a:lnTo>
                    <a:pt x="102" y="40"/>
                  </a:lnTo>
                  <a:lnTo>
                    <a:pt x="96" y="38"/>
                  </a:lnTo>
                  <a:lnTo>
                    <a:pt x="88" y="40"/>
                  </a:lnTo>
                  <a:lnTo>
                    <a:pt x="88" y="40"/>
                  </a:lnTo>
                  <a:lnTo>
                    <a:pt x="76" y="46"/>
                  </a:lnTo>
                  <a:lnTo>
                    <a:pt x="62" y="50"/>
                  </a:lnTo>
                  <a:lnTo>
                    <a:pt x="32" y="50"/>
                  </a:lnTo>
                  <a:lnTo>
                    <a:pt x="32" y="50"/>
                  </a:lnTo>
                  <a:lnTo>
                    <a:pt x="26" y="44"/>
                  </a:lnTo>
                  <a:lnTo>
                    <a:pt x="22" y="38"/>
                  </a:lnTo>
                  <a:lnTo>
                    <a:pt x="20" y="32"/>
                  </a:lnTo>
                  <a:lnTo>
                    <a:pt x="20" y="22"/>
                  </a:lnTo>
                  <a:lnTo>
                    <a:pt x="8" y="18"/>
                  </a:lnTo>
                  <a:lnTo>
                    <a:pt x="4" y="34"/>
                  </a:lnTo>
                  <a:lnTo>
                    <a:pt x="4" y="34"/>
                  </a:lnTo>
                  <a:lnTo>
                    <a:pt x="4" y="36"/>
                  </a:lnTo>
                  <a:lnTo>
                    <a:pt x="2" y="36"/>
                  </a:lnTo>
                  <a:lnTo>
                    <a:pt x="0" y="40"/>
                  </a:lnTo>
                  <a:lnTo>
                    <a:pt x="8" y="42"/>
                  </a:lnTo>
                  <a:lnTo>
                    <a:pt x="8" y="42"/>
                  </a:lnTo>
                  <a:lnTo>
                    <a:pt x="10" y="42"/>
                  </a:lnTo>
                  <a:lnTo>
                    <a:pt x="10" y="42"/>
                  </a:lnTo>
                  <a:lnTo>
                    <a:pt x="10" y="42"/>
                  </a:lnTo>
                  <a:lnTo>
                    <a:pt x="28" y="66"/>
                  </a:lnTo>
                  <a:lnTo>
                    <a:pt x="40" y="76"/>
                  </a:lnTo>
                  <a:lnTo>
                    <a:pt x="40" y="76"/>
                  </a:lnTo>
                  <a:lnTo>
                    <a:pt x="68" y="86"/>
                  </a:lnTo>
                  <a:lnTo>
                    <a:pt x="98" y="96"/>
                  </a:lnTo>
                  <a:lnTo>
                    <a:pt x="98" y="96"/>
                  </a:lnTo>
                  <a:lnTo>
                    <a:pt x="104" y="102"/>
                  </a:lnTo>
                  <a:lnTo>
                    <a:pt x="112" y="112"/>
                  </a:lnTo>
                  <a:lnTo>
                    <a:pt x="118" y="128"/>
                  </a:lnTo>
                  <a:lnTo>
                    <a:pt x="124" y="150"/>
                  </a:lnTo>
                  <a:lnTo>
                    <a:pt x="124" y="150"/>
                  </a:lnTo>
                  <a:lnTo>
                    <a:pt x="140" y="158"/>
                  </a:lnTo>
                  <a:lnTo>
                    <a:pt x="146" y="162"/>
                  </a:lnTo>
                  <a:lnTo>
                    <a:pt x="152" y="162"/>
                  </a:lnTo>
                  <a:lnTo>
                    <a:pt x="152" y="162"/>
                  </a:lnTo>
                  <a:lnTo>
                    <a:pt x="180" y="144"/>
                  </a:lnTo>
                  <a:lnTo>
                    <a:pt x="180" y="144"/>
                  </a:lnTo>
                  <a:lnTo>
                    <a:pt x="182" y="142"/>
                  </a:lnTo>
                  <a:lnTo>
                    <a:pt x="184" y="144"/>
                  </a:lnTo>
                  <a:lnTo>
                    <a:pt x="198" y="146"/>
                  </a:lnTo>
                  <a:lnTo>
                    <a:pt x="200" y="146"/>
                  </a:lnTo>
                  <a:lnTo>
                    <a:pt x="200" y="150"/>
                  </a:lnTo>
                  <a:lnTo>
                    <a:pt x="198" y="152"/>
                  </a:lnTo>
                  <a:lnTo>
                    <a:pt x="198" y="152"/>
                  </a:lnTo>
                  <a:lnTo>
                    <a:pt x="192" y="174"/>
                  </a:lnTo>
                  <a:lnTo>
                    <a:pt x="186" y="186"/>
                  </a:lnTo>
                  <a:lnTo>
                    <a:pt x="168" y="186"/>
                  </a:lnTo>
                  <a:lnTo>
                    <a:pt x="168" y="186"/>
                  </a:lnTo>
                  <a:lnTo>
                    <a:pt x="168" y="186"/>
                  </a:lnTo>
                  <a:lnTo>
                    <a:pt x="166" y="194"/>
                  </a:lnTo>
                  <a:lnTo>
                    <a:pt x="164" y="202"/>
                  </a:lnTo>
                  <a:lnTo>
                    <a:pt x="152" y="222"/>
                  </a:lnTo>
                  <a:lnTo>
                    <a:pt x="152" y="222"/>
                  </a:lnTo>
                  <a:lnTo>
                    <a:pt x="148" y="228"/>
                  </a:lnTo>
                  <a:lnTo>
                    <a:pt x="148" y="234"/>
                  </a:lnTo>
                  <a:lnTo>
                    <a:pt x="166" y="246"/>
                  </a:lnTo>
                  <a:lnTo>
                    <a:pt x="166" y="246"/>
                  </a:lnTo>
                  <a:lnTo>
                    <a:pt x="172" y="252"/>
                  </a:lnTo>
                  <a:lnTo>
                    <a:pt x="178" y="254"/>
                  </a:lnTo>
                  <a:lnTo>
                    <a:pt x="182" y="254"/>
                  </a:lnTo>
                  <a:lnTo>
                    <a:pt x="186" y="266"/>
                  </a:lnTo>
                  <a:lnTo>
                    <a:pt x="194" y="270"/>
                  </a:lnTo>
                  <a:lnTo>
                    <a:pt x="200" y="266"/>
                  </a:lnTo>
                  <a:lnTo>
                    <a:pt x="200" y="266"/>
                  </a:lnTo>
                  <a:lnTo>
                    <a:pt x="204" y="262"/>
                  </a:lnTo>
                  <a:lnTo>
                    <a:pt x="208" y="262"/>
                  </a:lnTo>
                  <a:lnTo>
                    <a:pt x="208" y="262"/>
                  </a:lnTo>
                  <a:lnTo>
                    <a:pt x="214" y="264"/>
                  </a:lnTo>
                  <a:lnTo>
                    <a:pt x="218" y="266"/>
                  </a:lnTo>
                  <a:lnTo>
                    <a:pt x="224" y="270"/>
                  </a:lnTo>
                  <a:lnTo>
                    <a:pt x="230" y="278"/>
                  </a:lnTo>
                  <a:lnTo>
                    <a:pt x="230" y="278"/>
                  </a:lnTo>
                  <a:lnTo>
                    <a:pt x="236" y="286"/>
                  </a:lnTo>
                  <a:lnTo>
                    <a:pt x="238" y="286"/>
                  </a:lnTo>
                  <a:lnTo>
                    <a:pt x="238" y="286"/>
                  </a:lnTo>
                  <a:lnTo>
                    <a:pt x="242" y="284"/>
                  </a:lnTo>
                  <a:lnTo>
                    <a:pt x="248" y="284"/>
                  </a:lnTo>
                  <a:lnTo>
                    <a:pt x="264" y="288"/>
                  </a:lnTo>
                  <a:lnTo>
                    <a:pt x="284" y="292"/>
                  </a:lnTo>
                  <a:lnTo>
                    <a:pt x="304" y="286"/>
                  </a:lnTo>
                  <a:lnTo>
                    <a:pt x="312" y="282"/>
                  </a:lnTo>
                  <a:lnTo>
                    <a:pt x="318" y="278"/>
                  </a:lnTo>
                  <a:lnTo>
                    <a:pt x="312" y="272"/>
                  </a:lnTo>
                  <a:lnTo>
                    <a:pt x="312" y="272"/>
                  </a:lnTo>
                  <a:lnTo>
                    <a:pt x="312" y="268"/>
                  </a:lnTo>
                  <a:lnTo>
                    <a:pt x="316" y="262"/>
                  </a:lnTo>
                  <a:lnTo>
                    <a:pt x="316" y="262"/>
                  </a:lnTo>
                  <a:lnTo>
                    <a:pt x="322" y="256"/>
                  </a:lnTo>
                  <a:lnTo>
                    <a:pt x="324" y="248"/>
                  </a:lnTo>
                  <a:lnTo>
                    <a:pt x="324" y="238"/>
                  </a:lnTo>
                  <a:lnTo>
                    <a:pt x="324" y="238"/>
                  </a:lnTo>
                  <a:lnTo>
                    <a:pt x="324" y="232"/>
                  </a:lnTo>
                  <a:lnTo>
                    <a:pt x="326" y="230"/>
                  </a:lnTo>
                  <a:lnTo>
                    <a:pt x="326" y="230"/>
                  </a:lnTo>
                  <a:lnTo>
                    <a:pt x="330" y="226"/>
                  </a:lnTo>
                  <a:lnTo>
                    <a:pt x="340" y="222"/>
                  </a:lnTo>
                  <a:lnTo>
                    <a:pt x="340" y="222"/>
                  </a:lnTo>
                  <a:lnTo>
                    <a:pt x="348" y="222"/>
                  </a:lnTo>
                  <a:lnTo>
                    <a:pt x="356" y="226"/>
                  </a:lnTo>
                  <a:lnTo>
                    <a:pt x="366" y="230"/>
                  </a:lnTo>
                  <a:lnTo>
                    <a:pt x="378" y="238"/>
                  </a:lnTo>
                  <a:lnTo>
                    <a:pt x="372" y="222"/>
                  </a:lnTo>
                  <a:lnTo>
                    <a:pt x="364" y="210"/>
                  </a:lnTo>
                  <a:lnTo>
                    <a:pt x="362" y="196"/>
                  </a:lnTo>
                  <a:lnTo>
                    <a:pt x="348" y="194"/>
                  </a:lnTo>
                  <a:lnTo>
                    <a:pt x="348" y="194"/>
                  </a:lnTo>
                  <a:lnTo>
                    <a:pt x="348" y="194"/>
                  </a:lnTo>
                  <a:lnTo>
                    <a:pt x="348" y="194"/>
                  </a:lnTo>
                  <a:lnTo>
                    <a:pt x="348" y="194"/>
                  </a:lnTo>
                  <a:lnTo>
                    <a:pt x="312" y="172"/>
                  </a:lnTo>
                  <a:lnTo>
                    <a:pt x="294" y="170"/>
                  </a:lnTo>
                  <a:lnTo>
                    <a:pt x="294" y="166"/>
                  </a:lnTo>
                  <a:lnTo>
                    <a:pt x="292" y="146"/>
                  </a:lnTo>
                  <a:lnTo>
                    <a:pt x="292" y="146"/>
                  </a:lnTo>
                  <a:lnTo>
                    <a:pt x="276" y="106"/>
                  </a:lnTo>
                  <a:lnTo>
                    <a:pt x="270" y="94"/>
                  </a:lnTo>
                  <a:lnTo>
                    <a:pt x="264" y="86"/>
                  </a:lnTo>
                  <a:lnTo>
                    <a:pt x="264" y="86"/>
                  </a:lnTo>
                  <a:close/>
                </a:path>
              </a:pathLst>
            </a:custGeom>
            <a:grpFill/>
            <a:ln>
              <a:noFill/>
            </a:ln>
            <a:effectLst/>
          </p:spPr>
          <p:txBody>
            <a:bodyPr/>
            <a:lstStyle/>
            <a:p>
              <a:pPr>
                <a:defRPr/>
              </a:pPr>
              <a:endParaRPr lang="zh-CN" altLang="en-US" sz="1400">
                <a:solidFill>
                  <a:srgbClr val="FFD85F"/>
                </a:solidFill>
                <a:latin typeface="微软雅黑" panose="020b0503020204020204" pitchFamily="34" charset="-122"/>
                <a:ea typeface="微软雅黑" panose="020b0503020204020204" pitchFamily="34" charset="-122"/>
              </a:endParaRPr>
            </a:p>
          </p:txBody>
        </p:sp>
        <p:sp>
          <p:nvSpPr>
            <p:cNvPr id="39" name="Freeform 33"/>
            <p:cNvSpPr/>
            <p:nvPr/>
          </p:nvSpPr>
          <p:spPr bwMode="auto">
            <a:xfrm>
              <a:off x="5435574" y="1909291"/>
              <a:ext cx="477837" cy="682625"/>
            </a:xfrm>
            <a:custGeom>
              <a:gdLst>
                <a:gd name="T0" fmla="*/ 312 w 352"/>
                <a:gd name="T1" fmla="*/ 144 h 502"/>
                <a:gd name="T2" fmla="*/ 272 w 352"/>
                <a:gd name="T3" fmla="*/ 120 h 502"/>
                <a:gd name="T4" fmla="*/ 280 w 352"/>
                <a:gd name="T5" fmla="*/ 94 h 502"/>
                <a:gd name="T6" fmla="*/ 234 w 352"/>
                <a:gd name="T7" fmla="*/ 76 h 502"/>
                <a:gd name="T8" fmla="*/ 234 w 352"/>
                <a:gd name="T9" fmla="*/ 36 h 502"/>
                <a:gd name="T10" fmla="*/ 224 w 352"/>
                <a:gd name="T11" fmla="*/ 40 h 502"/>
                <a:gd name="T12" fmla="*/ 206 w 352"/>
                <a:gd name="T13" fmla="*/ 8 h 502"/>
                <a:gd name="T14" fmla="*/ 178 w 352"/>
                <a:gd name="T15" fmla="*/ 16 h 502"/>
                <a:gd name="T16" fmla="*/ 146 w 352"/>
                <a:gd name="T17" fmla="*/ 64 h 502"/>
                <a:gd name="T18" fmla="*/ 118 w 352"/>
                <a:gd name="T19" fmla="*/ 76 h 502"/>
                <a:gd name="T20" fmla="*/ 92 w 352"/>
                <a:gd name="T21" fmla="*/ 70 h 502"/>
                <a:gd name="T22" fmla="*/ 76 w 352"/>
                <a:gd name="T23" fmla="*/ 100 h 502"/>
                <a:gd name="T24" fmla="*/ 48 w 352"/>
                <a:gd name="T25" fmla="*/ 92 h 502"/>
                <a:gd name="T26" fmla="*/ 34 w 352"/>
                <a:gd name="T27" fmla="*/ 64 h 502"/>
                <a:gd name="T28" fmla="*/ 16 w 352"/>
                <a:gd name="T29" fmla="*/ 96 h 502"/>
                <a:gd name="T30" fmla="*/ 8 w 352"/>
                <a:gd name="T31" fmla="*/ 108 h 502"/>
                <a:gd name="T32" fmla="*/ 30 w 352"/>
                <a:gd name="T33" fmla="*/ 168 h 502"/>
                <a:gd name="T34" fmla="*/ 30 w 352"/>
                <a:gd name="T35" fmla="*/ 196 h 502"/>
                <a:gd name="T36" fmla="*/ 42 w 352"/>
                <a:gd name="T37" fmla="*/ 224 h 502"/>
                <a:gd name="T38" fmla="*/ 48 w 352"/>
                <a:gd name="T39" fmla="*/ 240 h 502"/>
                <a:gd name="T40" fmla="*/ 38 w 352"/>
                <a:gd name="T41" fmla="*/ 284 h 502"/>
                <a:gd name="T42" fmla="*/ 8 w 352"/>
                <a:gd name="T43" fmla="*/ 332 h 502"/>
                <a:gd name="T44" fmla="*/ 48 w 352"/>
                <a:gd name="T45" fmla="*/ 378 h 502"/>
                <a:gd name="T46" fmla="*/ 32 w 352"/>
                <a:gd name="T47" fmla="*/ 416 h 502"/>
                <a:gd name="T48" fmla="*/ 20 w 352"/>
                <a:gd name="T49" fmla="*/ 450 h 502"/>
                <a:gd name="T50" fmla="*/ 12 w 352"/>
                <a:gd name="T51" fmla="*/ 466 h 502"/>
                <a:gd name="T52" fmla="*/ 26 w 352"/>
                <a:gd name="T53" fmla="*/ 482 h 502"/>
                <a:gd name="T54" fmla="*/ 28 w 352"/>
                <a:gd name="T55" fmla="*/ 488 h 502"/>
                <a:gd name="T56" fmla="*/ 30 w 352"/>
                <a:gd name="T57" fmla="*/ 492 h 502"/>
                <a:gd name="T58" fmla="*/ 94 w 352"/>
                <a:gd name="T59" fmla="*/ 496 h 502"/>
                <a:gd name="T60" fmla="*/ 114 w 352"/>
                <a:gd name="T61" fmla="*/ 464 h 502"/>
                <a:gd name="T62" fmla="*/ 208 w 352"/>
                <a:gd name="T63" fmla="*/ 352 h 502"/>
                <a:gd name="T64" fmla="*/ 240 w 352"/>
                <a:gd name="T65" fmla="*/ 332 h 502"/>
                <a:gd name="T66" fmla="*/ 234 w 352"/>
                <a:gd name="T67" fmla="*/ 312 h 502"/>
                <a:gd name="T68" fmla="*/ 218 w 352"/>
                <a:gd name="T69" fmla="*/ 296 h 502"/>
                <a:gd name="T70" fmla="*/ 180 w 352"/>
                <a:gd name="T71" fmla="*/ 276 h 502"/>
                <a:gd name="T72" fmla="*/ 170 w 352"/>
                <a:gd name="T73" fmla="*/ 242 h 502"/>
                <a:gd name="T74" fmla="*/ 116 w 352"/>
                <a:gd name="T75" fmla="*/ 228 h 502"/>
                <a:gd name="T76" fmla="*/ 98 w 352"/>
                <a:gd name="T77" fmla="*/ 218 h 502"/>
                <a:gd name="T78" fmla="*/ 98 w 352"/>
                <a:gd name="T79" fmla="*/ 202 h 502"/>
                <a:gd name="T80" fmla="*/ 118 w 352"/>
                <a:gd name="T81" fmla="*/ 180 h 502"/>
                <a:gd name="T82" fmla="*/ 114 w 352"/>
                <a:gd name="T83" fmla="*/ 158 h 502"/>
                <a:gd name="T84" fmla="*/ 134 w 352"/>
                <a:gd name="T85" fmla="*/ 148 h 502"/>
                <a:gd name="T86" fmla="*/ 148 w 352"/>
                <a:gd name="T87" fmla="*/ 140 h 502"/>
                <a:gd name="T88" fmla="*/ 148 w 352"/>
                <a:gd name="T89" fmla="*/ 118 h 502"/>
                <a:gd name="T90" fmla="*/ 172 w 352"/>
                <a:gd name="T91" fmla="*/ 120 h 502"/>
                <a:gd name="T92" fmla="*/ 214 w 352"/>
                <a:gd name="T93" fmla="*/ 144 h 502"/>
                <a:gd name="T94" fmla="*/ 204 w 352"/>
                <a:gd name="T95" fmla="*/ 154 h 502"/>
                <a:gd name="T96" fmla="*/ 226 w 352"/>
                <a:gd name="T97" fmla="*/ 168 h 502"/>
                <a:gd name="T98" fmla="*/ 236 w 352"/>
                <a:gd name="T99" fmla="*/ 180 h 502"/>
                <a:gd name="T100" fmla="*/ 252 w 352"/>
                <a:gd name="T101" fmla="*/ 220 h 502"/>
                <a:gd name="T102" fmla="*/ 314 w 352"/>
                <a:gd name="T103" fmla="*/ 236 h 502"/>
                <a:gd name="T104" fmla="*/ 336 w 352"/>
                <a:gd name="T105" fmla="*/ 188 h 502"/>
                <a:gd name="T106" fmla="*/ 352 w 352"/>
                <a:gd name="T107" fmla="*/ 176 h 502"/>
                <a:gd name="T108" fmla="*/ 326 w 352"/>
                <a:gd name="T109" fmla="*/ 156 h 50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2" h="502">
                  <a:moveTo>
                    <a:pt x="324" y="152"/>
                  </a:moveTo>
                  <a:lnTo>
                    <a:pt x="318" y="148"/>
                  </a:lnTo>
                  <a:lnTo>
                    <a:pt x="318" y="148"/>
                  </a:lnTo>
                  <a:lnTo>
                    <a:pt x="316" y="148"/>
                  </a:lnTo>
                  <a:lnTo>
                    <a:pt x="312" y="144"/>
                  </a:lnTo>
                  <a:lnTo>
                    <a:pt x="290" y="136"/>
                  </a:lnTo>
                  <a:lnTo>
                    <a:pt x="284" y="136"/>
                  </a:lnTo>
                  <a:lnTo>
                    <a:pt x="280" y="138"/>
                  </a:lnTo>
                  <a:lnTo>
                    <a:pt x="270" y="122"/>
                  </a:lnTo>
                  <a:lnTo>
                    <a:pt x="272" y="120"/>
                  </a:lnTo>
                  <a:lnTo>
                    <a:pt x="278" y="112"/>
                  </a:lnTo>
                  <a:lnTo>
                    <a:pt x="278" y="104"/>
                  </a:lnTo>
                  <a:lnTo>
                    <a:pt x="278" y="102"/>
                  </a:lnTo>
                  <a:lnTo>
                    <a:pt x="282" y="96"/>
                  </a:lnTo>
                  <a:lnTo>
                    <a:pt x="280" y="94"/>
                  </a:lnTo>
                  <a:lnTo>
                    <a:pt x="268" y="92"/>
                  </a:lnTo>
                  <a:lnTo>
                    <a:pt x="268" y="92"/>
                  </a:lnTo>
                  <a:lnTo>
                    <a:pt x="246" y="88"/>
                  </a:lnTo>
                  <a:lnTo>
                    <a:pt x="246" y="88"/>
                  </a:lnTo>
                  <a:lnTo>
                    <a:pt x="234" y="76"/>
                  </a:lnTo>
                  <a:lnTo>
                    <a:pt x="234" y="76"/>
                  </a:lnTo>
                  <a:lnTo>
                    <a:pt x="230" y="68"/>
                  </a:lnTo>
                  <a:lnTo>
                    <a:pt x="228" y="64"/>
                  </a:lnTo>
                  <a:lnTo>
                    <a:pt x="234" y="48"/>
                  </a:lnTo>
                  <a:lnTo>
                    <a:pt x="234" y="36"/>
                  </a:lnTo>
                  <a:lnTo>
                    <a:pt x="234" y="32"/>
                  </a:lnTo>
                  <a:lnTo>
                    <a:pt x="228" y="40"/>
                  </a:lnTo>
                  <a:lnTo>
                    <a:pt x="226" y="40"/>
                  </a:lnTo>
                  <a:lnTo>
                    <a:pt x="226" y="42"/>
                  </a:lnTo>
                  <a:lnTo>
                    <a:pt x="224" y="40"/>
                  </a:lnTo>
                  <a:lnTo>
                    <a:pt x="222" y="40"/>
                  </a:lnTo>
                  <a:lnTo>
                    <a:pt x="210" y="30"/>
                  </a:lnTo>
                  <a:lnTo>
                    <a:pt x="208" y="28"/>
                  </a:lnTo>
                  <a:lnTo>
                    <a:pt x="208" y="26"/>
                  </a:lnTo>
                  <a:lnTo>
                    <a:pt x="206" y="8"/>
                  </a:lnTo>
                  <a:lnTo>
                    <a:pt x="200" y="0"/>
                  </a:lnTo>
                  <a:lnTo>
                    <a:pt x="188" y="0"/>
                  </a:lnTo>
                  <a:lnTo>
                    <a:pt x="180" y="14"/>
                  </a:lnTo>
                  <a:lnTo>
                    <a:pt x="180" y="16"/>
                  </a:lnTo>
                  <a:lnTo>
                    <a:pt x="178" y="16"/>
                  </a:lnTo>
                  <a:lnTo>
                    <a:pt x="160" y="12"/>
                  </a:lnTo>
                  <a:lnTo>
                    <a:pt x="156" y="30"/>
                  </a:lnTo>
                  <a:lnTo>
                    <a:pt x="156" y="48"/>
                  </a:lnTo>
                  <a:lnTo>
                    <a:pt x="156" y="48"/>
                  </a:lnTo>
                  <a:lnTo>
                    <a:pt x="146" y="64"/>
                  </a:lnTo>
                  <a:lnTo>
                    <a:pt x="146" y="66"/>
                  </a:lnTo>
                  <a:lnTo>
                    <a:pt x="144" y="66"/>
                  </a:lnTo>
                  <a:lnTo>
                    <a:pt x="142" y="66"/>
                  </a:lnTo>
                  <a:lnTo>
                    <a:pt x="130" y="68"/>
                  </a:lnTo>
                  <a:lnTo>
                    <a:pt x="118" y="76"/>
                  </a:lnTo>
                  <a:lnTo>
                    <a:pt x="118" y="78"/>
                  </a:lnTo>
                  <a:lnTo>
                    <a:pt x="118" y="78"/>
                  </a:lnTo>
                  <a:lnTo>
                    <a:pt x="116" y="78"/>
                  </a:lnTo>
                  <a:lnTo>
                    <a:pt x="114" y="78"/>
                  </a:lnTo>
                  <a:lnTo>
                    <a:pt x="92" y="70"/>
                  </a:lnTo>
                  <a:lnTo>
                    <a:pt x="90" y="78"/>
                  </a:lnTo>
                  <a:lnTo>
                    <a:pt x="90" y="80"/>
                  </a:lnTo>
                  <a:lnTo>
                    <a:pt x="80" y="96"/>
                  </a:lnTo>
                  <a:lnTo>
                    <a:pt x="80" y="96"/>
                  </a:lnTo>
                  <a:lnTo>
                    <a:pt x="76" y="100"/>
                  </a:lnTo>
                  <a:lnTo>
                    <a:pt x="74" y="100"/>
                  </a:lnTo>
                  <a:lnTo>
                    <a:pt x="64" y="100"/>
                  </a:lnTo>
                  <a:lnTo>
                    <a:pt x="50" y="94"/>
                  </a:lnTo>
                  <a:lnTo>
                    <a:pt x="48" y="92"/>
                  </a:lnTo>
                  <a:lnTo>
                    <a:pt x="48" y="92"/>
                  </a:lnTo>
                  <a:lnTo>
                    <a:pt x="48" y="90"/>
                  </a:lnTo>
                  <a:lnTo>
                    <a:pt x="46" y="72"/>
                  </a:lnTo>
                  <a:lnTo>
                    <a:pt x="42" y="56"/>
                  </a:lnTo>
                  <a:lnTo>
                    <a:pt x="38" y="52"/>
                  </a:lnTo>
                  <a:lnTo>
                    <a:pt x="34" y="64"/>
                  </a:lnTo>
                  <a:lnTo>
                    <a:pt x="34" y="64"/>
                  </a:lnTo>
                  <a:lnTo>
                    <a:pt x="34" y="64"/>
                  </a:lnTo>
                  <a:lnTo>
                    <a:pt x="24" y="76"/>
                  </a:lnTo>
                  <a:lnTo>
                    <a:pt x="16" y="96"/>
                  </a:lnTo>
                  <a:lnTo>
                    <a:pt x="16" y="96"/>
                  </a:lnTo>
                  <a:lnTo>
                    <a:pt x="16" y="96"/>
                  </a:lnTo>
                  <a:lnTo>
                    <a:pt x="16" y="96"/>
                  </a:lnTo>
                  <a:lnTo>
                    <a:pt x="14" y="96"/>
                  </a:lnTo>
                  <a:lnTo>
                    <a:pt x="8" y="108"/>
                  </a:lnTo>
                  <a:lnTo>
                    <a:pt x="8" y="108"/>
                  </a:lnTo>
                  <a:lnTo>
                    <a:pt x="6" y="114"/>
                  </a:lnTo>
                  <a:lnTo>
                    <a:pt x="0" y="122"/>
                  </a:lnTo>
                  <a:lnTo>
                    <a:pt x="6" y="140"/>
                  </a:lnTo>
                  <a:lnTo>
                    <a:pt x="30" y="168"/>
                  </a:lnTo>
                  <a:lnTo>
                    <a:pt x="30" y="168"/>
                  </a:lnTo>
                  <a:lnTo>
                    <a:pt x="38" y="184"/>
                  </a:lnTo>
                  <a:lnTo>
                    <a:pt x="38" y="186"/>
                  </a:lnTo>
                  <a:lnTo>
                    <a:pt x="36" y="188"/>
                  </a:lnTo>
                  <a:lnTo>
                    <a:pt x="36" y="188"/>
                  </a:lnTo>
                  <a:lnTo>
                    <a:pt x="30" y="196"/>
                  </a:lnTo>
                  <a:lnTo>
                    <a:pt x="28" y="196"/>
                  </a:lnTo>
                  <a:lnTo>
                    <a:pt x="12" y="200"/>
                  </a:lnTo>
                  <a:lnTo>
                    <a:pt x="14" y="212"/>
                  </a:lnTo>
                  <a:lnTo>
                    <a:pt x="26" y="220"/>
                  </a:lnTo>
                  <a:lnTo>
                    <a:pt x="42" y="224"/>
                  </a:lnTo>
                  <a:lnTo>
                    <a:pt x="48" y="240"/>
                  </a:lnTo>
                  <a:lnTo>
                    <a:pt x="48" y="240"/>
                  </a:lnTo>
                  <a:lnTo>
                    <a:pt x="48" y="240"/>
                  </a:lnTo>
                  <a:lnTo>
                    <a:pt x="48" y="240"/>
                  </a:lnTo>
                  <a:lnTo>
                    <a:pt x="48" y="240"/>
                  </a:lnTo>
                  <a:lnTo>
                    <a:pt x="44" y="268"/>
                  </a:lnTo>
                  <a:lnTo>
                    <a:pt x="44" y="268"/>
                  </a:lnTo>
                  <a:lnTo>
                    <a:pt x="44" y="268"/>
                  </a:lnTo>
                  <a:lnTo>
                    <a:pt x="38" y="280"/>
                  </a:lnTo>
                  <a:lnTo>
                    <a:pt x="38" y="284"/>
                  </a:lnTo>
                  <a:lnTo>
                    <a:pt x="36" y="284"/>
                  </a:lnTo>
                  <a:lnTo>
                    <a:pt x="16" y="286"/>
                  </a:lnTo>
                  <a:lnTo>
                    <a:pt x="16" y="294"/>
                  </a:lnTo>
                  <a:lnTo>
                    <a:pt x="10" y="312"/>
                  </a:lnTo>
                  <a:lnTo>
                    <a:pt x="8" y="332"/>
                  </a:lnTo>
                  <a:lnTo>
                    <a:pt x="12" y="344"/>
                  </a:lnTo>
                  <a:lnTo>
                    <a:pt x="36" y="358"/>
                  </a:lnTo>
                  <a:lnTo>
                    <a:pt x="38" y="360"/>
                  </a:lnTo>
                  <a:lnTo>
                    <a:pt x="48" y="376"/>
                  </a:lnTo>
                  <a:lnTo>
                    <a:pt x="48" y="378"/>
                  </a:lnTo>
                  <a:lnTo>
                    <a:pt x="48" y="378"/>
                  </a:lnTo>
                  <a:lnTo>
                    <a:pt x="48" y="380"/>
                  </a:lnTo>
                  <a:lnTo>
                    <a:pt x="34" y="408"/>
                  </a:lnTo>
                  <a:lnTo>
                    <a:pt x="32" y="416"/>
                  </a:lnTo>
                  <a:lnTo>
                    <a:pt x="32" y="416"/>
                  </a:lnTo>
                  <a:lnTo>
                    <a:pt x="24" y="434"/>
                  </a:lnTo>
                  <a:lnTo>
                    <a:pt x="20" y="448"/>
                  </a:lnTo>
                  <a:lnTo>
                    <a:pt x="20" y="450"/>
                  </a:lnTo>
                  <a:lnTo>
                    <a:pt x="20" y="450"/>
                  </a:lnTo>
                  <a:lnTo>
                    <a:pt x="20" y="450"/>
                  </a:lnTo>
                  <a:lnTo>
                    <a:pt x="14" y="456"/>
                  </a:lnTo>
                  <a:lnTo>
                    <a:pt x="12" y="462"/>
                  </a:lnTo>
                  <a:lnTo>
                    <a:pt x="12" y="462"/>
                  </a:lnTo>
                  <a:lnTo>
                    <a:pt x="12" y="464"/>
                  </a:lnTo>
                  <a:lnTo>
                    <a:pt x="12" y="466"/>
                  </a:lnTo>
                  <a:lnTo>
                    <a:pt x="14" y="468"/>
                  </a:lnTo>
                  <a:lnTo>
                    <a:pt x="22" y="476"/>
                  </a:lnTo>
                  <a:lnTo>
                    <a:pt x="22" y="476"/>
                  </a:lnTo>
                  <a:lnTo>
                    <a:pt x="22" y="476"/>
                  </a:lnTo>
                  <a:lnTo>
                    <a:pt x="26" y="482"/>
                  </a:lnTo>
                  <a:lnTo>
                    <a:pt x="26" y="482"/>
                  </a:lnTo>
                  <a:lnTo>
                    <a:pt x="26" y="482"/>
                  </a:lnTo>
                  <a:lnTo>
                    <a:pt x="28" y="484"/>
                  </a:lnTo>
                  <a:lnTo>
                    <a:pt x="28" y="484"/>
                  </a:lnTo>
                  <a:lnTo>
                    <a:pt x="28" y="488"/>
                  </a:lnTo>
                  <a:lnTo>
                    <a:pt x="28" y="488"/>
                  </a:lnTo>
                  <a:lnTo>
                    <a:pt x="28" y="488"/>
                  </a:lnTo>
                  <a:lnTo>
                    <a:pt x="28" y="488"/>
                  </a:lnTo>
                  <a:lnTo>
                    <a:pt x="28" y="488"/>
                  </a:lnTo>
                  <a:lnTo>
                    <a:pt x="30" y="492"/>
                  </a:lnTo>
                  <a:lnTo>
                    <a:pt x="36" y="496"/>
                  </a:lnTo>
                  <a:lnTo>
                    <a:pt x="66" y="502"/>
                  </a:lnTo>
                  <a:lnTo>
                    <a:pt x="66" y="502"/>
                  </a:lnTo>
                  <a:lnTo>
                    <a:pt x="80" y="500"/>
                  </a:lnTo>
                  <a:lnTo>
                    <a:pt x="94" y="496"/>
                  </a:lnTo>
                  <a:lnTo>
                    <a:pt x="94" y="496"/>
                  </a:lnTo>
                  <a:lnTo>
                    <a:pt x="108" y="492"/>
                  </a:lnTo>
                  <a:lnTo>
                    <a:pt x="122" y="492"/>
                  </a:lnTo>
                  <a:lnTo>
                    <a:pt x="122" y="486"/>
                  </a:lnTo>
                  <a:lnTo>
                    <a:pt x="114" y="464"/>
                  </a:lnTo>
                  <a:lnTo>
                    <a:pt x="112" y="464"/>
                  </a:lnTo>
                  <a:lnTo>
                    <a:pt x="114" y="464"/>
                  </a:lnTo>
                  <a:lnTo>
                    <a:pt x="158" y="400"/>
                  </a:lnTo>
                  <a:lnTo>
                    <a:pt x="208" y="352"/>
                  </a:lnTo>
                  <a:lnTo>
                    <a:pt x="208" y="352"/>
                  </a:lnTo>
                  <a:lnTo>
                    <a:pt x="224" y="348"/>
                  </a:lnTo>
                  <a:lnTo>
                    <a:pt x="232" y="338"/>
                  </a:lnTo>
                  <a:lnTo>
                    <a:pt x="232" y="338"/>
                  </a:lnTo>
                  <a:lnTo>
                    <a:pt x="232" y="338"/>
                  </a:lnTo>
                  <a:lnTo>
                    <a:pt x="240" y="332"/>
                  </a:lnTo>
                  <a:lnTo>
                    <a:pt x="250" y="328"/>
                  </a:lnTo>
                  <a:lnTo>
                    <a:pt x="246" y="324"/>
                  </a:lnTo>
                  <a:lnTo>
                    <a:pt x="234" y="312"/>
                  </a:lnTo>
                  <a:lnTo>
                    <a:pt x="234" y="312"/>
                  </a:lnTo>
                  <a:lnTo>
                    <a:pt x="234" y="312"/>
                  </a:lnTo>
                  <a:lnTo>
                    <a:pt x="226" y="302"/>
                  </a:lnTo>
                  <a:lnTo>
                    <a:pt x="226" y="300"/>
                  </a:lnTo>
                  <a:lnTo>
                    <a:pt x="226" y="300"/>
                  </a:lnTo>
                  <a:lnTo>
                    <a:pt x="230" y="294"/>
                  </a:lnTo>
                  <a:lnTo>
                    <a:pt x="218" y="296"/>
                  </a:lnTo>
                  <a:lnTo>
                    <a:pt x="196" y="292"/>
                  </a:lnTo>
                  <a:lnTo>
                    <a:pt x="196" y="292"/>
                  </a:lnTo>
                  <a:lnTo>
                    <a:pt x="186" y="284"/>
                  </a:lnTo>
                  <a:lnTo>
                    <a:pt x="182" y="280"/>
                  </a:lnTo>
                  <a:lnTo>
                    <a:pt x="180" y="276"/>
                  </a:lnTo>
                  <a:lnTo>
                    <a:pt x="180" y="276"/>
                  </a:lnTo>
                  <a:lnTo>
                    <a:pt x="176" y="256"/>
                  </a:lnTo>
                  <a:lnTo>
                    <a:pt x="174" y="238"/>
                  </a:lnTo>
                  <a:lnTo>
                    <a:pt x="174" y="238"/>
                  </a:lnTo>
                  <a:lnTo>
                    <a:pt x="170" y="242"/>
                  </a:lnTo>
                  <a:lnTo>
                    <a:pt x="164" y="244"/>
                  </a:lnTo>
                  <a:lnTo>
                    <a:pt x="146" y="240"/>
                  </a:lnTo>
                  <a:lnTo>
                    <a:pt x="136" y="232"/>
                  </a:lnTo>
                  <a:lnTo>
                    <a:pt x="122" y="228"/>
                  </a:lnTo>
                  <a:lnTo>
                    <a:pt x="116" y="228"/>
                  </a:lnTo>
                  <a:lnTo>
                    <a:pt x="116" y="228"/>
                  </a:lnTo>
                  <a:lnTo>
                    <a:pt x="110" y="226"/>
                  </a:lnTo>
                  <a:lnTo>
                    <a:pt x="104" y="224"/>
                  </a:lnTo>
                  <a:lnTo>
                    <a:pt x="104" y="224"/>
                  </a:lnTo>
                  <a:lnTo>
                    <a:pt x="98" y="218"/>
                  </a:lnTo>
                  <a:lnTo>
                    <a:pt x="96" y="214"/>
                  </a:lnTo>
                  <a:lnTo>
                    <a:pt x="96" y="214"/>
                  </a:lnTo>
                  <a:lnTo>
                    <a:pt x="96" y="210"/>
                  </a:lnTo>
                  <a:lnTo>
                    <a:pt x="96" y="206"/>
                  </a:lnTo>
                  <a:lnTo>
                    <a:pt x="98" y="202"/>
                  </a:lnTo>
                  <a:lnTo>
                    <a:pt x="102" y="200"/>
                  </a:lnTo>
                  <a:lnTo>
                    <a:pt x="102" y="200"/>
                  </a:lnTo>
                  <a:lnTo>
                    <a:pt x="110" y="192"/>
                  </a:lnTo>
                  <a:lnTo>
                    <a:pt x="118" y="180"/>
                  </a:lnTo>
                  <a:lnTo>
                    <a:pt x="118" y="180"/>
                  </a:lnTo>
                  <a:lnTo>
                    <a:pt x="116" y="176"/>
                  </a:lnTo>
                  <a:lnTo>
                    <a:pt x="114" y="170"/>
                  </a:lnTo>
                  <a:lnTo>
                    <a:pt x="112" y="164"/>
                  </a:lnTo>
                  <a:lnTo>
                    <a:pt x="114" y="160"/>
                  </a:lnTo>
                  <a:lnTo>
                    <a:pt x="114" y="158"/>
                  </a:lnTo>
                  <a:lnTo>
                    <a:pt x="114" y="158"/>
                  </a:lnTo>
                  <a:lnTo>
                    <a:pt x="116" y="156"/>
                  </a:lnTo>
                  <a:lnTo>
                    <a:pt x="120" y="152"/>
                  </a:lnTo>
                  <a:lnTo>
                    <a:pt x="134" y="148"/>
                  </a:lnTo>
                  <a:lnTo>
                    <a:pt x="134" y="148"/>
                  </a:lnTo>
                  <a:lnTo>
                    <a:pt x="136" y="142"/>
                  </a:lnTo>
                  <a:lnTo>
                    <a:pt x="138" y="140"/>
                  </a:lnTo>
                  <a:lnTo>
                    <a:pt x="150" y="140"/>
                  </a:lnTo>
                  <a:lnTo>
                    <a:pt x="148" y="140"/>
                  </a:lnTo>
                  <a:lnTo>
                    <a:pt x="148" y="140"/>
                  </a:lnTo>
                  <a:lnTo>
                    <a:pt x="142" y="136"/>
                  </a:lnTo>
                  <a:lnTo>
                    <a:pt x="140" y="132"/>
                  </a:lnTo>
                  <a:lnTo>
                    <a:pt x="140" y="128"/>
                  </a:lnTo>
                  <a:lnTo>
                    <a:pt x="142" y="122"/>
                  </a:lnTo>
                  <a:lnTo>
                    <a:pt x="148" y="118"/>
                  </a:lnTo>
                  <a:lnTo>
                    <a:pt x="148" y="118"/>
                  </a:lnTo>
                  <a:lnTo>
                    <a:pt x="154" y="116"/>
                  </a:lnTo>
                  <a:lnTo>
                    <a:pt x="160" y="116"/>
                  </a:lnTo>
                  <a:lnTo>
                    <a:pt x="166" y="118"/>
                  </a:lnTo>
                  <a:lnTo>
                    <a:pt x="172" y="120"/>
                  </a:lnTo>
                  <a:lnTo>
                    <a:pt x="190" y="134"/>
                  </a:lnTo>
                  <a:lnTo>
                    <a:pt x="208" y="134"/>
                  </a:lnTo>
                  <a:lnTo>
                    <a:pt x="214" y="138"/>
                  </a:lnTo>
                  <a:lnTo>
                    <a:pt x="214" y="144"/>
                  </a:lnTo>
                  <a:lnTo>
                    <a:pt x="214" y="144"/>
                  </a:lnTo>
                  <a:lnTo>
                    <a:pt x="214" y="150"/>
                  </a:lnTo>
                  <a:lnTo>
                    <a:pt x="210" y="152"/>
                  </a:lnTo>
                  <a:lnTo>
                    <a:pt x="210" y="152"/>
                  </a:lnTo>
                  <a:lnTo>
                    <a:pt x="206" y="152"/>
                  </a:lnTo>
                  <a:lnTo>
                    <a:pt x="204" y="154"/>
                  </a:lnTo>
                  <a:lnTo>
                    <a:pt x="202" y="160"/>
                  </a:lnTo>
                  <a:lnTo>
                    <a:pt x="210" y="180"/>
                  </a:lnTo>
                  <a:lnTo>
                    <a:pt x="210" y="180"/>
                  </a:lnTo>
                  <a:lnTo>
                    <a:pt x="218" y="170"/>
                  </a:lnTo>
                  <a:lnTo>
                    <a:pt x="226" y="168"/>
                  </a:lnTo>
                  <a:lnTo>
                    <a:pt x="226" y="168"/>
                  </a:lnTo>
                  <a:lnTo>
                    <a:pt x="230" y="168"/>
                  </a:lnTo>
                  <a:lnTo>
                    <a:pt x="234" y="172"/>
                  </a:lnTo>
                  <a:lnTo>
                    <a:pt x="234" y="172"/>
                  </a:lnTo>
                  <a:lnTo>
                    <a:pt x="236" y="180"/>
                  </a:lnTo>
                  <a:lnTo>
                    <a:pt x="240" y="190"/>
                  </a:lnTo>
                  <a:lnTo>
                    <a:pt x="240" y="190"/>
                  </a:lnTo>
                  <a:lnTo>
                    <a:pt x="242" y="202"/>
                  </a:lnTo>
                  <a:lnTo>
                    <a:pt x="246" y="210"/>
                  </a:lnTo>
                  <a:lnTo>
                    <a:pt x="252" y="220"/>
                  </a:lnTo>
                  <a:lnTo>
                    <a:pt x="252" y="220"/>
                  </a:lnTo>
                  <a:lnTo>
                    <a:pt x="264" y="236"/>
                  </a:lnTo>
                  <a:lnTo>
                    <a:pt x="268" y="248"/>
                  </a:lnTo>
                  <a:lnTo>
                    <a:pt x="300" y="244"/>
                  </a:lnTo>
                  <a:lnTo>
                    <a:pt x="314" y="236"/>
                  </a:lnTo>
                  <a:lnTo>
                    <a:pt x="326" y="220"/>
                  </a:lnTo>
                  <a:lnTo>
                    <a:pt x="332" y="204"/>
                  </a:lnTo>
                  <a:lnTo>
                    <a:pt x="332" y="204"/>
                  </a:lnTo>
                  <a:lnTo>
                    <a:pt x="332" y="204"/>
                  </a:lnTo>
                  <a:lnTo>
                    <a:pt x="336" y="188"/>
                  </a:lnTo>
                  <a:lnTo>
                    <a:pt x="336" y="186"/>
                  </a:lnTo>
                  <a:lnTo>
                    <a:pt x="336" y="184"/>
                  </a:lnTo>
                  <a:lnTo>
                    <a:pt x="338" y="184"/>
                  </a:lnTo>
                  <a:lnTo>
                    <a:pt x="350" y="176"/>
                  </a:lnTo>
                  <a:lnTo>
                    <a:pt x="352" y="176"/>
                  </a:lnTo>
                  <a:lnTo>
                    <a:pt x="350" y="174"/>
                  </a:lnTo>
                  <a:lnTo>
                    <a:pt x="330" y="168"/>
                  </a:lnTo>
                  <a:lnTo>
                    <a:pt x="330" y="168"/>
                  </a:lnTo>
                  <a:lnTo>
                    <a:pt x="330" y="168"/>
                  </a:lnTo>
                  <a:lnTo>
                    <a:pt x="326" y="156"/>
                  </a:lnTo>
                  <a:lnTo>
                    <a:pt x="324" y="152"/>
                  </a:lnTo>
                  <a:close/>
                </a:path>
              </a:pathLst>
            </a:custGeom>
            <a:grpFill/>
            <a:ln>
              <a:noFill/>
            </a:ln>
            <a:effectLst/>
          </p:spPr>
          <p:txBody>
            <a:bodyPr/>
            <a:lstStyle/>
            <a:p>
              <a:pPr>
                <a:defRPr/>
              </a:pPr>
              <a:endParaRPr lang="zh-CN" altLang="en-US" sz="1400">
                <a:solidFill>
                  <a:srgbClr val="FFD85F"/>
                </a:solidFill>
                <a:latin typeface="微软雅黑" panose="020b0503020204020204" pitchFamily="34" charset="-122"/>
                <a:ea typeface="微软雅黑" panose="020b0503020204020204" pitchFamily="34" charset="-122"/>
              </a:endParaRPr>
            </a:p>
          </p:txBody>
        </p:sp>
        <p:sp>
          <p:nvSpPr>
            <p:cNvPr id="40" name="Freeform 34"/>
            <p:cNvSpPr/>
            <p:nvPr/>
          </p:nvSpPr>
          <p:spPr bwMode="auto">
            <a:xfrm>
              <a:off x="5218086" y="2564929"/>
              <a:ext cx="503238" cy="496887"/>
            </a:xfrm>
            <a:custGeom>
              <a:gdLst>
                <a:gd name="T0" fmla="*/ 20 w 370"/>
                <a:gd name="T1" fmla="*/ 146 h 366"/>
                <a:gd name="T2" fmla="*/ 0 w 370"/>
                <a:gd name="T3" fmla="*/ 182 h 366"/>
                <a:gd name="T4" fmla="*/ 10 w 370"/>
                <a:gd name="T5" fmla="*/ 210 h 366"/>
                <a:gd name="T6" fmla="*/ 30 w 370"/>
                <a:gd name="T7" fmla="*/ 222 h 366"/>
                <a:gd name="T8" fmla="*/ 54 w 370"/>
                <a:gd name="T9" fmla="*/ 276 h 366"/>
                <a:gd name="T10" fmla="*/ 82 w 370"/>
                <a:gd name="T11" fmla="*/ 290 h 366"/>
                <a:gd name="T12" fmla="*/ 86 w 370"/>
                <a:gd name="T13" fmla="*/ 290 h 366"/>
                <a:gd name="T14" fmla="*/ 152 w 370"/>
                <a:gd name="T15" fmla="*/ 302 h 366"/>
                <a:gd name="T16" fmla="*/ 204 w 370"/>
                <a:gd name="T17" fmla="*/ 306 h 366"/>
                <a:gd name="T18" fmla="*/ 214 w 370"/>
                <a:gd name="T19" fmla="*/ 312 h 366"/>
                <a:gd name="T20" fmla="*/ 214 w 370"/>
                <a:gd name="T21" fmla="*/ 332 h 366"/>
                <a:gd name="T22" fmla="*/ 234 w 370"/>
                <a:gd name="T23" fmla="*/ 342 h 366"/>
                <a:gd name="T24" fmla="*/ 250 w 370"/>
                <a:gd name="T25" fmla="*/ 338 h 366"/>
                <a:gd name="T26" fmla="*/ 266 w 370"/>
                <a:gd name="T27" fmla="*/ 350 h 366"/>
                <a:gd name="T28" fmla="*/ 280 w 370"/>
                <a:gd name="T29" fmla="*/ 364 h 366"/>
                <a:gd name="T30" fmla="*/ 290 w 370"/>
                <a:gd name="T31" fmla="*/ 360 h 366"/>
                <a:gd name="T32" fmla="*/ 314 w 370"/>
                <a:gd name="T33" fmla="*/ 358 h 366"/>
                <a:gd name="T34" fmla="*/ 326 w 370"/>
                <a:gd name="T35" fmla="*/ 342 h 366"/>
                <a:gd name="T36" fmla="*/ 342 w 370"/>
                <a:gd name="T37" fmla="*/ 332 h 366"/>
                <a:gd name="T38" fmla="*/ 342 w 370"/>
                <a:gd name="T39" fmla="*/ 326 h 366"/>
                <a:gd name="T40" fmla="*/ 344 w 370"/>
                <a:gd name="T41" fmla="*/ 306 h 366"/>
                <a:gd name="T42" fmla="*/ 328 w 370"/>
                <a:gd name="T43" fmla="*/ 294 h 366"/>
                <a:gd name="T44" fmla="*/ 310 w 370"/>
                <a:gd name="T45" fmla="*/ 296 h 366"/>
                <a:gd name="T46" fmla="*/ 302 w 370"/>
                <a:gd name="T47" fmla="*/ 294 h 366"/>
                <a:gd name="T48" fmla="*/ 302 w 370"/>
                <a:gd name="T49" fmla="*/ 286 h 366"/>
                <a:gd name="T50" fmla="*/ 282 w 370"/>
                <a:gd name="T51" fmla="*/ 262 h 366"/>
                <a:gd name="T52" fmla="*/ 272 w 370"/>
                <a:gd name="T53" fmla="*/ 244 h 366"/>
                <a:gd name="T54" fmla="*/ 298 w 370"/>
                <a:gd name="T55" fmla="*/ 240 h 366"/>
                <a:gd name="T56" fmla="*/ 296 w 370"/>
                <a:gd name="T57" fmla="*/ 216 h 366"/>
                <a:gd name="T58" fmla="*/ 300 w 370"/>
                <a:gd name="T59" fmla="*/ 210 h 366"/>
                <a:gd name="T60" fmla="*/ 318 w 370"/>
                <a:gd name="T61" fmla="*/ 200 h 366"/>
                <a:gd name="T62" fmla="*/ 312 w 370"/>
                <a:gd name="T63" fmla="*/ 178 h 366"/>
                <a:gd name="T64" fmla="*/ 318 w 370"/>
                <a:gd name="T65" fmla="*/ 162 h 366"/>
                <a:gd name="T66" fmla="*/ 338 w 370"/>
                <a:gd name="T67" fmla="*/ 166 h 366"/>
                <a:gd name="T68" fmla="*/ 340 w 370"/>
                <a:gd name="T69" fmla="*/ 168 h 366"/>
                <a:gd name="T70" fmla="*/ 370 w 370"/>
                <a:gd name="T71" fmla="*/ 162 h 366"/>
                <a:gd name="T72" fmla="*/ 348 w 370"/>
                <a:gd name="T73" fmla="*/ 128 h 366"/>
                <a:gd name="T74" fmla="*/ 302 w 370"/>
                <a:gd name="T75" fmla="*/ 126 h 366"/>
                <a:gd name="T76" fmla="*/ 302 w 370"/>
                <a:gd name="T77" fmla="*/ 126 h 366"/>
                <a:gd name="T78" fmla="*/ 280 w 370"/>
                <a:gd name="T79" fmla="*/ 110 h 366"/>
                <a:gd name="T80" fmla="*/ 260 w 370"/>
                <a:gd name="T81" fmla="*/ 78 h 366"/>
                <a:gd name="T82" fmla="*/ 292 w 370"/>
                <a:gd name="T83" fmla="*/ 44 h 366"/>
                <a:gd name="T84" fmla="*/ 258 w 370"/>
                <a:gd name="T85" fmla="*/ 22 h 366"/>
                <a:gd name="T86" fmla="*/ 226 w 370"/>
                <a:gd name="T87" fmla="*/ 28 h 366"/>
                <a:gd name="T88" fmla="*/ 196 w 370"/>
                <a:gd name="T89" fmla="*/ 14 h 366"/>
                <a:gd name="T90" fmla="*/ 188 w 370"/>
                <a:gd name="T91" fmla="*/ 6 h 366"/>
                <a:gd name="T92" fmla="*/ 188 w 370"/>
                <a:gd name="T93" fmla="*/ 6 h 366"/>
                <a:gd name="T94" fmla="*/ 186 w 370"/>
                <a:gd name="T95" fmla="*/ 0 h 366"/>
                <a:gd name="T96" fmla="*/ 182 w 370"/>
                <a:gd name="T97" fmla="*/ 28 h 366"/>
                <a:gd name="T98" fmla="*/ 182 w 370"/>
                <a:gd name="T99" fmla="*/ 36 h 366"/>
                <a:gd name="T100" fmla="*/ 184 w 370"/>
                <a:gd name="T101" fmla="*/ 46 h 366"/>
                <a:gd name="T102" fmla="*/ 184 w 370"/>
                <a:gd name="T103" fmla="*/ 68 h 366"/>
                <a:gd name="T104" fmla="*/ 172 w 370"/>
                <a:gd name="T105" fmla="*/ 78 h 366"/>
                <a:gd name="T106" fmla="*/ 170 w 370"/>
                <a:gd name="T107" fmla="*/ 98 h 366"/>
                <a:gd name="T108" fmla="*/ 98 w 370"/>
                <a:gd name="T109" fmla="*/ 106 h 36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0" h="366">
                  <a:moveTo>
                    <a:pt x="82" y="120"/>
                  </a:moveTo>
                  <a:lnTo>
                    <a:pt x="80" y="120"/>
                  </a:lnTo>
                  <a:lnTo>
                    <a:pt x="20" y="146"/>
                  </a:lnTo>
                  <a:lnTo>
                    <a:pt x="2" y="162"/>
                  </a:lnTo>
                  <a:lnTo>
                    <a:pt x="2" y="162"/>
                  </a:lnTo>
                  <a:lnTo>
                    <a:pt x="0" y="182"/>
                  </a:lnTo>
                  <a:lnTo>
                    <a:pt x="2" y="196"/>
                  </a:lnTo>
                  <a:lnTo>
                    <a:pt x="4" y="206"/>
                  </a:lnTo>
                  <a:lnTo>
                    <a:pt x="10" y="210"/>
                  </a:lnTo>
                  <a:lnTo>
                    <a:pt x="28" y="222"/>
                  </a:lnTo>
                  <a:lnTo>
                    <a:pt x="30" y="222"/>
                  </a:lnTo>
                  <a:lnTo>
                    <a:pt x="30" y="222"/>
                  </a:lnTo>
                  <a:lnTo>
                    <a:pt x="34" y="252"/>
                  </a:lnTo>
                  <a:lnTo>
                    <a:pt x="34" y="252"/>
                  </a:lnTo>
                  <a:lnTo>
                    <a:pt x="54" y="276"/>
                  </a:lnTo>
                  <a:lnTo>
                    <a:pt x="60" y="282"/>
                  </a:lnTo>
                  <a:lnTo>
                    <a:pt x="66" y="286"/>
                  </a:lnTo>
                  <a:lnTo>
                    <a:pt x="82" y="290"/>
                  </a:lnTo>
                  <a:lnTo>
                    <a:pt x="86" y="290"/>
                  </a:lnTo>
                  <a:lnTo>
                    <a:pt x="86" y="290"/>
                  </a:lnTo>
                  <a:lnTo>
                    <a:pt x="86" y="290"/>
                  </a:lnTo>
                  <a:lnTo>
                    <a:pt x="92" y="296"/>
                  </a:lnTo>
                  <a:lnTo>
                    <a:pt x="104" y="300"/>
                  </a:lnTo>
                  <a:lnTo>
                    <a:pt x="152" y="302"/>
                  </a:lnTo>
                  <a:lnTo>
                    <a:pt x="152" y="302"/>
                  </a:lnTo>
                  <a:lnTo>
                    <a:pt x="194" y="304"/>
                  </a:lnTo>
                  <a:lnTo>
                    <a:pt x="204" y="306"/>
                  </a:lnTo>
                  <a:lnTo>
                    <a:pt x="210" y="310"/>
                  </a:lnTo>
                  <a:lnTo>
                    <a:pt x="210" y="310"/>
                  </a:lnTo>
                  <a:lnTo>
                    <a:pt x="214" y="312"/>
                  </a:lnTo>
                  <a:lnTo>
                    <a:pt x="214" y="318"/>
                  </a:lnTo>
                  <a:lnTo>
                    <a:pt x="214" y="332"/>
                  </a:lnTo>
                  <a:lnTo>
                    <a:pt x="214" y="332"/>
                  </a:lnTo>
                  <a:lnTo>
                    <a:pt x="214" y="342"/>
                  </a:lnTo>
                  <a:lnTo>
                    <a:pt x="216" y="346"/>
                  </a:lnTo>
                  <a:lnTo>
                    <a:pt x="234" y="342"/>
                  </a:lnTo>
                  <a:lnTo>
                    <a:pt x="234" y="342"/>
                  </a:lnTo>
                  <a:lnTo>
                    <a:pt x="242" y="340"/>
                  </a:lnTo>
                  <a:lnTo>
                    <a:pt x="250" y="338"/>
                  </a:lnTo>
                  <a:lnTo>
                    <a:pt x="256" y="340"/>
                  </a:lnTo>
                  <a:lnTo>
                    <a:pt x="258" y="342"/>
                  </a:lnTo>
                  <a:lnTo>
                    <a:pt x="266" y="350"/>
                  </a:lnTo>
                  <a:lnTo>
                    <a:pt x="266" y="350"/>
                  </a:lnTo>
                  <a:lnTo>
                    <a:pt x="278" y="362"/>
                  </a:lnTo>
                  <a:lnTo>
                    <a:pt x="280" y="364"/>
                  </a:lnTo>
                  <a:lnTo>
                    <a:pt x="282" y="366"/>
                  </a:lnTo>
                  <a:lnTo>
                    <a:pt x="282" y="366"/>
                  </a:lnTo>
                  <a:lnTo>
                    <a:pt x="290" y="360"/>
                  </a:lnTo>
                  <a:lnTo>
                    <a:pt x="298" y="350"/>
                  </a:lnTo>
                  <a:lnTo>
                    <a:pt x="300" y="348"/>
                  </a:lnTo>
                  <a:lnTo>
                    <a:pt x="314" y="358"/>
                  </a:lnTo>
                  <a:lnTo>
                    <a:pt x="324" y="350"/>
                  </a:lnTo>
                  <a:lnTo>
                    <a:pt x="324" y="350"/>
                  </a:lnTo>
                  <a:lnTo>
                    <a:pt x="326" y="342"/>
                  </a:lnTo>
                  <a:lnTo>
                    <a:pt x="330" y="338"/>
                  </a:lnTo>
                  <a:lnTo>
                    <a:pt x="334" y="334"/>
                  </a:lnTo>
                  <a:lnTo>
                    <a:pt x="342" y="332"/>
                  </a:lnTo>
                  <a:lnTo>
                    <a:pt x="346" y="330"/>
                  </a:lnTo>
                  <a:lnTo>
                    <a:pt x="344" y="328"/>
                  </a:lnTo>
                  <a:lnTo>
                    <a:pt x="342" y="326"/>
                  </a:lnTo>
                  <a:lnTo>
                    <a:pt x="342" y="326"/>
                  </a:lnTo>
                  <a:lnTo>
                    <a:pt x="344" y="306"/>
                  </a:lnTo>
                  <a:lnTo>
                    <a:pt x="344" y="306"/>
                  </a:lnTo>
                  <a:lnTo>
                    <a:pt x="338" y="300"/>
                  </a:lnTo>
                  <a:lnTo>
                    <a:pt x="334" y="296"/>
                  </a:lnTo>
                  <a:lnTo>
                    <a:pt x="328" y="294"/>
                  </a:lnTo>
                  <a:lnTo>
                    <a:pt x="320" y="294"/>
                  </a:lnTo>
                  <a:lnTo>
                    <a:pt x="320" y="294"/>
                  </a:lnTo>
                  <a:lnTo>
                    <a:pt x="310" y="296"/>
                  </a:lnTo>
                  <a:lnTo>
                    <a:pt x="306" y="296"/>
                  </a:lnTo>
                  <a:lnTo>
                    <a:pt x="302" y="294"/>
                  </a:lnTo>
                  <a:lnTo>
                    <a:pt x="302" y="294"/>
                  </a:lnTo>
                  <a:lnTo>
                    <a:pt x="302" y="290"/>
                  </a:lnTo>
                  <a:lnTo>
                    <a:pt x="302" y="286"/>
                  </a:lnTo>
                  <a:lnTo>
                    <a:pt x="302" y="286"/>
                  </a:lnTo>
                  <a:lnTo>
                    <a:pt x="292" y="272"/>
                  </a:lnTo>
                  <a:lnTo>
                    <a:pt x="282" y="262"/>
                  </a:lnTo>
                  <a:lnTo>
                    <a:pt x="282" y="262"/>
                  </a:lnTo>
                  <a:lnTo>
                    <a:pt x="278" y="256"/>
                  </a:lnTo>
                  <a:lnTo>
                    <a:pt x="274" y="250"/>
                  </a:lnTo>
                  <a:lnTo>
                    <a:pt x="272" y="244"/>
                  </a:lnTo>
                  <a:lnTo>
                    <a:pt x="274" y="238"/>
                  </a:lnTo>
                  <a:lnTo>
                    <a:pt x="274" y="236"/>
                  </a:lnTo>
                  <a:lnTo>
                    <a:pt x="298" y="240"/>
                  </a:lnTo>
                  <a:lnTo>
                    <a:pt x="296" y="226"/>
                  </a:lnTo>
                  <a:lnTo>
                    <a:pt x="296" y="226"/>
                  </a:lnTo>
                  <a:lnTo>
                    <a:pt x="296" y="216"/>
                  </a:lnTo>
                  <a:lnTo>
                    <a:pt x="298" y="212"/>
                  </a:lnTo>
                  <a:lnTo>
                    <a:pt x="300" y="210"/>
                  </a:lnTo>
                  <a:lnTo>
                    <a:pt x="300" y="210"/>
                  </a:lnTo>
                  <a:lnTo>
                    <a:pt x="304" y="206"/>
                  </a:lnTo>
                  <a:lnTo>
                    <a:pt x="310" y="204"/>
                  </a:lnTo>
                  <a:lnTo>
                    <a:pt x="318" y="200"/>
                  </a:lnTo>
                  <a:lnTo>
                    <a:pt x="318" y="196"/>
                  </a:lnTo>
                  <a:lnTo>
                    <a:pt x="318" y="196"/>
                  </a:lnTo>
                  <a:lnTo>
                    <a:pt x="312" y="178"/>
                  </a:lnTo>
                  <a:lnTo>
                    <a:pt x="312" y="170"/>
                  </a:lnTo>
                  <a:lnTo>
                    <a:pt x="312" y="166"/>
                  </a:lnTo>
                  <a:lnTo>
                    <a:pt x="318" y="162"/>
                  </a:lnTo>
                  <a:lnTo>
                    <a:pt x="318" y="162"/>
                  </a:lnTo>
                  <a:lnTo>
                    <a:pt x="324" y="162"/>
                  </a:lnTo>
                  <a:lnTo>
                    <a:pt x="338" y="166"/>
                  </a:lnTo>
                  <a:lnTo>
                    <a:pt x="338" y="166"/>
                  </a:lnTo>
                  <a:lnTo>
                    <a:pt x="340" y="166"/>
                  </a:lnTo>
                  <a:lnTo>
                    <a:pt x="340" y="168"/>
                  </a:lnTo>
                  <a:lnTo>
                    <a:pt x="340" y="168"/>
                  </a:lnTo>
                  <a:lnTo>
                    <a:pt x="356" y="186"/>
                  </a:lnTo>
                  <a:lnTo>
                    <a:pt x="370" y="162"/>
                  </a:lnTo>
                  <a:lnTo>
                    <a:pt x="370" y="162"/>
                  </a:lnTo>
                  <a:lnTo>
                    <a:pt x="356" y="140"/>
                  </a:lnTo>
                  <a:lnTo>
                    <a:pt x="348" y="128"/>
                  </a:lnTo>
                  <a:lnTo>
                    <a:pt x="336" y="136"/>
                  </a:lnTo>
                  <a:lnTo>
                    <a:pt x="334" y="134"/>
                  </a:lnTo>
                  <a:lnTo>
                    <a:pt x="302" y="126"/>
                  </a:lnTo>
                  <a:lnTo>
                    <a:pt x="302" y="126"/>
                  </a:lnTo>
                  <a:lnTo>
                    <a:pt x="302" y="126"/>
                  </a:lnTo>
                  <a:lnTo>
                    <a:pt x="302" y="126"/>
                  </a:lnTo>
                  <a:lnTo>
                    <a:pt x="292" y="122"/>
                  </a:lnTo>
                  <a:lnTo>
                    <a:pt x="286" y="116"/>
                  </a:lnTo>
                  <a:lnTo>
                    <a:pt x="280" y="110"/>
                  </a:lnTo>
                  <a:lnTo>
                    <a:pt x="278" y="106"/>
                  </a:lnTo>
                  <a:lnTo>
                    <a:pt x="260" y="96"/>
                  </a:lnTo>
                  <a:lnTo>
                    <a:pt x="260" y="78"/>
                  </a:lnTo>
                  <a:lnTo>
                    <a:pt x="294" y="58"/>
                  </a:lnTo>
                  <a:lnTo>
                    <a:pt x="294" y="58"/>
                  </a:lnTo>
                  <a:lnTo>
                    <a:pt x="292" y="44"/>
                  </a:lnTo>
                  <a:lnTo>
                    <a:pt x="286" y="30"/>
                  </a:lnTo>
                  <a:lnTo>
                    <a:pt x="282" y="18"/>
                  </a:lnTo>
                  <a:lnTo>
                    <a:pt x="258" y="22"/>
                  </a:lnTo>
                  <a:lnTo>
                    <a:pt x="258" y="22"/>
                  </a:lnTo>
                  <a:lnTo>
                    <a:pt x="242" y="26"/>
                  </a:lnTo>
                  <a:lnTo>
                    <a:pt x="226" y="28"/>
                  </a:lnTo>
                  <a:lnTo>
                    <a:pt x="200" y="22"/>
                  </a:lnTo>
                  <a:lnTo>
                    <a:pt x="200" y="14"/>
                  </a:lnTo>
                  <a:lnTo>
                    <a:pt x="196" y="14"/>
                  </a:lnTo>
                  <a:lnTo>
                    <a:pt x="190" y="10"/>
                  </a:lnTo>
                  <a:lnTo>
                    <a:pt x="188" y="6"/>
                  </a:lnTo>
                  <a:lnTo>
                    <a:pt x="188" y="6"/>
                  </a:lnTo>
                  <a:lnTo>
                    <a:pt x="188" y="6"/>
                  </a:lnTo>
                  <a:lnTo>
                    <a:pt x="188" y="6"/>
                  </a:lnTo>
                  <a:lnTo>
                    <a:pt x="188" y="6"/>
                  </a:lnTo>
                  <a:lnTo>
                    <a:pt x="186" y="2"/>
                  </a:lnTo>
                  <a:lnTo>
                    <a:pt x="186" y="2"/>
                  </a:lnTo>
                  <a:lnTo>
                    <a:pt x="186" y="0"/>
                  </a:lnTo>
                  <a:lnTo>
                    <a:pt x="186" y="0"/>
                  </a:lnTo>
                  <a:lnTo>
                    <a:pt x="184" y="22"/>
                  </a:lnTo>
                  <a:lnTo>
                    <a:pt x="182" y="28"/>
                  </a:lnTo>
                  <a:lnTo>
                    <a:pt x="182" y="28"/>
                  </a:lnTo>
                  <a:lnTo>
                    <a:pt x="180" y="34"/>
                  </a:lnTo>
                  <a:lnTo>
                    <a:pt x="182" y="36"/>
                  </a:lnTo>
                  <a:lnTo>
                    <a:pt x="182" y="36"/>
                  </a:lnTo>
                  <a:lnTo>
                    <a:pt x="184" y="40"/>
                  </a:lnTo>
                  <a:lnTo>
                    <a:pt x="184" y="46"/>
                  </a:lnTo>
                  <a:lnTo>
                    <a:pt x="182" y="50"/>
                  </a:lnTo>
                  <a:lnTo>
                    <a:pt x="180" y="54"/>
                  </a:lnTo>
                  <a:lnTo>
                    <a:pt x="184" y="68"/>
                  </a:lnTo>
                  <a:lnTo>
                    <a:pt x="182" y="68"/>
                  </a:lnTo>
                  <a:lnTo>
                    <a:pt x="182" y="70"/>
                  </a:lnTo>
                  <a:lnTo>
                    <a:pt x="172" y="78"/>
                  </a:lnTo>
                  <a:lnTo>
                    <a:pt x="172" y="96"/>
                  </a:lnTo>
                  <a:lnTo>
                    <a:pt x="170" y="98"/>
                  </a:lnTo>
                  <a:lnTo>
                    <a:pt x="170" y="98"/>
                  </a:lnTo>
                  <a:lnTo>
                    <a:pt x="148" y="106"/>
                  </a:lnTo>
                  <a:lnTo>
                    <a:pt x="132" y="110"/>
                  </a:lnTo>
                  <a:lnTo>
                    <a:pt x="98" y="106"/>
                  </a:lnTo>
                  <a:lnTo>
                    <a:pt x="82" y="120"/>
                  </a:lnTo>
                  <a:lnTo>
                    <a:pt x="82" y="120"/>
                  </a:lnTo>
                  <a:close/>
                </a:path>
              </a:pathLst>
            </a:custGeom>
            <a:grpFill/>
            <a:ln>
              <a:noFill/>
            </a:ln>
            <a:effectLst/>
          </p:spPr>
          <p:txBody>
            <a:bodyPr/>
            <a:lstStyle/>
            <a:p>
              <a:pPr>
                <a:defRPr/>
              </a:pPr>
              <a:endParaRPr lang="zh-CN" altLang="en-US" sz="1400">
                <a:solidFill>
                  <a:srgbClr val="FFD85F"/>
                </a:solidFill>
                <a:latin typeface="微软雅黑" panose="020b0503020204020204" pitchFamily="34" charset="-122"/>
                <a:ea typeface="微软雅黑" panose="020b0503020204020204" pitchFamily="34" charset="-122"/>
              </a:endParaRPr>
            </a:p>
          </p:txBody>
        </p:sp>
        <p:sp>
          <p:nvSpPr>
            <p:cNvPr id="42" name="Freeform 35"/>
            <p:cNvSpPr/>
            <p:nvPr/>
          </p:nvSpPr>
          <p:spPr bwMode="auto">
            <a:xfrm>
              <a:off x="6164236" y="3626966"/>
              <a:ext cx="144463" cy="347663"/>
            </a:xfrm>
            <a:custGeom>
              <a:gdLst>
                <a:gd name="T0" fmla="*/ 80 w 106"/>
                <a:gd name="T1" fmla="*/ 0 h 256"/>
                <a:gd name="T2" fmla="*/ 80 w 106"/>
                <a:gd name="T3" fmla="*/ 0 h 256"/>
                <a:gd name="T4" fmla="*/ 62 w 106"/>
                <a:gd name="T5" fmla="*/ 14 h 256"/>
                <a:gd name="T6" fmla="*/ 46 w 106"/>
                <a:gd name="T7" fmla="*/ 32 h 256"/>
                <a:gd name="T8" fmla="*/ 34 w 106"/>
                <a:gd name="T9" fmla="*/ 50 h 256"/>
                <a:gd name="T10" fmla="*/ 24 w 106"/>
                <a:gd name="T11" fmla="*/ 70 h 256"/>
                <a:gd name="T12" fmla="*/ 24 w 106"/>
                <a:gd name="T13" fmla="*/ 70 h 256"/>
                <a:gd name="T14" fmla="*/ 10 w 106"/>
                <a:gd name="T15" fmla="*/ 98 h 256"/>
                <a:gd name="T16" fmla="*/ 4 w 106"/>
                <a:gd name="T17" fmla="*/ 104 h 256"/>
                <a:gd name="T18" fmla="*/ 0 w 106"/>
                <a:gd name="T19" fmla="*/ 108 h 256"/>
                <a:gd name="T20" fmla="*/ 6 w 106"/>
                <a:gd name="T21" fmla="*/ 152 h 256"/>
                <a:gd name="T22" fmla="*/ 6 w 106"/>
                <a:gd name="T23" fmla="*/ 154 h 256"/>
                <a:gd name="T24" fmla="*/ 6 w 106"/>
                <a:gd name="T25" fmla="*/ 154 h 256"/>
                <a:gd name="T26" fmla="*/ 2 w 106"/>
                <a:gd name="T27" fmla="*/ 184 h 256"/>
                <a:gd name="T28" fmla="*/ 2 w 106"/>
                <a:gd name="T29" fmla="*/ 184 h 256"/>
                <a:gd name="T30" fmla="*/ 2 w 106"/>
                <a:gd name="T31" fmla="*/ 196 h 256"/>
                <a:gd name="T32" fmla="*/ 2 w 106"/>
                <a:gd name="T33" fmla="*/ 200 h 256"/>
                <a:gd name="T34" fmla="*/ 4 w 106"/>
                <a:gd name="T35" fmla="*/ 202 h 256"/>
                <a:gd name="T36" fmla="*/ 36 w 106"/>
                <a:gd name="T37" fmla="*/ 224 h 256"/>
                <a:gd name="T38" fmla="*/ 36 w 106"/>
                <a:gd name="T39" fmla="*/ 224 h 256"/>
                <a:gd name="T40" fmla="*/ 38 w 106"/>
                <a:gd name="T41" fmla="*/ 224 h 256"/>
                <a:gd name="T42" fmla="*/ 38 w 106"/>
                <a:gd name="T43" fmla="*/ 226 h 256"/>
                <a:gd name="T44" fmla="*/ 38 w 106"/>
                <a:gd name="T45" fmla="*/ 226 h 256"/>
                <a:gd name="T46" fmla="*/ 38 w 106"/>
                <a:gd name="T47" fmla="*/ 226 h 256"/>
                <a:gd name="T48" fmla="*/ 42 w 106"/>
                <a:gd name="T49" fmla="*/ 236 h 256"/>
                <a:gd name="T50" fmla="*/ 50 w 106"/>
                <a:gd name="T51" fmla="*/ 248 h 256"/>
                <a:gd name="T52" fmla="*/ 50 w 106"/>
                <a:gd name="T53" fmla="*/ 248 h 256"/>
                <a:gd name="T54" fmla="*/ 56 w 106"/>
                <a:gd name="T55" fmla="*/ 252 h 256"/>
                <a:gd name="T56" fmla="*/ 62 w 106"/>
                <a:gd name="T57" fmla="*/ 256 h 256"/>
                <a:gd name="T58" fmla="*/ 66 w 106"/>
                <a:gd name="T59" fmla="*/ 204 h 256"/>
                <a:gd name="T60" fmla="*/ 66 w 106"/>
                <a:gd name="T61" fmla="*/ 202 h 256"/>
                <a:gd name="T62" fmla="*/ 90 w 106"/>
                <a:gd name="T63" fmla="*/ 146 h 256"/>
                <a:gd name="T64" fmla="*/ 98 w 106"/>
                <a:gd name="T65" fmla="*/ 80 h 256"/>
                <a:gd name="T66" fmla="*/ 98 w 106"/>
                <a:gd name="T67" fmla="*/ 78 h 256"/>
                <a:gd name="T68" fmla="*/ 98 w 106"/>
                <a:gd name="T69" fmla="*/ 78 h 256"/>
                <a:gd name="T70" fmla="*/ 106 w 106"/>
                <a:gd name="T71" fmla="*/ 60 h 256"/>
                <a:gd name="T72" fmla="*/ 100 w 106"/>
                <a:gd name="T73" fmla="*/ 44 h 256"/>
                <a:gd name="T74" fmla="*/ 100 w 106"/>
                <a:gd name="T75" fmla="*/ 44 h 256"/>
                <a:gd name="T76" fmla="*/ 98 w 106"/>
                <a:gd name="T77" fmla="*/ 44 h 256"/>
                <a:gd name="T78" fmla="*/ 98 w 106"/>
                <a:gd name="T79" fmla="*/ 24 h 256"/>
                <a:gd name="T80" fmla="*/ 98 w 106"/>
                <a:gd name="T81" fmla="*/ 22 h 256"/>
                <a:gd name="T82" fmla="*/ 98 w 106"/>
                <a:gd name="T83" fmla="*/ 22 h 256"/>
                <a:gd name="T84" fmla="*/ 102 w 106"/>
                <a:gd name="T85" fmla="*/ 16 h 256"/>
                <a:gd name="T86" fmla="*/ 106 w 106"/>
                <a:gd name="T87" fmla="*/ 12 h 256"/>
                <a:gd name="T88" fmla="*/ 80 w 106"/>
                <a:gd name="T89" fmla="*/ 0 h 25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5" h="256">
                  <a:moveTo>
                    <a:pt x="80" y="0"/>
                  </a:moveTo>
                  <a:lnTo>
                    <a:pt x="80" y="0"/>
                  </a:lnTo>
                  <a:lnTo>
                    <a:pt x="62" y="14"/>
                  </a:lnTo>
                  <a:lnTo>
                    <a:pt x="46" y="32"/>
                  </a:lnTo>
                  <a:lnTo>
                    <a:pt x="34" y="50"/>
                  </a:lnTo>
                  <a:lnTo>
                    <a:pt x="24" y="70"/>
                  </a:lnTo>
                  <a:lnTo>
                    <a:pt x="24" y="70"/>
                  </a:lnTo>
                  <a:lnTo>
                    <a:pt x="10" y="98"/>
                  </a:lnTo>
                  <a:lnTo>
                    <a:pt x="4" y="104"/>
                  </a:lnTo>
                  <a:lnTo>
                    <a:pt x="0" y="108"/>
                  </a:lnTo>
                  <a:lnTo>
                    <a:pt x="6" y="152"/>
                  </a:lnTo>
                  <a:lnTo>
                    <a:pt x="6" y="154"/>
                  </a:lnTo>
                  <a:lnTo>
                    <a:pt x="6" y="154"/>
                  </a:lnTo>
                  <a:lnTo>
                    <a:pt x="2" y="184"/>
                  </a:lnTo>
                  <a:lnTo>
                    <a:pt x="2" y="184"/>
                  </a:lnTo>
                  <a:lnTo>
                    <a:pt x="2" y="196"/>
                  </a:lnTo>
                  <a:lnTo>
                    <a:pt x="2" y="200"/>
                  </a:lnTo>
                  <a:lnTo>
                    <a:pt x="4" y="202"/>
                  </a:lnTo>
                  <a:lnTo>
                    <a:pt x="36" y="224"/>
                  </a:lnTo>
                  <a:lnTo>
                    <a:pt x="36" y="224"/>
                  </a:lnTo>
                  <a:lnTo>
                    <a:pt x="38" y="224"/>
                  </a:lnTo>
                  <a:lnTo>
                    <a:pt x="38" y="226"/>
                  </a:lnTo>
                  <a:lnTo>
                    <a:pt x="38" y="226"/>
                  </a:lnTo>
                  <a:lnTo>
                    <a:pt x="38" y="226"/>
                  </a:lnTo>
                  <a:lnTo>
                    <a:pt x="42" y="236"/>
                  </a:lnTo>
                  <a:lnTo>
                    <a:pt x="50" y="248"/>
                  </a:lnTo>
                  <a:lnTo>
                    <a:pt x="50" y="248"/>
                  </a:lnTo>
                  <a:lnTo>
                    <a:pt x="56" y="252"/>
                  </a:lnTo>
                  <a:lnTo>
                    <a:pt x="62" y="256"/>
                  </a:lnTo>
                  <a:lnTo>
                    <a:pt x="66" y="204"/>
                  </a:lnTo>
                  <a:lnTo>
                    <a:pt x="66" y="202"/>
                  </a:lnTo>
                  <a:lnTo>
                    <a:pt x="90" y="146"/>
                  </a:lnTo>
                  <a:lnTo>
                    <a:pt x="98" y="80"/>
                  </a:lnTo>
                  <a:lnTo>
                    <a:pt x="98" y="78"/>
                  </a:lnTo>
                  <a:lnTo>
                    <a:pt x="98" y="78"/>
                  </a:lnTo>
                  <a:lnTo>
                    <a:pt x="106" y="60"/>
                  </a:lnTo>
                  <a:lnTo>
                    <a:pt x="100" y="44"/>
                  </a:lnTo>
                  <a:lnTo>
                    <a:pt x="100" y="44"/>
                  </a:lnTo>
                  <a:lnTo>
                    <a:pt x="98" y="44"/>
                  </a:lnTo>
                  <a:lnTo>
                    <a:pt x="98" y="24"/>
                  </a:lnTo>
                  <a:lnTo>
                    <a:pt x="98" y="22"/>
                  </a:lnTo>
                  <a:lnTo>
                    <a:pt x="98" y="22"/>
                  </a:lnTo>
                  <a:lnTo>
                    <a:pt x="102" y="16"/>
                  </a:lnTo>
                  <a:lnTo>
                    <a:pt x="106" y="12"/>
                  </a:lnTo>
                  <a:lnTo>
                    <a:pt x="80" y="0"/>
                  </a:lnTo>
                  <a:close/>
                </a:path>
              </a:pathLst>
            </a:custGeom>
            <a:grpFill/>
            <a:ln>
              <a:noFill/>
            </a:ln>
            <a:effectLst/>
          </p:spPr>
          <p:txBody>
            <a:bodyPr/>
            <a:lstStyle/>
            <a:p>
              <a:pPr>
                <a:defRPr/>
              </a:pPr>
              <a:endParaRPr lang="zh-CN" altLang="en-US" sz="1400">
                <a:solidFill>
                  <a:srgbClr val="FFD85F"/>
                </a:solidFill>
                <a:latin typeface="微软雅黑" panose="020b0503020204020204" pitchFamily="34" charset="-122"/>
                <a:ea typeface="微软雅黑" panose="020b0503020204020204" pitchFamily="34" charset="-122"/>
              </a:endParaRPr>
            </a:p>
          </p:txBody>
        </p:sp>
        <p:sp>
          <p:nvSpPr>
            <p:cNvPr id="43" name="Freeform 36"/>
            <p:cNvSpPr/>
            <p:nvPr/>
          </p:nvSpPr>
          <p:spPr bwMode="auto">
            <a:xfrm>
              <a:off x="5105374" y="4242916"/>
              <a:ext cx="217487" cy="190500"/>
            </a:xfrm>
            <a:custGeom>
              <a:gdLst>
                <a:gd name="T0" fmla="*/ 72 w 160"/>
                <a:gd name="T1" fmla="*/ 14 h 140"/>
                <a:gd name="T2" fmla="*/ 70 w 160"/>
                <a:gd name="T3" fmla="*/ 18 h 140"/>
                <a:gd name="T4" fmla="*/ 70 w 160"/>
                <a:gd name="T5" fmla="*/ 18 h 140"/>
                <a:gd name="T6" fmla="*/ 68 w 160"/>
                <a:gd name="T7" fmla="*/ 20 h 140"/>
                <a:gd name="T8" fmla="*/ 36 w 160"/>
                <a:gd name="T9" fmla="*/ 28 h 140"/>
                <a:gd name="T10" fmla="*/ 38 w 160"/>
                <a:gd name="T11" fmla="*/ 32 h 140"/>
                <a:gd name="T12" fmla="*/ 48 w 160"/>
                <a:gd name="T13" fmla="*/ 44 h 140"/>
                <a:gd name="T14" fmla="*/ 48 w 160"/>
                <a:gd name="T15" fmla="*/ 44 h 140"/>
                <a:gd name="T16" fmla="*/ 44 w 160"/>
                <a:gd name="T17" fmla="*/ 46 h 140"/>
                <a:gd name="T18" fmla="*/ 30 w 160"/>
                <a:gd name="T19" fmla="*/ 54 h 140"/>
                <a:gd name="T20" fmla="*/ 6 w 160"/>
                <a:gd name="T21" fmla="*/ 72 h 140"/>
                <a:gd name="T22" fmla="*/ 6 w 160"/>
                <a:gd name="T23" fmla="*/ 72 h 140"/>
                <a:gd name="T24" fmla="*/ 2 w 160"/>
                <a:gd name="T25" fmla="*/ 80 h 140"/>
                <a:gd name="T26" fmla="*/ 0 w 160"/>
                <a:gd name="T27" fmla="*/ 92 h 140"/>
                <a:gd name="T28" fmla="*/ 4 w 160"/>
                <a:gd name="T29" fmla="*/ 108 h 140"/>
                <a:gd name="T30" fmla="*/ 10 w 160"/>
                <a:gd name="T31" fmla="*/ 126 h 140"/>
                <a:gd name="T32" fmla="*/ 34 w 160"/>
                <a:gd name="T33" fmla="*/ 128 h 140"/>
                <a:gd name="T34" fmla="*/ 36 w 160"/>
                <a:gd name="T35" fmla="*/ 128 h 140"/>
                <a:gd name="T36" fmla="*/ 36 w 160"/>
                <a:gd name="T37" fmla="*/ 128 h 140"/>
                <a:gd name="T38" fmla="*/ 60 w 160"/>
                <a:gd name="T39" fmla="*/ 140 h 140"/>
                <a:gd name="T40" fmla="*/ 86 w 160"/>
                <a:gd name="T41" fmla="*/ 136 h 140"/>
                <a:gd name="T42" fmla="*/ 86 w 160"/>
                <a:gd name="T43" fmla="*/ 136 h 140"/>
                <a:gd name="T44" fmla="*/ 94 w 160"/>
                <a:gd name="T45" fmla="*/ 132 h 140"/>
                <a:gd name="T46" fmla="*/ 102 w 160"/>
                <a:gd name="T47" fmla="*/ 126 h 140"/>
                <a:gd name="T48" fmla="*/ 112 w 160"/>
                <a:gd name="T49" fmla="*/ 118 h 140"/>
                <a:gd name="T50" fmla="*/ 122 w 160"/>
                <a:gd name="T51" fmla="*/ 106 h 140"/>
                <a:gd name="T52" fmla="*/ 124 w 160"/>
                <a:gd name="T53" fmla="*/ 106 h 140"/>
                <a:gd name="T54" fmla="*/ 126 w 160"/>
                <a:gd name="T55" fmla="*/ 104 h 140"/>
                <a:gd name="T56" fmla="*/ 136 w 160"/>
                <a:gd name="T57" fmla="*/ 100 h 140"/>
                <a:gd name="T58" fmla="*/ 134 w 160"/>
                <a:gd name="T59" fmla="*/ 66 h 140"/>
                <a:gd name="T60" fmla="*/ 134 w 160"/>
                <a:gd name="T61" fmla="*/ 66 h 140"/>
                <a:gd name="T62" fmla="*/ 148 w 160"/>
                <a:gd name="T63" fmla="*/ 44 h 140"/>
                <a:gd name="T64" fmla="*/ 148 w 160"/>
                <a:gd name="T65" fmla="*/ 44 h 140"/>
                <a:gd name="T66" fmla="*/ 148 w 160"/>
                <a:gd name="T67" fmla="*/ 44 h 140"/>
                <a:gd name="T68" fmla="*/ 160 w 160"/>
                <a:gd name="T69" fmla="*/ 34 h 140"/>
                <a:gd name="T70" fmla="*/ 160 w 160"/>
                <a:gd name="T71" fmla="*/ 34 h 140"/>
                <a:gd name="T72" fmla="*/ 160 w 160"/>
                <a:gd name="T73" fmla="*/ 22 h 140"/>
                <a:gd name="T74" fmla="*/ 158 w 160"/>
                <a:gd name="T75" fmla="*/ 14 h 140"/>
                <a:gd name="T76" fmla="*/ 156 w 160"/>
                <a:gd name="T77" fmla="*/ 10 h 140"/>
                <a:gd name="T78" fmla="*/ 156 w 160"/>
                <a:gd name="T79" fmla="*/ 10 h 140"/>
                <a:gd name="T80" fmla="*/ 152 w 160"/>
                <a:gd name="T81" fmla="*/ 2 h 140"/>
                <a:gd name="T82" fmla="*/ 146 w 160"/>
                <a:gd name="T83" fmla="*/ 0 h 140"/>
                <a:gd name="T84" fmla="*/ 146 w 160"/>
                <a:gd name="T85" fmla="*/ 12 h 140"/>
                <a:gd name="T86" fmla="*/ 126 w 160"/>
                <a:gd name="T87" fmla="*/ 8 h 140"/>
                <a:gd name="T88" fmla="*/ 116 w 160"/>
                <a:gd name="T89" fmla="*/ 14 h 140"/>
                <a:gd name="T90" fmla="*/ 114 w 160"/>
                <a:gd name="T91" fmla="*/ 14 h 140"/>
                <a:gd name="T92" fmla="*/ 114 w 160"/>
                <a:gd name="T93" fmla="*/ 14 h 140"/>
                <a:gd name="T94" fmla="*/ 72 w 160"/>
                <a:gd name="T95" fmla="*/ 14 h 14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0" h="140">
                  <a:moveTo>
                    <a:pt x="72" y="14"/>
                  </a:moveTo>
                  <a:lnTo>
                    <a:pt x="70" y="18"/>
                  </a:lnTo>
                  <a:lnTo>
                    <a:pt x="70" y="18"/>
                  </a:lnTo>
                  <a:lnTo>
                    <a:pt x="68" y="20"/>
                  </a:lnTo>
                  <a:lnTo>
                    <a:pt x="36" y="28"/>
                  </a:lnTo>
                  <a:lnTo>
                    <a:pt x="38" y="32"/>
                  </a:lnTo>
                  <a:lnTo>
                    <a:pt x="48" y="44"/>
                  </a:lnTo>
                  <a:lnTo>
                    <a:pt x="48" y="44"/>
                  </a:lnTo>
                  <a:lnTo>
                    <a:pt x="44" y="46"/>
                  </a:lnTo>
                  <a:lnTo>
                    <a:pt x="30" y="54"/>
                  </a:lnTo>
                  <a:lnTo>
                    <a:pt x="6" y="72"/>
                  </a:lnTo>
                  <a:lnTo>
                    <a:pt x="6" y="72"/>
                  </a:lnTo>
                  <a:lnTo>
                    <a:pt x="2" y="80"/>
                  </a:lnTo>
                  <a:lnTo>
                    <a:pt x="0" y="92"/>
                  </a:lnTo>
                  <a:lnTo>
                    <a:pt x="4" y="108"/>
                  </a:lnTo>
                  <a:lnTo>
                    <a:pt x="10" y="126"/>
                  </a:lnTo>
                  <a:lnTo>
                    <a:pt x="34" y="128"/>
                  </a:lnTo>
                  <a:lnTo>
                    <a:pt x="36" y="128"/>
                  </a:lnTo>
                  <a:lnTo>
                    <a:pt x="36" y="128"/>
                  </a:lnTo>
                  <a:lnTo>
                    <a:pt x="60" y="140"/>
                  </a:lnTo>
                  <a:lnTo>
                    <a:pt x="86" y="136"/>
                  </a:lnTo>
                  <a:lnTo>
                    <a:pt x="86" y="136"/>
                  </a:lnTo>
                  <a:lnTo>
                    <a:pt x="94" y="132"/>
                  </a:lnTo>
                  <a:lnTo>
                    <a:pt x="102" y="126"/>
                  </a:lnTo>
                  <a:lnTo>
                    <a:pt x="112" y="118"/>
                  </a:lnTo>
                  <a:lnTo>
                    <a:pt x="122" y="106"/>
                  </a:lnTo>
                  <a:lnTo>
                    <a:pt x="124" y="106"/>
                  </a:lnTo>
                  <a:lnTo>
                    <a:pt x="126" y="104"/>
                  </a:lnTo>
                  <a:lnTo>
                    <a:pt x="136" y="100"/>
                  </a:lnTo>
                  <a:lnTo>
                    <a:pt x="134" y="66"/>
                  </a:lnTo>
                  <a:lnTo>
                    <a:pt x="134" y="66"/>
                  </a:lnTo>
                  <a:lnTo>
                    <a:pt x="148" y="44"/>
                  </a:lnTo>
                  <a:lnTo>
                    <a:pt x="148" y="44"/>
                  </a:lnTo>
                  <a:lnTo>
                    <a:pt x="148" y="44"/>
                  </a:lnTo>
                  <a:lnTo>
                    <a:pt x="160" y="34"/>
                  </a:lnTo>
                  <a:lnTo>
                    <a:pt x="160" y="34"/>
                  </a:lnTo>
                  <a:lnTo>
                    <a:pt x="160" y="22"/>
                  </a:lnTo>
                  <a:lnTo>
                    <a:pt x="158" y="14"/>
                  </a:lnTo>
                  <a:lnTo>
                    <a:pt x="156" y="10"/>
                  </a:lnTo>
                  <a:lnTo>
                    <a:pt x="156" y="10"/>
                  </a:lnTo>
                  <a:lnTo>
                    <a:pt x="152" y="2"/>
                  </a:lnTo>
                  <a:lnTo>
                    <a:pt x="146" y="0"/>
                  </a:lnTo>
                  <a:lnTo>
                    <a:pt x="146" y="12"/>
                  </a:lnTo>
                  <a:lnTo>
                    <a:pt x="126" y="8"/>
                  </a:lnTo>
                  <a:lnTo>
                    <a:pt x="116" y="14"/>
                  </a:lnTo>
                  <a:lnTo>
                    <a:pt x="114" y="14"/>
                  </a:lnTo>
                  <a:lnTo>
                    <a:pt x="114" y="14"/>
                  </a:lnTo>
                  <a:lnTo>
                    <a:pt x="72" y="14"/>
                  </a:lnTo>
                  <a:close/>
                </a:path>
              </a:pathLst>
            </a:custGeom>
            <a:grpFill/>
            <a:ln>
              <a:noFill/>
            </a:ln>
            <a:effectLst/>
          </p:spPr>
          <p:txBody>
            <a:bodyPr/>
            <a:lstStyle/>
            <a:p>
              <a:pPr>
                <a:defRPr/>
              </a:pPr>
              <a:endParaRPr lang="zh-CN" altLang="en-US" sz="1400">
                <a:solidFill>
                  <a:srgbClr val="FFD85F"/>
                </a:solidFill>
                <a:latin typeface="微软雅黑" panose="020b0503020204020204" pitchFamily="34" charset="-122"/>
                <a:ea typeface="微软雅黑" panose="020b0503020204020204" pitchFamily="34" charset="-122"/>
              </a:endParaRPr>
            </a:p>
          </p:txBody>
        </p:sp>
      </p:grpSp>
      <p:sp>
        <p:nvSpPr>
          <p:cNvPr id="74" name="Rectangle 4"/>
          <p:cNvSpPr/>
          <p:nvPr/>
        </p:nvSpPr>
        <p:spPr bwMode="auto">
          <a:xfrm>
            <a:off x="1382453" y="5453619"/>
            <a:ext cx="1272274" cy="7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en-US" altLang="zh-CN">
                <a:solidFill>
                  <a:srgbClr val="F2F2F2"/>
                </a:solidFill>
                <a:latin typeface="微软雅黑" panose="020b0503020204020204" pitchFamily="34" charset="-122"/>
                <a:ea typeface="微软雅黑" panose="020b0503020204020204" pitchFamily="34" charset="-122"/>
                <a:cs typeface="Lato Light" charset="0"/>
                <a:sym typeface="Lato Light" charset="0"/>
              </a:rPr>
              <a:t>1</a:t>
            </a:r>
            <a:r>
              <a:rPr lang="en-US" altLang="zh-CN" smtClean="0">
                <a:solidFill>
                  <a:srgbClr val="F2F2F2"/>
                </a:solidFill>
                <a:latin typeface="微软雅黑" panose="020b0503020204020204" pitchFamily="34" charset="-122"/>
                <a:ea typeface="微软雅黑" panose="020b0503020204020204" pitchFamily="34" charset="-122"/>
                <a:cs typeface="Lato Light" charset="0"/>
                <a:sym typeface="Lato Light" charset="0"/>
              </a:rPr>
              <a:t>5%</a:t>
            </a:r>
            <a:endParaRPr lang="en-US" altLang="zh-CN" sz="1100" smtClean="0">
              <a:solidFill>
                <a:srgbClr val="F2F2F2"/>
              </a:solidFill>
              <a:latin typeface="微软雅黑" panose="020b0503020204020204" pitchFamily="34" charset="-122"/>
              <a:ea typeface="微软雅黑" panose="020b0503020204020204" pitchFamily="34" charset="-122"/>
              <a:cs typeface="Lato Light" charset="0"/>
              <a:sym typeface="Lato Light" charset="0"/>
            </a:endParaRPr>
          </a:p>
          <a:p>
            <a:pPr fontAlgn="base">
              <a:lnSpc>
                <a:spcPct val="125000"/>
              </a:lnSpc>
              <a:spcBef>
                <a:spcPct val="0"/>
              </a:spcBef>
              <a:spcAft>
                <a:spcPct val="0"/>
              </a:spcAft>
            </a:pPr>
            <a:r>
              <a:rPr lang="zh-CN" altLang="en-US" sz="1100" smtClean="0">
                <a:solidFill>
                  <a:srgbClr val="F2F2F2"/>
                </a:solidFill>
                <a:latin typeface="微软雅黑" panose="020b0503020204020204" pitchFamily="34" charset="-122"/>
                <a:ea typeface="微软雅黑" panose="020b0503020204020204" pitchFamily="34" charset="-122"/>
                <a:cs typeface="Lato Light" charset="0"/>
                <a:sym typeface="Lato Light" charset="0"/>
              </a:rPr>
              <a:t>建议</a:t>
            </a:r>
            <a:r>
              <a:rPr lang="zh-CN" altLang="en-US" sz="1100">
                <a:solidFill>
                  <a:srgbClr val="F2F2F2"/>
                </a:solidFill>
                <a:latin typeface="微软雅黑" panose="020b0503020204020204" pitchFamily="34" charset="-122"/>
                <a:ea typeface="微软雅黑" panose="020b0503020204020204" pitchFamily="34" charset="-122"/>
                <a:cs typeface="Lato Light" charset="0"/>
                <a:sym typeface="Lato Light" charset="0"/>
              </a:rPr>
              <a:t>与标题相关并符合整体语言</a:t>
            </a:r>
            <a:r>
              <a:rPr lang="zh-CN" altLang="en-US" sz="1100" smtClean="0">
                <a:solidFill>
                  <a:srgbClr val="F2F2F2"/>
                </a:solidFill>
                <a:latin typeface="微软雅黑" panose="020b0503020204020204" pitchFamily="34" charset="-122"/>
                <a:ea typeface="微软雅黑" panose="020b0503020204020204" pitchFamily="34" charset="-122"/>
                <a:cs typeface="Lato Light" charset="0"/>
                <a:sym typeface="Lato Light" charset="0"/>
              </a:rPr>
              <a:t>风格</a:t>
            </a:r>
            <a:endParaRPr lang="en-US" sz="1100">
              <a:solidFill>
                <a:srgbClr val="F2F2F2"/>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78" name="Rectangle 4"/>
          <p:cNvSpPr/>
          <p:nvPr/>
        </p:nvSpPr>
        <p:spPr bwMode="auto">
          <a:xfrm>
            <a:off x="4650970" y="432431"/>
            <a:ext cx="2828293" cy="4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spcBef>
                <a:spcPct val="0"/>
              </a:spcBef>
              <a:spcAft>
                <a:spcPct val="0"/>
              </a:spcAft>
            </a:pPr>
            <a:r>
              <a:rPr lang="zh-CN" altLang="en-US" sz="2800" b="1">
                <a:solidFill>
                  <a:srgbClr val="F2F2F2"/>
                </a:solidFill>
                <a:latin typeface="微软雅黑" panose="020b0503020204020204" pitchFamily="34" charset="-122"/>
                <a:ea typeface="微软雅黑" panose="020b0503020204020204" pitchFamily="34" charset="-122"/>
                <a:cs typeface="Lato Light" charset="0"/>
                <a:sym typeface="Lato Light" charset="0"/>
              </a:rPr>
              <a:t>业务</a:t>
            </a:r>
            <a:r>
              <a:rPr lang="zh-CN" altLang="en-US" sz="2800" b="1" smtClean="0">
                <a:solidFill>
                  <a:srgbClr val="F2F2F2"/>
                </a:solidFill>
                <a:latin typeface="微软雅黑" panose="020b0503020204020204" pitchFamily="34" charset="-122"/>
                <a:ea typeface="微软雅黑" panose="020b0503020204020204" pitchFamily="34" charset="-122"/>
                <a:cs typeface="Lato Light" charset="0"/>
                <a:sym typeface="Lato Light" charset="0"/>
              </a:rPr>
              <a:t>分布图</a:t>
            </a:r>
            <a:endParaRPr lang="en-US" sz="1400" b="1">
              <a:solidFill>
                <a:srgbClr val="F2F2F2"/>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3" name="椭圆 2"/>
          <p:cNvSpPr/>
          <p:nvPr/>
        </p:nvSpPr>
        <p:spPr>
          <a:xfrm>
            <a:off x="4165969" y="224877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D85F"/>
              </a:solidFill>
            </a:endParaRPr>
          </a:p>
        </p:txBody>
      </p:sp>
      <p:grpSp>
        <p:nvGrpSpPr>
          <p:cNvPr id="8" name="组合 7"/>
          <p:cNvGrpSpPr/>
          <p:nvPr/>
        </p:nvGrpSpPr>
        <p:grpSpPr>
          <a:xfrm>
            <a:off x="1862639" y="2318829"/>
            <a:ext cx="2819322" cy="3131073"/>
            <a:chOff x="1346647" y="2318829"/>
            <a:chExt cx="2819322" cy="3131073"/>
          </a:xfrm>
        </p:grpSpPr>
        <p:cxnSp>
          <p:nvCxnSpPr>
            <p:cNvPr id="5" name="直接连接符 4"/>
            <p:cNvCxnSpPr>
              <a:stCxn id="3" idx="2"/>
            </p:cNvCxnSpPr>
            <p:nvPr/>
          </p:nvCxnSpPr>
          <p:spPr>
            <a:xfrm flipH="1" flipV="1">
              <a:off x="1862639" y="2318829"/>
              <a:ext cx="2303330" cy="195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H="1">
              <a:off x="1346647" y="2318829"/>
              <a:ext cx="0" cy="3131073"/>
            </a:xfrm>
            <a:prstGeom prst="straightConnector1">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51" name="组合 50"/>
          <p:cNvGrpSpPr/>
          <p:nvPr/>
        </p:nvGrpSpPr>
        <p:grpSpPr>
          <a:xfrm>
            <a:off x="3519086" y="3298349"/>
            <a:ext cx="488250" cy="2128030"/>
            <a:chOff x="1346647" y="2318829"/>
            <a:chExt cx="1151665" cy="3131073"/>
          </a:xfrm>
        </p:grpSpPr>
        <p:cxnSp>
          <p:nvCxnSpPr>
            <p:cNvPr id="52" name="直接连接符 51"/>
            <p:cNvCxnSpPr/>
            <p:nvPr/>
          </p:nvCxnSpPr>
          <p:spPr>
            <a:xfrm flipH="1">
              <a:off x="1346647" y="2318829"/>
              <a:ext cx="1151665"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p:nvPr/>
          </p:nvCxnSpPr>
          <p:spPr>
            <a:xfrm flipH="1">
              <a:off x="1346647" y="2318829"/>
              <a:ext cx="0" cy="3131073"/>
            </a:xfrm>
            <a:prstGeom prst="straightConnector1">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55" name="组合 54"/>
          <p:cNvGrpSpPr/>
          <p:nvPr/>
        </p:nvGrpSpPr>
        <p:grpSpPr>
          <a:xfrm>
            <a:off x="5815099" y="3788194"/>
            <a:ext cx="165890" cy="1661708"/>
            <a:chOff x="1346647" y="2318829"/>
            <a:chExt cx="1151665" cy="3131073"/>
          </a:xfrm>
        </p:grpSpPr>
        <p:cxnSp>
          <p:nvCxnSpPr>
            <p:cNvPr id="56" name="直接连接符 55"/>
            <p:cNvCxnSpPr/>
            <p:nvPr/>
          </p:nvCxnSpPr>
          <p:spPr>
            <a:xfrm flipH="1">
              <a:off x="1346647" y="2318829"/>
              <a:ext cx="1151665"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直接箭头连接符 56"/>
            <p:cNvCxnSpPr/>
            <p:nvPr/>
          </p:nvCxnSpPr>
          <p:spPr>
            <a:xfrm flipH="1">
              <a:off x="1346647" y="2318829"/>
              <a:ext cx="0" cy="3131073"/>
            </a:xfrm>
            <a:prstGeom prst="straightConnector1">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58" name="组合 57"/>
          <p:cNvGrpSpPr/>
          <p:nvPr/>
        </p:nvGrpSpPr>
        <p:grpSpPr>
          <a:xfrm flipH="1">
            <a:off x="6476469" y="3366914"/>
            <a:ext cx="1116199" cy="2082987"/>
            <a:chOff x="1346647" y="2318829"/>
            <a:chExt cx="1151665" cy="3131073"/>
          </a:xfrm>
        </p:grpSpPr>
        <p:cxnSp>
          <p:nvCxnSpPr>
            <p:cNvPr id="59" name="直接连接符 58"/>
            <p:cNvCxnSpPr/>
            <p:nvPr/>
          </p:nvCxnSpPr>
          <p:spPr>
            <a:xfrm flipH="1">
              <a:off x="1346647" y="2318829"/>
              <a:ext cx="1151665"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p:nvPr/>
          </p:nvCxnSpPr>
          <p:spPr>
            <a:xfrm flipH="1">
              <a:off x="1346647" y="2318829"/>
              <a:ext cx="0" cy="3131073"/>
            </a:xfrm>
            <a:prstGeom prst="straightConnector1">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62" name="组合 61"/>
          <p:cNvGrpSpPr/>
          <p:nvPr/>
        </p:nvGrpSpPr>
        <p:grpSpPr>
          <a:xfrm flipH="1">
            <a:off x="7463120" y="2465369"/>
            <a:ext cx="1744334" cy="2954871"/>
            <a:chOff x="1346647" y="2318829"/>
            <a:chExt cx="1151665" cy="3131073"/>
          </a:xfrm>
        </p:grpSpPr>
        <p:cxnSp>
          <p:nvCxnSpPr>
            <p:cNvPr id="63" name="直接连接符 62"/>
            <p:cNvCxnSpPr/>
            <p:nvPr/>
          </p:nvCxnSpPr>
          <p:spPr>
            <a:xfrm flipH="1">
              <a:off x="1346647" y="2318829"/>
              <a:ext cx="1151665" cy="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p:nvPr/>
          </p:nvCxnSpPr>
          <p:spPr>
            <a:xfrm flipH="1">
              <a:off x="1346647" y="2318829"/>
              <a:ext cx="0" cy="3131073"/>
            </a:xfrm>
            <a:prstGeom prst="straightConnector1">
              <a:avLst/>
            </a:prstGeom>
            <a:ln>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66" name="椭圆 65"/>
          <p:cNvSpPr/>
          <p:nvPr/>
        </p:nvSpPr>
        <p:spPr>
          <a:xfrm>
            <a:off x="4021953" y="324024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D85F"/>
              </a:solidFill>
            </a:endParaRPr>
          </a:p>
        </p:txBody>
      </p:sp>
      <p:sp>
        <p:nvSpPr>
          <p:cNvPr id="69" name="椭圆 68"/>
          <p:cNvSpPr/>
          <p:nvPr/>
        </p:nvSpPr>
        <p:spPr>
          <a:xfrm>
            <a:off x="6456598" y="3312253"/>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D85F"/>
              </a:solidFill>
            </a:endParaRPr>
          </a:p>
        </p:txBody>
      </p:sp>
      <p:sp>
        <p:nvSpPr>
          <p:cNvPr id="70" name="椭圆 69"/>
          <p:cNvSpPr/>
          <p:nvPr/>
        </p:nvSpPr>
        <p:spPr>
          <a:xfrm>
            <a:off x="7384934" y="2387945"/>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D85F"/>
              </a:solidFill>
            </a:endParaRPr>
          </a:p>
        </p:txBody>
      </p:sp>
      <p:sp>
        <p:nvSpPr>
          <p:cNvPr id="71" name="Rectangle 4"/>
          <p:cNvSpPr/>
          <p:nvPr/>
        </p:nvSpPr>
        <p:spPr bwMode="auto">
          <a:xfrm>
            <a:off x="2878455" y="5453619"/>
            <a:ext cx="1272274" cy="7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en-US" altLang="zh-CN" smtClean="0">
                <a:solidFill>
                  <a:srgbClr val="F2F2F2"/>
                </a:solidFill>
                <a:latin typeface="微软雅黑" panose="020b0503020204020204" pitchFamily="34" charset="-122"/>
                <a:ea typeface="微软雅黑" panose="020b0503020204020204" pitchFamily="34" charset="-122"/>
                <a:cs typeface="Lato Light" charset="0"/>
                <a:sym typeface="Lato Light" charset="0"/>
              </a:rPr>
              <a:t>15%</a:t>
            </a:r>
            <a:endParaRPr lang="en-US" altLang="zh-CN" sz="1100" smtClean="0">
              <a:solidFill>
                <a:srgbClr val="F2F2F2"/>
              </a:solidFill>
              <a:latin typeface="微软雅黑" panose="020b0503020204020204" pitchFamily="34" charset="-122"/>
              <a:ea typeface="微软雅黑" panose="020b0503020204020204" pitchFamily="34" charset="-122"/>
              <a:cs typeface="Lato Light" charset="0"/>
              <a:sym typeface="Lato Light" charset="0"/>
            </a:endParaRPr>
          </a:p>
          <a:p>
            <a:pPr fontAlgn="base">
              <a:lnSpc>
                <a:spcPct val="125000"/>
              </a:lnSpc>
              <a:spcBef>
                <a:spcPct val="0"/>
              </a:spcBef>
              <a:spcAft>
                <a:spcPct val="0"/>
              </a:spcAft>
            </a:pPr>
            <a:r>
              <a:rPr lang="zh-CN" altLang="en-US" sz="1100" smtClean="0">
                <a:solidFill>
                  <a:srgbClr val="F2F2F2"/>
                </a:solidFill>
                <a:latin typeface="微软雅黑" panose="020b0503020204020204" pitchFamily="34" charset="-122"/>
                <a:ea typeface="微软雅黑" panose="020b0503020204020204" pitchFamily="34" charset="-122"/>
                <a:cs typeface="Lato Light" charset="0"/>
                <a:sym typeface="Lato Light" charset="0"/>
              </a:rPr>
              <a:t>建议</a:t>
            </a:r>
            <a:r>
              <a:rPr lang="zh-CN" altLang="en-US" sz="1100">
                <a:solidFill>
                  <a:srgbClr val="F2F2F2"/>
                </a:solidFill>
                <a:latin typeface="微软雅黑" panose="020b0503020204020204" pitchFamily="34" charset="-122"/>
                <a:ea typeface="微软雅黑" panose="020b0503020204020204" pitchFamily="34" charset="-122"/>
                <a:cs typeface="Lato Light" charset="0"/>
                <a:sym typeface="Lato Light" charset="0"/>
              </a:rPr>
              <a:t>与标题相关并符合整体语言</a:t>
            </a:r>
            <a:r>
              <a:rPr lang="zh-CN" altLang="en-US" sz="1100" smtClean="0">
                <a:solidFill>
                  <a:srgbClr val="F2F2F2"/>
                </a:solidFill>
                <a:latin typeface="微软雅黑" panose="020b0503020204020204" pitchFamily="34" charset="-122"/>
                <a:ea typeface="微软雅黑" panose="020b0503020204020204" pitchFamily="34" charset="-122"/>
                <a:cs typeface="Lato Light" charset="0"/>
                <a:sym typeface="Lato Light" charset="0"/>
              </a:rPr>
              <a:t>风格</a:t>
            </a:r>
            <a:endParaRPr lang="en-US" sz="1100">
              <a:solidFill>
                <a:srgbClr val="F2F2F2"/>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72" name="Rectangle 4"/>
          <p:cNvSpPr/>
          <p:nvPr/>
        </p:nvSpPr>
        <p:spPr bwMode="auto">
          <a:xfrm>
            <a:off x="5034020" y="5472465"/>
            <a:ext cx="1272274" cy="7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en-US" altLang="zh-CN" smtClean="0">
                <a:solidFill>
                  <a:srgbClr val="F2F2F2"/>
                </a:solidFill>
                <a:latin typeface="微软雅黑" panose="020b0503020204020204" pitchFamily="34" charset="-122"/>
                <a:ea typeface="微软雅黑" panose="020b0503020204020204" pitchFamily="34" charset="-122"/>
                <a:cs typeface="Lato Light" charset="0"/>
                <a:sym typeface="Lato Light" charset="0"/>
              </a:rPr>
              <a:t>30%</a:t>
            </a:r>
            <a:endParaRPr lang="en-US" altLang="zh-CN" sz="1100" smtClean="0">
              <a:solidFill>
                <a:srgbClr val="F2F2F2"/>
              </a:solidFill>
              <a:latin typeface="微软雅黑" panose="020b0503020204020204" pitchFamily="34" charset="-122"/>
              <a:ea typeface="微软雅黑" panose="020b0503020204020204" pitchFamily="34" charset="-122"/>
              <a:cs typeface="Lato Light" charset="0"/>
              <a:sym typeface="Lato Light" charset="0"/>
            </a:endParaRPr>
          </a:p>
          <a:p>
            <a:pPr fontAlgn="base">
              <a:lnSpc>
                <a:spcPct val="125000"/>
              </a:lnSpc>
              <a:spcBef>
                <a:spcPct val="0"/>
              </a:spcBef>
              <a:spcAft>
                <a:spcPct val="0"/>
              </a:spcAft>
            </a:pPr>
            <a:r>
              <a:rPr lang="zh-CN" altLang="en-US" sz="1100" smtClean="0">
                <a:solidFill>
                  <a:srgbClr val="F2F2F2"/>
                </a:solidFill>
                <a:latin typeface="微软雅黑" panose="020b0503020204020204" pitchFamily="34" charset="-122"/>
                <a:ea typeface="微软雅黑" panose="020b0503020204020204" pitchFamily="34" charset="-122"/>
                <a:cs typeface="Lato Light" charset="0"/>
                <a:sym typeface="Lato Light" charset="0"/>
              </a:rPr>
              <a:t>建议</a:t>
            </a:r>
            <a:r>
              <a:rPr lang="zh-CN" altLang="en-US" sz="1100">
                <a:solidFill>
                  <a:srgbClr val="F2F2F2"/>
                </a:solidFill>
                <a:latin typeface="微软雅黑" panose="020b0503020204020204" pitchFamily="34" charset="-122"/>
                <a:ea typeface="微软雅黑" panose="020b0503020204020204" pitchFamily="34" charset="-122"/>
                <a:cs typeface="Lato Light" charset="0"/>
                <a:sym typeface="Lato Light" charset="0"/>
              </a:rPr>
              <a:t>与标题相关并符合整体语言</a:t>
            </a:r>
            <a:r>
              <a:rPr lang="zh-CN" altLang="en-US" sz="1100" smtClean="0">
                <a:solidFill>
                  <a:srgbClr val="F2F2F2"/>
                </a:solidFill>
                <a:latin typeface="微软雅黑" panose="020b0503020204020204" pitchFamily="34" charset="-122"/>
                <a:ea typeface="微软雅黑" panose="020b0503020204020204" pitchFamily="34" charset="-122"/>
                <a:cs typeface="Lato Light" charset="0"/>
                <a:sym typeface="Lato Light" charset="0"/>
              </a:rPr>
              <a:t>风格</a:t>
            </a:r>
            <a:endParaRPr lang="en-US" sz="1100">
              <a:solidFill>
                <a:srgbClr val="F2F2F2"/>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73" name="Rectangle 4"/>
          <p:cNvSpPr/>
          <p:nvPr/>
        </p:nvSpPr>
        <p:spPr bwMode="auto">
          <a:xfrm>
            <a:off x="6966386" y="5433512"/>
            <a:ext cx="1272274" cy="7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en-US" altLang="zh-CN">
                <a:solidFill>
                  <a:srgbClr val="F2F2F2"/>
                </a:solidFill>
                <a:latin typeface="微软雅黑" panose="020b0503020204020204" pitchFamily="34" charset="-122"/>
                <a:ea typeface="微软雅黑" panose="020b0503020204020204" pitchFamily="34" charset="-122"/>
                <a:cs typeface="Lato Light" charset="0"/>
                <a:sym typeface="Lato Light" charset="0"/>
              </a:rPr>
              <a:t>1</a:t>
            </a:r>
            <a:r>
              <a:rPr lang="en-US" altLang="zh-CN" smtClean="0">
                <a:solidFill>
                  <a:srgbClr val="F2F2F2"/>
                </a:solidFill>
                <a:latin typeface="微软雅黑" panose="020b0503020204020204" pitchFamily="34" charset="-122"/>
                <a:ea typeface="微软雅黑" panose="020b0503020204020204" pitchFamily="34" charset="-122"/>
                <a:cs typeface="Lato Light" charset="0"/>
                <a:sym typeface="Lato Light" charset="0"/>
              </a:rPr>
              <a:t>5%</a:t>
            </a:r>
            <a:endParaRPr lang="en-US" altLang="zh-CN" sz="1100" smtClean="0">
              <a:solidFill>
                <a:srgbClr val="F2F2F2"/>
              </a:solidFill>
              <a:latin typeface="微软雅黑" panose="020b0503020204020204" pitchFamily="34" charset="-122"/>
              <a:ea typeface="微软雅黑" panose="020b0503020204020204" pitchFamily="34" charset="-122"/>
              <a:cs typeface="Lato Light" charset="0"/>
              <a:sym typeface="Lato Light" charset="0"/>
            </a:endParaRPr>
          </a:p>
          <a:p>
            <a:pPr fontAlgn="base">
              <a:lnSpc>
                <a:spcPct val="125000"/>
              </a:lnSpc>
              <a:spcBef>
                <a:spcPct val="0"/>
              </a:spcBef>
              <a:spcAft>
                <a:spcPct val="0"/>
              </a:spcAft>
            </a:pPr>
            <a:r>
              <a:rPr lang="zh-CN" altLang="en-US" sz="1100" smtClean="0">
                <a:solidFill>
                  <a:srgbClr val="F2F2F2"/>
                </a:solidFill>
                <a:latin typeface="微软雅黑" panose="020b0503020204020204" pitchFamily="34" charset="-122"/>
                <a:ea typeface="微软雅黑" panose="020b0503020204020204" pitchFamily="34" charset="-122"/>
                <a:cs typeface="Lato Light" charset="0"/>
                <a:sym typeface="Lato Light" charset="0"/>
              </a:rPr>
              <a:t>建议</a:t>
            </a:r>
            <a:r>
              <a:rPr lang="zh-CN" altLang="en-US" sz="1100">
                <a:solidFill>
                  <a:srgbClr val="F2F2F2"/>
                </a:solidFill>
                <a:latin typeface="微软雅黑" panose="020b0503020204020204" pitchFamily="34" charset="-122"/>
                <a:ea typeface="微软雅黑" panose="020b0503020204020204" pitchFamily="34" charset="-122"/>
                <a:cs typeface="Lato Light" charset="0"/>
                <a:sym typeface="Lato Light" charset="0"/>
              </a:rPr>
              <a:t>与标题相关并符合整体语言</a:t>
            </a:r>
            <a:r>
              <a:rPr lang="zh-CN" altLang="en-US" sz="1100" smtClean="0">
                <a:solidFill>
                  <a:srgbClr val="F2F2F2"/>
                </a:solidFill>
                <a:latin typeface="微软雅黑" panose="020b0503020204020204" pitchFamily="34" charset="-122"/>
                <a:ea typeface="微软雅黑" panose="020b0503020204020204" pitchFamily="34" charset="-122"/>
                <a:cs typeface="Lato Light" charset="0"/>
                <a:sym typeface="Lato Light" charset="0"/>
              </a:rPr>
              <a:t>风格</a:t>
            </a:r>
            <a:endParaRPr lang="en-US" sz="1100">
              <a:solidFill>
                <a:srgbClr val="F2F2F2"/>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79" name="Rectangle 4"/>
          <p:cNvSpPr/>
          <p:nvPr/>
        </p:nvSpPr>
        <p:spPr bwMode="auto">
          <a:xfrm>
            <a:off x="8571317" y="5453619"/>
            <a:ext cx="1272274" cy="7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en-US" altLang="zh-CN">
                <a:solidFill>
                  <a:srgbClr val="F2F2F2"/>
                </a:solidFill>
                <a:latin typeface="微软雅黑" panose="020b0503020204020204" pitchFamily="34" charset="-122"/>
                <a:ea typeface="微软雅黑" panose="020b0503020204020204" pitchFamily="34" charset="-122"/>
                <a:cs typeface="Lato Light" charset="0"/>
                <a:sym typeface="Lato Light" charset="0"/>
              </a:rPr>
              <a:t>2</a:t>
            </a:r>
            <a:r>
              <a:rPr lang="en-US" altLang="zh-CN" smtClean="0">
                <a:solidFill>
                  <a:srgbClr val="F2F2F2"/>
                </a:solidFill>
                <a:latin typeface="微软雅黑" panose="020b0503020204020204" pitchFamily="34" charset="-122"/>
                <a:ea typeface="微软雅黑" panose="020b0503020204020204" pitchFamily="34" charset="-122"/>
                <a:cs typeface="Lato Light" charset="0"/>
                <a:sym typeface="Lato Light" charset="0"/>
              </a:rPr>
              <a:t>5%</a:t>
            </a:r>
            <a:endParaRPr lang="en-US" altLang="zh-CN" sz="1100" smtClean="0">
              <a:solidFill>
                <a:srgbClr val="F2F2F2"/>
              </a:solidFill>
              <a:latin typeface="微软雅黑" panose="020b0503020204020204" pitchFamily="34" charset="-122"/>
              <a:ea typeface="微软雅黑" panose="020b0503020204020204" pitchFamily="34" charset="-122"/>
              <a:cs typeface="Lato Light" charset="0"/>
              <a:sym typeface="Lato Light" charset="0"/>
            </a:endParaRPr>
          </a:p>
          <a:p>
            <a:pPr fontAlgn="base">
              <a:lnSpc>
                <a:spcPct val="125000"/>
              </a:lnSpc>
              <a:spcBef>
                <a:spcPct val="0"/>
              </a:spcBef>
              <a:spcAft>
                <a:spcPct val="0"/>
              </a:spcAft>
            </a:pPr>
            <a:r>
              <a:rPr lang="zh-CN" altLang="en-US" sz="1100" smtClean="0">
                <a:solidFill>
                  <a:srgbClr val="F2F2F2"/>
                </a:solidFill>
                <a:latin typeface="微软雅黑" panose="020b0503020204020204" pitchFamily="34" charset="-122"/>
                <a:ea typeface="微软雅黑" panose="020b0503020204020204" pitchFamily="34" charset="-122"/>
                <a:cs typeface="Lato Light" charset="0"/>
                <a:sym typeface="Lato Light" charset="0"/>
              </a:rPr>
              <a:t>建议</a:t>
            </a:r>
            <a:r>
              <a:rPr lang="zh-CN" altLang="en-US" sz="1100">
                <a:solidFill>
                  <a:srgbClr val="F2F2F2"/>
                </a:solidFill>
                <a:latin typeface="微软雅黑" panose="020b0503020204020204" pitchFamily="34" charset="-122"/>
                <a:ea typeface="微软雅黑" panose="020b0503020204020204" pitchFamily="34" charset="-122"/>
                <a:cs typeface="Lato Light" charset="0"/>
                <a:sym typeface="Lato Light" charset="0"/>
              </a:rPr>
              <a:t>与标题相关并符合整体语言</a:t>
            </a:r>
            <a:r>
              <a:rPr lang="zh-CN" altLang="en-US" sz="1100" smtClean="0">
                <a:solidFill>
                  <a:srgbClr val="F2F2F2"/>
                </a:solidFill>
                <a:latin typeface="微软雅黑" panose="020b0503020204020204" pitchFamily="34" charset="-122"/>
                <a:ea typeface="微软雅黑" panose="020b0503020204020204" pitchFamily="34" charset="-122"/>
                <a:cs typeface="Lato Light" charset="0"/>
                <a:sym typeface="Lato Light" charset="0"/>
              </a:rPr>
              <a:t>风格</a:t>
            </a:r>
            <a:endParaRPr lang="en-US" sz="1100">
              <a:solidFill>
                <a:srgbClr val="F2F2F2"/>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61" name="椭圆 60"/>
          <p:cNvSpPr/>
          <p:nvPr/>
        </p:nvSpPr>
        <p:spPr>
          <a:xfrm>
            <a:off x="5898044" y="3723370"/>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D85F"/>
              </a:solidFill>
            </a:endParaRPr>
          </a:p>
        </p:txBody>
      </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ppt_x"/>
                                          </p:val>
                                        </p:tav>
                                        <p:tav tm="100000">
                                          <p:val>
                                            <p:strVal val="#ppt_x"/>
                                          </p:val>
                                        </p:tav>
                                      </p:tavLst>
                                    </p:anim>
                                    <p:anim calcmode="lin" valueType="num">
                                      <p:cBhvr additive="base">
                                        <p:cTn id="8" dur="500" fill="hold"/>
                                        <p:tgtEl>
                                          <p:spTgt spid="78"/>
                                        </p:tgtEl>
                                        <p:attrNameLst>
                                          <p:attrName>ppt_y</p:attrName>
                                        </p:attrNameLst>
                                      </p:cBhvr>
                                      <p:tavLst>
                                        <p:tav tm="0">
                                          <p:val>
                                            <p:strVal val="0-#ppt_h/2"/>
                                          </p:val>
                                        </p:tav>
                                        <p:tav tm="100000">
                                          <p:val>
                                            <p:strVal val="#ppt_y"/>
                                          </p:val>
                                        </p:tav>
                                      </p:tavLst>
                                    </p:anim>
                                  </p:childTnLst>
                                </p:cTn>
                              </p:par>
                              <p:par>
                                <p:cTn id="9" presetID="8" presetClass="emph" presetSubtype="0" fill="hold" grpId="1" nodeType="withEffect">
                                  <p:stCondLst>
                                    <p:cond delay="0"/>
                                  </p:stCondLst>
                                  <p:childTnLst>
                                    <p:animRot by="21600000">
                                      <p:cBhvr>
                                        <p:cTn id="10" dur="500" fill="hold"/>
                                        <p:tgtEl>
                                          <p:spTgt spid="78"/>
                                        </p:tgtEl>
                                        <p:attrNameLst>
                                          <p:attrName>r</p:attrName>
                                        </p:attrNameLst>
                                      </p:cBhvr>
                                    </p:animRot>
                                  </p:childTnLst>
                                </p:cTn>
                              </p:par>
                            </p:childTnLst>
                          </p:cTn>
                        </p:par>
                        <p:par>
                          <p:cTn id="11" fill="hold" nodeType="afterGroup">
                            <p:stCondLst>
                              <p:cond delay="500"/>
                            </p:stCondLst>
                            <p:childTnLst>
                              <p:par>
                                <p:cTn id="12" presetID="53" presetClass="entr" presetSubtype="16"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Effect transition="in" filter="fade">
                                      <p:cBhvr>
                                        <p:cTn id="16" dur="1000"/>
                                        <p:tgtEl>
                                          <p:spTgt spid="10"/>
                                        </p:tgtEl>
                                      </p:cBhvr>
                                    </p:animEffect>
                                  </p:childTnLst>
                                </p:cTn>
                              </p:par>
                            </p:childTnLst>
                          </p:cTn>
                        </p:par>
                        <p:par>
                          <p:cTn id="17" fill="hold" nodeType="afterGroup">
                            <p:stCondLst>
                              <p:cond delay="1500"/>
                            </p:stCondLst>
                            <p:childTnLst>
                              <p:par>
                                <p:cTn id="18" presetID="2" presetClass="entr" presetSubtype="12"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2000"/>
                            </p:stCondLst>
                            <p:childTnLst>
                              <p:par>
                                <p:cTn id="23" presetID="22" presetClass="entr" presetSubtype="2"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right)">
                                      <p:cBhvr>
                                        <p:cTn id="25" dur="500"/>
                                        <p:tgtEl>
                                          <p:spTgt spid="8"/>
                                        </p:tgtEl>
                                      </p:cBhvr>
                                    </p:animEffect>
                                  </p:childTnLst>
                                </p:cTn>
                              </p:par>
                            </p:childTnLst>
                          </p:cTn>
                        </p:par>
                        <p:par>
                          <p:cTn id="26" fill="hold" nodeType="afterGroup">
                            <p:stCondLst>
                              <p:cond delay="2500"/>
                            </p:stCondLst>
                            <p:childTnLst>
                              <p:par>
                                <p:cTn id="27" presetID="2" presetClass="entr" presetSubtype="4" fill="hold" grpId="0" nodeType="afterEffect">
                                  <p:stCondLst>
                                    <p:cond delay="0"/>
                                  </p:stCondLst>
                                  <p:childTnLst>
                                    <p:set>
                                      <p:cBhvr>
                                        <p:cTn id="28" dur="1" fill="hold">
                                          <p:stCondLst>
                                            <p:cond delay="0"/>
                                          </p:stCondLst>
                                        </p:cTn>
                                        <p:tgtEl>
                                          <p:spTgt spid="74"/>
                                        </p:tgtEl>
                                        <p:attrNameLst>
                                          <p:attrName>style.visibility</p:attrName>
                                        </p:attrNameLst>
                                      </p:cBhvr>
                                      <p:to>
                                        <p:strVal val="visible"/>
                                      </p:to>
                                    </p:set>
                                    <p:anim calcmode="lin" valueType="num">
                                      <p:cBhvr additive="base">
                                        <p:cTn id="29" dur="500" fill="hold"/>
                                        <p:tgtEl>
                                          <p:spTgt spid="74"/>
                                        </p:tgtEl>
                                        <p:attrNameLst>
                                          <p:attrName>ppt_x</p:attrName>
                                        </p:attrNameLst>
                                      </p:cBhvr>
                                      <p:tavLst>
                                        <p:tav tm="0">
                                          <p:val>
                                            <p:strVal val="#ppt_x"/>
                                          </p:val>
                                        </p:tav>
                                        <p:tav tm="100000">
                                          <p:val>
                                            <p:strVal val="#ppt_x"/>
                                          </p:val>
                                        </p:tav>
                                      </p:tavLst>
                                    </p:anim>
                                    <p:anim calcmode="lin" valueType="num">
                                      <p:cBhvr additive="base">
                                        <p:cTn id="30" dur="500" fill="hold"/>
                                        <p:tgtEl>
                                          <p:spTgt spid="74"/>
                                        </p:tgtEl>
                                        <p:attrNameLst>
                                          <p:attrName>ppt_y</p:attrName>
                                        </p:attrNameLst>
                                      </p:cBhvr>
                                      <p:tavLst>
                                        <p:tav tm="0">
                                          <p:val>
                                            <p:strVal val="1+#ppt_h/2"/>
                                          </p:val>
                                        </p:tav>
                                        <p:tav tm="100000">
                                          <p:val>
                                            <p:strVal val="#ppt_y"/>
                                          </p:val>
                                        </p:tav>
                                      </p:tavLst>
                                    </p:anim>
                                  </p:childTnLst>
                                </p:cTn>
                              </p:par>
                            </p:childTnLst>
                          </p:cTn>
                        </p:par>
                        <p:par>
                          <p:cTn id="31" fill="hold" nodeType="afterGroup">
                            <p:stCondLst>
                              <p:cond delay="3000"/>
                            </p:stCondLst>
                            <p:childTnLst>
                              <p:par>
                                <p:cTn id="32" presetID="2" presetClass="entr" presetSubtype="12" fill="hold" grpId="0" nodeType="afterEffect">
                                  <p:stCondLst>
                                    <p:cond delay="0"/>
                                  </p:stCondLst>
                                  <p:childTnLst>
                                    <p:set>
                                      <p:cBhvr>
                                        <p:cTn id="33" dur="1" fill="hold">
                                          <p:stCondLst>
                                            <p:cond delay="0"/>
                                          </p:stCondLst>
                                        </p:cTn>
                                        <p:tgtEl>
                                          <p:spTgt spid="66"/>
                                        </p:tgtEl>
                                        <p:attrNameLst>
                                          <p:attrName>style.visibility</p:attrName>
                                        </p:attrNameLst>
                                      </p:cBhvr>
                                      <p:to>
                                        <p:strVal val="visible"/>
                                      </p:to>
                                    </p:set>
                                    <p:anim calcmode="lin" valueType="num">
                                      <p:cBhvr additive="base">
                                        <p:cTn id="34" dur="500" fill="hold"/>
                                        <p:tgtEl>
                                          <p:spTgt spid="66"/>
                                        </p:tgtEl>
                                        <p:attrNameLst>
                                          <p:attrName>ppt_x</p:attrName>
                                        </p:attrNameLst>
                                      </p:cBhvr>
                                      <p:tavLst>
                                        <p:tav tm="0">
                                          <p:val>
                                            <p:strVal val="0-#ppt_w/2"/>
                                          </p:val>
                                        </p:tav>
                                        <p:tav tm="100000">
                                          <p:val>
                                            <p:strVal val="#ppt_x"/>
                                          </p:val>
                                        </p:tav>
                                      </p:tavLst>
                                    </p:anim>
                                    <p:anim calcmode="lin" valueType="num">
                                      <p:cBhvr additive="base">
                                        <p:cTn id="35" dur="500" fill="hold"/>
                                        <p:tgtEl>
                                          <p:spTgt spid="66"/>
                                        </p:tgtEl>
                                        <p:attrNameLst>
                                          <p:attrName>ppt_y</p:attrName>
                                        </p:attrNameLst>
                                      </p:cBhvr>
                                      <p:tavLst>
                                        <p:tav tm="0">
                                          <p:val>
                                            <p:strVal val="1+#ppt_h/2"/>
                                          </p:val>
                                        </p:tav>
                                        <p:tav tm="100000">
                                          <p:val>
                                            <p:strVal val="#ppt_y"/>
                                          </p:val>
                                        </p:tav>
                                      </p:tavLst>
                                    </p:anim>
                                  </p:childTnLst>
                                </p:cTn>
                              </p:par>
                            </p:childTnLst>
                          </p:cTn>
                        </p:par>
                        <p:par>
                          <p:cTn id="36" fill="hold" nodeType="afterGroup">
                            <p:stCondLst>
                              <p:cond delay="3500"/>
                            </p:stCondLst>
                            <p:childTnLst>
                              <p:par>
                                <p:cTn id="37" presetID="22" presetClass="entr" presetSubtype="2" fill="hold" nodeType="after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wipe(right)">
                                      <p:cBhvr>
                                        <p:cTn id="39" dur="500"/>
                                        <p:tgtEl>
                                          <p:spTgt spid="51"/>
                                        </p:tgtEl>
                                      </p:cBhvr>
                                    </p:animEffect>
                                  </p:childTnLst>
                                </p:cTn>
                              </p:par>
                            </p:childTnLst>
                          </p:cTn>
                        </p:par>
                        <p:par>
                          <p:cTn id="40" fill="hold" nodeType="afterGroup">
                            <p:stCondLst>
                              <p:cond delay="4000"/>
                            </p:stCondLst>
                            <p:childTnLst>
                              <p:par>
                                <p:cTn id="41" presetID="2" presetClass="entr" presetSubtype="4" fill="hold" grpId="0" nodeType="afterEffect">
                                  <p:stCondLst>
                                    <p:cond delay="0"/>
                                  </p:stCondLst>
                                  <p:childTnLst>
                                    <p:set>
                                      <p:cBhvr>
                                        <p:cTn id="42" dur="1" fill="hold">
                                          <p:stCondLst>
                                            <p:cond delay="0"/>
                                          </p:stCondLst>
                                        </p:cTn>
                                        <p:tgtEl>
                                          <p:spTgt spid="71"/>
                                        </p:tgtEl>
                                        <p:attrNameLst>
                                          <p:attrName>style.visibility</p:attrName>
                                        </p:attrNameLst>
                                      </p:cBhvr>
                                      <p:to>
                                        <p:strVal val="visible"/>
                                      </p:to>
                                    </p:set>
                                    <p:anim calcmode="lin" valueType="num">
                                      <p:cBhvr additive="base">
                                        <p:cTn id="43" dur="500" fill="hold"/>
                                        <p:tgtEl>
                                          <p:spTgt spid="71"/>
                                        </p:tgtEl>
                                        <p:attrNameLst>
                                          <p:attrName>ppt_x</p:attrName>
                                        </p:attrNameLst>
                                      </p:cBhvr>
                                      <p:tavLst>
                                        <p:tav tm="0">
                                          <p:val>
                                            <p:strVal val="#ppt_x"/>
                                          </p:val>
                                        </p:tav>
                                        <p:tav tm="100000">
                                          <p:val>
                                            <p:strVal val="#ppt_x"/>
                                          </p:val>
                                        </p:tav>
                                      </p:tavLst>
                                    </p:anim>
                                    <p:anim calcmode="lin" valueType="num">
                                      <p:cBhvr additive="base">
                                        <p:cTn id="44" dur="500" fill="hold"/>
                                        <p:tgtEl>
                                          <p:spTgt spid="71"/>
                                        </p:tgtEl>
                                        <p:attrNameLst>
                                          <p:attrName>ppt_y</p:attrName>
                                        </p:attrNameLst>
                                      </p:cBhvr>
                                      <p:tavLst>
                                        <p:tav tm="0">
                                          <p:val>
                                            <p:strVal val="1+#ppt_h/2"/>
                                          </p:val>
                                        </p:tav>
                                        <p:tav tm="100000">
                                          <p:val>
                                            <p:strVal val="#ppt_y"/>
                                          </p:val>
                                        </p:tav>
                                      </p:tavLst>
                                    </p:anim>
                                  </p:childTnLst>
                                </p:cTn>
                              </p:par>
                            </p:childTnLst>
                          </p:cTn>
                        </p:par>
                        <p:par>
                          <p:cTn id="45" fill="hold" nodeType="afterGroup">
                            <p:stCondLst>
                              <p:cond delay="4500"/>
                            </p:stCondLst>
                            <p:childTnLst>
                              <p:par>
                                <p:cTn id="46" presetID="2" presetClass="entr" presetSubtype="12" fill="hold" grpId="0" nodeType="afterEffect">
                                  <p:stCondLst>
                                    <p:cond delay="0"/>
                                  </p:stCondLst>
                                  <p:childTnLst>
                                    <p:set>
                                      <p:cBhvr>
                                        <p:cTn id="47" dur="1" fill="hold">
                                          <p:stCondLst>
                                            <p:cond delay="0"/>
                                          </p:stCondLst>
                                        </p:cTn>
                                        <p:tgtEl>
                                          <p:spTgt spid="61"/>
                                        </p:tgtEl>
                                        <p:attrNameLst>
                                          <p:attrName>style.visibility</p:attrName>
                                        </p:attrNameLst>
                                      </p:cBhvr>
                                      <p:to>
                                        <p:strVal val="visible"/>
                                      </p:to>
                                    </p:set>
                                    <p:anim calcmode="lin" valueType="num">
                                      <p:cBhvr additive="base">
                                        <p:cTn id="48" dur="500" fill="hold"/>
                                        <p:tgtEl>
                                          <p:spTgt spid="61"/>
                                        </p:tgtEl>
                                        <p:attrNameLst>
                                          <p:attrName>ppt_x</p:attrName>
                                        </p:attrNameLst>
                                      </p:cBhvr>
                                      <p:tavLst>
                                        <p:tav tm="0">
                                          <p:val>
                                            <p:strVal val="0-#ppt_w/2"/>
                                          </p:val>
                                        </p:tav>
                                        <p:tav tm="100000">
                                          <p:val>
                                            <p:strVal val="#ppt_x"/>
                                          </p:val>
                                        </p:tav>
                                      </p:tavLst>
                                    </p:anim>
                                    <p:anim calcmode="lin" valueType="num">
                                      <p:cBhvr additive="base">
                                        <p:cTn id="49" dur="500" fill="hold"/>
                                        <p:tgtEl>
                                          <p:spTgt spid="61"/>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5000"/>
                            </p:stCondLst>
                            <p:childTnLst>
                              <p:par>
                                <p:cTn id="51" presetID="22" presetClass="entr" presetSubtype="2" fill="hold" nodeType="afterEffect">
                                  <p:stCondLst>
                                    <p:cond delay="0"/>
                                  </p:stCondLst>
                                  <p:childTnLst>
                                    <p:set>
                                      <p:cBhvr>
                                        <p:cTn id="52" dur="1" fill="hold">
                                          <p:stCondLst>
                                            <p:cond delay="0"/>
                                          </p:stCondLst>
                                        </p:cTn>
                                        <p:tgtEl>
                                          <p:spTgt spid="55"/>
                                        </p:tgtEl>
                                        <p:attrNameLst>
                                          <p:attrName>style.visibility</p:attrName>
                                        </p:attrNameLst>
                                      </p:cBhvr>
                                      <p:to>
                                        <p:strVal val="visible"/>
                                      </p:to>
                                    </p:set>
                                    <p:animEffect transition="in" filter="wipe(right)">
                                      <p:cBhvr>
                                        <p:cTn id="53" dur="500"/>
                                        <p:tgtEl>
                                          <p:spTgt spid="55"/>
                                        </p:tgtEl>
                                      </p:cBhvr>
                                    </p:animEffect>
                                  </p:childTnLst>
                                </p:cTn>
                              </p:par>
                            </p:childTnLst>
                          </p:cTn>
                        </p:par>
                        <p:par>
                          <p:cTn id="54" fill="hold" nodeType="afterGroup">
                            <p:stCondLst>
                              <p:cond delay="5500"/>
                            </p:stCondLst>
                            <p:childTnLst>
                              <p:par>
                                <p:cTn id="55" presetID="2" presetClass="entr" presetSubtype="4" fill="hold" grpId="0" nodeType="afterEffect">
                                  <p:stCondLst>
                                    <p:cond delay="0"/>
                                  </p:stCondLst>
                                  <p:childTnLst>
                                    <p:set>
                                      <p:cBhvr>
                                        <p:cTn id="56" dur="1" fill="hold">
                                          <p:stCondLst>
                                            <p:cond delay="0"/>
                                          </p:stCondLst>
                                        </p:cTn>
                                        <p:tgtEl>
                                          <p:spTgt spid="72"/>
                                        </p:tgtEl>
                                        <p:attrNameLst>
                                          <p:attrName>style.visibility</p:attrName>
                                        </p:attrNameLst>
                                      </p:cBhvr>
                                      <p:to>
                                        <p:strVal val="visible"/>
                                      </p:to>
                                    </p:set>
                                    <p:anim calcmode="lin" valueType="num">
                                      <p:cBhvr additive="base">
                                        <p:cTn id="57" dur="500" fill="hold"/>
                                        <p:tgtEl>
                                          <p:spTgt spid="72"/>
                                        </p:tgtEl>
                                        <p:attrNameLst>
                                          <p:attrName>ppt_x</p:attrName>
                                        </p:attrNameLst>
                                      </p:cBhvr>
                                      <p:tavLst>
                                        <p:tav tm="0">
                                          <p:val>
                                            <p:strVal val="#ppt_x"/>
                                          </p:val>
                                        </p:tav>
                                        <p:tav tm="100000">
                                          <p:val>
                                            <p:strVal val="#ppt_x"/>
                                          </p:val>
                                        </p:tav>
                                      </p:tavLst>
                                    </p:anim>
                                    <p:anim calcmode="lin" valueType="num">
                                      <p:cBhvr additive="base">
                                        <p:cTn id="58" dur="500" fill="hold"/>
                                        <p:tgtEl>
                                          <p:spTgt spid="72"/>
                                        </p:tgtEl>
                                        <p:attrNameLst>
                                          <p:attrName>ppt_y</p:attrName>
                                        </p:attrNameLst>
                                      </p:cBhvr>
                                      <p:tavLst>
                                        <p:tav tm="0">
                                          <p:val>
                                            <p:strVal val="1+#ppt_h/2"/>
                                          </p:val>
                                        </p:tav>
                                        <p:tav tm="100000">
                                          <p:val>
                                            <p:strVal val="#ppt_y"/>
                                          </p:val>
                                        </p:tav>
                                      </p:tavLst>
                                    </p:anim>
                                  </p:childTnLst>
                                </p:cTn>
                              </p:par>
                            </p:childTnLst>
                          </p:cTn>
                        </p:par>
                        <p:par>
                          <p:cTn id="59" fill="hold" nodeType="afterGroup">
                            <p:stCondLst>
                              <p:cond delay="6000"/>
                            </p:stCondLst>
                            <p:childTnLst>
                              <p:par>
                                <p:cTn id="60" presetID="2" presetClass="entr" presetSubtype="12" fill="hold" grpId="0" nodeType="afterEffect">
                                  <p:stCondLst>
                                    <p:cond delay="0"/>
                                  </p:stCondLst>
                                  <p:childTnLst>
                                    <p:set>
                                      <p:cBhvr>
                                        <p:cTn id="61" dur="1" fill="hold">
                                          <p:stCondLst>
                                            <p:cond delay="0"/>
                                          </p:stCondLst>
                                        </p:cTn>
                                        <p:tgtEl>
                                          <p:spTgt spid="69"/>
                                        </p:tgtEl>
                                        <p:attrNameLst>
                                          <p:attrName>style.visibility</p:attrName>
                                        </p:attrNameLst>
                                      </p:cBhvr>
                                      <p:to>
                                        <p:strVal val="visible"/>
                                      </p:to>
                                    </p:set>
                                    <p:anim calcmode="lin" valueType="num">
                                      <p:cBhvr additive="base">
                                        <p:cTn id="62" dur="500" fill="hold"/>
                                        <p:tgtEl>
                                          <p:spTgt spid="69"/>
                                        </p:tgtEl>
                                        <p:attrNameLst>
                                          <p:attrName>ppt_x</p:attrName>
                                        </p:attrNameLst>
                                      </p:cBhvr>
                                      <p:tavLst>
                                        <p:tav tm="0">
                                          <p:val>
                                            <p:strVal val="0-#ppt_w/2"/>
                                          </p:val>
                                        </p:tav>
                                        <p:tav tm="100000">
                                          <p:val>
                                            <p:strVal val="#ppt_x"/>
                                          </p:val>
                                        </p:tav>
                                      </p:tavLst>
                                    </p:anim>
                                    <p:anim calcmode="lin" valueType="num">
                                      <p:cBhvr additive="base">
                                        <p:cTn id="63" dur="500" fill="hold"/>
                                        <p:tgtEl>
                                          <p:spTgt spid="69"/>
                                        </p:tgtEl>
                                        <p:attrNameLst>
                                          <p:attrName>ppt_y</p:attrName>
                                        </p:attrNameLst>
                                      </p:cBhvr>
                                      <p:tavLst>
                                        <p:tav tm="0">
                                          <p:val>
                                            <p:strVal val="1+#ppt_h/2"/>
                                          </p:val>
                                        </p:tav>
                                        <p:tav tm="100000">
                                          <p:val>
                                            <p:strVal val="#ppt_y"/>
                                          </p:val>
                                        </p:tav>
                                      </p:tavLst>
                                    </p:anim>
                                  </p:childTnLst>
                                </p:cTn>
                              </p:par>
                            </p:childTnLst>
                          </p:cTn>
                        </p:par>
                        <p:par>
                          <p:cTn id="64" fill="hold" nodeType="afterGroup">
                            <p:stCondLst>
                              <p:cond delay="6500"/>
                            </p:stCondLst>
                            <p:childTnLst>
                              <p:par>
                                <p:cTn id="65" presetID="22" presetClass="entr" presetSubtype="8" fill="hold" nodeType="after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wipe(left)">
                                      <p:cBhvr>
                                        <p:cTn id="67" dur="500"/>
                                        <p:tgtEl>
                                          <p:spTgt spid="58"/>
                                        </p:tgtEl>
                                      </p:cBhvr>
                                    </p:animEffect>
                                  </p:childTnLst>
                                </p:cTn>
                              </p:par>
                            </p:childTnLst>
                          </p:cTn>
                        </p:par>
                        <p:par>
                          <p:cTn id="68" fill="hold" nodeType="afterGroup">
                            <p:stCondLst>
                              <p:cond delay="7000"/>
                            </p:stCondLst>
                            <p:childTnLst>
                              <p:par>
                                <p:cTn id="69" presetID="2" presetClass="entr" presetSubtype="4" fill="hold" grpId="0" nodeType="afterEffect">
                                  <p:stCondLst>
                                    <p:cond delay="0"/>
                                  </p:stCondLst>
                                  <p:childTnLst>
                                    <p:set>
                                      <p:cBhvr>
                                        <p:cTn id="70" dur="1" fill="hold">
                                          <p:stCondLst>
                                            <p:cond delay="0"/>
                                          </p:stCondLst>
                                        </p:cTn>
                                        <p:tgtEl>
                                          <p:spTgt spid="73"/>
                                        </p:tgtEl>
                                        <p:attrNameLst>
                                          <p:attrName>style.visibility</p:attrName>
                                        </p:attrNameLst>
                                      </p:cBhvr>
                                      <p:to>
                                        <p:strVal val="visible"/>
                                      </p:to>
                                    </p:set>
                                    <p:anim calcmode="lin" valueType="num">
                                      <p:cBhvr additive="base">
                                        <p:cTn id="71" dur="500" fill="hold"/>
                                        <p:tgtEl>
                                          <p:spTgt spid="73"/>
                                        </p:tgtEl>
                                        <p:attrNameLst>
                                          <p:attrName>ppt_x</p:attrName>
                                        </p:attrNameLst>
                                      </p:cBhvr>
                                      <p:tavLst>
                                        <p:tav tm="0">
                                          <p:val>
                                            <p:strVal val="#ppt_x"/>
                                          </p:val>
                                        </p:tav>
                                        <p:tav tm="100000">
                                          <p:val>
                                            <p:strVal val="#ppt_x"/>
                                          </p:val>
                                        </p:tav>
                                      </p:tavLst>
                                    </p:anim>
                                    <p:anim calcmode="lin" valueType="num">
                                      <p:cBhvr additive="base">
                                        <p:cTn id="72" dur="500" fill="hold"/>
                                        <p:tgtEl>
                                          <p:spTgt spid="73"/>
                                        </p:tgtEl>
                                        <p:attrNameLst>
                                          <p:attrName>ppt_y</p:attrName>
                                        </p:attrNameLst>
                                      </p:cBhvr>
                                      <p:tavLst>
                                        <p:tav tm="0">
                                          <p:val>
                                            <p:strVal val="1+#ppt_h/2"/>
                                          </p:val>
                                        </p:tav>
                                        <p:tav tm="100000">
                                          <p:val>
                                            <p:strVal val="#ppt_y"/>
                                          </p:val>
                                        </p:tav>
                                      </p:tavLst>
                                    </p:anim>
                                  </p:childTnLst>
                                </p:cTn>
                              </p:par>
                            </p:childTnLst>
                          </p:cTn>
                        </p:par>
                        <p:par>
                          <p:cTn id="73" fill="hold" nodeType="afterGroup">
                            <p:stCondLst>
                              <p:cond delay="7500"/>
                            </p:stCondLst>
                            <p:childTnLst>
                              <p:par>
                                <p:cTn id="74" presetID="2" presetClass="entr" presetSubtype="12" fill="hold" grpId="0" nodeType="afterEffect">
                                  <p:stCondLst>
                                    <p:cond delay="0"/>
                                  </p:stCondLst>
                                  <p:childTnLst>
                                    <p:set>
                                      <p:cBhvr>
                                        <p:cTn id="75" dur="1" fill="hold">
                                          <p:stCondLst>
                                            <p:cond delay="0"/>
                                          </p:stCondLst>
                                        </p:cTn>
                                        <p:tgtEl>
                                          <p:spTgt spid="70"/>
                                        </p:tgtEl>
                                        <p:attrNameLst>
                                          <p:attrName>style.visibility</p:attrName>
                                        </p:attrNameLst>
                                      </p:cBhvr>
                                      <p:to>
                                        <p:strVal val="visible"/>
                                      </p:to>
                                    </p:set>
                                    <p:anim calcmode="lin" valueType="num">
                                      <p:cBhvr additive="base">
                                        <p:cTn id="76" dur="500" fill="hold"/>
                                        <p:tgtEl>
                                          <p:spTgt spid="70"/>
                                        </p:tgtEl>
                                        <p:attrNameLst>
                                          <p:attrName>ppt_x</p:attrName>
                                        </p:attrNameLst>
                                      </p:cBhvr>
                                      <p:tavLst>
                                        <p:tav tm="0">
                                          <p:val>
                                            <p:strVal val="0-#ppt_w/2"/>
                                          </p:val>
                                        </p:tav>
                                        <p:tav tm="100000">
                                          <p:val>
                                            <p:strVal val="#ppt_x"/>
                                          </p:val>
                                        </p:tav>
                                      </p:tavLst>
                                    </p:anim>
                                    <p:anim calcmode="lin" valueType="num">
                                      <p:cBhvr additive="base">
                                        <p:cTn id="77" dur="500" fill="hold"/>
                                        <p:tgtEl>
                                          <p:spTgt spid="70"/>
                                        </p:tgtEl>
                                        <p:attrNameLst>
                                          <p:attrName>ppt_y</p:attrName>
                                        </p:attrNameLst>
                                      </p:cBhvr>
                                      <p:tavLst>
                                        <p:tav tm="0">
                                          <p:val>
                                            <p:strVal val="1+#ppt_h/2"/>
                                          </p:val>
                                        </p:tav>
                                        <p:tav tm="100000">
                                          <p:val>
                                            <p:strVal val="#ppt_y"/>
                                          </p:val>
                                        </p:tav>
                                      </p:tavLst>
                                    </p:anim>
                                  </p:childTnLst>
                                </p:cTn>
                              </p:par>
                            </p:childTnLst>
                          </p:cTn>
                        </p:par>
                        <p:par>
                          <p:cTn id="78" fill="hold" nodeType="afterGroup">
                            <p:stCondLst>
                              <p:cond delay="8000"/>
                            </p:stCondLst>
                            <p:childTnLst>
                              <p:par>
                                <p:cTn id="79" presetID="22" presetClass="entr" presetSubtype="8" fill="hold" nodeType="afterEffect">
                                  <p:stCondLst>
                                    <p:cond delay="0"/>
                                  </p:stCondLst>
                                  <p:childTnLst>
                                    <p:set>
                                      <p:cBhvr>
                                        <p:cTn id="80" dur="1" fill="hold">
                                          <p:stCondLst>
                                            <p:cond delay="0"/>
                                          </p:stCondLst>
                                        </p:cTn>
                                        <p:tgtEl>
                                          <p:spTgt spid="62"/>
                                        </p:tgtEl>
                                        <p:attrNameLst>
                                          <p:attrName>style.visibility</p:attrName>
                                        </p:attrNameLst>
                                      </p:cBhvr>
                                      <p:to>
                                        <p:strVal val="visible"/>
                                      </p:to>
                                    </p:set>
                                    <p:animEffect transition="in" filter="wipe(left)">
                                      <p:cBhvr>
                                        <p:cTn id="81" dur="500"/>
                                        <p:tgtEl>
                                          <p:spTgt spid="62"/>
                                        </p:tgtEl>
                                      </p:cBhvr>
                                    </p:animEffect>
                                  </p:childTnLst>
                                </p:cTn>
                              </p:par>
                            </p:childTnLst>
                          </p:cTn>
                        </p:par>
                        <p:par>
                          <p:cTn id="82" fill="hold" nodeType="afterGroup">
                            <p:stCondLst>
                              <p:cond delay="8500"/>
                            </p:stCondLst>
                            <p:childTnLst>
                              <p:par>
                                <p:cTn id="83" presetID="2" presetClass="entr" presetSubtype="4" fill="hold" grpId="0" nodeType="afterEffect">
                                  <p:stCondLst>
                                    <p:cond delay="0"/>
                                  </p:stCondLst>
                                  <p:childTnLst>
                                    <p:set>
                                      <p:cBhvr>
                                        <p:cTn id="84" dur="1" fill="hold">
                                          <p:stCondLst>
                                            <p:cond delay="0"/>
                                          </p:stCondLst>
                                        </p:cTn>
                                        <p:tgtEl>
                                          <p:spTgt spid="79"/>
                                        </p:tgtEl>
                                        <p:attrNameLst>
                                          <p:attrName>style.visibility</p:attrName>
                                        </p:attrNameLst>
                                      </p:cBhvr>
                                      <p:to>
                                        <p:strVal val="visible"/>
                                      </p:to>
                                    </p:set>
                                    <p:anim calcmode="lin" valueType="num">
                                      <p:cBhvr additive="base">
                                        <p:cTn id="85" dur="500" fill="hold"/>
                                        <p:tgtEl>
                                          <p:spTgt spid="79"/>
                                        </p:tgtEl>
                                        <p:attrNameLst>
                                          <p:attrName>ppt_x</p:attrName>
                                        </p:attrNameLst>
                                      </p:cBhvr>
                                      <p:tavLst>
                                        <p:tav tm="0">
                                          <p:val>
                                            <p:strVal val="#ppt_x"/>
                                          </p:val>
                                        </p:tav>
                                        <p:tav tm="100000">
                                          <p:val>
                                            <p:strVal val="#ppt_x"/>
                                          </p:val>
                                        </p:tav>
                                      </p:tavLst>
                                    </p:anim>
                                    <p:anim calcmode="lin" valueType="num">
                                      <p:cBhvr additive="base">
                                        <p:cTn id="86"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8" grpId="0"/>
      <p:bldP spid="78" grpId="1"/>
      <p:bldP spid="3" grpId="0" animBg="1"/>
      <p:bldP spid="66" grpId="0" animBg="1"/>
      <p:bldP spid="69" grpId="0" animBg="1"/>
      <p:bldP spid="70" grpId="0" animBg="1"/>
      <p:bldP spid="71" grpId="0"/>
      <p:bldP spid="72" grpId="0"/>
      <p:bldP spid="73" grpId="0"/>
      <p:bldP spid="79" grpId="0"/>
      <p:bldP spid="61" grpId="0" animBg="1"/>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1" name="六边形 60"/>
          <p:cNvSpPr/>
          <p:nvPr/>
        </p:nvSpPr>
        <p:spPr>
          <a:xfrm>
            <a:off x="4638973" y="629913"/>
            <a:ext cx="1724083" cy="1486279"/>
          </a:xfrm>
          <a:prstGeom prst="hexagon">
            <a:avLst/>
          </a:prstGeom>
          <a:no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smtClean="0">
                <a:solidFill>
                  <a:srgbClr val="F2F2F2"/>
                </a:solidFill>
                <a:latin typeface="微软雅黑" panose="020b0503020204020204" pitchFamily="34" charset="-122"/>
                <a:ea typeface="微软雅黑" panose="020b0503020204020204" pitchFamily="34" charset="-122"/>
              </a:rPr>
              <a:t>稳重</a:t>
            </a:r>
            <a:endParaRPr lang="zh-CN" altLang="en-US" sz="2400">
              <a:solidFill>
                <a:srgbClr val="F2F2F2"/>
              </a:solidFill>
              <a:latin typeface="微软雅黑" panose="020b0503020204020204" pitchFamily="34" charset="-122"/>
              <a:ea typeface="微软雅黑" panose="020b0503020204020204" pitchFamily="34" charset="-122"/>
            </a:endParaRPr>
          </a:p>
        </p:txBody>
      </p:sp>
      <p:sp>
        <p:nvSpPr>
          <p:cNvPr id="65" name="六边形 64"/>
          <p:cNvSpPr/>
          <p:nvPr/>
        </p:nvSpPr>
        <p:spPr>
          <a:xfrm>
            <a:off x="6099175" y="1448841"/>
            <a:ext cx="1724083" cy="1486279"/>
          </a:xfrm>
          <a:prstGeom prst="hexagon">
            <a:avLst/>
          </a:prstGeom>
          <a:solidFill>
            <a:schemeClr val="accent2">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smtClean="0">
                <a:solidFill>
                  <a:srgbClr val="F2F2F2"/>
                </a:solidFill>
                <a:latin typeface="微软雅黑" panose="020b0503020204020204" pitchFamily="34" charset="-122"/>
                <a:ea typeface="微软雅黑" panose="020b0503020204020204" pitchFamily="34" charset="-122"/>
              </a:rPr>
              <a:t>专业</a:t>
            </a:r>
            <a:endParaRPr lang="zh-CN" altLang="en-US" sz="2400">
              <a:solidFill>
                <a:srgbClr val="F2F2F2"/>
              </a:solidFill>
              <a:latin typeface="微软雅黑" panose="020b0503020204020204" pitchFamily="34" charset="-122"/>
              <a:ea typeface="微软雅黑" panose="020b0503020204020204" pitchFamily="34" charset="-122"/>
            </a:endParaRPr>
          </a:p>
        </p:txBody>
      </p:sp>
      <p:sp>
        <p:nvSpPr>
          <p:cNvPr id="68" name="六边形 67"/>
          <p:cNvSpPr/>
          <p:nvPr/>
        </p:nvSpPr>
        <p:spPr>
          <a:xfrm>
            <a:off x="4638971" y="2246635"/>
            <a:ext cx="1724083" cy="1486279"/>
          </a:xfrm>
          <a:prstGeom prst="hexagon">
            <a:avLst/>
          </a:prstGeom>
          <a:blipFill dpi="0" rotWithShape="1">
            <a:blip r:embed="rId3"/>
            <a:tile tx="0" ty="0" sx="100000" sy="100000" flip="none" algn="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2F2F2"/>
              </a:solidFill>
              <a:latin typeface="微软雅黑" panose="020b0503020204020204" pitchFamily="34" charset="-122"/>
              <a:ea typeface="微软雅黑" panose="020b0503020204020204" pitchFamily="34" charset="-122"/>
            </a:endParaRPr>
          </a:p>
        </p:txBody>
      </p:sp>
      <p:sp>
        <p:nvSpPr>
          <p:cNvPr id="75" name="六边形 74"/>
          <p:cNvSpPr/>
          <p:nvPr/>
        </p:nvSpPr>
        <p:spPr>
          <a:xfrm>
            <a:off x="7559379" y="2267929"/>
            <a:ext cx="1724083" cy="1486279"/>
          </a:xfrm>
          <a:prstGeom prst="hexagon">
            <a:avLst/>
          </a:prstGeom>
          <a:blipFill>
            <a:blip r:embed="rId4"/>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2F2F2"/>
              </a:solidFill>
              <a:latin typeface="微软雅黑" panose="020b0503020204020204" pitchFamily="34" charset="-122"/>
              <a:ea typeface="微软雅黑" panose="020b0503020204020204" pitchFamily="34" charset="-122"/>
            </a:endParaRPr>
          </a:p>
        </p:txBody>
      </p:sp>
      <p:sp>
        <p:nvSpPr>
          <p:cNvPr id="76" name="六边形 75"/>
          <p:cNvSpPr/>
          <p:nvPr/>
        </p:nvSpPr>
        <p:spPr>
          <a:xfrm>
            <a:off x="6103869" y="3054980"/>
            <a:ext cx="1724083" cy="1486279"/>
          </a:xfrm>
          <a:prstGeom prst="hexagon">
            <a:avLst/>
          </a:prstGeom>
          <a:solidFill>
            <a:schemeClr val="accent2">
              <a:alpha val="6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smtClean="0">
                <a:solidFill>
                  <a:srgbClr val="F2F2F2"/>
                </a:solidFill>
                <a:latin typeface="微软雅黑" panose="020b0503020204020204" pitchFamily="34" charset="-122"/>
                <a:ea typeface="微软雅黑" panose="020b0503020204020204" pitchFamily="34" charset="-122"/>
              </a:rPr>
              <a:t>服务</a:t>
            </a:r>
            <a:endParaRPr lang="zh-CN" altLang="en-US" sz="2400">
              <a:solidFill>
                <a:srgbClr val="F2F2F2"/>
              </a:solidFill>
              <a:latin typeface="微软雅黑" panose="020b0503020204020204" pitchFamily="34" charset="-122"/>
              <a:ea typeface="微软雅黑" panose="020b0503020204020204" pitchFamily="34" charset="-122"/>
            </a:endParaRPr>
          </a:p>
        </p:txBody>
      </p:sp>
      <p:sp>
        <p:nvSpPr>
          <p:cNvPr id="77" name="六边形 76"/>
          <p:cNvSpPr/>
          <p:nvPr/>
        </p:nvSpPr>
        <p:spPr>
          <a:xfrm>
            <a:off x="9019583" y="1452415"/>
            <a:ext cx="1724083" cy="1486279"/>
          </a:xfrm>
          <a:prstGeom prst="hexagon">
            <a:avLst/>
          </a:prstGeom>
          <a:solidFill>
            <a:schemeClr val="accent2">
              <a:lumMod val="95000"/>
              <a:alpha val="2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smtClean="0">
                <a:solidFill>
                  <a:srgbClr val="F2F2F2"/>
                </a:solidFill>
                <a:latin typeface="微软雅黑" panose="020b0503020204020204" pitchFamily="34" charset="-122"/>
                <a:ea typeface="微软雅黑" panose="020b0503020204020204" pitchFamily="34" charset="-122"/>
              </a:rPr>
              <a:t>合作</a:t>
            </a:r>
            <a:endParaRPr lang="zh-CN" altLang="en-US" sz="2400">
              <a:solidFill>
                <a:srgbClr val="F2F2F2"/>
              </a:solidFill>
              <a:latin typeface="微软雅黑" panose="020b0503020204020204" pitchFamily="34" charset="-122"/>
              <a:ea typeface="微软雅黑" panose="020b0503020204020204" pitchFamily="34" charset="-122"/>
            </a:endParaRPr>
          </a:p>
        </p:txBody>
      </p:sp>
      <p:sp>
        <p:nvSpPr>
          <p:cNvPr id="80" name="六边形 79"/>
          <p:cNvSpPr/>
          <p:nvPr/>
        </p:nvSpPr>
        <p:spPr>
          <a:xfrm>
            <a:off x="3178768" y="1452415"/>
            <a:ext cx="1724083" cy="1486279"/>
          </a:xfrm>
          <a:prstGeom prst="hexagon">
            <a:avLst/>
          </a:prstGeom>
          <a:blipFill>
            <a:blip r:embed="rId5"/>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2F2F2"/>
              </a:solidFill>
              <a:latin typeface="微软雅黑" panose="020b0503020204020204" pitchFamily="34" charset="-122"/>
              <a:ea typeface="微软雅黑" panose="020b0503020204020204" pitchFamily="34" charset="-122"/>
            </a:endParaRPr>
          </a:p>
        </p:txBody>
      </p:sp>
      <p:sp>
        <p:nvSpPr>
          <p:cNvPr id="81" name="六边形 80"/>
          <p:cNvSpPr/>
          <p:nvPr/>
        </p:nvSpPr>
        <p:spPr>
          <a:xfrm>
            <a:off x="7559381" y="3863358"/>
            <a:ext cx="1724083" cy="1486279"/>
          </a:xfrm>
          <a:prstGeom prst="hexagon">
            <a:avLst/>
          </a:prstGeom>
          <a:solidFill>
            <a:schemeClr val="accent2">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smtClean="0">
                <a:solidFill>
                  <a:srgbClr val="F2F2F2"/>
                </a:solidFill>
                <a:latin typeface="微软雅黑" panose="020b0503020204020204" pitchFamily="34" charset="-122"/>
                <a:ea typeface="微软雅黑" panose="020b0503020204020204" pitchFamily="34" charset="-122"/>
              </a:rPr>
              <a:t>独到</a:t>
            </a:r>
            <a:endParaRPr lang="zh-CN" altLang="en-US" sz="2400">
              <a:solidFill>
                <a:srgbClr val="F2F2F2"/>
              </a:solidFill>
              <a:latin typeface="微软雅黑" panose="020b0503020204020204" pitchFamily="34" charset="-122"/>
              <a:ea typeface="微软雅黑" panose="020b0503020204020204" pitchFamily="34" charset="-122"/>
            </a:endParaRPr>
          </a:p>
        </p:txBody>
      </p:sp>
      <p:sp>
        <p:nvSpPr>
          <p:cNvPr id="82" name="六边形 81"/>
          <p:cNvSpPr/>
          <p:nvPr/>
        </p:nvSpPr>
        <p:spPr>
          <a:xfrm>
            <a:off x="9019583" y="3042553"/>
            <a:ext cx="1724083" cy="1486279"/>
          </a:xfrm>
          <a:prstGeom prst="hexagon">
            <a:avLst/>
          </a:prstGeom>
          <a:no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smtClean="0">
                <a:solidFill>
                  <a:srgbClr val="F2F2F2"/>
                </a:solidFill>
                <a:latin typeface="微软雅黑" panose="020b0503020204020204" pitchFamily="34" charset="-122"/>
                <a:ea typeface="微软雅黑" panose="020b0503020204020204" pitchFamily="34" charset="-122"/>
              </a:rPr>
              <a:t>创新</a:t>
            </a:r>
            <a:endParaRPr lang="zh-CN" altLang="en-US" sz="2400">
              <a:solidFill>
                <a:srgbClr val="F2F2F2"/>
              </a:solidFill>
              <a:latin typeface="微软雅黑" panose="020b0503020204020204" pitchFamily="34" charset="-122"/>
              <a:ea typeface="微软雅黑" panose="020b0503020204020204" pitchFamily="34" charset="-122"/>
            </a:endParaRPr>
          </a:p>
        </p:txBody>
      </p:sp>
      <p:sp>
        <p:nvSpPr>
          <p:cNvPr id="83" name="六边形 82"/>
          <p:cNvSpPr/>
          <p:nvPr/>
        </p:nvSpPr>
        <p:spPr>
          <a:xfrm>
            <a:off x="3178768" y="3042553"/>
            <a:ext cx="1724083" cy="1486279"/>
          </a:xfrm>
          <a:prstGeom prst="hexagon">
            <a:avLst/>
          </a:prstGeom>
          <a:no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smtClean="0">
                <a:solidFill>
                  <a:srgbClr val="F2F2F2"/>
                </a:solidFill>
                <a:latin typeface="微软雅黑" panose="020b0503020204020204" pitchFamily="34" charset="-122"/>
                <a:ea typeface="微软雅黑" panose="020b0503020204020204" pitchFamily="34" charset="-122"/>
              </a:rPr>
              <a:t>远见</a:t>
            </a:r>
            <a:endParaRPr lang="zh-CN" altLang="en-US" sz="2400">
              <a:solidFill>
                <a:srgbClr val="F2F2F2"/>
              </a:solidFill>
              <a:latin typeface="微软雅黑" panose="020b0503020204020204" pitchFamily="34" charset="-122"/>
              <a:ea typeface="微软雅黑" panose="020b0503020204020204" pitchFamily="34" charset="-122"/>
            </a:endParaRPr>
          </a:p>
        </p:txBody>
      </p:sp>
      <p:sp>
        <p:nvSpPr>
          <p:cNvPr id="84" name="六边形 83"/>
          <p:cNvSpPr/>
          <p:nvPr/>
        </p:nvSpPr>
        <p:spPr>
          <a:xfrm>
            <a:off x="1718564" y="2267929"/>
            <a:ext cx="1724083" cy="1486279"/>
          </a:xfrm>
          <a:prstGeom prst="hexagon">
            <a:avLst/>
          </a:prstGeom>
          <a:solidFill>
            <a:schemeClr val="accent2">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smtClean="0">
                <a:solidFill>
                  <a:srgbClr val="F2F2F2"/>
                </a:solidFill>
                <a:latin typeface="微软雅黑" panose="020b0503020204020204" pitchFamily="34" charset="-122"/>
                <a:ea typeface="微软雅黑" panose="020b0503020204020204" pitchFamily="34" charset="-122"/>
              </a:rPr>
              <a:t>目标</a:t>
            </a:r>
            <a:endParaRPr lang="zh-CN" altLang="en-US" sz="2400">
              <a:solidFill>
                <a:srgbClr val="F2F2F2"/>
              </a:solidFill>
              <a:latin typeface="微软雅黑" panose="020b0503020204020204" pitchFamily="34" charset="-122"/>
              <a:ea typeface="微软雅黑" panose="020b0503020204020204" pitchFamily="34" charset="-122"/>
            </a:endParaRPr>
          </a:p>
        </p:txBody>
      </p:sp>
      <p:sp>
        <p:nvSpPr>
          <p:cNvPr id="86" name="TextBox 85"/>
          <p:cNvSpPr txBox="1"/>
          <p:nvPr/>
        </p:nvSpPr>
        <p:spPr>
          <a:xfrm>
            <a:off x="1059724" y="5039453"/>
            <a:ext cx="3823231" cy="1212640"/>
          </a:xfrm>
          <a:prstGeom prst="rect">
            <a:avLst/>
          </a:prstGeom>
          <a:noFill/>
          <a:effectLst/>
        </p:spPr>
        <p:txBody>
          <a:bodyPr wrap="square" rtlCol="0">
            <a:spAutoFit/>
          </a:bodyPr>
          <a:lstStyle/>
          <a:p>
            <a:pPr>
              <a:lnSpc>
                <a:spcPct val="130000"/>
              </a:lnSpc>
            </a:pPr>
            <a:r>
              <a:rPr lang="zh-CN" altLang="en-US" sz="1400">
                <a:solidFill>
                  <a:srgbClr val="F2F2F2"/>
                </a:solidFill>
                <a:latin typeface="微软雅黑" panose="020b0503020204020204" pitchFamily="34" charset="-122"/>
                <a:ea typeface="微软雅黑" panose="020b0503020204020204" pitchFamily="34" charset="-122"/>
              </a:rPr>
              <a:t>您的内容打在</a:t>
            </a:r>
            <a:r>
              <a:rPr lang="zh-CN" altLang="en-US" sz="1400" smtClean="0">
                <a:solidFill>
                  <a:srgbClr val="F2F2F2"/>
                </a:solidFill>
                <a:latin typeface="微软雅黑" panose="020b0503020204020204" pitchFamily="34" charset="-122"/>
                <a:ea typeface="微软雅黑" panose="020b0503020204020204" pitchFamily="34" charset="-122"/>
              </a:rPr>
              <a:t>这里或者</a:t>
            </a:r>
            <a:r>
              <a:rPr lang="zh-CN" altLang="en-US" sz="1400">
                <a:solidFill>
                  <a:srgbClr val="F2F2F2"/>
                </a:solidFill>
                <a:latin typeface="微软雅黑" panose="020b0503020204020204" pitchFamily="34" charset="-122"/>
                <a:ea typeface="微软雅黑" panose="020b0503020204020204" pitchFamily="34" charset="-122"/>
              </a:rPr>
              <a:t>通过复制您的文本</a:t>
            </a:r>
            <a:r>
              <a:rPr lang="zh-CN" altLang="en-US" sz="1400" smtClean="0">
                <a:solidFill>
                  <a:srgbClr val="F2F2F2"/>
                </a:solidFill>
                <a:latin typeface="微软雅黑" panose="020b0503020204020204" pitchFamily="34" charset="-122"/>
                <a:ea typeface="微软雅黑" panose="020b0503020204020204" pitchFamily="34" charset="-122"/>
              </a:rPr>
              <a:t>后在此</a:t>
            </a:r>
            <a:r>
              <a:rPr lang="zh-CN" altLang="en-US" sz="1400">
                <a:solidFill>
                  <a:srgbClr val="F2F2F2"/>
                </a:solidFill>
                <a:latin typeface="微软雅黑" panose="020b0503020204020204" pitchFamily="34" charset="-122"/>
                <a:ea typeface="微软雅黑" panose="020b0503020204020204" pitchFamily="34" charset="-122"/>
              </a:rPr>
              <a:t>框中选择粘贴，并选择只保留文字</a:t>
            </a:r>
            <a:r>
              <a:rPr lang="zh-CN" altLang="en-US" sz="1400" smtClean="0">
                <a:solidFill>
                  <a:srgbClr val="F2F2F2"/>
                </a:solidFill>
                <a:latin typeface="微软雅黑" panose="020b0503020204020204" pitchFamily="34" charset="-122"/>
                <a:ea typeface="微软雅黑" panose="020b0503020204020204" pitchFamily="34" charset="-122"/>
              </a:rPr>
              <a:t>。您的内容打在这里，或者通过复制您的文本</a:t>
            </a:r>
            <a:r>
              <a:rPr lang="zh-CN" altLang="en-US" sz="1400">
                <a:solidFill>
                  <a:srgbClr val="F2F2F2"/>
                </a:solidFill>
                <a:latin typeface="微软雅黑" panose="020b0503020204020204" pitchFamily="34" charset="-122"/>
                <a:ea typeface="微软雅黑" panose="020b0503020204020204" pitchFamily="34" charset="-122"/>
              </a:rPr>
              <a:t>后您的内容打在这里</a:t>
            </a:r>
            <a:r>
              <a:rPr lang="zh-CN" altLang="en-US" sz="1400" smtClean="0">
                <a:solidFill>
                  <a:srgbClr val="F2F2F2"/>
                </a:solidFill>
                <a:latin typeface="微软雅黑" panose="020b0503020204020204" pitchFamily="34" charset="-122"/>
                <a:ea typeface="微软雅黑" panose="020b0503020204020204" pitchFamily="34" charset="-122"/>
              </a:rPr>
              <a:t>。</a:t>
            </a:r>
            <a:endParaRPr lang="zh-CN" altLang="en-US" sz="1400">
              <a:solidFill>
                <a:srgbClr val="F2F2F2"/>
              </a:solidFill>
              <a:latin typeface="微软雅黑" panose="020b0503020204020204" pitchFamily="34" charset="-122"/>
              <a:ea typeface="微软雅黑" panose="020b0503020204020204" pitchFamily="34" charset="-122"/>
            </a:endParaRPr>
          </a:p>
        </p:txBody>
      </p:sp>
      <p:sp>
        <p:nvSpPr>
          <p:cNvPr id="87" name="六边形 86"/>
          <p:cNvSpPr/>
          <p:nvPr/>
        </p:nvSpPr>
        <p:spPr>
          <a:xfrm>
            <a:off x="4638973" y="3863358"/>
            <a:ext cx="1724083" cy="1486279"/>
          </a:xfrm>
          <a:prstGeom prst="hexagon">
            <a:avLst/>
          </a:prstGeom>
          <a:blipFill>
            <a:blip r:embed="rId6"/>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2F2F2"/>
              </a:solidFill>
              <a:latin typeface="微软雅黑" panose="020b0503020204020204" pitchFamily="34" charset="-122"/>
              <a:ea typeface="微软雅黑" panose="020b0503020204020204" pitchFamily="34" charset="-122"/>
            </a:endParaRPr>
          </a:p>
        </p:txBody>
      </p:sp>
      <p:sp>
        <p:nvSpPr>
          <p:cNvPr id="88" name="Rectangle 4"/>
          <p:cNvSpPr/>
          <p:nvPr/>
        </p:nvSpPr>
        <p:spPr bwMode="auto">
          <a:xfrm>
            <a:off x="7205308" y="5948573"/>
            <a:ext cx="2828293" cy="60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spcBef>
                <a:spcPct val="0"/>
              </a:spcBef>
              <a:spcAft>
                <a:spcPct val="0"/>
              </a:spcAft>
            </a:pPr>
            <a:r>
              <a:rPr lang="zh-CN" altLang="en-US" sz="3200" smtClean="0">
                <a:solidFill>
                  <a:srgbClr val="F2F2F2"/>
                </a:solidFill>
                <a:latin typeface="微软雅黑" panose="020b0503020204020204" pitchFamily="34" charset="-122"/>
                <a:ea typeface="微软雅黑" panose="020b0503020204020204" pitchFamily="34" charset="-122"/>
                <a:cs typeface="Lato Light" charset="0"/>
                <a:sym typeface="Lato Light" charset="0"/>
              </a:rPr>
              <a:t>成就分享</a:t>
            </a:r>
            <a:endParaRPr lang="en-US" sz="1600">
              <a:solidFill>
                <a:srgbClr val="F2F2F2"/>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16" name="Text Box 134"/>
          <p:cNvSpPr txBox="1">
            <a:spLocks noChangeArrowheads="1"/>
          </p:cNvSpPr>
          <p:nvPr/>
        </p:nvSpPr>
        <p:spPr bwMode="auto">
          <a:xfrm>
            <a:off x="10851703" y="7174210"/>
            <a:ext cx="1136920" cy="276999"/>
          </a:xfrm>
          <a:prstGeom prst="rect">
            <a:avLst/>
          </a:prstGeom>
          <a:noFill/>
          <a:ln w="9525">
            <a:noFill/>
            <a:miter lim="800000"/>
          </a:ln>
        </p:spPr>
        <p:txBody>
          <a:bodyPr wrap="square">
            <a:spAutoFit/>
          </a:bodyPr>
          <a:lstStyle/>
          <a:p>
            <a:pPr algn="ctr">
              <a:spcBef>
                <a:spcPct val="50000"/>
              </a:spcBef>
            </a:pPr>
            <a:r>
              <a:rPr lang="zh-CN" altLang="en-US" sz="1200" smtClean="0">
                <a:solidFill>
                  <a:srgbClr val="FFFFFF">
                    <a:lumMod val="50000"/>
                  </a:srgbClr>
                </a:solidFill>
                <a:latin typeface="微软雅黑" panose="020b0503020204020204" pitchFamily="34" charset="-122"/>
                <a:ea typeface="微软雅黑" panose="020b0503020204020204" pitchFamily="34" charset="-122"/>
              </a:rPr>
              <a:t>延迟付</a:t>
            </a:r>
            <a:endParaRPr lang="zh-CN" altLang="en-US" sz="1200">
              <a:solidFill>
                <a:srgbClr val="FFFFFF">
                  <a:lumMod val="50000"/>
                </a:srgb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additive="base">
                                        <p:cTn id="7" dur="1500" fill="hold"/>
                                        <p:tgtEl>
                                          <p:spTgt spid="88"/>
                                        </p:tgtEl>
                                        <p:attrNameLst>
                                          <p:attrName>ppt_x</p:attrName>
                                        </p:attrNameLst>
                                      </p:cBhvr>
                                      <p:tavLst>
                                        <p:tav tm="0">
                                          <p:val>
                                            <p:strVal val="#ppt_x"/>
                                          </p:val>
                                        </p:tav>
                                        <p:tav tm="100000">
                                          <p:val>
                                            <p:strVal val="#ppt_x"/>
                                          </p:val>
                                        </p:tav>
                                      </p:tavLst>
                                    </p:anim>
                                    <p:anim calcmode="lin" valueType="num">
                                      <p:cBhvr additive="base">
                                        <p:cTn id="8" dur="1500" fill="hold"/>
                                        <p:tgtEl>
                                          <p:spTgt spid="88"/>
                                        </p:tgtEl>
                                        <p:attrNameLst>
                                          <p:attrName>ppt_y</p:attrName>
                                        </p:attrNameLst>
                                      </p:cBhvr>
                                      <p:tavLst>
                                        <p:tav tm="0">
                                          <p:val>
                                            <p:strVal val="0-#ppt_h/2"/>
                                          </p:val>
                                        </p:tav>
                                        <p:tav tm="100000">
                                          <p:val>
                                            <p:strVal val="#ppt_y"/>
                                          </p:val>
                                        </p:tav>
                                      </p:tavLst>
                                    </p:anim>
                                  </p:childTnLst>
                                </p:cTn>
                              </p:par>
                              <p:par>
                                <p:cTn id="9" presetID="23" presetClass="entr" presetSubtype="528" fill="hold" grpId="0" nodeType="withEffect">
                                  <p:stCondLst>
                                    <p:cond delay="1500"/>
                                  </p:stCondLst>
                                  <p:childTnLst>
                                    <p:set>
                                      <p:cBhvr>
                                        <p:cTn id="10" dur="1" fill="hold">
                                          <p:stCondLst>
                                            <p:cond delay="0"/>
                                          </p:stCondLst>
                                        </p:cTn>
                                        <p:tgtEl>
                                          <p:spTgt spid="84"/>
                                        </p:tgtEl>
                                        <p:attrNameLst>
                                          <p:attrName>style.visibility</p:attrName>
                                        </p:attrNameLst>
                                      </p:cBhvr>
                                      <p:to>
                                        <p:strVal val="visible"/>
                                      </p:to>
                                    </p:set>
                                    <p:anim calcmode="lin" valueType="num">
                                      <p:cBhvr>
                                        <p:cTn id="11" dur="300" fill="hold"/>
                                        <p:tgtEl>
                                          <p:spTgt spid="84"/>
                                        </p:tgtEl>
                                        <p:attrNameLst>
                                          <p:attrName>ppt_w</p:attrName>
                                        </p:attrNameLst>
                                      </p:cBhvr>
                                      <p:tavLst>
                                        <p:tav tm="0">
                                          <p:val>
                                            <p:fltVal val="0"/>
                                          </p:val>
                                        </p:tav>
                                        <p:tav tm="100000">
                                          <p:val>
                                            <p:strVal val="#ppt_w"/>
                                          </p:val>
                                        </p:tav>
                                      </p:tavLst>
                                    </p:anim>
                                    <p:anim calcmode="lin" valueType="num">
                                      <p:cBhvr>
                                        <p:cTn id="12" dur="300" fill="hold"/>
                                        <p:tgtEl>
                                          <p:spTgt spid="84"/>
                                        </p:tgtEl>
                                        <p:attrNameLst>
                                          <p:attrName>ppt_h</p:attrName>
                                        </p:attrNameLst>
                                      </p:cBhvr>
                                      <p:tavLst>
                                        <p:tav tm="0">
                                          <p:val>
                                            <p:fltVal val="0"/>
                                          </p:val>
                                        </p:tav>
                                        <p:tav tm="100000">
                                          <p:val>
                                            <p:strVal val="#ppt_h"/>
                                          </p:val>
                                        </p:tav>
                                      </p:tavLst>
                                    </p:anim>
                                    <p:anim calcmode="lin" valueType="num">
                                      <p:cBhvr>
                                        <p:cTn id="13" dur="300" fill="hold"/>
                                        <p:tgtEl>
                                          <p:spTgt spid="84"/>
                                        </p:tgtEl>
                                        <p:attrNameLst>
                                          <p:attrName>ppt_x</p:attrName>
                                        </p:attrNameLst>
                                      </p:cBhvr>
                                      <p:tavLst>
                                        <p:tav tm="0">
                                          <p:val>
                                            <p:fltVal val="0.5"/>
                                          </p:val>
                                        </p:tav>
                                        <p:tav tm="100000">
                                          <p:val>
                                            <p:strVal val="#ppt_x"/>
                                          </p:val>
                                        </p:tav>
                                      </p:tavLst>
                                    </p:anim>
                                    <p:anim calcmode="lin" valueType="num">
                                      <p:cBhvr>
                                        <p:cTn id="14" dur="300" fill="hold"/>
                                        <p:tgtEl>
                                          <p:spTgt spid="84"/>
                                        </p:tgtEl>
                                        <p:attrNameLst>
                                          <p:attrName>ppt_y</p:attrName>
                                        </p:attrNameLst>
                                      </p:cBhvr>
                                      <p:tavLst>
                                        <p:tav tm="0">
                                          <p:val>
                                            <p:fltVal val="0.5"/>
                                          </p:val>
                                        </p:tav>
                                        <p:tav tm="100000">
                                          <p:val>
                                            <p:strVal val="#ppt_y"/>
                                          </p:val>
                                        </p:tav>
                                      </p:tavLst>
                                    </p:anim>
                                  </p:childTnLst>
                                </p:cTn>
                              </p:par>
                              <p:par>
                                <p:cTn id="15" presetID="26" presetClass="emph" presetSubtype="0" fill="hold" grpId="1" nodeType="withEffect">
                                  <p:stCondLst>
                                    <p:cond delay="1800"/>
                                  </p:stCondLst>
                                  <p:childTnLst>
                                    <p:animEffect transition="out" filter="fade">
                                      <p:cBhvr>
                                        <p:cTn id="16" dur="300" tmFilter="0, 0; .2, .5; .8, .5; 1, 0"/>
                                        <p:tgtEl>
                                          <p:spTgt spid="84"/>
                                        </p:tgtEl>
                                      </p:cBhvr>
                                    </p:animEffect>
                                    <p:animScale>
                                      <p:cBhvr>
                                        <p:cTn id="17" dur="150" autoRev="1" fill="hold"/>
                                        <p:tgtEl>
                                          <p:spTgt spid="84"/>
                                        </p:tgtEl>
                                      </p:cBhvr>
                                      <p:by x="105000" y="105000"/>
                                    </p:animScale>
                                  </p:childTnLst>
                                </p:cTn>
                              </p:par>
                              <p:par>
                                <p:cTn id="18" presetID="23" presetClass="entr" presetSubtype="528" fill="hold" grpId="0" nodeType="withEffect">
                                  <p:stCondLst>
                                    <p:cond delay="1600"/>
                                  </p:stCondLst>
                                  <p:childTnLst>
                                    <p:set>
                                      <p:cBhvr>
                                        <p:cTn id="19" dur="1" fill="hold">
                                          <p:stCondLst>
                                            <p:cond delay="0"/>
                                          </p:stCondLst>
                                        </p:cTn>
                                        <p:tgtEl>
                                          <p:spTgt spid="80"/>
                                        </p:tgtEl>
                                        <p:attrNameLst>
                                          <p:attrName>style.visibility</p:attrName>
                                        </p:attrNameLst>
                                      </p:cBhvr>
                                      <p:to>
                                        <p:strVal val="visible"/>
                                      </p:to>
                                    </p:set>
                                    <p:anim calcmode="lin" valueType="num">
                                      <p:cBhvr>
                                        <p:cTn id="20" dur="300" fill="hold"/>
                                        <p:tgtEl>
                                          <p:spTgt spid="80"/>
                                        </p:tgtEl>
                                        <p:attrNameLst>
                                          <p:attrName>ppt_w</p:attrName>
                                        </p:attrNameLst>
                                      </p:cBhvr>
                                      <p:tavLst>
                                        <p:tav tm="0">
                                          <p:val>
                                            <p:fltVal val="0"/>
                                          </p:val>
                                        </p:tav>
                                        <p:tav tm="100000">
                                          <p:val>
                                            <p:strVal val="#ppt_w"/>
                                          </p:val>
                                        </p:tav>
                                      </p:tavLst>
                                    </p:anim>
                                    <p:anim calcmode="lin" valueType="num">
                                      <p:cBhvr>
                                        <p:cTn id="21" dur="300" fill="hold"/>
                                        <p:tgtEl>
                                          <p:spTgt spid="80"/>
                                        </p:tgtEl>
                                        <p:attrNameLst>
                                          <p:attrName>ppt_h</p:attrName>
                                        </p:attrNameLst>
                                      </p:cBhvr>
                                      <p:tavLst>
                                        <p:tav tm="0">
                                          <p:val>
                                            <p:fltVal val="0"/>
                                          </p:val>
                                        </p:tav>
                                        <p:tav tm="100000">
                                          <p:val>
                                            <p:strVal val="#ppt_h"/>
                                          </p:val>
                                        </p:tav>
                                      </p:tavLst>
                                    </p:anim>
                                    <p:anim calcmode="lin" valueType="num">
                                      <p:cBhvr>
                                        <p:cTn id="22" dur="300" fill="hold"/>
                                        <p:tgtEl>
                                          <p:spTgt spid="80"/>
                                        </p:tgtEl>
                                        <p:attrNameLst>
                                          <p:attrName>ppt_x</p:attrName>
                                        </p:attrNameLst>
                                      </p:cBhvr>
                                      <p:tavLst>
                                        <p:tav tm="0">
                                          <p:val>
                                            <p:fltVal val="0.5"/>
                                          </p:val>
                                        </p:tav>
                                        <p:tav tm="100000">
                                          <p:val>
                                            <p:strVal val="#ppt_x"/>
                                          </p:val>
                                        </p:tav>
                                      </p:tavLst>
                                    </p:anim>
                                    <p:anim calcmode="lin" valueType="num">
                                      <p:cBhvr>
                                        <p:cTn id="23" dur="300" fill="hold"/>
                                        <p:tgtEl>
                                          <p:spTgt spid="80"/>
                                        </p:tgtEl>
                                        <p:attrNameLst>
                                          <p:attrName>ppt_y</p:attrName>
                                        </p:attrNameLst>
                                      </p:cBhvr>
                                      <p:tavLst>
                                        <p:tav tm="0">
                                          <p:val>
                                            <p:fltVal val="0.5"/>
                                          </p:val>
                                        </p:tav>
                                        <p:tav tm="100000">
                                          <p:val>
                                            <p:strVal val="#ppt_y"/>
                                          </p:val>
                                        </p:tav>
                                      </p:tavLst>
                                    </p:anim>
                                  </p:childTnLst>
                                </p:cTn>
                              </p:par>
                              <p:par>
                                <p:cTn id="24" presetID="26" presetClass="emph" presetSubtype="0" fill="hold" grpId="1" nodeType="withEffect">
                                  <p:stCondLst>
                                    <p:cond delay="1900"/>
                                  </p:stCondLst>
                                  <p:childTnLst>
                                    <p:animEffect transition="out" filter="fade">
                                      <p:cBhvr>
                                        <p:cTn id="25" dur="300" tmFilter="0, 0; .2, .5; .8, .5; 1, 0"/>
                                        <p:tgtEl>
                                          <p:spTgt spid="80"/>
                                        </p:tgtEl>
                                      </p:cBhvr>
                                    </p:animEffect>
                                    <p:animScale>
                                      <p:cBhvr>
                                        <p:cTn id="26" dur="150" autoRev="1" fill="hold"/>
                                        <p:tgtEl>
                                          <p:spTgt spid="80"/>
                                        </p:tgtEl>
                                      </p:cBhvr>
                                      <p:by x="105000" y="105000"/>
                                    </p:animScale>
                                  </p:childTnLst>
                                </p:cTn>
                              </p:par>
                              <p:par>
                                <p:cTn id="27" presetID="23" presetClass="entr" presetSubtype="528" fill="hold" grpId="0" nodeType="withEffect">
                                  <p:stCondLst>
                                    <p:cond delay="1700"/>
                                  </p:stCondLst>
                                  <p:childTnLst>
                                    <p:set>
                                      <p:cBhvr>
                                        <p:cTn id="28" dur="1" fill="hold">
                                          <p:stCondLst>
                                            <p:cond delay="0"/>
                                          </p:stCondLst>
                                        </p:cTn>
                                        <p:tgtEl>
                                          <p:spTgt spid="61"/>
                                        </p:tgtEl>
                                        <p:attrNameLst>
                                          <p:attrName>style.visibility</p:attrName>
                                        </p:attrNameLst>
                                      </p:cBhvr>
                                      <p:to>
                                        <p:strVal val="visible"/>
                                      </p:to>
                                    </p:set>
                                    <p:anim calcmode="lin" valueType="num">
                                      <p:cBhvr>
                                        <p:cTn id="29" dur="300" fill="hold"/>
                                        <p:tgtEl>
                                          <p:spTgt spid="61"/>
                                        </p:tgtEl>
                                        <p:attrNameLst>
                                          <p:attrName>ppt_w</p:attrName>
                                        </p:attrNameLst>
                                      </p:cBhvr>
                                      <p:tavLst>
                                        <p:tav tm="0">
                                          <p:val>
                                            <p:fltVal val="0"/>
                                          </p:val>
                                        </p:tav>
                                        <p:tav tm="100000">
                                          <p:val>
                                            <p:strVal val="#ppt_w"/>
                                          </p:val>
                                        </p:tav>
                                      </p:tavLst>
                                    </p:anim>
                                    <p:anim calcmode="lin" valueType="num">
                                      <p:cBhvr>
                                        <p:cTn id="30" dur="300" fill="hold"/>
                                        <p:tgtEl>
                                          <p:spTgt spid="61"/>
                                        </p:tgtEl>
                                        <p:attrNameLst>
                                          <p:attrName>ppt_h</p:attrName>
                                        </p:attrNameLst>
                                      </p:cBhvr>
                                      <p:tavLst>
                                        <p:tav tm="0">
                                          <p:val>
                                            <p:fltVal val="0"/>
                                          </p:val>
                                        </p:tav>
                                        <p:tav tm="100000">
                                          <p:val>
                                            <p:strVal val="#ppt_h"/>
                                          </p:val>
                                        </p:tav>
                                      </p:tavLst>
                                    </p:anim>
                                    <p:anim calcmode="lin" valueType="num">
                                      <p:cBhvr>
                                        <p:cTn id="31" dur="300" fill="hold"/>
                                        <p:tgtEl>
                                          <p:spTgt spid="61"/>
                                        </p:tgtEl>
                                        <p:attrNameLst>
                                          <p:attrName>ppt_x</p:attrName>
                                        </p:attrNameLst>
                                      </p:cBhvr>
                                      <p:tavLst>
                                        <p:tav tm="0">
                                          <p:val>
                                            <p:fltVal val="0.5"/>
                                          </p:val>
                                        </p:tav>
                                        <p:tav tm="100000">
                                          <p:val>
                                            <p:strVal val="#ppt_x"/>
                                          </p:val>
                                        </p:tav>
                                      </p:tavLst>
                                    </p:anim>
                                    <p:anim calcmode="lin" valueType="num">
                                      <p:cBhvr>
                                        <p:cTn id="32" dur="300" fill="hold"/>
                                        <p:tgtEl>
                                          <p:spTgt spid="61"/>
                                        </p:tgtEl>
                                        <p:attrNameLst>
                                          <p:attrName>ppt_y</p:attrName>
                                        </p:attrNameLst>
                                      </p:cBhvr>
                                      <p:tavLst>
                                        <p:tav tm="0">
                                          <p:val>
                                            <p:fltVal val="0.5"/>
                                          </p:val>
                                        </p:tav>
                                        <p:tav tm="100000">
                                          <p:val>
                                            <p:strVal val="#ppt_y"/>
                                          </p:val>
                                        </p:tav>
                                      </p:tavLst>
                                    </p:anim>
                                  </p:childTnLst>
                                </p:cTn>
                              </p:par>
                              <p:par>
                                <p:cTn id="33" presetID="26" presetClass="emph" presetSubtype="0" fill="hold" grpId="1" nodeType="withEffect">
                                  <p:stCondLst>
                                    <p:cond delay="2000"/>
                                  </p:stCondLst>
                                  <p:childTnLst>
                                    <p:animEffect transition="out" filter="fade">
                                      <p:cBhvr>
                                        <p:cTn id="34" dur="300" tmFilter="0, 0; .2, .5; .8, .5; 1, 0"/>
                                        <p:tgtEl>
                                          <p:spTgt spid="61"/>
                                        </p:tgtEl>
                                      </p:cBhvr>
                                    </p:animEffect>
                                    <p:animScale>
                                      <p:cBhvr>
                                        <p:cTn id="35" dur="150" autoRev="1" fill="hold"/>
                                        <p:tgtEl>
                                          <p:spTgt spid="61"/>
                                        </p:tgtEl>
                                      </p:cBhvr>
                                      <p:by x="105000" y="105000"/>
                                    </p:animScale>
                                  </p:childTnLst>
                                </p:cTn>
                              </p:par>
                              <p:par>
                                <p:cTn id="36" presetID="23" presetClass="entr" presetSubtype="528" fill="hold" grpId="0" nodeType="withEffect">
                                  <p:stCondLst>
                                    <p:cond delay="1800"/>
                                  </p:stCondLst>
                                  <p:childTnLst>
                                    <p:set>
                                      <p:cBhvr>
                                        <p:cTn id="37" dur="1" fill="hold">
                                          <p:stCondLst>
                                            <p:cond delay="0"/>
                                          </p:stCondLst>
                                        </p:cTn>
                                        <p:tgtEl>
                                          <p:spTgt spid="65"/>
                                        </p:tgtEl>
                                        <p:attrNameLst>
                                          <p:attrName>style.visibility</p:attrName>
                                        </p:attrNameLst>
                                      </p:cBhvr>
                                      <p:to>
                                        <p:strVal val="visible"/>
                                      </p:to>
                                    </p:set>
                                    <p:anim calcmode="lin" valueType="num">
                                      <p:cBhvr>
                                        <p:cTn id="38" dur="300" fill="hold"/>
                                        <p:tgtEl>
                                          <p:spTgt spid="65"/>
                                        </p:tgtEl>
                                        <p:attrNameLst>
                                          <p:attrName>ppt_w</p:attrName>
                                        </p:attrNameLst>
                                      </p:cBhvr>
                                      <p:tavLst>
                                        <p:tav tm="0">
                                          <p:val>
                                            <p:fltVal val="0"/>
                                          </p:val>
                                        </p:tav>
                                        <p:tav tm="100000">
                                          <p:val>
                                            <p:strVal val="#ppt_w"/>
                                          </p:val>
                                        </p:tav>
                                      </p:tavLst>
                                    </p:anim>
                                    <p:anim calcmode="lin" valueType="num">
                                      <p:cBhvr>
                                        <p:cTn id="39" dur="300" fill="hold"/>
                                        <p:tgtEl>
                                          <p:spTgt spid="65"/>
                                        </p:tgtEl>
                                        <p:attrNameLst>
                                          <p:attrName>ppt_h</p:attrName>
                                        </p:attrNameLst>
                                      </p:cBhvr>
                                      <p:tavLst>
                                        <p:tav tm="0">
                                          <p:val>
                                            <p:fltVal val="0"/>
                                          </p:val>
                                        </p:tav>
                                        <p:tav tm="100000">
                                          <p:val>
                                            <p:strVal val="#ppt_h"/>
                                          </p:val>
                                        </p:tav>
                                      </p:tavLst>
                                    </p:anim>
                                    <p:anim calcmode="lin" valueType="num">
                                      <p:cBhvr>
                                        <p:cTn id="40" dur="300" fill="hold"/>
                                        <p:tgtEl>
                                          <p:spTgt spid="65"/>
                                        </p:tgtEl>
                                        <p:attrNameLst>
                                          <p:attrName>ppt_x</p:attrName>
                                        </p:attrNameLst>
                                      </p:cBhvr>
                                      <p:tavLst>
                                        <p:tav tm="0">
                                          <p:val>
                                            <p:fltVal val="0.5"/>
                                          </p:val>
                                        </p:tav>
                                        <p:tav tm="100000">
                                          <p:val>
                                            <p:strVal val="#ppt_x"/>
                                          </p:val>
                                        </p:tav>
                                      </p:tavLst>
                                    </p:anim>
                                    <p:anim calcmode="lin" valueType="num">
                                      <p:cBhvr>
                                        <p:cTn id="41" dur="300" fill="hold"/>
                                        <p:tgtEl>
                                          <p:spTgt spid="65"/>
                                        </p:tgtEl>
                                        <p:attrNameLst>
                                          <p:attrName>ppt_y</p:attrName>
                                        </p:attrNameLst>
                                      </p:cBhvr>
                                      <p:tavLst>
                                        <p:tav tm="0">
                                          <p:val>
                                            <p:fltVal val="0.5"/>
                                          </p:val>
                                        </p:tav>
                                        <p:tav tm="100000">
                                          <p:val>
                                            <p:strVal val="#ppt_y"/>
                                          </p:val>
                                        </p:tav>
                                      </p:tavLst>
                                    </p:anim>
                                  </p:childTnLst>
                                </p:cTn>
                              </p:par>
                              <p:par>
                                <p:cTn id="42" presetID="26" presetClass="emph" presetSubtype="0" fill="hold" grpId="1" nodeType="withEffect">
                                  <p:stCondLst>
                                    <p:cond delay="2100"/>
                                  </p:stCondLst>
                                  <p:childTnLst>
                                    <p:animEffect transition="out" filter="fade">
                                      <p:cBhvr>
                                        <p:cTn id="43" dur="300" tmFilter="0, 0; .2, .5; .8, .5; 1, 0"/>
                                        <p:tgtEl>
                                          <p:spTgt spid="65"/>
                                        </p:tgtEl>
                                      </p:cBhvr>
                                    </p:animEffect>
                                    <p:animScale>
                                      <p:cBhvr>
                                        <p:cTn id="44" dur="150" autoRev="1" fill="hold"/>
                                        <p:tgtEl>
                                          <p:spTgt spid="65"/>
                                        </p:tgtEl>
                                      </p:cBhvr>
                                      <p:by x="105000" y="105000"/>
                                    </p:animScale>
                                  </p:childTnLst>
                                </p:cTn>
                              </p:par>
                              <p:par>
                                <p:cTn id="45" presetID="23" presetClass="entr" presetSubtype="528" fill="hold" grpId="0" nodeType="withEffect">
                                  <p:stCondLst>
                                    <p:cond delay="1900"/>
                                  </p:stCondLst>
                                  <p:childTnLst>
                                    <p:set>
                                      <p:cBhvr>
                                        <p:cTn id="46" dur="1" fill="hold">
                                          <p:stCondLst>
                                            <p:cond delay="0"/>
                                          </p:stCondLst>
                                        </p:cTn>
                                        <p:tgtEl>
                                          <p:spTgt spid="75"/>
                                        </p:tgtEl>
                                        <p:attrNameLst>
                                          <p:attrName>style.visibility</p:attrName>
                                        </p:attrNameLst>
                                      </p:cBhvr>
                                      <p:to>
                                        <p:strVal val="visible"/>
                                      </p:to>
                                    </p:set>
                                    <p:anim calcmode="lin" valueType="num">
                                      <p:cBhvr>
                                        <p:cTn id="47" dur="300" fill="hold"/>
                                        <p:tgtEl>
                                          <p:spTgt spid="75"/>
                                        </p:tgtEl>
                                        <p:attrNameLst>
                                          <p:attrName>ppt_w</p:attrName>
                                        </p:attrNameLst>
                                      </p:cBhvr>
                                      <p:tavLst>
                                        <p:tav tm="0">
                                          <p:val>
                                            <p:fltVal val="0"/>
                                          </p:val>
                                        </p:tav>
                                        <p:tav tm="100000">
                                          <p:val>
                                            <p:strVal val="#ppt_w"/>
                                          </p:val>
                                        </p:tav>
                                      </p:tavLst>
                                    </p:anim>
                                    <p:anim calcmode="lin" valueType="num">
                                      <p:cBhvr>
                                        <p:cTn id="48" dur="300" fill="hold"/>
                                        <p:tgtEl>
                                          <p:spTgt spid="75"/>
                                        </p:tgtEl>
                                        <p:attrNameLst>
                                          <p:attrName>ppt_h</p:attrName>
                                        </p:attrNameLst>
                                      </p:cBhvr>
                                      <p:tavLst>
                                        <p:tav tm="0">
                                          <p:val>
                                            <p:fltVal val="0"/>
                                          </p:val>
                                        </p:tav>
                                        <p:tav tm="100000">
                                          <p:val>
                                            <p:strVal val="#ppt_h"/>
                                          </p:val>
                                        </p:tav>
                                      </p:tavLst>
                                    </p:anim>
                                    <p:anim calcmode="lin" valueType="num">
                                      <p:cBhvr>
                                        <p:cTn id="49" dur="300" fill="hold"/>
                                        <p:tgtEl>
                                          <p:spTgt spid="75"/>
                                        </p:tgtEl>
                                        <p:attrNameLst>
                                          <p:attrName>ppt_x</p:attrName>
                                        </p:attrNameLst>
                                      </p:cBhvr>
                                      <p:tavLst>
                                        <p:tav tm="0">
                                          <p:val>
                                            <p:fltVal val="0.5"/>
                                          </p:val>
                                        </p:tav>
                                        <p:tav tm="100000">
                                          <p:val>
                                            <p:strVal val="#ppt_x"/>
                                          </p:val>
                                        </p:tav>
                                      </p:tavLst>
                                    </p:anim>
                                    <p:anim calcmode="lin" valueType="num">
                                      <p:cBhvr>
                                        <p:cTn id="50" dur="300" fill="hold"/>
                                        <p:tgtEl>
                                          <p:spTgt spid="75"/>
                                        </p:tgtEl>
                                        <p:attrNameLst>
                                          <p:attrName>ppt_y</p:attrName>
                                        </p:attrNameLst>
                                      </p:cBhvr>
                                      <p:tavLst>
                                        <p:tav tm="0">
                                          <p:val>
                                            <p:fltVal val="0.5"/>
                                          </p:val>
                                        </p:tav>
                                        <p:tav tm="100000">
                                          <p:val>
                                            <p:strVal val="#ppt_y"/>
                                          </p:val>
                                        </p:tav>
                                      </p:tavLst>
                                    </p:anim>
                                  </p:childTnLst>
                                </p:cTn>
                              </p:par>
                              <p:par>
                                <p:cTn id="51" presetID="26" presetClass="emph" presetSubtype="0" fill="hold" grpId="1" nodeType="withEffect">
                                  <p:stCondLst>
                                    <p:cond delay="2200"/>
                                  </p:stCondLst>
                                  <p:childTnLst>
                                    <p:animEffect transition="out" filter="fade">
                                      <p:cBhvr>
                                        <p:cTn id="52" dur="300" tmFilter="0, 0; .2, .5; .8, .5; 1, 0"/>
                                        <p:tgtEl>
                                          <p:spTgt spid="75"/>
                                        </p:tgtEl>
                                      </p:cBhvr>
                                    </p:animEffect>
                                    <p:animScale>
                                      <p:cBhvr>
                                        <p:cTn id="53" dur="150" autoRev="1" fill="hold"/>
                                        <p:tgtEl>
                                          <p:spTgt spid="75"/>
                                        </p:tgtEl>
                                      </p:cBhvr>
                                      <p:by x="105000" y="105000"/>
                                    </p:animScale>
                                  </p:childTnLst>
                                </p:cTn>
                              </p:par>
                              <p:par>
                                <p:cTn id="54" presetID="23" presetClass="entr" presetSubtype="528" fill="hold" grpId="0" nodeType="withEffect">
                                  <p:stCondLst>
                                    <p:cond delay="2000"/>
                                  </p:stCondLst>
                                  <p:childTnLst>
                                    <p:set>
                                      <p:cBhvr>
                                        <p:cTn id="55" dur="1" fill="hold">
                                          <p:stCondLst>
                                            <p:cond delay="0"/>
                                          </p:stCondLst>
                                        </p:cTn>
                                        <p:tgtEl>
                                          <p:spTgt spid="77"/>
                                        </p:tgtEl>
                                        <p:attrNameLst>
                                          <p:attrName>style.visibility</p:attrName>
                                        </p:attrNameLst>
                                      </p:cBhvr>
                                      <p:to>
                                        <p:strVal val="visible"/>
                                      </p:to>
                                    </p:set>
                                    <p:anim calcmode="lin" valueType="num">
                                      <p:cBhvr>
                                        <p:cTn id="56" dur="300" fill="hold"/>
                                        <p:tgtEl>
                                          <p:spTgt spid="77"/>
                                        </p:tgtEl>
                                        <p:attrNameLst>
                                          <p:attrName>ppt_w</p:attrName>
                                        </p:attrNameLst>
                                      </p:cBhvr>
                                      <p:tavLst>
                                        <p:tav tm="0">
                                          <p:val>
                                            <p:fltVal val="0"/>
                                          </p:val>
                                        </p:tav>
                                        <p:tav tm="100000">
                                          <p:val>
                                            <p:strVal val="#ppt_w"/>
                                          </p:val>
                                        </p:tav>
                                      </p:tavLst>
                                    </p:anim>
                                    <p:anim calcmode="lin" valueType="num">
                                      <p:cBhvr>
                                        <p:cTn id="57" dur="300" fill="hold"/>
                                        <p:tgtEl>
                                          <p:spTgt spid="77"/>
                                        </p:tgtEl>
                                        <p:attrNameLst>
                                          <p:attrName>ppt_h</p:attrName>
                                        </p:attrNameLst>
                                      </p:cBhvr>
                                      <p:tavLst>
                                        <p:tav tm="0">
                                          <p:val>
                                            <p:fltVal val="0"/>
                                          </p:val>
                                        </p:tav>
                                        <p:tav tm="100000">
                                          <p:val>
                                            <p:strVal val="#ppt_h"/>
                                          </p:val>
                                        </p:tav>
                                      </p:tavLst>
                                    </p:anim>
                                    <p:anim calcmode="lin" valueType="num">
                                      <p:cBhvr>
                                        <p:cTn id="58" dur="300" fill="hold"/>
                                        <p:tgtEl>
                                          <p:spTgt spid="77"/>
                                        </p:tgtEl>
                                        <p:attrNameLst>
                                          <p:attrName>ppt_x</p:attrName>
                                        </p:attrNameLst>
                                      </p:cBhvr>
                                      <p:tavLst>
                                        <p:tav tm="0">
                                          <p:val>
                                            <p:fltVal val="0.5"/>
                                          </p:val>
                                        </p:tav>
                                        <p:tav tm="100000">
                                          <p:val>
                                            <p:strVal val="#ppt_x"/>
                                          </p:val>
                                        </p:tav>
                                      </p:tavLst>
                                    </p:anim>
                                    <p:anim calcmode="lin" valueType="num">
                                      <p:cBhvr>
                                        <p:cTn id="59" dur="300" fill="hold"/>
                                        <p:tgtEl>
                                          <p:spTgt spid="77"/>
                                        </p:tgtEl>
                                        <p:attrNameLst>
                                          <p:attrName>ppt_y</p:attrName>
                                        </p:attrNameLst>
                                      </p:cBhvr>
                                      <p:tavLst>
                                        <p:tav tm="0">
                                          <p:val>
                                            <p:fltVal val="0.5"/>
                                          </p:val>
                                        </p:tav>
                                        <p:tav tm="100000">
                                          <p:val>
                                            <p:strVal val="#ppt_y"/>
                                          </p:val>
                                        </p:tav>
                                      </p:tavLst>
                                    </p:anim>
                                  </p:childTnLst>
                                </p:cTn>
                              </p:par>
                              <p:par>
                                <p:cTn id="60" presetID="26" presetClass="emph" presetSubtype="0" fill="hold" grpId="1" nodeType="withEffect">
                                  <p:stCondLst>
                                    <p:cond delay="2300"/>
                                  </p:stCondLst>
                                  <p:childTnLst>
                                    <p:animEffect transition="out" filter="fade">
                                      <p:cBhvr>
                                        <p:cTn id="61" dur="300" tmFilter="0, 0; .2, .5; .8, .5; 1, 0"/>
                                        <p:tgtEl>
                                          <p:spTgt spid="77"/>
                                        </p:tgtEl>
                                      </p:cBhvr>
                                    </p:animEffect>
                                    <p:animScale>
                                      <p:cBhvr>
                                        <p:cTn id="62" dur="150" autoRev="1" fill="hold"/>
                                        <p:tgtEl>
                                          <p:spTgt spid="77"/>
                                        </p:tgtEl>
                                      </p:cBhvr>
                                      <p:by x="105000" y="105000"/>
                                    </p:animScale>
                                  </p:childTnLst>
                                </p:cTn>
                              </p:par>
                              <p:par>
                                <p:cTn id="63" presetID="23" presetClass="entr" presetSubtype="528" fill="hold" grpId="0" nodeType="withEffect">
                                  <p:stCondLst>
                                    <p:cond delay="2100"/>
                                  </p:stCondLst>
                                  <p:childTnLst>
                                    <p:set>
                                      <p:cBhvr>
                                        <p:cTn id="64" dur="1" fill="hold">
                                          <p:stCondLst>
                                            <p:cond delay="0"/>
                                          </p:stCondLst>
                                        </p:cTn>
                                        <p:tgtEl>
                                          <p:spTgt spid="83"/>
                                        </p:tgtEl>
                                        <p:attrNameLst>
                                          <p:attrName>style.visibility</p:attrName>
                                        </p:attrNameLst>
                                      </p:cBhvr>
                                      <p:to>
                                        <p:strVal val="visible"/>
                                      </p:to>
                                    </p:set>
                                    <p:anim calcmode="lin" valueType="num">
                                      <p:cBhvr>
                                        <p:cTn id="65" dur="300" fill="hold"/>
                                        <p:tgtEl>
                                          <p:spTgt spid="83"/>
                                        </p:tgtEl>
                                        <p:attrNameLst>
                                          <p:attrName>ppt_w</p:attrName>
                                        </p:attrNameLst>
                                      </p:cBhvr>
                                      <p:tavLst>
                                        <p:tav tm="0">
                                          <p:val>
                                            <p:fltVal val="0"/>
                                          </p:val>
                                        </p:tav>
                                        <p:tav tm="100000">
                                          <p:val>
                                            <p:strVal val="#ppt_w"/>
                                          </p:val>
                                        </p:tav>
                                      </p:tavLst>
                                    </p:anim>
                                    <p:anim calcmode="lin" valueType="num">
                                      <p:cBhvr>
                                        <p:cTn id="66" dur="300" fill="hold"/>
                                        <p:tgtEl>
                                          <p:spTgt spid="83"/>
                                        </p:tgtEl>
                                        <p:attrNameLst>
                                          <p:attrName>ppt_h</p:attrName>
                                        </p:attrNameLst>
                                      </p:cBhvr>
                                      <p:tavLst>
                                        <p:tav tm="0">
                                          <p:val>
                                            <p:fltVal val="0"/>
                                          </p:val>
                                        </p:tav>
                                        <p:tav tm="100000">
                                          <p:val>
                                            <p:strVal val="#ppt_h"/>
                                          </p:val>
                                        </p:tav>
                                      </p:tavLst>
                                    </p:anim>
                                    <p:anim calcmode="lin" valueType="num">
                                      <p:cBhvr>
                                        <p:cTn id="67" dur="300" fill="hold"/>
                                        <p:tgtEl>
                                          <p:spTgt spid="83"/>
                                        </p:tgtEl>
                                        <p:attrNameLst>
                                          <p:attrName>ppt_x</p:attrName>
                                        </p:attrNameLst>
                                      </p:cBhvr>
                                      <p:tavLst>
                                        <p:tav tm="0">
                                          <p:val>
                                            <p:fltVal val="0.5"/>
                                          </p:val>
                                        </p:tav>
                                        <p:tav tm="100000">
                                          <p:val>
                                            <p:strVal val="#ppt_x"/>
                                          </p:val>
                                        </p:tav>
                                      </p:tavLst>
                                    </p:anim>
                                    <p:anim calcmode="lin" valueType="num">
                                      <p:cBhvr>
                                        <p:cTn id="68" dur="300" fill="hold"/>
                                        <p:tgtEl>
                                          <p:spTgt spid="83"/>
                                        </p:tgtEl>
                                        <p:attrNameLst>
                                          <p:attrName>ppt_y</p:attrName>
                                        </p:attrNameLst>
                                      </p:cBhvr>
                                      <p:tavLst>
                                        <p:tav tm="0">
                                          <p:val>
                                            <p:fltVal val="0.5"/>
                                          </p:val>
                                        </p:tav>
                                        <p:tav tm="100000">
                                          <p:val>
                                            <p:strVal val="#ppt_y"/>
                                          </p:val>
                                        </p:tav>
                                      </p:tavLst>
                                    </p:anim>
                                  </p:childTnLst>
                                </p:cTn>
                              </p:par>
                              <p:par>
                                <p:cTn id="69" presetID="26" presetClass="emph" presetSubtype="0" fill="hold" grpId="1" nodeType="withEffect">
                                  <p:stCondLst>
                                    <p:cond delay="2400"/>
                                  </p:stCondLst>
                                  <p:childTnLst>
                                    <p:animEffect transition="out" filter="fade">
                                      <p:cBhvr>
                                        <p:cTn id="70" dur="300" tmFilter="0, 0; .2, .5; .8, .5; 1, 0"/>
                                        <p:tgtEl>
                                          <p:spTgt spid="83"/>
                                        </p:tgtEl>
                                      </p:cBhvr>
                                    </p:animEffect>
                                    <p:animScale>
                                      <p:cBhvr>
                                        <p:cTn id="71" dur="150" autoRev="1" fill="hold"/>
                                        <p:tgtEl>
                                          <p:spTgt spid="83"/>
                                        </p:tgtEl>
                                      </p:cBhvr>
                                      <p:by x="105000" y="105000"/>
                                    </p:animScale>
                                  </p:childTnLst>
                                </p:cTn>
                              </p:par>
                              <p:par>
                                <p:cTn id="72" presetID="23" presetClass="entr" presetSubtype="528" fill="hold" grpId="0" nodeType="withEffect">
                                  <p:stCondLst>
                                    <p:cond delay="2200"/>
                                  </p:stCondLst>
                                  <p:childTnLst>
                                    <p:set>
                                      <p:cBhvr>
                                        <p:cTn id="73" dur="1" fill="hold">
                                          <p:stCondLst>
                                            <p:cond delay="0"/>
                                          </p:stCondLst>
                                        </p:cTn>
                                        <p:tgtEl>
                                          <p:spTgt spid="68"/>
                                        </p:tgtEl>
                                        <p:attrNameLst>
                                          <p:attrName>style.visibility</p:attrName>
                                        </p:attrNameLst>
                                      </p:cBhvr>
                                      <p:to>
                                        <p:strVal val="visible"/>
                                      </p:to>
                                    </p:set>
                                    <p:anim calcmode="lin" valueType="num">
                                      <p:cBhvr>
                                        <p:cTn id="74" dur="300" fill="hold"/>
                                        <p:tgtEl>
                                          <p:spTgt spid="68"/>
                                        </p:tgtEl>
                                        <p:attrNameLst>
                                          <p:attrName>ppt_w</p:attrName>
                                        </p:attrNameLst>
                                      </p:cBhvr>
                                      <p:tavLst>
                                        <p:tav tm="0">
                                          <p:val>
                                            <p:fltVal val="0"/>
                                          </p:val>
                                        </p:tav>
                                        <p:tav tm="100000">
                                          <p:val>
                                            <p:strVal val="#ppt_w"/>
                                          </p:val>
                                        </p:tav>
                                      </p:tavLst>
                                    </p:anim>
                                    <p:anim calcmode="lin" valueType="num">
                                      <p:cBhvr>
                                        <p:cTn id="75" dur="300" fill="hold"/>
                                        <p:tgtEl>
                                          <p:spTgt spid="68"/>
                                        </p:tgtEl>
                                        <p:attrNameLst>
                                          <p:attrName>ppt_h</p:attrName>
                                        </p:attrNameLst>
                                      </p:cBhvr>
                                      <p:tavLst>
                                        <p:tav tm="0">
                                          <p:val>
                                            <p:fltVal val="0"/>
                                          </p:val>
                                        </p:tav>
                                        <p:tav tm="100000">
                                          <p:val>
                                            <p:strVal val="#ppt_h"/>
                                          </p:val>
                                        </p:tav>
                                      </p:tavLst>
                                    </p:anim>
                                    <p:anim calcmode="lin" valueType="num">
                                      <p:cBhvr>
                                        <p:cTn id="76" dur="300" fill="hold"/>
                                        <p:tgtEl>
                                          <p:spTgt spid="68"/>
                                        </p:tgtEl>
                                        <p:attrNameLst>
                                          <p:attrName>ppt_x</p:attrName>
                                        </p:attrNameLst>
                                      </p:cBhvr>
                                      <p:tavLst>
                                        <p:tav tm="0">
                                          <p:val>
                                            <p:fltVal val="0.5"/>
                                          </p:val>
                                        </p:tav>
                                        <p:tav tm="100000">
                                          <p:val>
                                            <p:strVal val="#ppt_x"/>
                                          </p:val>
                                        </p:tav>
                                      </p:tavLst>
                                    </p:anim>
                                    <p:anim calcmode="lin" valueType="num">
                                      <p:cBhvr>
                                        <p:cTn id="77" dur="300" fill="hold"/>
                                        <p:tgtEl>
                                          <p:spTgt spid="68"/>
                                        </p:tgtEl>
                                        <p:attrNameLst>
                                          <p:attrName>ppt_y</p:attrName>
                                        </p:attrNameLst>
                                      </p:cBhvr>
                                      <p:tavLst>
                                        <p:tav tm="0">
                                          <p:val>
                                            <p:fltVal val="0.5"/>
                                          </p:val>
                                        </p:tav>
                                        <p:tav tm="100000">
                                          <p:val>
                                            <p:strVal val="#ppt_y"/>
                                          </p:val>
                                        </p:tav>
                                      </p:tavLst>
                                    </p:anim>
                                  </p:childTnLst>
                                </p:cTn>
                              </p:par>
                              <p:par>
                                <p:cTn id="78" presetID="26" presetClass="emph" presetSubtype="0" fill="hold" grpId="1" nodeType="withEffect">
                                  <p:stCondLst>
                                    <p:cond delay="2500"/>
                                  </p:stCondLst>
                                  <p:childTnLst>
                                    <p:animEffect transition="out" filter="fade">
                                      <p:cBhvr>
                                        <p:cTn id="79" dur="300" tmFilter="0, 0; .2, .5; .8, .5; 1, 0"/>
                                        <p:tgtEl>
                                          <p:spTgt spid="68"/>
                                        </p:tgtEl>
                                      </p:cBhvr>
                                    </p:animEffect>
                                    <p:animScale>
                                      <p:cBhvr>
                                        <p:cTn id="80" dur="150" autoRev="1" fill="hold"/>
                                        <p:tgtEl>
                                          <p:spTgt spid="68"/>
                                        </p:tgtEl>
                                      </p:cBhvr>
                                      <p:by x="105000" y="105000"/>
                                    </p:animScale>
                                  </p:childTnLst>
                                </p:cTn>
                              </p:par>
                              <p:par>
                                <p:cTn id="81" presetID="23" presetClass="entr" presetSubtype="528" fill="hold" grpId="0" nodeType="withEffect">
                                  <p:stCondLst>
                                    <p:cond delay="2200"/>
                                  </p:stCondLst>
                                  <p:childTnLst>
                                    <p:set>
                                      <p:cBhvr>
                                        <p:cTn id="82" dur="1" fill="hold">
                                          <p:stCondLst>
                                            <p:cond delay="0"/>
                                          </p:stCondLst>
                                        </p:cTn>
                                        <p:tgtEl>
                                          <p:spTgt spid="76"/>
                                        </p:tgtEl>
                                        <p:attrNameLst>
                                          <p:attrName>style.visibility</p:attrName>
                                        </p:attrNameLst>
                                      </p:cBhvr>
                                      <p:to>
                                        <p:strVal val="visible"/>
                                      </p:to>
                                    </p:set>
                                    <p:anim calcmode="lin" valueType="num">
                                      <p:cBhvr>
                                        <p:cTn id="83" dur="300" fill="hold"/>
                                        <p:tgtEl>
                                          <p:spTgt spid="76"/>
                                        </p:tgtEl>
                                        <p:attrNameLst>
                                          <p:attrName>ppt_w</p:attrName>
                                        </p:attrNameLst>
                                      </p:cBhvr>
                                      <p:tavLst>
                                        <p:tav tm="0">
                                          <p:val>
                                            <p:fltVal val="0"/>
                                          </p:val>
                                        </p:tav>
                                        <p:tav tm="100000">
                                          <p:val>
                                            <p:strVal val="#ppt_w"/>
                                          </p:val>
                                        </p:tav>
                                      </p:tavLst>
                                    </p:anim>
                                    <p:anim calcmode="lin" valueType="num">
                                      <p:cBhvr>
                                        <p:cTn id="84" dur="300" fill="hold"/>
                                        <p:tgtEl>
                                          <p:spTgt spid="76"/>
                                        </p:tgtEl>
                                        <p:attrNameLst>
                                          <p:attrName>ppt_h</p:attrName>
                                        </p:attrNameLst>
                                      </p:cBhvr>
                                      <p:tavLst>
                                        <p:tav tm="0">
                                          <p:val>
                                            <p:fltVal val="0"/>
                                          </p:val>
                                        </p:tav>
                                        <p:tav tm="100000">
                                          <p:val>
                                            <p:strVal val="#ppt_h"/>
                                          </p:val>
                                        </p:tav>
                                      </p:tavLst>
                                    </p:anim>
                                    <p:anim calcmode="lin" valueType="num">
                                      <p:cBhvr>
                                        <p:cTn id="85" dur="300" fill="hold"/>
                                        <p:tgtEl>
                                          <p:spTgt spid="76"/>
                                        </p:tgtEl>
                                        <p:attrNameLst>
                                          <p:attrName>ppt_x</p:attrName>
                                        </p:attrNameLst>
                                      </p:cBhvr>
                                      <p:tavLst>
                                        <p:tav tm="0">
                                          <p:val>
                                            <p:fltVal val="0.5"/>
                                          </p:val>
                                        </p:tav>
                                        <p:tav tm="100000">
                                          <p:val>
                                            <p:strVal val="#ppt_x"/>
                                          </p:val>
                                        </p:tav>
                                      </p:tavLst>
                                    </p:anim>
                                    <p:anim calcmode="lin" valueType="num">
                                      <p:cBhvr>
                                        <p:cTn id="86" dur="300" fill="hold"/>
                                        <p:tgtEl>
                                          <p:spTgt spid="76"/>
                                        </p:tgtEl>
                                        <p:attrNameLst>
                                          <p:attrName>ppt_y</p:attrName>
                                        </p:attrNameLst>
                                      </p:cBhvr>
                                      <p:tavLst>
                                        <p:tav tm="0">
                                          <p:val>
                                            <p:fltVal val="0.5"/>
                                          </p:val>
                                        </p:tav>
                                        <p:tav tm="100000">
                                          <p:val>
                                            <p:strVal val="#ppt_y"/>
                                          </p:val>
                                        </p:tav>
                                      </p:tavLst>
                                    </p:anim>
                                  </p:childTnLst>
                                </p:cTn>
                              </p:par>
                              <p:par>
                                <p:cTn id="87" presetID="26" presetClass="emph" presetSubtype="0" fill="hold" grpId="1" nodeType="withEffect">
                                  <p:stCondLst>
                                    <p:cond delay="2500"/>
                                  </p:stCondLst>
                                  <p:childTnLst>
                                    <p:animEffect transition="out" filter="fade">
                                      <p:cBhvr>
                                        <p:cTn id="88" dur="300" tmFilter="0, 0; .2, .5; .8, .5; 1, 0"/>
                                        <p:tgtEl>
                                          <p:spTgt spid="76"/>
                                        </p:tgtEl>
                                      </p:cBhvr>
                                    </p:animEffect>
                                    <p:animScale>
                                      <p:cBhvr>
                                        <p:cTn id="89" dur="150" autoRev="1" fill="hold"/>
                                        <p:tgtEl>
                                          <p:spTgt spid="76"/>
                                        </p:tgtEl>
                                      </p:cBhvr>
                                      <p:by x="105000" y="105000"/>
                                    </p:animScale>
                                  </p:childTnLst>
                                </p:cTn>
                              </p:par>
                              <p:par>
                                <p:cTn id="90" presetID="23" presetClass="entr" presetSubtype="528" fill="hold" grpId="0" nodeType="withEffect">
                                  <p:stCondLst>
                                    <p:cond delay="2300"/>
                                  </p:stCondLst>
                                  <p:childTnLst>
                                    <p:set>
                                      <p:cBhvr>
                                        <p:cTn id="91" dur="1" fill="hold">
                                          <p:stCondLst>
                                            <p:cond delay="0"/>
                                          </p:stCondLst>
                                        </p:cTn>
                                        <p:tgtEl>
                                          <p:spTgt spid="81"/>
                                        </p:tgtEl>
                                        <p:attrNameLst>
                                          <p:attrName>style.visibility</p:attrName>
                                        </p:attrNameLst>
                                      </p:cBhvr>
                                      <p:to>
                                        <p:strVal val="visible"/>
                                      </p:to>
                                    </p:set>
                                    <p:anim calcmode="lin" valueType="num">
                                      <p:cBhvr>
                                        <p:cTn id="92" dur="300" fill="hold"/>
                                        <p:tgtEl>
                                          <p:spTgt spid="81"/>
                                        </p:tgtEl>
                                        <p:attrNameLst>
                                          <p:attrName>ppt_w</p:attrName>
                                        </p:attrNameLst>
                                      </p:cBhvr>
                                      <p:tavLst>
                                        <p:tav tm="0">
                                          <p:val>
                                            <p:fltVal val="0"/>
                                          </p:val>
                                        </p:tav>
                                        <p:tav tm="100000">
                                          <p:val>
                                            <p:strVal val="#ppt_w"/>
                                          </p:val>
                                        </p:tav>
                                      </p:tavLst>
                                    </p:anim>
                                    <p:anim calcmode="lin" valueType="num">
                                      <p:cBhvr>
                                        <p:cTn id="93" dur="300" fill="hold"/>
                                        <p:tgtEl>
                                          <p:spTgt spid="81"/>
                                        </p:tgtEl>
                                        <p:attrNameLst>
                                          <p:attrName>ppt_h</p:attrName>
                                        </p:attrNameLst>
                                      </p:cBhvr>
                                      <p:tavLst>
                                        <p:tav tm="0">
                                          <p:val>
                                            <p:fltVal val="0"/>
                                          </p:val>
                                        </p:tav>
                                        <p:tav tm="100000">
                                          <p:val>
                                            <p:strVal val="#ppt_h"/>
                                          </p:val>
                                        </p:tav>
                                      </p:tavLst>
                                    </p:anim>
                                    <p:anim calcmode="lin" valueType="num">
                                      <p:cBhvr>
                                        <p:cTn id="94" dur="300" fill="hold"/>
                                        <p:tgtEl>
                                          <p:spTgt spid="81"/>
                                        </p:tgtEl>
                                        <p:attrNameLst>
                                          <p:attrName>ppt_x</p:attrName>
                                        </p:attrNameLst>
                                      </p:cBhvr>
                                      <p:tavLst>
                                        <p:tav tm="0">
                                          <p:val>
                                            <p:fltVal val="0.5"/>
                                          </p:val>
                                        </p:tav>
                                        <p:tav tm="100000">
                                          <p:val>
                                            <p:strVal val="#ppt_x"/>
                                          </p:val>
                                        </p:tav>
                                      </p:tavLst>
                                    </p:anim>
                                    <p:anim calcmode="lin" valueType="num">
                                      <p:cBhvr>
                                        <p:cTn id="95" dur="300" fill="hold"/>
                                        <p:tgtEl>
                                          <p:spTgt spid="81"/>
                                        </p:tgtEl>
                                        <p:attrNameLst>
                                          <p:attrName>ppt_y</p:attrName>
                                        </p:attrNameLst>
                                      </p:cBhvr>
                                      <p:tavLst>
                                        <p:tav tm="0">
                                          <p:val>
                                            <p:fltVal val="0.5"/>
                                          </p:val>
                                        </p:tav>
                                        <p:tav tm="100000">
                                          <p:val>
                                            <p:strVal val="#ppt_y"/>
                                          </p:val>
                                        </p:tav>
                                      </p:tavLst>
                                    </p:anim>
                                  </p:childTnLst>
                                </p:cTn>
                              </p:par>
                              <p:par>
                                <p:cTn id="96" presetID="26" presetClass="emph" presetSubtype="0" fill="hold" grpId="1" nodeType="withEffect">
                                  <p:stCondLst>
                                    <p:cond delay="2600"/>
                                  </p:stCondLst>
                                  <p:childTnLst>
                                    <p:animEffect transition="out" filter="fade">
                                      <p:cBhvr>
                                        <p:cTn id="97" dur="300" tmFilter="0, 0; .2, .5; .8, .5; 1, 0"/>
                                        <p:tgtEl>
                                          <p:spTgt spid="81"/>
                                        </p:tgtEl>
                                      </p:cBhvr>
                                    </p:animEffect>
                                    <p:animScale>
                                      <p:cBhvr>
                                        <p:cTn id="98" dur="150" autoRev="1" fill="hold"/>
                                        <p:tgtEl>
                                          <p:spTgt spid="81"/>
                                        </p:tgtEl>
                                      </p:cBhvr>
                                      <p:by x="105000" y="105000"/>
                                    </p:animScale>
                                  </p:childTnLst>
                                </p:cTn>
                              </p:par>
                              <p:par>
                                <p:cTn id="99" presetID="23" presetClass="entr" presetSubtype="528" fill="hold" grpId="0" nodeType="withEffect">
                                  <p:stCondLst>
                                    <p:cond delay="2400"/>
                                  </p:stCondLst>
                                  <p:childTnLst>
                                    <p:set>
                                      <p:cBhvr>
                                        <p:cTn id="100" dur="1" fill="hold">
                                          <p:stCondLst>
                                            <p:cond delay="0"/>
                                          </p:stCondLst>
                                        </p:cTn>
                                        <p:tgtEl>
                                          <p:spTgt spid="82"/>
                                        </p:tgtEl>
                                        <p:attrNameLst>
                                          <p:attrName>style.visibility</p:attrName>
                                        </p:attrNameLst>
                                      </p:cBhvr>
                                      <p:to>
                                        <p:strVal val="visible"/>
                                      </p:to>
                                    </p:set>
                                    <p:anim calcmode="lin" valueType="num">
                                      <p:cBhvr>
                                        <p:cTn id="101" dur="300" fill="hold"/>
                                        <p:tgtEl>
                                          <p:spTgt spid="82"/>
                                        </p:tgtEl>
                                        <p:attrNameLst>
                                          <p:attrName>ppt_w</p:attrName>
                                        </p:attrNameLst>
                                      </p:cBhvr>
                                      <p:tavLst>
                                        <p:tav tm="0">
                                          <p:val>
                                            <p:fltVal val="0"/>
                                          </p:val>
                                        </p:tav>
                                        <p:tav tm="100000">
                                          <p:val>
                                            <p:strVal val="#ppt_w"/>
                                          </p:val>
                                        </p:tav>
                                      </p:tavLst>
                                    </p:anim>
                                    <p:anim calcmode="lin" valueType="num">
                                      <p:cBhvr>
                                        <p:cTn id="102" dur="300" fill="hold"/>
                                        <p:tgtEl>
                                          <p:spTgt spid="82"/>
                                        </p:tgtEl>
                                        <p:attrNameLst>
                                          <p:attrName>ppt_h</p:attrName>
                                        </p:attrNameLst>
                                      </p:cBhvr>
                                      <p:tavLst>
                                        <p:tav tm="0">
                                          <p:val>
                                            <p:fltVal val="0"/>
                                          </p:val>
                                        </p:tav>
                                        <p:tav tm="100000">
                                          <p:val>
                                            <p:strVal val="#ppt_h"/>
                                          </p:val>
                                        </p:tav>
                                      </p:tavLst>
                                    </p:anim>
                                    <p:anim calcmode="lin" valueType="num">
                                      <p:cBhvr>
                                        <p:cTn id="103" dur="300" fill="hold"/>
                                        <p:tgtEl>
                                          <p:spTgt spid="82"/>
                                        </p:tgtEl>
                                        <p:attrNameLst>
                                          <p:attrName>ppt_x</p:attrName>
                                        </p:attrNameLst>
                                      </p:cBhvr>
                                      <p:tavLst>
                                        <p:tav tm="0">
                                          <p:val>
                                            <p:fltVal val="0.5"/>
                                          </p:val>
                                        </p:tav>
                                        <p:tav tm="100000">
                                          <p:val>
                                            <p:strVal val="#ppt_x"/>
                                          </p:val>
                                        </p:tav>
                                      </p:tavLst>
                                    </p:anim>
                                    <p:anim calcmode="lin" valueType="num">
                                      <p:cBhvr>
                                        <p:cTn id="104" dur="300" fill="hold"/>
                                        <p:tgtEl>
                                          <p:spTgt spid="82"/>
                                        </p:tgtEl>
                                        <p:attrNameLst>
                                          <p:attrName>ppt_y</p:attrName>
                                        </p:attrNameLst>
                                      </p:cBhvr>
                                      <p:tavLst>
                                        <p:tav tm="0">
                                          <p:val>
                                            <p:fltVal val="0.5"/>
                                          </p:val>
                                        </p:tav>
                                        <p:tav tm="100000">
                                          <p:val>
                                            <p:strVal val="#ppt_y"/>
                                          </p:val>
                                        </p:tav>
                                      </p:tavLst>
                                    </p:anim>
                                  </p:childTnLst>
                                </p:cTn>
                              </p:par>
                              <p:par>
                                <p:cTn id="105" presetID="26" presetClass="emph" presetSubtype="0" fill="hold" grpId="1" nodeType="withEffect">
                                  <p:stCondLst>
                                    <p:cond delay="2700"/>
                                  </p:stCondLst>
                                  <p:childTnLst>
                                    <p:animEffect transition="out" filter="fade">
                                      <p:cBhvr>
                                        <p:cTn id="106" dur="300" tmFilter="0, 0; .2, .5; .8, .5; 1, 0"/>
                                        <p:tgtEl>
                                          <p:spTgt spid="82"/>
                                        </p:tgtEl>
                                      </p:cBhvr>
                                    </p:animEffect>
                                    <p:animScale>
                                      <p:cBhvr>
                                        <p:cTn id="107" dur="150" autoRev="1" fill="hold"/>
                                        <p:tgtEl>
                                          <p:spTgt spid="82"/>
                                        </p:tgtEl>
                                      </p:cBhvr>
                                      <p:by x="105000" y="105000"/>
                                    </p:animScale>
                                  </p:childTnLst>
                                </p:cTn>
                              </p:par>
                              <p:par>
                                <p:cTn id="108" presetID="23" presetClass="entr" presetSubtype="528" fill="hold" grpId="0" nodeType="withEffect">
                                  <p:stCondLst>
                                    <p:cond delay="2500"/>
                                  </p:stCondLst>
                                  <p:childTnLst>
                                    <p:set>
                                      <p:cBhvr>
                                        <p:cTn id="109" dur="1" fill="hold">
                                          <p:stCondLst>
                                            <p:cond delay="0"/>
                                          </p:stCondLst>
                                        </p:cTn>
                                        <p:tgtEl>
                                          <p:spTgt spid="87"/>
                                        </p:tgtEl>
                                        <p:attrNameLst>
                                          <p:attrName>style.visibility</p:attrName>
                                        </p:attrNameLst>
                                      </p:cBhvr>
                                      <p:to>
                                        <p:strVal val="visible"/>
                                      </p:to>
                                    </p:set>
                                    <p:anim calcmode="lin" valueType="num">
                                      <p:cBhvr>
                                        <p:cTn id="110" dur="300" fill="hold"/>
                                        <p:tgtEl>
                                          <p:spTgt spid="87"/>
                                        </p:tgtEl>
                                        <p:attrNameLst>
                                          <p:attrName>ppt_w</p:attrName>
                                        </p:attrNameLst>
                                      </p:cBhvr>
                                      <p:tavLst>
                                        <p:tav tm="0">
                                          <p:val>
                                            <p:fltVal val="0"/>
                                          </p:val>
                                        </p:tav>
                                        <p:tav tm="100000">
                                          <p:val>
                                            <p:strVal val="#ppt_w"/>
                                          </p:val>
                                        </p:tav>
                                      </p:tavLst>
                                    </p:anim>
                                    <p:anim calcmode="lin" valueType="num">
                                      <p:cBhvr>
                                        <p:cTn id="111" dur="300" fill="hold"/>
                                        <p:tgtEl>
                                          <p:spTgt spid="87"/>
                                        </p:tgtEl>
                                        <p:attrNameLst>
                                          <p:attrName>ppt_h</p:attrName>
                                        </p:attrNameLst>
                                      </p:cBhvr>
                                      <p:tavLst>
                                        <p:tav tm="0">
                                          <p:val>
                                            <p:fltVal val="0"/>
                                          </p:val>
                                        </p:tav>
                                        <p:tav tm="100000">
                                          <p:val>
                                            <p:strVal val="#ppt_h"/>
                                          </p:val>
                                        </p:tav>
                                      </p:tavLst>
                                    </p:anim>
                                    <p:anim calcmode="lin" valueType="num">
                                      <p:cBhvr>
                                        <p:cTn id="112" dur="300" fill="hold"/>
                                        <p:tgtEl>
                                          <p:spTgt spid="87"/>
                                        </p:tgtEl>
                                        <p:attrNameLst>
                                          <p:attrName>ppt_x</p:attrName>
                                        </p:attrNameLst>
                                      </p:cBhvr>
                                      <p:tavLst>
                                        <p:tav tm="0">
                                          <p:val>
                                            <p:fltVal val="0.5"/>
                                          </p:val>
                                        </p:tav>
                                        <p:tav tm="100000">
                                          <p:val>
                                            <p:strVal val="#ppt_x"/>
                                          </p:val>
                                        </p:tav>
                                      </p:tavLst>
                                    </p:anim>
                                    <p:anim calcmode="lin" valueType="num">
                                      <p:cBhvr>
                                        <p:cTn id="113" dur="300" fill="hold"/>
                                        <p:tgtEl>
                                          <p:spTgt spid="87"/>
                                        </p:tgtEl>
                                        <p:attrNameLst>
                                          <p:attrName>ppt_y</p:attrName>
                                        </p:attrNameLst>
                                      </p:cBhvr>
                                      <p:tavLst>
                                        <p:tav tm="0">
                                          <p:val>
                                            <p:fltVal val="0.5"/>
                                          </p:val>
                                        </p:tav>
                                        <p:tav tm="100000">
                                          <p:val>
                                            <p:strVal val="#ppt_y"/>
                                          </p:val>
                                        </p:tav>
                                      </p:tavLst>
                                    </p:anim>
                                  </p:childTnLst>
                                </p:cTn>
                              </p:par>
                              <p:par>
                                <p:cTn id="114" presetID="26" presetClass="emph" presetSubtype="0" fill="hold" grpId="1" nodeType="withEffect">
                                  <p:stCondLst>
                                    <p:cond delay="2800"/>
                                  </p:stCondLst>
                                  <p:childTnLst>
                                    <p:animEffect transition="out" filter="fade">
                                      <p:cBhvr>
                                        <p:cTn id="115" dur="300" tmFilter="0, 0; .2, .5; .8, .5; 1, 0"/>
                                        <p:tgtEl>
                                          <p:spTgt spid="87"/>
                                        </p:tgtEl>
                                      </p:cBhvr>
                                    </p:animEffect>
                                    <p:animScale>
                                      <p:cBhvr>
                                        <p:cTn id="116" dur="150" autoRev="1" fill="hold"/>
                                        <p:tgtEl>
                                          <p:spTgt spid="87"/>
                                        </p:tgtEl>
                                      </p:cBhvr>
                                      <p:by x="105000" y="105000"/>
                                    </p:animScale>
                                  </p:childTnLst>
                                </p:cTn>
                              </p:par>
                              <p:par>
                                <p:cTn id="117" presetID="10" presetClass="entr" presetSubtype="0" fill="hold" grpId="0" nodeType="withEffect">
                                  <p:stCondLst>
                                    <p:cond delay="2500"/>
                                  </p:stCondLst>
                                  <p:iterate type="lt">
                                    <p:tmPct val="10000"/>
                                  </p:iterate>
                                  <p:childTnLst>
                                    <p:set>
                                      <p:cBhvr>
                                        <p:cTn id="118" dur="1" fill="hold">
                                          <p:stCondLst>
                                            <p:cond delay="0"/>
                                          </p:stCondLst>
                                        </p:cTn>
                                        <p:tgtEl>
                                          <p:spTgt spid="86"/>
                                        </p:tgtEl>
                                        <p:attrNameLst>
                                          <p:attrName>style.visibility</p:attrName>
                                        </p:attrNameLst>
                                      </p:cBhvr>
                                      <p:to>
                                        <p:strVal val="visible"/>
                                      </p:to>
                                    </p:set>
                                    <p:animEffect transition="in" filter="fade">
                                      <p:cBhvr>
                                        <p:cTn id="119" dur="100"/>
                                        <p:tgtEl>
                                          <p:spTgt spid="86"/>
                                        </p:tgtEl>
                                      </p:cBhvr>
                                    </p:animEffect>
                                  </p:childTnLst>
                                </p:cTn>
                              </p:par>
                            </p:childTnLst>
                          </p:cTn>
                        </p:par>
                        <p:par>
                          <p:cTn id="120" fill="hold" nodeType="afterGroup">
                            <p:stCondLst>
                              <p:cond delay="3100"/>
                            </p:stCondLst>
                            <p:childTnLst>
                              <p:par>
                                <p:cTn id="121" presetID="41" presetClass="entr" presetSubtype="0" fill="hold" nodeType="afterEffect">
                                  <p:stCondLst>
                                    <p:cond delay="0"/>
                                  </p:stCondLst>
                                  <p:iterate type="lt">
                                    <p:tmPct val="10000"/>
                                  </p:iterate>
                                  <p:childTnLst>
                                    <p:set>
                                      <p:cBhvr>
                                        <p:cTn id="122" dur="1" fill="hold">
                                          <p:stCondLst>
                                            <p:cond delay="0"/>
                                          </p:stCondLst>
                                        </p:cTn>
                                        <p:tgtEl>
                                          <p:spTgt spid="16"/>
                                        </p:tgtEl>
                                        <p:attrNameLst>
                                          <p:attrName>style.visibility</p:attrName>
                                        </p:attrNameLst>
                                      </p:cBhvr>
                                      <p:to>
                                        <p:strVal val="visible"/>
                                      </p:to>
                                    </p:set>
                                    <p:anim calcmode="lin" valueType="num">
                                      <p:cBhvr>
                                        <p:cTn id="123" dur="85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24" dur="850" fill="hold"/>
                                        <p:tgtEl>
                                          <p:spTgt spid="16"/>
                                        </p:tgtEl>
                                        <p:attrNameLst>
                                          <p:attrName>ppt_y</p:attrName>
                                        </p:attrNameLst>
                                      </p:cBhvr>
                                      <p:tavLst>
                                        <p:tav tm="0">
                                          <p:val>
                                            <p:strVal val="#ppt_y"/>
                                          </p:val>
                                        </p:tav>
                                        <p:tav tm="100000">
                                          <p:val>
                                            <p:strVal val="#ppt_y"/>
                                          </p:val>
                                        </p:tav>
                                      </p:tavLst>
                                    </p:anim>
                                    <p:anim calcmode="lin" valueType="num">
                                      <p:cBhvr>
                                        <p:cTn id="125" dur="85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26" dur="85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27" dur="85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1" grpId="1" animBg="1"/>
      <p:bldP spid="65" grpId="0" animBg="1"/>
      <p:bldP spid="65" grpId="1" animBg="1"/>
      <p:bldP spid="68" grpId="0" animBg="1"/>
      <p:bldP spid="68" grpId="1" animBg="1"/>
      <p:bldP spid="75" grpId="0" animBg="1"/>
      <p:bldP spid="75" grpId="1" animBg="1"/>
      <p:bldP spid="76" grpId="0" animBg="1"/>
      <p:bldP spid="76" grpId="1" animBg="1"/>
      <p:bldP spid="77" grpId="0" animBg="1"/>
      <p:bldP spid="77"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6" grpId="0"/>
      <p:bldP spid="87" grpId="0" animBg="1"/>
      <p:bldP spid="87" grpId="1" animBg="1"/>
      <p:bldP spid="88"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dpi="0" rotWithShape="1">
          <a:blip r:embed="rId3">
            <a:lum/>
          </a:blip>
          <a:stretch>
            <a:fillRect l="-6000" r="-6000"/>
          </a:stretch>
        </a:blipFill>
        <a:effectLst/>
      </p:bgPr>
    </p:bg>
    <p:spTree>
      <p:nvGrpSpPr>
        <p:cNvPr id="1" name=""/>
        <p:cNvGrpSpPr/>
        <p:nvPr/>
      </p:nvGrpSpPr>
      <p:grpSpPr>
        <a:xfrm>
          <a:off x="0" y="0"/>
          <a:ext cx="0" cy="0"/>
        </a:xfrm>
      </p:grpSpPr>
      <p:sp>
        <p:nvSpPr>
          <p:cNvPr id="40" name="TextBox 185"/>
          <p:cNvSpPr txBox="1"/>
          <p:nvPr/>
        </p:nvSpPr>
        <p:spPr>
          <a:xfrm>
            <a:off x="4082951" y="4581922"/>
            <a:ext cx="5379665" cy="775597"/>
          </a:xfrm>
          <a:prstGeom prst="rect">
            <a:avLst/>
          </a:prstGeom>
          <a:noFill/>
        </p:spPr>
        <p:txBody>
          <a:bodyPr wrap="square" lIns="0" tIns="0" rIns="0" bIns="0" rtlCol="0" anchor="t" anchorCtr="0">
            <a:spAutoFit/>
          </a:bodyPr>
          <a:lstStyle/>
          <a:p>
            <a:pPr algn="ctr">
              <a:lnSpc>
                <a:spcPct val="120000"/>
              </a:lnSpc>
            </a:pPr>
            <a:r>
              <a:rPr lang="en-IN" sz="1400">
                <a:solidFill>
                  <a:schemeClr val="tx1">
                    <a:lumMod val="40000"/>
                    <a:lumOff val="60000"/>
                  </a:schemeClr>
                </a:solidFill>
                <a:latin typeface="Arial" panose="020b0604020202020204" pitchFamily="34" charset="0"/>
                <a:cs typeface="Arial" panose="020b0604020202020204" pitchFamily="34" charset="0"/>
              </a:rPr>
              <a:t>"Lorem ipsum dolor sit amet, consectetur adipiscing elit, sed do eiusmod tempor incididunt ut labore et dolore magna aliqua. Ut enim ad minim veniam, quis nostrud exercitation </a:t>
            </a:r>
            <a:r>
              <a:rPr lang="en-IN" sz="1400" smtClean="0">
                <a:solidFill>
                  <a:schemeClr val="tx1">
                    <a:lumMod val="40000"/>
                    <a:lumOff val="60000"/>
                  </a:schemeClr>
                </a:solidFill>
                <a:latin typeface="Arial" panose="020b0604020202020204" pitchFamily="34" charset="0"/>
                <a:cs typeface="Arial" panose="020b0604020202020204" pitchFamily="34" charset="0"/>
              </a:rPr>
              <a:t>u</a:t>
            </a:r>
            <a:endParaRPr lang="en-IN" sz="1400">
              <a:solidFill>
                <a:schemeClr val="tx1">
                  <a:lumMod val="40000"/>
                  <a:lumOff val="60000"/>
                </a:schemeClr>
              </a:solidFill>
              <a:latin typeface="Arial" panose="020b0604020202020204" pitchFamily="34" charset="0"/>
              <a:cs typeface="Arial" panose="020b0604020202020204" pitchFamily="34" charset="0"/>
            </a:endParaRPr>
          </a:p>
        </p:txBody>
      </p:sp>
      <p:grpSp>
        <p:nvGrpSpPr>
          <p:cNvPr id="9" name="组合 8"/>
          <p:cNvGrpSpPr/>
          <p:nvPr/>
        </p:nvGrpSpPr>
        <p:grpSpPr>
          <a:xfrm>
            <a:off x="5792795" y="909514"/>
            <a:ext cx="1314492" cy="1280422"/>
            <a:chOff x="7604696" y="3185160"/>
            <a:chExt cx="914400" cy="914400"/>
          </a:xfrm>
        </p:grpSpPr>
        <p:sp>
          <p:nvSpPr>
            <p:cNvPr id="10" name="椭圆 9"/>
            <p:cNvSpPr/>
            <p:nvPr/>
          </p:nvSpPr>
          <p:spPr bwMode="auto">
            <a:xfrm>
              <a:off x="7604696" y="3185160"/>
              <a:ext cx="914400" cy="914400"/>
            </a:xfrm>
            <a:prstGeom prst="ellipse">
              <a:avLst/>
            </a:prstGeom>
            <a:gradFill>
              <a:gsLst>
                <a:gs pos="1060">
                  <a:schemeClr val="bg1">
                    <a:alpha val="0"/>
                  </a:schemeClr>
                </a:gs>
                <a:gs pos="56000">
                  <a:schemeClr val="accent1">
                    <a:lumMod val="5000"/>
                    <a:lumOff val="95000"/>
                    <a:alpha val="20000"/>
                  </a:schemeClr>
                </a:gs>
                <a:gs pos="100000">
                  <a:schemeClr val="bg1">
                    <a:alpha val="0"/>
                  </a:schemeClr>
                </a:gs>
              </a:gsLst>
              <a:lin ang="5400000" scaled="0"/>
            </a:gradFill>
            <a:ln w="25400" cap="flat" cmpd="sng" algn="ctr">
              <a:noFill/>
              <a:prstDash val="solid"/>
              <a:miter lim="0"/>
              <a:headEnd type="none" w="med" len="med"/>
              <a:tailEnd type="none" w="med" len="med"/>
            </a:ln>
            <a:effectLst/>
          </p:spPr>
          <p:txBody>
            <a:bodyPr vert="horz" wrap="square" lIns="50812" tIns="50812" rIns="50812" bIns="50812" numCol="1" rtlCol="0" anchor="ctr" anchorCtr="0" compatLnSpc="1"/>
            <a:lstStyle/>
            <a:p>
              <a:pPr marL="342900" algn="ctr" defTabSz="825500" fontAlgn="base" hangingPunct="0">
                <a:spcBef>
                  <a:spcPct val="0"/>
                </a:spcBef>
                <a:spcAft>
                  <a:spcPct val="0"/>
                </a:spcAft>
              </a:pPr>
              <a:endParaRPr lang="zh-CN" altLang="en-US" sz="7200">
                <a:solidFill>
                  <a:prstClr val="white"/>
                </a:solidFill>
                <a:latin typeface="League Gothic" charset="0"/>
                <a:ea typeface="MS PGothic" panose="020b0600070205080204" charset="-128"/>
                <a:cs typeface="League Gothic" charset="0"/>
                <a:sym typeface="League Gothic" charset="0"/>
              </a:endParaRPr>
            </a:p>
          </p:txBody>
        </p:sp>
        <p:grpSp>
          <p:nvGrpSpPr>
            <p:cNvPr id="11" name="组合 10"/>
            <p:cNvGrpSpPr>
              <a:grpSpLocks noChangeAspect="1"/>
            </p:cNvGrpSpPr>
            <p:nvPr/>
          </p:nvGrpSpPr>
          <p:grpSpPr>
            <a:xfrm>
              <a:off x="7801987" y="3424170"/>
              <a:ext cx="553521" cy="388056"/>
              <a:chOff x="4881563" y="349250"/>
              <a:chExt cx="446087" cy="312738"/>
            </a:xfrm>
            <a:noFill/>
          </p:grpSpPr>
          <p:sp>
            <p:nvSpPr>
              <p:cNvPr id="12" name="Freeform 684"/>
              <p:cNvSpPr>
                <a:spLocks noEditPoints="1"/>
              </p:cNvSpPr>
              <p:nvPr/>
            </p:nvSpPr>
            <p:spPr bwMode="auto">
              <a:xfrm>
                <a:off x="4881563" y="406400"/>
                <a:ext cx="390525" cy="255588"/>
              </a:xfrm>
              <a:custGeom>
                <a:gdLst>
                  <a:gd name="T0" fmla="*/ 36 w 152"/>
                  <a:gd name="T1" fmla="*/ 45 h 100"/>
                  <a:gd name="T2" fmla="*/ 34 w 152"/>
                  <a:gd name="T3" fmla="*/ 53 h 100"/>
                  <a:gd name="T4" fmla="*/ 32 w 152"/>
                  <a:gd name="T5" fmla="*/ 70 h 100"/>
                  <a:gd name="T6" fmla="*/ 40 w 152"/>
                  <a:gd name="T7" fmla="*/ 70 h 100"/>
                  <a:gd name="T8" fmla="*/ 39 w 152"/>
                  <a:gd name="T9" fmla="*/ 49 h 100"/>
                  <a:gd name="T10" fmla="*/ 41 w 152"/>
                  <a:gd name="T11" fmla="*/ 53 h 100"/>
                  <a:gd name="T12" fmla="*/ 38 w 152"/>
                  <a:gd name="T13" fmla="*/ 43 h 100"/>
                  <a:gd name="T14" fmla="*/ 27 w 152"/>
                  <a:gd name="T15" fmla="*/ 40 h 100"/>
                  <a:gd name="T16" fmla="*/ 34 w 152"/>
                  <a:gd name="T17" fmla="*/ 43 h 100"/>
                  <a:gd name="T18" fmla="*/ 14 w 152"/>
                  <a:gd name="T19" fmla="*/ 0 h 100"/>
                  <a:gd name="T20" fmla="*/ 0 w 152"/>
                  <a:gd name="T21" fmla="*/ 86 h 100"/>
                  <a:gd name="T22" fmla="*/ 138 w 152"/>
                  <a:gd name="T23" fmla="*/ 100 h 100"/>
                  <a:gd name="T24" fmla="*/ 152 w 152"/>
                  <a:gd name="T25" fmla="*/ 14 h 100"/>
                  <a:gd name="T26" fmla="*/ 89 w 152"/>
                  <a:gd name="T27" fmla="*/ 17 h 100"/>
                  <a:gd name="T28" fmla="*/ 123 w 152"/>
                  <a:gd name="T29" fmla="*/ 20 h 100"/>
                  <a:gd name="T30" fmla="*/ 89 w 152"/>
                  <a:gd name="T31" fmla="*/ 23 h 100"/>
                  <a:gd name="T32" fmla="*/ 89 w 152"/>
                  <a:gd name="T33" fmla="*/ 17 h 100"/>
                  <a:gd name="T34" fmla="*/ 48 w 152"/>
                  <a:gd name="T35" fmla="*/ 25 h 100"/>
                  <a:gd name="T36" fmla="*/ 24 w 152"/>
                  <a:gd name="T37" fmla="*/ 25 h 100"/>
                  <a:gd name="T38" fmla="*/ 36 w 152"/>
                  <a:gd name="T39" fmla="*/ 75 h 100"/>
                  <a:gd name="T40" fmla="*/ 27 w 152"/>
                  <a:gd name="T41" fmla="*/ 38 h 100"/>
                  <a:gd name="T42" fmla="*/ 45 w 152"/>
                  <a:gd name="T43" fmla="*/ 38 h 100"/>
                  <a:gd name="T44" fmla="*/ 36 w 152"/>
                  <a:gd name="T45" fmla="*/ 75 h 100"/>
                  <a:gd name="T46" fmla="*/ 72 w 152"/>
                  <a:gd name="T47" fmla="*/ 82 h 100"/>
                  <a:gd name="T48" fmla="*/ 72 w 152"/>
                  <a:gd name="T49" fmla="*/ 78 h 100"/>
                  <a:gd name="T50" fmla="*/ 140 w 152"/>
                  <a:gd name="T51" fmla="*/ 80 h 100"/>
                  <a:gd name="T52" fmla="*/ 139 w 152"/>
                  <a:gd name="T53" fmla="*/ 74 h 100"/>
                  <a:gd name="T54" fmla="*/ 70 w 152"/>
                  <a:gd name="T55" fmla="*/ 72 h 100"/>
                  <a:gd name="T56" fmla="*/ 139 w 152"/>
                  <a:gd name="T57" fmla="*/ 70 h 100"/>
                  <a:gd name="T58" fmla="*/ 139 w 152"/>
                  <a:gd name="T59" fmla="*/ 74 h 100"/>
                  <a:gd name="T60" fmla="*/ 72 w 152"/>
                  <a:gd name="T61" fmla="*/ 66 h 100"/>
                  <a:gd name="T62" fmla="*/ 72 w 152"/>
                  <a:gd name="T63" fmla="*/ 63 h 100"/>
                  <a:gd name="T64" fmla="*/ 140 w 152"/>
                  <a:gd name="T65" fmla="*/ 65 h 100"/>
                  <a:gd name="T66" fmla="*/ 139 w 152"/>
                  <a:gd name="T67" fmla="*/ 51 h 100"/>
                  <a:gd name="T68" fmla="*/ 70 w 152"/>
                  <a:gd name="T69" fmla="*/ 49 h 100"/>
                  <a:gd name="T70" fmla="*/ 139 w 152"/>
                  <a:gd name="T71" fmla="*/ 47 h 100"/>
                  <a:gd name="T72" fmla="*/ 139 w 152"/>
                  <a:gd name="T73" fmla="*/ 51 h 100"/>
                  <a:gd name="T74" fmla="*/ 72 w 152"/>
                  <a:gd name="T75" fmla="*/ 43 h 100"/>
                  <a:gd name="T76" fmla="*/ 72 w 152"/>
                  <a:gd name="T77" fmla="*/ 39 h 100"/>
                  <a:gd name="T78" fmla="*/ 140 w 152"/>
                  <a:gd name="T79" fmla="*/ 41 h 1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2" h="100">
                    <a:moveTo>
                      <a:pt x="39" y="49"/>
                    </a:moveTo>
                    <a:cubicBezTo>
                      <a:pt x="39" y="47"/>
                      <a:pt x="38" y="45"/>
                      <a:pt x="36" y="45"/>
                    </a:cubicBezTo>
                    <a:cubicBezTo>
                      <a:pt x="35" y="45"/>
                      <a:pt x="33" y="47"/>
                      <a:pt x="33" y="49"/>
                    </a:cubicBezTo>
                    <a:cubicBezTo>
                      <a:pt x="33" y="51"/>
                      <a:pt x="34" y="52"/>
                      <a:pt x="34" y="53"/>
                    </a:cubicBezTo>
                    <a:cubicBezTo>
                      <a:pt x="34" y="54"/>
                      <a:pt x="34" y="54"/>
                      <a:pt x="34" y="54"/>
                    </a:cubicBezTo>
                    <a:cubicBezTo>
                      <a:pt x="32" y="70"/>
                      <a:pt x="32" y="70"/>
                      <a:pt x="32" y="70"/>
                    </a:cubicBezTo>
                    <a:cubicBezTo>
                      <a:pt x="36" y="72"/>
                      <a:pt x="36" y="72"/>
                      <a:pt x="36" y="72"/>
                    </a:cubicBezTo>
                    <a:cubicBezTo>
                      <a:pt x="40" y="70"/>
                      <a:pt x="40" y="70"/>
                      <a:pt x="40" y="70"/>
                    </a:cubicBezTo>
                    <a:cubicBezTo>
                      <a:pt x="38" y="53"/>
                      <a:pt x="38" y="53"/>
                      <a:pt x="38" y="53"/>
                    </a:cubicBezTo>
                    <a:cubicBezTo>
                      <a:pt x="39" y="53"/>
                      <a:pt x="39" y="51"/>
                      <a:pt x="39" y="49"/>
                    </a:cubicBezTo>
                    <a:close/>
                    <a:moveTo>
                      <a:pt x="38" y="43"/>
                    </a:moveTo>
                    <a:cubicBezTo>
                      <a:pt x="41" y="46"/>
                      <a:pt x="41" y="53"/>
                      <a:pt x="41" y="53"/>
                    </a:cubicBezTo>
                    <a:cubicBezTo>
                      <a:pt x="45" y="40"/>
                      <a:pt x="45" y="40"/>
                      <a:pt x="45" y="40"/>
                    </a:cubicBezTo>
                    <a:cubicBezTo>
                      <a:pt x="45" y="40"/>
                      <a:pt x="42" y="43"/>
                      <a:pt x="38" y="43"/>
                    </a:cubicBezTo>
                    <a:close/>
                    <a:moveTo>
                      <a:pt x="34" y="43"/>
                    </a:moveTo>
                    <a:cubicBezTo>
                      <a:pt x="30" y="43"/>
                      <a:pt x="27" y="40"/>
                      <a:pt x="27" y="40"/>
                    </a:cubicBezTo>
                    <a:cubicBezTo>
                      <a:pt x="31" y="53"/>
                      <a:pt x="31" y="53"/>
                      <a:pt x="31" y="53"/>
                    </a:cubicBezTo>
                    <a:cubicBezTo>
                      <a:pt x="31" y="53"/>
                      <a:pt x="31" y="46"/>
                      <a:pt x="34" y="43"/>
                    </a:cubicBezTo>
                    <a:close/>
                    <a:moveTo>
                      <a:pt x="138" y="0"/>
                    </a:moveTo>
                    <a:cubicBezTo>
                      <a:pt x="14" y="0"/>
                      <a:pt x="14" y="0"/>
                      <a:pt x="14" y="0"/>
                    </a:cubicBezTo>
                    <a:cubicBezTo>
                      <a:pt x="6" y="0"/>
                      <a:pt x="0" y="6"/>
                      <a:pt x="0" y="14"/>
                    </a:cubicBezTo>
                    <a:cubicBezTo>
                      <a:pt x="0" y="86"/>
                      <a:pt x="0" y="86"/>
                      <a:pt x="0" y="86"/>
                    </a:cubicBezTo>
                    <a:cubicBezTo>
                      <a:pt x="0" y="94"/>
                      <a:pt x="6" y="100"/>
                      <a:pt x="14" y="100"/>
                    </a:cubicBezTo>
                    <a:cubicBezTo>
                      <a:pt x="138" y="100"/>
                      <a:pt x="138" y="100"/>
                      <a:pt x="138" y="100"/>
                    </a:cubicBezTo>
                    <a:cubicBezTo>
                      <a:pt x="146" y="100"/>
                      <a:pt x="152" y="94"/>
                      <a:pt x="152" y="86"/>
                    </a:cubicBezTo>
                    <a:cubicBezTo>
                      <a:pt x="152" y="14"/>
                      <a:pt x="152" y="14"/>
                      <a:pt x="152" y="14"/>
                    </a:cubicBezTo>
                    <a:cubicBezTo>
                      <a:pt x="152" y="6"/>
                      <a:pt x="146" y="0"/>
                      <a:pt x="138" y="0"/>
                    </a:cubicBezTo>
                    <a:close/>
                    <a:moveTo>
                      <a:pt x="89" y="17"/>
                    </a:moveTo>
                    <a:cubicBezTo>
                      <a:pt x="122" y="17"/>
                      <a:pt x="122" y="17"/>
                      <a:pt x="122" y="17"/>
                    </a:cubicBezTo>
                    <a:cubicBezTo>
                      <a:pt x="122" y="17"/>
                      <a:pt x="123" y="19"/>
                      <a:pt x="123" y="20"/>
                    </a:cubicBezTo>
                    <a:cubicBezTo>
                      <a:pt x="123" y="22"/>
                      <a:pt x="122" y="23"/>
                      <a:pt x="122" y="23"/>
                    </a:cubicBezTo>
                    <a:cubicBezTo>
                      <a:pt x="89" y="23"/>
                      <a:pt x="89" y="23"/>
                      <a:pt x="89" y="23"/>
                    </a:cubicBezTo>
                    <a:cubicBezTo>
                      <a:pt x="88" y="23"/>
                      <a:pt x="88" y="22"/>
                      <a:pt x="88" y="20"/>
                    </a:cubicBezTo>
                    <a:cubicBezTo>
                      <a:pt x="88" y="19"/>
                      <a:pt x="88" y="17"/>
                      <a:pt x="89" y="17"/>
                    </a:cubicBezTo>
                    <a:close/>
                    <a:moveTo>
                      <a:pt x="36" y="14"/>
                    </a:moveTo>
                    <a:cubicBezTo>
                      <a:pt x="43" y="14"/>
                      <a:pt x="48" y="19"/>
                      <a:pt x="48" y="25"/>
                    </a:cubicBezTo>
                    <a:cubicBezTo>
                      <a:pt x="48" y="32"/>
                      <a:pt x="43" y="37"/>
                      <a:pt x="36" y="37"/>
                    </a:cubicBezTo>
                    <a:cubicBezTo>
                      <a:pt x="30" y="37"/>
                      <a:pt x="24" y="32"/>
                      <a:pt x="24" y="25"/>
                    </a:cubicBezTo>
                    <a:cubicBezTo>
                      <a:pt x="24" y="19"/>
                      <a:pt x="30" y="14"/>
                      <a:pt x="36" y="14"/>
                    </a:cubicBezTo>
                    <a:close/>
                    <a:moveTo>
                      <a:pt x="36" y="75"/>
                    </a:moveTo>
                    <a:cubicBezTo>
                      <a:pt x="22" y="75"/>
                      <a:pt x="11" y="96"/>
                      <a:pt x="11" y="75"/>
                    </a:cubicBezTo>
                    <a:cubicBezTo>
                      <a:pt x="11" y="58"/>
                      <a:pt x="18" y="43"/>
                      <a:pt x="27" y="38"/>
                    </a:cubicBezTo>
                    <a:cubicBezTo>
                      <a:pt x="30" y="40"/>
                      <a:pt x="33" y="41"/>
                      <a:pt x="36" y="41"/>
                    </a:cubicBezTo>
                    <a:cubicBezTo>
                      <a:pt x="39" y="41"/>
                      <a:pt x="42" y="40"/>
                      <a:pt x="45" y="38"/>
                    </a:cubicBezTo>
                    <a:cubicBezTo>
                      <a:pt x="55" y="43"/>
                      <a:pt x="62" y="58"/>
                      <a:pt x="62" y="75"/>
                    </a:cubicBezTo>
                    <a:cubicBezTo>
                      <a:pt x="62" y="96"/>
                      <a:pt x="50" y="75"/>
                      <a:pt x="36" y="75"/>
                    </a:cubicBezTo>
                    <a:close/>
                    <a:moveTo>
                      <a:pt x="139" y="82"/>
                    </a:moveTo>
                    <a:cubicBezTo>
                      <a:pt x="72" y="82"/>
                      <a:pt x="72" y="82"/>
                      <a:pt x="72" y="82"/>
                    </a:cubicBezTo>
                    <a:cubicBezTo>
                      <a:pt x="71" y="82"/>
                      <a:pt x="70" y="81"/>
                      <a:pt x="70" y="80"/>
                    </a:cubicBezTo>
                    <a:cubicBezTo>
                      <a:pt x="70" y="79"/>
                      <a:pt x="71" y="78"/>
                      <a:pt x="72" y="78"/>
                    </a:cubicBezTo>
                    <a:cubicBezTo>
                      <a:pt x="139" y="78"/>
                      <a:pt x="139" y="78"/>
                      <a:pt x="139" y="78"/>
                    </a:cubicBezTo>
                    <a:cubicBezTo>
                      <a:pt x="140" y="78"/>
                      <a:pt x="140" y="79"/>
                      <a:pt x="140" y="80"/>
                    </a:cubicBezTo>
                    <a:cubicBezTo>
                      <a:pt x="140" y="81"/>
                      <a:pt x="140" y="82"/>
                      <a:pt x="139" y="82"/>
                    </a:cubicBezTo>
                    <a:close/>
                    <a:moveTo>
                      <a:pt x="139" y="74"/>
                    </a:moveTo>
                    <a:cubicBezTo>
                      <a:pt x="72" y="74"/>
                      <a:pt x="72" y="74"/>
                      <a:pt x="72" y="74"/>
                    </a:cubicBezTo>
                    <a:cubicBezTo>
                      <a:pt x="71" y="74"/>
                      <a:pt x="70" y="73"/>
                      <a:pt x="70" y="72"/>
                    </a:cubicBezTo>
                    <a:cubicBezTo>
                      <a:pt x="70" y="71"/>
                      <a:pt x="71" y="70"/>
                      <a:pt x="72" y="70"/>
                    </a:cubicBezTo>
                    <a:cubicBezTo>
                      <a:pt x="139" y="70"/>
                      <a:pt x="139" y="70"/>
                      <a:pt x="139" y="70"/>
                    </a:cubicBezTo>
                    <a:cubicBezTo>
                      <a:pt x="140" y="70"/>
                      <a:pt x="140" y="71"/>
                      <a:pt x="140" y="72"/>
                    </a:cubicBezTo>
                    <a:cubicBezTo>
                      <a:pt x="140" y="73"/>
                      <a:pt x="140" y="74"/>
                      <a:pt x="139" y="74"/>
                    </a:cubicBezTo>
                    <a:close/>
                    <a:moveTo>
                      <a:pt x="139" y="66"/>
                    </a:moveTo>
                    <a:cubicBezTo>
                      <a:pt x="72" y="66"/>
                      <a:pt x="72" y="66"/>
                      <a:pt x="72" y="66"/>
                    </a:cubicBezTo>
                    <a:cubicBezTo>
                      <a:pt x="71" y="66"/>
                      <a:pt x="70" y="66"/>
                      <a:pt x="70" y="65"/>
                    </a:cubicBezTo>
                    <a:cubicBezTo>
                      <a:pt x="70" y="63"/>
                      <a:pt x="71" y="63"/>
                      <a:pt x="72" y="63"/>
                    </a:cubicBezTo>
                    <a:cubicBezTo>
                      <a:pt x="139" y="63"/>
                      <a:pt x="139" y="63"/>
                      <a:pt x="139" y="63"/>
                    </a:cubicBezTo>
                    <a:cubicBezTo>
                      <a:pt x="140" y="63"/>
                      <a:pt x="140" y="63"/>
                      <a:pt x="140" y="65"/>
                    </a:cubicBezTo>
                    <a:cubicBezTo>
                      <a:pt x="140" y="66"/>
                      <a:pt x="140" y="66"/>
                      <a:pt x="139" y="66"/>
                    </a:cubicBezTo>
                    <a:close/>
                    <a:moveTo>
                      <a:pt x="139" y="51"/>
                    </a:moveTo>
                    <a:cubicBezTo>
                      <a:pt x="72" y="51"/>
                      <a:pt x="72" y="51"/>
                      <a:pt x="72" y="51"/>
                    </a:cubicBezTo>
                    <a:cubicBezTo>
                      <a:pt x="71" y="51"/>
                      <a:pt x="70" y="50"/>
                      <a:pt x="70" y="49"/>
                    </a:cubicBezTo>
                    <a:cubicBezTo>
                      <a:pt x="70" y="48"/>
                      <a:pt x="71" y="47"/>
                      <a:pt x="72" y="47"/>
                    </a:cubicBezTo>
                    <a:cubicBezTo>
                      <a:pt x="139" y="47"/>
                      <a:pt x="139" y="47"/>
                      <a:pt x="139" y="47"/>
                    </a:cubicBezTo>
                    <a:cubicBezTo>
                      <a:pt x="140" y="47"/>
                      <a:pt x="140" y="48"/>
                      <a:pt x="140" y="49"/>
                    </a:cubicBezTo>
                    <a:cubicBezTo>
                      <a:pt x="140" y="50"/>
                      <a:pt x="140" y="51"/>
                      <a:pt x="139" y="51"/>
                    </a:cubicBezTo>
                    <a:close/>
                    <a:moveTo>
                      <a:pt x="139" y="43"/>
                    </a:moveTo>
                    <a:cubicBezTo>
                      <a:pt x="72" y="43"/>
                      <a:pt x="72" y="43"/>
                      <a:pt x="72" y="43"/>
                    </a:cubicBezTo>
                    <a:cubicBezTo>
                      <a:pt x="71" y="43"/>
                      <a:pt x="70" y="42"/>
                      <a:pt x="70" y="41"/>
                    </a:cubicBezTo>
                    <a:cubicBezTo>
                      <a:pt x="70" y="40"/>
                      <a:pt x="71" y="39"/>
                      <a:pt x="72" y="39"/>
                    </a:cubicBezTo>
                    <a:cubicBezTo>
                      <a:pt x="139" y="39"/>
                      <a:pt x="139" y="39"/>
                      <a:pt x="139" y="39"/>
                    </a:cubicBezTo>
                    <a:cubicBezTo>
                      <a:pt x="140" y="39"/>
                      <a:pt x="140" y="40"/>
                      <a:pt x="140" y="41"/>
                    </a:cubicBezTo>
                    <a:cubicBezTo>
                      <a:pt x="140" y="42"/>
                      <a:pt x="140" y="43"/>
                      <a:pt x="139" y="43"/>
                    </a:cubicBezTo>
                    <a:close/>
                  </a:path>
                </a:pathLst>
              </a:custGeom>
              <a:solidFill>
                <a:schemeClr val="bg1"/>
              </a:solidFill>
              <a:ln w="9525">
                <a:solidFill>
                  <a:schemeClr val="bg1"/>
                </a:solidFill>
                <a:round/>
              </a:ln>
            </p:spPr>
            <p:txBody>
              <a:bodyPr vert="horz" wrap="square" lIns="91461" tIns="45731" rIns="91461" bIns="45731" numCol="1" anchor="t" anchorCtr="0" compatLnSpc="1"/>
              <a:lstStyle/>
              <a:p>
                <a:pPr defTabSz="914400"/>
                <a:endParaRPr lang="zh-CN" altLang="en-US" sz="1600">
                  <a:solidFill>
                    <a:prstClr val="white"/>
                  </a:solidFill>
                </a:endParaRPr>
              </a:p>
            </p:txBody>
          </p:sp>
          <p:sp>
            <p:nvSpPr>
              <p:cNvPr id="13" name="Freeform 685"/>
              <p:cNvSpPr/>
              <p:nvPr/>
            </p:nvSpPr>
            <p:spPr bwMode="auto">
              <a:xfrm>
                <a:off x="4940300" y="349250"/>
                <a:ext cx="387350" cy="257175"/>
              </a:xfrm>
              <a:custGeom>
                <a:gdLst>
                  <a:gd name="T0" fmla="*/ 139 w 151"/>
                  <a:gd name="T1" fmla="*/ 100 h 100"/>
                  <a:gd name="T2" fmla="*/ 139 w 151"/>
                  <a:gd name="T3" fmla="*/ 98 h 100"/>
                  <a:gd name="T4" fmla="*/ 139 w 151"/>
                  <a:gd name="T5" fmla="*/ 25 h 100"/>
                  <a:gd name="T6" fmla="*/ 126 w 151"/>
                  <a:gd name="T7" fmla="*/ 11 h 100"/>
                  <a:gd name="T8" fmla="*/ 2 w 151"/>
                  <a:gd name="T9" fmla="*/ 11 h 100"/>
                  <a:gd name="T10" fmla="*/ 0 w 151"/>
                  <a:gd name="T11" fmla="*/ 11 h 100"/>
                  <a:gd name="T12" fmla="*/ 13 w 151"/>
                  <a:gd name="T13" fmla="*/ 0 h 100"/>
                  <a:gd name="T14" fmla="*/ 137 w 151"/>
                  <a:gd name="T15" fmla="*/ 0 h 100"/>
                  <a:gd name="T16" fmla="*/ 151 w 151"/>
                  <a:gd name="T17" fmla="*/ 14 h 100"/>
                  <a:gd name="T18" fmla="*/ 151 w 151"/>
                  <a:gd name="T19" fmla="*/ 86 h 100"/>
                  <a:gd name="T20" fmla="*/ 139 w 151"/>
                  <a:gd name="T21" fmla="*/ 100 h 1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1" h="100">
                    <a:moveTo>
                      <a:pt x="139" y="100"/>
                    </a:moveTo>
                    <a:cubicBezTo>
                      <a:pt x="139" y="99"/>
                      <a:pt x="139" y="98"/>
                      <a:pt x="139" y="98"/>
                    </a:cubicBezTo>
                    <a:cubicBezTo>
                      <a:pt x="139" y="25"/>
                      <a:pt x="139" y="25"/>
                      <a:pt x="139" y="25"/>
                    </a:cubicBezTo>
                    <a:cubicBezTo>
                      <a:pt x="139" y="17"/>
                      <a:pt x="134" y="11"/>
                      <a:pt x="126" y="11"/>
                    </a:cubicBezTo>
                    <a:cubicBezTo>
                      <a:pt x="2" y="11"/>
                      <a:pt x="2" y="11"/>
                      <a:pt x="2" y="11"/>
                    </a:cubicBezTo>
                    <a:cubicBezTo>
                      <a:pt x="1" y="11"/>
                      <a:pt x="0" y="11"/>
                      <a:pt x="0" y="11"/>
                    </a:cubicBezTo>
                    <a:cubicBezTo>
                      <a:pt x="1" y="5"/>
                      <a:pt x="6" y="0"/>
                      <a:pt x="13" y="0"/>
                    </a:cubicBezTo>
                    <a:cubicBezTo>
                      <a:pt x="137" y="0"/>
                      <a:pt x="137" y="0"/>
                      <a:pt x="137" y="0"/>
                    </a:cubicBezTo>
                    <a:cubicBezTo>
                      <a:pt x="145" y="0"/>
                      <a:pt x="151" y="6"/>
                      <a:pt x="151" y="14"/>
                    </a:cubicBezTo>
                    <a:cubicBezTo>
                      <a:pt x="151" y="86"/>
                      <a:pt x="151" y="86"/>
                      <a:pt x="151" y="86"/>
                    </a:cubicBezTo>
                    <a:cubicBezTo>
                      <a:pt x="151" y="93"/>
                      <a:pt x="146" y="99"/>
                      <a:pt x="139" y="100"/>
                    </a:cubicBezTo>
                    <a:close/>
                  </a:path>
                </a:pathLst>
              </a:custGeom>
              <a:grpFill/>
              <a:ln w="9525">
                <a:solidFill>
                  <a:schemeClr val="bg1"/>
                </a:solidFill>
                <a:round/>
              </a:ln>
            </p:spPr>
            <p:txBody>
              <a:bodyPr vert="horz" wrap="square" lIns="91461" tIns="45731" rIns="91461" bIns="45731" numCol="1" anchor="t" anchorCtr="0" compatLnSpc="1"/>
              <a:lstStyle/>
              <a:p>
                <a:pPr defTabSz="914400"/>
                <a:endParaRPr lang="zh-CN" altLang="en-US" sz="1600">
                  <a:solidFill>
                    <a:prstClr val="white"/>
                  </a:solidFill>
                </a:endParaRPr>
              </a:p>
            </p:txBody>
          </p:sp>
        </p:grpSp>
      </p:grpSp>
      <p:grpSp>
        <p:nvGrpSpPr>
          <p:cNvPr id="14" name="组合 13"/>
          <p:cNvGrpSpPr/>
          <p:nvPr/>
        </p:nvGrpSpPr>
        <p:grpSpPr>
          <a:xfrm>
            <a:off x="5235079" y="3141763"/>
            <a:ext cx="3082424" cy="1253054"/>
            <a:chOff x="8738386" y="3224751"/>
            <a:chExt cx="3821306" cy="1252764"/>
          </a:xfrm>
        </p:grpSpPr>
        <p:sp>
          <p:nvSpPr>
            <p:cNvPr id="15" name="TextBox 32"/>
            <p:cNvSpPr txBox="1"/>
            <p:nvPr/>
          </p:nvSpPr>
          <p:spPr>
            <a:xfrm>
              <a:off x="8916925" y="3224751"/>
              <a:ext cx="3601426" cy="769263"/>
            </a:xfrm>
            <a:prstGeom prst="rect">
              <a:avLst/>
            </a:prstGeom>
            <a:noFill/>
          </p:spPr>
          <p:txBody>
            <a:bodyPr wrap="square" rtlCol="0">
              <a:spAutoFit/>
            </a:bodyPr>
            <a:lstStyle/>
            <a:p>
              <a:pPr defTabSz="914400"/>
              <a:r>
                <a:rPr lang="zh-CN" altLang="en-US" sz="4400" b="1">
                  <a:solidFill>
                    <a:prstClr val="white"/>
                  </a:solidFill>
                  <a:latin typeface="微软雅黑" panose="020b0503020204020204" pitchFamily="34" charset="-122"/>
                  <a:ea typeface="微软雅黑" panose="020b0503020204020204" pitchFamily="34" charset="-122"/>
                </a:rPr>
                <a:t>企业文化</a:t>
              </a:r>
              <a:endParaRPr lang="zh-CN" altLang="en-US" sz="4400" b="1">
                <a:solidFill>
                  <a:prstClr val="white"/>
                </a:solidFill>
                <a:latin typeface="微软雅黑" panose="020b0503020204020204" pitchFamily="34" charset="-122"/>
                <a:ea typeface="微软雅黑" panose="020b0503020204020204" pitchFamily="34" charset="-122"/>
              </a:endParaRPr>
            </a:p>
          </p:txBody>
        </p:sp>
        <p:sp>
          <p:nvSpPr>
            <p:cNvPr id="16" name="TextBox 32"/>
            <p:cNvSpPr txBox="1"/>
            <p:nvPr/>
          </p:nvSpPr>
          <p:spPr>
            <a:xfrm>
              <a:off x="8738386" y="3954416"/>
              <a:ext cx="3821306" cy="523099"/>
            </a:xfrm>
            <a:prstGeom prst="rect">
              <a:avLst/>
            </a:prstGeom>
            <a:noFill/>
          </p:spPr>
          <p:txBody>
            <a:bodyPr wrap="square" rtlCol="0">
              <a:spAutoFit/>
            </a:bodyPr>
            <a:lstStyle/>
            <a:p>
              <a:pPr defTabSz="914400"/>
              <a:r>
                <a:rPr lang="en-US" altLang="zh-CN" sz="2800" b="1">
                  <a:solidFill>
                    <a:prstClr val="white">
                      <a:lumMod val="85000"/>
                    </a:prstClr>
                  </a:solidFill>
                </a:rPr>
                <a:t>enterprise culture</a:t>
              </a:r>
              <a:endParaRPr lang="zh-CN" altLang="en-US" sz="2800" b="1">
                <a:solidFill>
                  <a:prstClr val="white">
                    <a:lumMod val="85000"/>
                  </a:prstClr>
                </a:solidFill>
                <a:latin typeface="微软雅黑" panose="020b0503020204020204" pitchFamily="34" charset="-122"/>
                <a:ea typeface="微软雅黑" panose="020b0503020204020204" pitchFamily="34" charset="-122"/>
              </a:endParaRPr>
            </a:p>
          </p:txBody>
        </p:sp>
      </p:gr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 name="Text Placeholder 3"/>
          <p:cNvSpPr>
            <a:spLocks noChangeArrowheads="1"/>
          </p:cNvSpPr>
          <p:nvPr/>
        </p:nvSpPr>
        <p:spPr bwMode="auto">
          <a:xfrm>
            <a:off x="1863349" y="2277666"/>
            <a:ext cx="3021208" cy="71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000">
                <a:solidFill>
                  <a:schemeClr val="tx1"/>
                </a:solidFill>
                <a:latin typeface="Arial"/>
                <a:ea typeface="宋体" panose="02010600030101010101" pitchFamily="2" charset="-122"/>
              </a:defRPr>
            </a:lvl1pPr>
            <a:lvl2pPr marL="742950" indent="-285750" eaLnBrk="0" hangingPunct="0">
              <a:defRPr sz="2000">
                <a:solidFill>
                  <a:schemeClr val="tx1"/>
                </a:solidFill>
                <a:latin typeface="Arial"/>
                <a:ea typeface="宋体" panose="02010600030101010101" pitchFamily="2" charset="-122"/>
              </a:defRPr>
            </a:lvl2pPr>
            <a:lvl3pPr marL="1143000" indent="-228600" eaLnBrk="0" hangingPunct="0">
              <a:defRPr sz="2000">
                <a:solidFill>
                  <a:schemeClr val="tx1"/>
                </a:solidFill>
                <a:latin typeface="Arial"/>
                <a:ea typeface="宋体" panose="02010600030101010101" pitchFamily="2" charset="-122"/>
              </a:defRPr>
            </a:lvl3pPr>
            <a:lvl4pPr marL="1600200" indent="-228600" eaLnBrk="0" hangingPunct="0">
              <a:defRPr sz="2000">
                <a:solidFill>
                  <a:schemeClr val="tx1"/>
                </a:solidFill>
                <a:latin typeface="Arial"/>
                <a:ea typeface="宋体" panose="02010600030101010101" pitchFamily="2" charset="-122"/>
              </a:defRPr>
            </a:lvl4pPr>
            <a:lvl5pPr marL="2057400" indent="-228600" eaLnBrk="0" hangingPunct="0">
              <a:defRPr sz="2000">
                <a:solidFill>
                  <a:schemeClr val="tx1"/>
                </a:solidFill>
                <a:latin typeface="Arial"/>
                <a:ea typeface="宋体" panose="02010600030101010101" pitchFamily="2" charset="-122"/>
              </a:defRPr>
            </a:lvl5pPr>
            <a:lvl6pPr marL="25146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6pPr>
            <a:lvl7pPr marL="29718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7pPr>
            <a:lvl8pPr marL="34290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8pPr>
            <a:lvl9pPr marL="38862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9pPr>
          </a:lstStyle>
          <a:p>
            <a:pPr eaLnBrk="1" hangingPunct="1">
              <a:spcBef>
                <a:spcPct val="20000"/>
              </a:spcBef>
            </a:pPr>
            <a:r>
              <a:rPr lang="zh-CN" altLang="en-US" b="1" smtClean="0">
                <a:solidFill>
                  <a:srgbClr val="F2F2F2"/>
                </a:solidFill>
                <a:latin typeface="微软雅黑" panose="020b0503020204020204" pitchFamily="34" charset="-122"/>
                <a:ea typeface="微软雅黑" panose="020b0503020204020204" pitchFamily="34" charset="-122"/>
                <a:sym typeface="Gill Sans" charset="0"/>
              </a:rPr>
              <a:t>以人为本</a:t>
            </a:r>
            <a:endParaRPr lang="en-US" altLang="zh-CN" b="1" smtClean="0">
              <a:solidFill>
                <a:srgbClr val="F2F2F2"/>
              </a:solidFill>
              <a:latin typeface="微软雅黑" panose="020b0503020204020204" pitchFamily="34" charset="-122"/>
              <a:ea typeface="微软雅黑" panose="020b0503020204020204" pitchFamily="34" charset="-122"/>
              <a:sym typeface="Gill Sans" charset="0"/>
            </a:endParaRPr>
          </a:p>
          <a:p>
            <a:pPr eaLnBrk="1" hangingPunct="1">
              <a:spcBef>
                <a:spcPct val="20000"/>
              </a:spcBef>
            </a:pPr>
            <a:r>
              <a:rPr lang="zh-CN" altLang="en-US" sz="1200" smtClean="0">
                <a:solidFill>
                  <a:srgbClr val="F2F2F2"/>
                </a:solidFill>
                <a:latin typeface="微软雅黑" panose="020b0503020204020204" pitchFamily="34" charset="-122"/>
                <a:ea typeface="微软雅黑" panose="020b0503020204020204" pitchFamily="34" charset="-122"/>
                <a:sym typeface="Gill Sans" charset="0"/>
              </a:rPr>
              <a:t>此处</a:t>
            </a:r>
            <a:r>
              <a:rPr lang="zh-CN" altLang="en-US" sz="1200">
                <a:solidFill>
                  <a:srgbClr val="F2F2F2"/>
                </a:solidFill>
                <a:latin typeface="微软雅黑" panose="020b0503020204020204" pitchFamily="34" charset="-122"/>
                <a:ea typeface="微软雅黑" panose="020b0503020204020204" pitchFamily="34" charset="-122"/>
                <a:sym typeface="Gill Sans" charset="0"/>
              </a:rPr>
              <a:t>添加详细文本描述，建议与标题相关并符合整体语言风格</a:t>
            </a:r>
            <a:endParaRPr lang="zh-CN" altLang="en-US" sz="3200">
              <a:solidFill>
                <a:srgbClr val="F2F2F2"/>
              </a:solidFill>
            </a:endParaRPr>
          </a:p>
        </p:txBody>
      </p:sp>
      <p:sp>
        <p:nvSpPr>
          <p:cNvPr id="8" name="Text Placeholder 3"/>
          <p:cNvSpPr>
            <a:spLocks noChangeArrowheads="1"/>
          </p:cNvSpPr>
          <p:nvPr/>
        </p:nvSpPr>
        <p:spPr bwMode="auto">
          <a:xfrm>
            <a:off x="1863349" y="3285778"/>
            <a:ext cx="3021210" cy="71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000">
                <a:solidFill>
                  <a:schemeClr val="tx1"/>
                </a:solidFill>
                <a:latin typeface="Arial"/>
                <a:ea typeface="宋体" panose="02010600030101010101" pitchFamily="2" charset="-122"/>
              </a:defRPr>
            </a:lvl1pPr>
            <a:lvl2pPr marL="742950" indent="-285750" eaLnBrk="0" hangingPunct="0">
              <a:defRPr sz="2000">
                <a:solidFill>
                  <a:schemeClr val="tx1"/>
                </a:solidFill>
                <a:latin typeface="Arial"/>
                <a:ea typeface="宋体" panose="02010600030101010101" pitchFamily="2" charset="-122"/>
              </a:defRPr>
            </a:lvl2pPr>
            <a:lvl3pPr marL="1143000" indent="-228600" eaLnBrk="0" hangingPunct="0">
              <a:defRPr sz="2000">
                <a:solidFill>
                  <a:schemeClr val="tx1"/>
                </a:solidFill>
                <a:latin typeface="Arial"/>
                <a:ea typeface="宋体" panose="02010600030101010101" pitchFamily="2" charset="-122"/>
              </a:defRPr>
            </a:lvl3pPr>
            <a:lvl4pPr marL="1600200" indent="-228600" eaLnBrk="0" hangingPunct="0">
              <a:defRPr sz="2000">
                <a:solidFill>
                  <a:schemeClr val="tx1"/>
                </a:solidFill>
                <a:latin typeface="Arial"/>
                <a:ea typeface="宋体" panose="02010600030101010101" pitchFamily="2" charset="-122"/>
              </a:defRPr>
            </a:lvl4pPr>
            <a:lvl5pPr marL="2057400" indent="-228600" eaLnBrk="0" hangingPunct="0">
              <a:defRPr sz="2000">
                <a:solidFill>
                  <a:schemeClr val="tx1"/>
                </a:solidFill>
                <a:latin typeface="Arial"/>
                <a:ea typeface="宋体" panose="02010600030101010101" pitchFamily="2" charset="-122"/>
              </a:defRPr>
            </a:lvl5pPr>
            <a:lvl6pPr marL="25146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6pPr>
            <a:lvl7pPr marL="29718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7pPr>
            <a:lvl8pPr marL="34290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8pPr>
            <a:lvl9pPr marL="38862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9pPr>
          </a:lstStyle>
          <a:p>
            <a:pPr eaLnBrk="1" hangingPunct="1">
              <a:spcBef>
                <a:spcPct val="20000"/>
              </a:spcBef>
            </a:pPr>
            <a:r>
              <a:rPr lang="zh-CN" altLang="en-US" b="1" smtClean="0">
                <a:solidFill>
                  <a:srgbClr val="F2F2F2"/>
                </a:solidFill>
                <a:latin typeface="微软雅黑" panose="020b0503020204020204" pitchFamily="34" charset="-122"/>
                <a:ea typeface="微软雅黑" panose="020b0503020204020204" pitchFamily="34" charset="-122"/>
                <a:sym typeface="Gill Sans" charset="0"/>
              </a:rPr>
              <a:t>勇于创新</a:t>
            </a:r>
            <a:endParaRPr lang="en-US" altLang="zh-CN" b="1" smtClean="0">
              <a:solidFill>
                <a:srgbClr val="F2F2F2"/>
              </a:solidFill>
              <a:latin typeface="微软雅黑" panose="020b0503020204020204" pitchFamily="34" charset="-122"/>
              <a:ea typeface="微软雅黑" panose="020b0503020204020204" pitchFamily="34" charset="-122"/>
              <a:sym typeface="Gill Sans" charset="0"/>
            </a:endParaRPr>
          </a:p>
          <a:p>
            <a:pPr eaLnBrk="1" hangingPunct="1">
              <a:spcBef>
                <a:spcPct val="20000"/>
              </a:spcBef>
            </a:pPr>
            <a:r>
              <a:rPr lang="zh-CN" altLang="en-US" sz="1200" smtClean="0">
                <a:solidFill>
                  <a:srgbClr val="F2F2F2"/>
                </a:solidFill>
                <a:latin typeface="微软雅黑" panose="020b0503020204020204" pitchFamily="34" charset="-122"/>
                <a:ea typeface="微软雅黑" panose="020b0503020204020204" pitchFamily="34" charset="-122"/>
                <a:sym typeface="Gill Sans" charset="0"/>
              </a:rPr>
              <a:t>此处</a:t>
            </a:r>
            <a:r>
              <a:rPr lang="zh-CN" altLang="en-US" sz="1200">
                <a:solidFill>
                  <a:srgbClr val="F2F2F2"/>
                </a:solidFill>
                <a:latin typeface="微软雅黑" panose="020b0503020204020204" pitchFamily="34" charset="-122"/>
                <a:ea typeface="微软雅黑" panose="020b0503020204020204" pitchFamily="34" charset="-122"/>
                <a:sym typeface="Gill Sans" charset="0"/>
              </a:rPr>
              <a:t>添加详细文本描述，建议与标题相关并符合整体语言风格</a:t>
            </a:r>
            <a:endParaRPr lang="zh-CN" altLang="en-US" sz="3200">
              <a:solidFill>
                <a:srgbClr val="F2F2F2"/>
              </a:solidFill>
            </a:endParaRPr>
          </a:p>
        </p:txBody>
      </p:sp>
      <p:sp>
        <p:nvSpPr>
          <p:cNvPr id="18" name="TextBox 17"/>
          <p:cNvSpPr txBox="1"/>
          <p:nvPr/>
        </p:nvSpPr>
        <p:spPr>
          <a:xfrm>
            <a:off x="1778695" y="4282628"/>
            <a:ext cx="3021208" cy="904863"/>
          </a:xfrm>
          <a:prstGeom prst="rect">
            <a:avLst/>
          </a:prstGeom>
          <a:noFill/>
        </p:spPr>
        <p:txBody>
          <a:bodyPr wrap="square">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algn="just">
              <a:lnSpc>
                <a:spcPct val="120000"/>
              </a:lnSpc>
            </a:pPr>
            <a:r>
              <a:rPr lang="zh-CN" altLang="en-US" sz="2000" b="1" smtClean="0">
                <a:solidFill>
                  <a:srgbClr val="F2F2F2"/>
                </a:solidFill>
              </a:rPr>
              <a:t>精益求精</a:t>
            </a:r>
            <a:endParaRPr lang="en-US" altLang="zh-CN" sz="2000" b="1" smtClean="0">
              <a:solidFill>
                <a:srgbClr val="F2F2F2"/>
              </a:solidFill>
            </a:endParaRPr>
          </a:p>
          <a:p>
            <a:pPr algn="just">
              <a:lnSpc>
                <a:spcPct val="120000"/>
              </a:lnSpc>
            </a:pPr>
            <a:r>
              <a:rPr lang="zh-CN" altLang="en-US" sz="1200" smtClean="0">
                <a:solidFill>
                  <a:srgbClr val="F2F2F2"/>
                </a:solidFill>
              </a:rPr>
              <a:t>此处</a:t>
            </a:r>
            <a:r>
              <a:rPr lang="zh-CN" altLang="en-US" sz="1200">
                <a:solidFill>
                  <a:srgbClr val="F2F2F2"/>
                </a:solidFill>
              </a:rPr>
              <a:t>添加详细文本描述，建议与标题相关并符合整体语言风格</a:t>
            </a:r>
            <a:endParaRPr lang="zh-CN" altLang="en-US" sz="1200">
              <a:solidFill>
                <a:srgbClr val="F2F2F2"/>
              </a:solidFill>
            </a:endParaRPr>
          </a:p>
        </p:txBody>
      </p:sp>
      <p:sp>
        <p:nvSpPr>
          <p:cNvPr id="197" name="AutoShape 3"/>
          <p:cNvSpPr>
            <a:spLocks noChangeAspect="1" noChangeArrowheads="1" noTextEdit="1"/>
          </p:cNvSpPr>
          <p:nvPr/>
        </p:nvSpPr>
        <p:spPr bwMode="auto">
          <a:xfrm>
            <a:off x="11653220" y="-33316"/>
            <a:ext cx="4883292" cy="303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F2F2F2"/>
              </a:solidFill>
            </a:endParaRPr>
          </a:p>
        </p:txBody>
      </p:sp>
      <p:sp>
        <p:nvSpPr>
          <p:cNvPr id="4" name="TextBox 3"/>
          <p:cNvSpPr txBox="1"/>
          <p:nvPr/>
        </p:nvSpPr>
        <p:spPr>
          <a:xfrm>
            <a:off x="1319983" y="1161814"/>
            <a:ext cx="2695813" cy="646331"/>
          </a:xfrm>
          <a:prstGeom prst="rect">
            <a:avLst/>
          </a:prstGeom>
          <a:noFill/>
        </p:spPr>
        <p:txBody>
          <a:bodyPr wrap="square" rtlCol="0">
            <a:spAutoFit/>
          </a:bodyPr>
          <a:lstStyle/>
          <a:p>
            <a:pPr algn="ctr"/>
            <a:r>
              <a:rPr lang="zh-CN" altLang="en-US" sz="3600" b="1" smtClean="0">
                <a:solidFill>
                  <a:srgbClr val="F2F2F2"/>
                </a:solidFill>
                <a:latin typeface="微软雅黑" panose="020b0503020204020204" pitchFamily="34" charset="-122"/>
                <a:ea typeface="微软雅黑" panose="020b0503020204020204" pitchFamily="34" charset="-122"/>
              </a:rPr>
              <a:t>公司文化</a:t>
            </a:r>
            <a:endParaRPr lang="zh-CN" altLang="en-US" sz="3600" b="1">
              <a:solidFill>
                <a:srgbClr val="F2F2F2"/>
              </a:solidFill>
              <a:latin typeface="微软雅黑" panose="020b0503020204020204" pitchFamily="34" charset="-122"/>
              <a:ea typeface="微软雅黑" panose="020b0503020204020204" pitchFamily="34" charset="-122"/>
            </a:endParaRPr>
          </a:p>
        </p:txBody>
      </p:sp>
      <p:sp>
        <p:nvSpPr>
          <p:cNvPr id="216" name="KSO_Shape"/>
          <p:cNvSpPr>
            <a:spLocks noChangeAspect="1"/>
          </p:cNvSpPr>
          <p:nvPr/>
        </p:nvSpPr>
        <p:spPr bwMode="auto">
          <a:xfrm>
            <a:off x="964320" y="2277666"/>
            <a:ext cx="648000" cy="648000"/>
          </a:xfrm>
          <a:custGeom>
            <a:gdLst>
              <a:gd name="T0" fmla="*/ 312166097 w 10429"/>
              <a:gd name="T1" fmla="*/ 312136168 h 10430"/>
              <a:gd name="T2" fmla="*/ 312166097 w 10429"/>
              <a:gd name="T3" fmla="*/ 312136168 h 10430"/>
              <a:gd name="T4" fmla="*/ 312166097 w 10429"/>
              <a:gd name="T5" fmla="*/ 312136168 h 10430"/>
              <a:gd name="T6" fmla="*/ 312166097 w 10429"/>
              <a:gd name="T7" fmla="*/ 312136168 h 10430"/>
              <a:gd name="T8" fmla="*/ 312166097 w 10429"/>
              <a:gd name="T9" fmla="*/ 312136168 h 10430"/>
              <a:gd name="T10" fmla="*/ 312166097 w 10429"/>
              <a:gd name="T11" fmla="*/ 312136168 h 10430"/>
              <a:gd name="T12" fmla="*/ 312166097 w 10429"/>
              <a:gd name="T13" fmla="*/ 312136168 h 10430"/>
              <a:gd name="T14" fmla="*/ 312166097 w 10429"/>
              <a:gd name="T15" fmla="*/ 312136168 h 10430"/>
              <a:gd name="T16" fmla="*/ 312166097 w 10429"/>
              <a:gd name="T17" fmla="*/ 312136168 h 10430"/>
              <a:gd name="T18" fmla="*/ 312166097 w 10429"/>
              <a:gd name="T19" fmla="*/ 312136168 h 10430"/>
              <a:gd name="T20" fmla="*/ 312166097 w 10429"/>
              <a:gd name="T21" fmla="*/ 312136168 h 10430"/>
              <a:gd name="T22" fmla="*/ 312166097 w 10429"/>
              <a:gd name="T23" fmla="*/ 312136168 h 10430"/>
              <a:gd name="T24" fmla="*/ 312166097 w 10429"/>
              <a:gd name="T25" fmla="*/ 312136168 h 10430"/>
              <a:gd name="T26" fmla="*/ 312166097 w 10429"/>
              <a:gd name="T27" fmla="*/ 312136168 h 10430"/>
              <a:gd name="T28" fmla="*/ 312166097 w 10429"/>
              <a:gd name="T29" fmla="*/ 312136168 h 10430"/>
              <a:gd name="T30" fmla="*/ 312166097 w 10429"/>
              <a:gd name="T31" fmla="*/ 312136168 h 104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429" h="10430">
                <a:moveTo>
                  <a:pt x="10429" y="0"/>
                </a:moveTo>
                <a:lnTo>
                  <a:pt x="10429" y="10430"/>
                </a:lnTo>
                <a:lnTo>
                  <a:pt x="0" y="10430"/>
                </a:lnTo>
                <a:lnTo>
                  <a:pt x="0" y="0"/>
                </a:lnTo>
                <a:lnTo>
                  <a:pt x="10429" y="0"/>
                </a:lnTo>
                <a:close/>
                <a:moveTo>
                  <a:pt x="681" y="1976"/>
                </a:moveTo>
                <a:lnTo>
                  <a:pt x="6667" y="7961"/>
                </a:lnTo>
                <a:lnTo>
                  <a:pt x="2046" y="7876"/>
                </a:lnTo>
                <a:lnTo>
                  <a:pt x="3894" y="9725"/>
                </a:lnTo>
                <a:lnTo>
                  <a:pt x="9748" y="9746"/>
                </a:lnTo>
                <a:lnTo>
                  <a:pt x="9723" y="3896"/>
                </a:lnTo>
                <a:lnTo>
                  <a:pt x="7875" y="2048"/>
                </a:lnTo>
                <a:lnTo>
                  <a:pt x="7959" y="6668"/>
                </a:lnTo>
                <a:lnTo>
                  <a:pt x="1974" y="682"/>
                </a:lnTo>
                <a:lnTo>
                  <a:pt x="681" y="1976"/>
                </a:lnTo>
                <a:close/>
              </a:path>
            </a:pathLst>
          </a:custGeom>
          <a:noFill/>
          <a:ln>
            <a:solidFill>
              <a:schemeClr val="accent2"/>
            </a:solidFill>
          </a:ln>
        </p:spPr>
        <p:txBody>
          <a:bodyPr anchor="ctr"/>
          <a:lstStyle/>
          <a:p>
            <a:endParaRPr lang="zh-CN" altLang="en-US">
              <a:solidFill>
                <a:srgbClr val="F2F2F2"/>
              </a:solidFill>
            </a:endParaRPr>
          </a:p>
        </p:txBody>
      </p:sp>
      <p:sp>
        <p:nvSpPr>
          <p:cNvPr id="217" name="KSO_Shape"/>
          <p:cNvSpPr>
            <a:spLocks noChangeAspect="1"/>
          </p:cNvSpPr>
          <p:nvPr/>
        </p:nvSpPr>
        <p:spPr bwMode="auto">
          <a:xfrm>
            <a:off x="964320" y="3319067"/>
            <a:ext cx="648000" cy="648000"/>
          </a:xfrm>
          <a:custGeom>
            <a:gdLst>
              <a:gd name="T0" fmla="*/ 312166097 w 10429"/>
              <a:gd name="T1" fmla="*/ 312136168 h 10430"/>
              <a:gd name="T2" fmla="*/ 312166097 w 10429"/>
              <a:gd name="T3" fmla="*/ 312136168 h 10430"/>
              <a:gd name="T4" fmla="*/ 312166097 w 10429"/>
              <a:gd name="T5" fmla="*/ 312136168 h 10430"/>
              <a:gd name="T6" fmla="*/ 312166097 w 10429"/>
              <a:gd name="T7" fmla="*/ 312136168 h 10430"/>
              <a:gd name="T8" fmla="*/ 312166097 w 10429"/>
              <a:gd name="T9" fmla="*/ 312136168 h 10430"/>
              <a:gd name="T10" fmla="*/ 312166097 w 10429"/>
              <a:gd name="T11" fmla="*/ 312136168 h 10430"/>
              <a:gd name="T12" fmla="*/ 312166097 w 10429"/>
              <a:gd name="T13" fmla="*/ 312136168 h 10430"/>
              <a:gd name="T14" fmla="*/ 312166097 w 10429"/>
              <a:gd name="T15" fmla="*/ 312136168 h 10430"/>
              <a:gd name="T16" fmla="*/ 312166097 w 10429"/>
              <a:gd name="T17" fmla="*/ 312136168 h 10430"/>
              <a:gd name="T18" fmla="*/ 312166097 w 10429"/>
              <a:gd name="T19" fmla="*/ 312136168 h 10430"/>
              <a:gd name="T20" fmla="*/ 312166097 w 10429"/>
              <a:gd name="T21" fmla="*/ 312136168 h 10430"/>
              <a:gd name="T22" fmla="*/ 312166097 w 10429"/>
              <a:gd name="T23" fmla="*/ 312136168 h 10430"/>
              <a:gd name="T24" fmla="*/ 312166097 w 10429"/>
              <a:gd name="T25" fmla="*/ 312136168 h 10430"/>
              <a:gd name="T26" fmla="*/ 312166097 w 10429"/>
              <a:gd name="T27" fmla="*/ 312136168 h 10430"/>
              <a:gd name="T28" fmla="*/ 312166097 w 10429"/>
              <a:gd name="T29" fmla="*/ 312136168 h 10430"/>
              <a:gd name="T30" fmla="*/ 312166097 w 10429"/>
              <a:gd name="T31" fmla="*/ 312136168 h 104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429" h="10430">
                <a:moveTo>
                  <a:pt x="10429" y="0"/>
                </a:moveTo>
                <a:lnTo>
                  <a:pt x="10429" y="10430"/>
                </a:lnTo>
                <a:lnTo>
                  <a:pt x="0" y="10430"/>
                </a:lnTo>
                <a:lnTo>
                  <a:pt x="0" y="0"/>
                </a:lnTo>
                <a:lnTo>
                  <a:pt x="10429" y="0"/>
                </a:lnTo>
                <a:close/>
                <a:moveTo>
                  <a:pt x="681" y="1976"/>
                </a:moveTo>
                <a:lnTo>
                  <a:pt x="6667" y="7961"/>
                </a:lnTo>
                <a:lnTo>
                  <a:pt x="2046" y="7876"/>
                </a:lnTo>
                <a:lnTo>
                  <a:pt x="3894" y="9725"/>
                </a:lnTo>
                <a:lnTo>
                  <a:pt x="9748" y="9746"/>
                </a:lnTo>
                <a:lnTo>
                  <a:pt x="9723" y="3896"/>
                </a:lnTo>
                <a:lnTo>
                  <a:pt x="7875" y="2048"/>
                </a:lnTo>
                <a:lnTo>
                  <a:pt x="7959" y="6668"/>
                </a:lnTo>
                <a:lnTo>
                  <a:pt x="1974" y="682"/>
                </a:lnTo>
                <a:lnTo>
                  <a:pt x="681" y="1976"/>
                </a:lnTo>
                <a:close/>
              </a:path>
            </a:pathLst>
          </a:custGeom>
          <a:solidFill>
            <a:schemeClr val="accent2"/>
          </a:solidFill>
          <a:ln>
            <a:noFill/>
          </a:ln>
        </p:spPr>
        <p:txBody>
          <a:bodyPr anchor="ctr"/>
          <a:lstStyle/>
          <a:p>
            <a:endParaRPr lang="zh-CN" altLang="en-US">
              <a:solidFill>
                <a:srgbClr val="F2F2F2"/>
              </a:solidFill>
            </a:endParaRPr>
          </a:p>
        </p:txBody>
      </p:sp>
      <p:sp>
        <p:nvSpPr>
          <p:cNvPr id="16" name="KSO_Shape"/>
          <p:cNvSpPr>
            <a:spLocks noChangeAspect="1"/>
          </p:cNvSpPr>
          <p:nvPr/>
        </p:nvSpPr>
        <p:spPr bwMode="auto">
          <a:xfrm>
            <a:off x="964320" y="4437978"/>
            <a:ext cx="648000" cy="648000"/>
          </a:xfrm>
          <a:custGeom>
            <a:gdLst>
              <a:gd name="T0" fmla="*/ 312166097 w 10429"/>
              <a:gd name="T1" fmla="*/ 312136168 h 10430"/>
              <a:gd name="T2" fmla="*/ 312166097 w 10429"/>
              <a:gd name="T3" fmla="*/ 312136168 h 10430"/>
              <a:gd name="T4" fmla="*/ 312166097 w 10429"/>
              <a:gd name="T5" fmla="*/ 312136168 h 10430"/>
              <a:gd name="T6" fmla="*/ 312166097 w 10429"/>
              <a:gd name="T7" fmla="*/ 312136168 h 10430"/>
              <a:gd name="T8" fmla="*/ 312166097 w 10429"/>
              <a:gd name="T9" fmla="*/ 312136168 h 10430"/>
              <a:gd name="T10" fmla="*/ 312166097 w 10429"/>
              <a:gd name="T11" fmla="*/ 312136168 h 10430"/>
              <a:gd name="T12" fmla="*/ 312166097 w 10429"/>
              <a:gd name="T13" fmla="*/ 312136168 h 10430"/>
              <a:gd name="T14" fmla="*/ 312166097 w 10429"/>
              <a:gd name="T15" fmla="*/ 312136168 h 10430"/>
              <a:gd name="T16" fmla="*/ 312166097 w 10429"/>
              <a:gd name="T17" fmla="*/ 312136168 h 10430"/>
              <a:gd name="T18" fmla="*/ 312166097 w 10429"/>
              <a:gd name="T19" fmla="*/ 312136168 h 10430"/>
              <a:gd name="T20" fmla="*/ 312166097 w 10429"/>
              <a:gd name="T21" fmla="*/ 312136168 h 10430"/>
              <a:gd name="T22" fmla="*/ 312166097 w 10429"/>
              <a:gd name="T23" fmla="*/ 312136168 h 10430"/>
              <a:gd name="T24" fmla="*/ 312166097 w 10429"/>
              <a:gd name="T25" fmla="*/ 312136168 h 10430"/>
              <a:gd name="T26" fmla="*/ 312166097 w 10429"/>
              <a:gd name="T27" fmla="*/ 312136168 h 10430"/>
              <a:gd name="T28" fmla="*/ 312166097 w 10429"/>
              <a:gd name="T29" fmla="*/ 312136168 h 10430"/>
              <a:gd name="T30" fmla="*/ 312166097 w 10429"/>
              <a:gd name="T31" fmla="*/ 312136168 h 104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429" h="10430">
                <a:moveTo>
                  <a:pt x="10429" y="0"/>
                </a:moveTo>
                <a:lnTo>
                  <a:pt x="10429" y="10430"/>
                </a:lnTo>
                <a:lnTo>
                  <a:pt x="0" y="10430"/>
                </a:lnTo>
                <a:lnTo>
                  <a:pt x="0" y="0"/>
                </a:lnTo>
                <a:lnTo>
                  <a:pt x="10429" y="0"/>
                </a:lnTo>
                <a:close/>
                <a:moveTo>
                  <a:pt x="681" y="1976"/>
                </a:moveTo>
                <a:lnTo>
                  <a:pt x="6667" y="7961"/>
                </a:lnTo>
                <a:lnTo>
                  <a:pt x="2046" y="7876"/>
                </a:lnTo>
                <a:lnTo>
                  <a:pt x="3894" y="9725"/>
                </a:lnTo>
                <a:lnTo>
                  <a:pt x="9748" y="9746"/>
                </a:lnTo>
                <a:lnTo>
                  <a:pt x="9723" y="3896"/>
                </a:lnTo>
                <a:lnTo>
                  <a:pt x="7875" y="2048"/>
                </a:lnTo>
                <a:lnTo>
                  <a:pt x="7959" y="6668"/>
                </a:lnTo>
                <a:lnTo>
                  <a:pt x="1974" y="682"/>
                </a:lnTo>
                <a:lnTo>
                  <a:pt x="681" y="1976"/>
                </a:lnTo>
                <a:close/>
              </a:path>
            </a:pathLst>
          </a:custGeom>
          <a:noFill/>
          <a:ln>
            <a:solidFill>
              <a:schemeClr val="accent2"/>
            </a:solidFill>
          </a:ln>
        </p:spPr>
        <p:txBody>
          <a:bodyPr anchor="ctr"/>
          <a:lstStyle/>
          <a:p>
            <a:endParaRPr lang="zh-CN" altLang="en-US">
              <a:solidFill>
                <a:srgbClr val="F2F2F2"/>
              </a:solidFill>
            </a:endParaRPr>
          </a:p>
        </p:txBody>
      </p:sp>
      <p:pic>
        <p:nvPicPr>
          <p:cNvPr id="15" name="Picture 1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46173" y="1012283"/>
            <a:ext cx="1711325"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p:cNvPicPr>
            <a:picLocks noChangeAspect="1" noChangeArrowheads="1"/>
          </p:cNvPicPr>
          <p:nvPr/>
        </p:nvPicPr>
        <p:blipFill>
          <a:blip r:embed="rId4">
            <a:extLst>
              <a:ext uri="{28A0092B-C50C-407E-A947-70E740481C1C}">
                <a14:useLocalDpi xmlns:a14="http://schemas.microsoft.com/office/drawing/2010/main" val="0"/>
              </a:ext>
            </a:extLst>
          </a:blip>
          <a:srcRect l="25693" r="31145"/>
          <a:stretch>
            <a:fillRect/>
          </a:stretch>
        </p:blipFill>
        <p:spPr bwMode="auto">
          <a:xfrm>
            <a:off x="7109341" y="667681"/>
            <a:ext cx="1717675"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p:cNvPicPr>
            <a:picLocks noChangeAspect="1" noChangeArrowheads="1"/>
          </p:cNvPicPr>
          <p:nvPr/>
        </p:nvPicPr>
        <p:blipFill>
          <a:blip r:embed="rId5">
            <a:extLst>
              <a:ext uri="{28A0092B-C50C-407E-A947-70E740481C1C}">
                <a14:useLocalDpi xmlns:a14="http://schemas.microsoft.com/office/drawing/2010/main" val="0"/>
              </a:ext>
            </a:extLst>
          </a:blip>
          <a:srcRect r="3093" b="6181"/>
          <a:stretch>
            <a:fillRect/>
          </a:stretch>
        </p:blipFill>
        <p:spPr bwMode="auto">
          <a:xfrm>
            <a:off x="5178859" y="1508712"/>
            <a:ext cx="1711325"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6027167" y="5187491"/>
            <a:ext cx="4883068" cy="461665"/>
          </a:xfrm>
          <a:prstGeom prst="rect">
            <a:avLst/>
          </a:prstGeom>
        </p:spPr>
        <p:txBody>
          <a:bodyPr wrap="none">
            <a:spAutoFit/>
          </a:bodyPr>
          <a:lstStyle/>
          <a:p>
            <a:r>
              <a:rPr lang="zh-CN" altLang="en-US" sz="2400">
                <a:solidFill>
                  <a:srgbClr val="F2F2F2"/>
                </a:solidFill>
                <a:latin typeface="微软雅黑" panose="020b0503020204020204" pitchFamily="34" charset="-122"/>
                <a:ea typeface="微软雅黑" panose="020b0503020204020204" pitchFamily="34" charset="-122"/>
              </a:rPr>
              <a:t>企业文化</a:t>
            </a:r>
            <a:r>
              <a:rPr lang="zh-CN" altLang="en-US">
                <a:solidFill>
                  <a:srgbClr val="F2F2F2"/>
                </a:solidFill>
                <a:latin typeface="微软雅黑" panose="020b0503020204020204" pitchFamily="34" charset="-122"/>
                <a:ea typeface="微软雅黑" panose="020b0503020204020204" pitchFamily="34" charset="-122"/>
              </a:rPr>
              <a:t>： </a:t>
            </a:r>
            <a:r>
              <a:rPr lang="zh-CN" altLang="en-US" sz="2400" smtClean="0">
                <a:solidFill>
                  <a:srgbClr val="F2F2F2"/>
                </a:solidFill>
                <a:latin typeface="微软雅黑" panose="020b0503020204020204" pitchFamily="34" charset="-122"/>
                <a:ea typeface="微软雅黑" panose="020b0503020204020204" pitchFamily="34" charset="-122"/>
              </a:rPr>
              <a:t>诚信  踏实  优质  一流 </a:t>
            </a:r>
            <a:endParaRPr lang="zh-CN" altLang="en-US" sz="2400">
              <a:solidFill>
                <a:srgbClr val="F2F2F2"/>
              </a:solidFill>
              <a:latin typeface="微软雅黑" panose="020b0503020204020204" pitchFamily="34" charset="-122"/>
              <a:ea typeface="微软雅黑" panose="020b0503020204020204" pitchFamily="34" charset="-122"/>
            </a:endParaRPr>
          </a:p>
        </p:txBody>
      </p:sp>
      <p:sp>
        <p:nvSpPr>
          <p:cNvPr id="14" name="Text Box 134"/>
          <p:cNvSpPr txBox="1">
            <a:spLocks noChangeArrowheads="1"/>
          </p:cNvSpPr>
          <p:nvPr/>
        </p:nvSpPr>
        <p:spPr bwMode="auto">
          <a:xfrm>
            <a:off x="10851703" y="7174210"/>
            <a:ext cx="1136920" cy="276999"/>
          </a:xfrm>
          <a:prstGeom prst="rect">
            <a:avLst/>
          </a:prstGeom>
          <a:noFill/>
          <a:ln w="9525">
            <a:noFill/>
            <a:miter lim="800000"/>
          </a:ln>
        </p:spPr>
        <p:txBody>
          <a:bodyPr wrap="square">
            <a:spAutoFit/>
          </a:bodyPr>
          <a:lstStyle/>
          <a:p>
            <a:pPr algn="ctr">
              <a:spcBef>
                <a:spcPct val="50000"/>
              </a:spcBef>
            </a:pPr>
            <a:r>
              <a:rPr lang="zh-CN" altLang="en-US" sz="1200" smtClean="0">
                <a:solidFill>
                  <a:srgbClr val="FFFFFF">
                    <a:lumMod val="50000"/>
                  </a:srgbClr>
                </a:solidFill>
                <a:latin typeface="微软雅黑" panose="020b0503020204020204" pitchFamily="34" charset="-122"/>
                <a:ea typeface="微软雅黑" panose="020b0503020204020204" pitchFamily="34" charset="-122"/>
              </a:rPr>
              <a:t>延迟付</a:t>
            </a:r>
            <a:endParaRPr lang="zh-CN" altLang="en-US" sz="1200">
              <a:solidFill>
                <a:srgbClr val="FFFFFF">
                  <a:lumMod val="50000"/>
                </a:srgb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par>
                                <p:cTn id="12" presetID="22" presetClass="entr" presetSubtype="1"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par>
                                <p:cTn id="15" presetID="22" presetClass="entr" presetSubtype="4"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nodeType="afterGroup">
                            <p:stCondLst>
                              <p:cond delay="1000"/>
                            </p:stCondLst>
                            <p:childTnLst>
                              <p:par>
                                <p:cTn id="19" presetID="47" presetClass="entr" presetSubtype="0" fill="hold" grpId="0" nodeType="afterEffect">
                                  <p:stCondLst>
                                    <p:cond delay="0"/>
                                  </p:stCondLst>
                                  <p:childTnLst>
                                    <p:set>
                                      <p:cBhvr>
                                        <p:cTn id="20" dur="1" fill="hold">
                                          <p:stCondLst>
                                            <p:cond delay="0"/>
                                          </p:stCondLst>
                                        </p:cTn>
                                        <p:tgtEl>
                                          <p:spTgt spid="216"/>
                                        </p:tgtEl>
                                        <p:attrNameLst>
                                          <p:attrName>style.visibility</p:attrName>
                                        </p:attrNameLst>
                                      </p:cBhvr>
                                      <p:to>
                                        <p:strVal val="visible"/>
                                      </p:to>
                                    </p:set>
                                    <p:animEffect transition="in" filter="fade">
                                      <p:cBhvr>
                                        <p:cTn id="21" dur="1000"/>
                                        <p:tgtEl>
                                          <p:spTgt spid="216"/>
                                        </p:tgtEl>
                                      </p:cBhvr>
                                    </p:animEffect>
                                    <p:anim calcmode="lin" valueType="num">
                                      <p:cBhvr>
                                        <p:cTn id="22" dur="1000" fill="hold"/>
                                        <p:tgtEl>
                                          <p:spTgt spid="216"/>
                                        </p:tgtEl>
                                        <p:attrNameLst>
                                          <p:attrName>ppt_x</p:attrName>
                                        </p:attrNameLst>
                                      </p:cBhvr>
                                      <p:tavLst>
                                        <p:tav tm="0">
                                          <p:val>
                                            <p:strVal val="#ppt_x"/>
                                          </p:val>
                                        </p:tav>
                                        <p:tav tm="100000">
                                          <p:val>
                                            <p:strVal val="#ppt_x"/>
                                          </p:val>
                                        </p:tav>
                                      </p:tavLst>
                                    </p:anim>
                                    <p:anim calcmode="lin" valueType="num">
                                      <p:cBhvr>
                                        <p:cTn id="23" dur="1000" fill="hold"/>
                                        <p:tgtEl>
                                          <p:spTgt spid="216"/>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2000"/>
                            </p:stCondLst>
                            <p:childTnLst>
                              <p:par>
                                <p:cTn id="25" presetID="23" presetClass="entr" presetSubtype="16" fill="hold" grpId="0" nodeType="afterEffect">
                                  <p:stCondLst>
                                    <p:cond delay="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300" fill="hold"/>
                                        <p:tgtEl>
                                          <p:spTgt spid="7"/>
                                        </p:tgtEl>
                                        <p:attrNameLst>
                                          <p:attrName>ppt_w</p:attrName>
                                        </p:attrNameLst>
                                      </p:cBhvr>
                                      <p:tavLst>
                                        <p:tav tm="0">
                                          <p:val>
                                            <p:fltVal val="0"/>
                                          </p:val>
                                        </p:tav>
                                        <p:tav tm="100000">
                                          <p:val>
                                            <p:strVal val="#ppt_w"/>
                                          </p:val>
                                        </p:tav>
                                      </p:tavLst>
                                    </p:anim>
                                    <p:anim calcmode="lin" valueType="num">
                                      <p:cBhvr>
                                        <p:cTn id="28" dur="300" fill="hold"/>
                                        <p:tgtEl>
                                          <p:spTgt spid="7"/>
                                        </p:tgtEl>
                                        <p:attrNameLst>
                                          <p:attrName>ppt_h</p:attrName>
                                        </p:attrNameLst>
                                      </p:cBhvr>
                                      <p:tavLst>
                                        <p:tav tm="0">
                                          <p:val>
                                            <p:fltVal val="0"/>
                                          </p:val>
                                        </p:tav>
                                        <p:tav tm="100000">
                                          <p:val>
                                            <p:strVal val="#ppt_h"/>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217"/>
                                        </p:tgtEl>
                                        <p:attrNameLst>
                                          <p:attrName>style.visibility</p:attrName>
                                        </p:attrNameLst>
                                      </p:cBhvr>
                                      <p:to>
                                        <p:strVal val="visible"/>
                                      </p:to>
                                    </p:set>
                                    <p:animEffect transition="in" filter="fade">
                                      <p:cBhvr>
                                        <p:cTn id="31" dur="1000"/>
                                        <p:tgtEl>
                                          <p:spTgt spid="217"/>
                                        </p:tgtEl>
                                      </p:cBhvr>
                                    </p:animEffect>
                                    <p:anim calcmode="lin" valueType="num">
                                      <p:cBhvr>
                                        <p:cTn id="32" dur="1000" fill="hold"/>
                                        <p:tgtEl>
                                          <p:spTgt spid="217"/>
                                        </p:tgtEl>
                                        <p:attrNameLst>
                                          <p:attrName>ppt_x</p:attrName>
                                        </p:attrNameLst>
                                      </p:cBhvr>
                                      <p:tavLst>
                                        <p:tav tm="0">
                                          <p:val>
                                            <p:strVal val="#ppt_x"/>
                                          </p:val>
                                        </p:tav>
                                        <p:tav tm="100000">
                                          <p:val>
                                            <p:strVal val="#ppt_x"/>
                                          </p:val>
                                        </p:tav>
                                      </p:tavLst>
                                    </p:anim>
                                    <p:anim calcmode="lin" valueType="num">
                                      <p:cBhvr>
                                        <p:cTn id="33" dur="1000" fill="hold"/>
                                        <p:tgtEl>
                                          <p:spTgt spid="217"/>
                                        </p:tgtEl>
                                        <p:attrNameLst>
                                          <p:attrName>ppt_y</p:attrName>
                                        </p:attrNameLst>
                                      </p:cBhvr>
                                      <p:tavLst>
                                        <p:tav tm="0">
                                          <p:val>
                                            <p:strVal val="#ppt_y-.1"/>
                                          </p:val>
                                        </p:tav>
                                        <p:tav tm="100000">
                                          <p:val>
                                            <p:strVal val="#ppt_y"/>
                                          </p:val>
                                        </p:tav>
                                      </p:tavLst>
                                    </p:anim>
                                  </p:childTnLst>
                                </p:cTn>
                              </p:par>
                            </p:childTnLst>
                          </p:cTn>
                        </p:par>
                        <p:par>
                          <p:cTn id="34" fill="hold" nodeType="afterGroup">
                            <p:stCondLst>
                              <p:cond delay="3000"/>
                            </p:stCondLst>
                            <p:childTnLst>
                              <p:par>
                                <p:cTn id="35" presetID="23" presetClass="entr" presetSubtype="16" fill="hold" grpId="0" nodeType="afterEffect">
                                  <p:stCondLst>
                                    <p:cond delay="0"/>
                                  </p:stCondLst>
                                  <p:iterate type="lt">
                                    <p:tmPct val="10000"/>
                                  </p:iterate>
                                  <p:childTnLst>
                                    <p:set>
                                      <p:cBhvr>
                                        <p:cTn id="36" dur="1" fill="hold">
                                          <p:stCondLst>
                                            <p:cond delay="0"/>
                                          </p:stCondLst>
                                        </p:cTn>
                                        <p:tgtEl>
                                          <p:spTgt spid="8"/>
                                        </p:tgtEl>
                                        <p:attrNameLst>
                                          <p:attrName>style.visibility</p:attrName>
                                        </p:attrNameLst>
                                      </p:cBhvr>
                                      <p:to>
                                        <p:strVal val="visible"/>
                                      </p:to>
                                    </p:set>
                                    <p:anim calcmode="lin" valueType="num">
                                      <p:cBhvr>
                                        <p:cTn id="37" dur="300" fill="hold"/>
                                        <p:tgtEl>
                                          <p:spTgt spid="8"/>
                                        </p:tgtEl>
                                        <p:attrNameLst>
                                          <p:attrName>ppt_w</p:attrName>
                                        </p:attrNameLst>
                                      </p:cBhvr>
                                      <p:tavLst>
                                        <p:tav tm="0">
                                          <p:val>
                                            <p:fltVal val="0"/>
                                          </p:val>
                                        </p:tav>
                                        <p:tav tm="100000">
                                          <p:val>
                                            <p:strVal val="#ppt_w"/>
                                          </p:val>
                                        </p:tav>
                                      </p:tavLst>
                                    </p:anim>
                                    <p:anim calcmode="lin" valueType="num">
                                      <p:cBhvr>
                                        <p:cTn id="38" dur="300" fill="hold"/>
                                        <p:tgtEl>
                                          <p:spTgt spid="8"/>
                                        </p:tgtEl>
                                        <p:attrNameLst>
                                          <p:attrName>ppt_h</p:attrName>
                                        </p:attrNameLst>
                                      </p:cBhvr>
                                      <p:tavLst>
                                        <p:tav tm="0">
                                          <p:val>
                                            <p:fltVal val="0"/>
                                          </p:val>
                                        </p:tav>
                                        <p:tav tm="100000">
                                          <p:val>
                                            <p:strVal val="#ppt_h"/>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par>
                                <p:cTn id="44" presetID="23" presetClass="entr" presetSubtype="16" fill="hold" grpId="0" nodeType="withEffect">
                                  <p:stCondLst>
                                    <p:cond delay="1500"/>
                                  </p:stCondLst>
                                  <p:iterate type="lt">
                                    <p:tmPct val="10000"/>
                                  </p:iterate>
                                  <p:childTnLst>
                                    <p:set>
                                      <p:cBhvr>
                                        <p:cTn id="45" dur="1" fill="hold">
                                          <p:stCondLst>
                                            <p:cond delay="0"/>
                                          </p:stCondLst>
                                        </p:cTn>
                                        <p:tgtEl>
                                          <p:spTgt spid="18"/>
                                        </p:tgtEl>
                                        <p:attrNameLst>
                                          <p:attrName>style.visibility</p:attrName>
                                        </p:attrNameLst>
                                      </p:cBhvr>
                                      <p:to>
                                        <p:strVal val="visible"/>
                                      </p:to>
                                    </p:set>
                                    <p:anim calcmode="lin" valueType="num">
                                      <p:cBhvr>
                                        <p:cTn id="46" dur="300" fill="hold"/>
                                        <p:tgtEl>
                                          <p:spTgt spid="18"/>
                                        </p:tgtEl>
                                        <p:attrNameLst>
                                          <p:attrName>ppt_w</p:attrName>
                                        </p:attrNameLst>
                                      </p:cBhvr>
                                      <p:tavLst>
                                        <p:tav tm="0">
                                          <p:val>
                                            <p:fltVal val="0"/>
                                          </p:val>
                                        </p:tav>
                                        <p:tav tm="100000">
                                          <p:val>
                                            <p:strVal val="#ppt_w"/>
                                          </p:val>
                                        </p:tav>
                                      </p:tavLst>
                                    </p:anim>
                                    <p:anim calcmode="lin" valueType="num">
                                      <p:cBhvr>
                                        <p:cTn id="47" dur="300" fill="hold"/>
                                        <p:tgtEl>
                                          <p:spTgt spid="18"/>
                                        </p:tgtEl>
                                        <p:attrNameLst>
                                          <p:attrName>ppt_h</p:attrName>
                                        </p:attrNameLst>
                                      </p:cBhvr>
                                      <p:tavLst>
                                        <p:tav tm="0">
                                          <p:val>
                                            <p:fltVal val="0"/>
                                          </p:val>
                                        </p:tav>
                                        <p:tav tm="100000">
                                          <p:val>
                                            <p:strVal val="#ppt_h"/>
                                          </p:val>
                                        </p:tav>
                                      </p:tavLst>
                                    </p:anim>
                                  </p:childTnLst>
                                </p:cTn>
                              </p:par>
                              <p:par>
                                <p:cTn id="48" presetID="42" presetClass="entr" presetSubtype="0" fill="hold" grpId="0" nodeType="withEffect">
                                  <p:stCondLst>
                                    <p:cond delay="2750"/>
                                  </p:stCondLst>
                                  <p:iterate type="lt">
                                    <p:tmPct val="10000"/>
                                  </p:iterate>
                                  <p:childTnLst>
                                    <p:set>
                                      <p:cBhvr>
                                        <p:cTn id="49" dur="1" fill="hold">
                                          <p:stCondLst>
                                            <p:cond delay="0"/>
                                          </p:stCondLst>
                                        </p:cTn>
                                        <p:tgtEl>
                                          <p:spTgt spid="2"/>
                                        </p:tgtEl>
                                        <p:attrNameLst>
                                          <p:attrName>style.visibility</p:attrName>
                                        </p:attrNameLst>
                                      </p:cBhvr>
                                      <p:to>
                                        <p:strVal val="visible"/>
                                      </p:to>
                                    </p:set>
                                    <p:animEffect transition="in" filter="fade">
                                      <p:cBhvr>
                                        <p:cTn id="50" dur="250"/>
                                        <p:tgtEl>
                                          <p:spTgt spid="2"/>
                                        </p:tgtEl>
                                      </p:cBhvr>
                                    </p:animEffect>
                                    <p:anim calcmode="lin" valueType="num">
                                      <p:cBhvr>
                                        <p:cTn id="51" dur="250" fill="hold"/>
                                        <p:tgtEl>
                                          <p:spTgt spid="2"/>
                                        </p:tgtEl>
                                        <p:attrNameLst>
                                          <p:attrName>ppt_x</p:attrName>
                                        </p:attrNameLst>
                                      </p:cBhvr>
                                      <p:tavLst>
                                        <p:tav tm="0">
                                          <p:val>
                                            <p:strVal val="#ppt_x"/>
                                          </p:val>
                                        </p:tav>
                                        <p:tav tm="100000">
                                          <p:val>
                                            <p:strVal val="#ppt_x"/>
                                          </p:val>
                                        </p:tav>
                                      </p:tavLst>
                                    </p:anim>
                                    <p:anim calcmode="lin" valueType="num">
                                      <p:cBhvr>
                                        <p:cTn id="52" dur="250" fill="hold"/>
                                        <p:tgtEl>
                                          <p:spTgt spid="2"/>
                                        </p:tgtEl>
                                        <p:attrNameLst>
                                          <p:attrName>ppt_y</p:attrName>
                                        </p:attrNameLst>
                                      </p:cBhvr>
                                      <p:tavLst>
                                        <p:tav tm="0">
                                          <p:val>
                                            <p:strVal val="#ppt_y+.1"/>
                                          </p:val>
                                        </p:tav>
                                        <p:tav tm="100000">
                                          <p:val>
                                            <p:strVal val="#ppt_y"/>
                                          </p:val>
                                        </p:tav>
                                      </p:tavLst>
                                    </p:anim>
                                  </p:childTnLst>
                                </p:cTn>
                              </p:par>
                            </p:childTnLst>
                          </p:cTn>
                        </p:par>
                        <p:par>
                          <p:cTn id="53" fill="hold" nodeType="afterGroup">
                            <p:stCondLst>
                              <p:cond delay="6000"/>
                            </p:stCondLst>
                            <p:childTnLst>
                              <p:par>
                                <p:cTn id="54" presetID="41" presetClass="entr" presetSubtype="0" fill="hold" nodeType="afterEffect">
                                  <p:stCondLst>
                                    <p:cond delay="0"/>
                                  </p:stCondLst>
                                  <p:iterate type="lt">
                                    <p:tmPct val="10000"/>
                                  </p:iterate>
                                  <p:childTnLst>
                                    <p:set>
                                      <p:cBhvr>
                                        <p:cTn id="55" dur="1" fill="hold">
                                          <p:stCondLst>
                                            <p:cond delay="0"/>
                                          </p:stCondLst>
                                        </p:cTn>
                                        <p:tgtEl>
                                          <p:spTgt spid="14"/>
                                        </p:tgtEl>
                                        <p:attrNameLst>
                                          <p:attrName>style.visibility</p:attrName>
                                        </p:attrNameLst>
                                      </p:cBhvr>
                                      <p:to>
                                        <p:strVal val="visible"/>
                                      </p:to>
                                    </p:set>
                                    <p:anim calcmode="lin" valueType="num">
                                      <p:cBhvr>
                                        <p:cTn id="56" dur="85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57" dur="850" fill="hold"/>
                                        <p:tgtEl>
                                          <p:spTgt spid="14"/>
                                        </p:tgtEl>
                                        <p:attrNameLst>
                                          <p:attrName>ppt_y</p:attrName>
                                        </p:attrNameLst>
                                      </p:cBhvr>
                                      <p:tavLst>
                                        <p:tav tm="0">
                                          <p:val>
                                            <p:strVal val="#ppt_y"/>
                                          </p:val>
                                        </p:tav>
                                        <p:tav tm="100000">
                                          <p:val>
                                            <p:strVal val="#ppt_y"/>
                                          </p:val>
                                        </p:tav>
                                      </p:tavLst>
                                    </p:anim>
                                    <p:anim calcmode="lin" valueType="num">
                                      <p:cBhvr>
                                        <p:cTn id="58" dur="85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59" dur="85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60" dur="85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8" grpId="0"/>
      <p:bldP spid="4" grpId="0"/>
      <p:bldP spid="216" grpId="0" animBg="1"/>
      <p:bldP spid="217" grpId="0" animBg="1"/>
      <p:bldP spid="16" grpId="0" animBg="1"/>
      <p:bldP spid="2" grpId="0"/>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 name="Text Placeholder 3"/>
          <p:cNvSpPr>
            <a:spLocks noChangeArrowheads="1"/>
          </p:cNvSpPr>
          <p:nvPr/>
        </p:nvSpPr>
        <p:spPr bwMode="auto">
          <a:xfrm>
            <a:off x="7467327" y="1845618"/>
            <a:ext cx="3021208" cy="71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000">
                <a:solidFill>
                  <a:schemeClr val="tx1"/>
                </a:solidFill>
                <a:latin typeface="Arial"/>
                <a:ea typeface="宋体" panose="02010600030101010101" pitchFamily="2" charset="-122"/>
              </a:defRPr>
            </a:lvl1pPr>
            <a:lvl2pPr marL="742950" indent="-285750" eaLnBrk="0" hangingPunct="0">
              <a:defRPr sz="2000">
                <a:solidFill>
                  <a:schemeClr val="tx1"/>
                </a:solidFill>
                <a:latin typeface="Arial"/>
                <a:ea typeface="宋体" panose="02010600030101010101" pitchFamily="2" charset="-122"/>
              </a:defRPr>
            </a:lvl2pPr>
            <a:lvl3pPr marL="1143000" indent="-228600" eaLnBrk="0" hangingPunct="0">
              <a:defRPr sz="2000">
                <a:solidFill>
                  <a:schemeClr val="tx1"/>
                </a:solidFill>
                <a:latin typeface="Arial"/>
                <a:ea typeface="宋体" panose="02010600030101010101" pitchFamily="2" charset="-122"/>
              </a:defRPr>
            </a:lvl3pPr>
            <a:lvl4pPr marL="1600200" indent="-228600" eaLnBrk="0" hangingPunct="0">
              <a:defRPr sz="2000">
                <a:solidFill>
                  <a:schemeClr val="tx1"/>
                </a:solidFill>
                <a:latin typeface="Arial"/>
                <a:ea typeface="宋体" panose="02010600030101010101" pitchFamily="2" charset="-122"/>
              </a:defRPr>
            </a:lvl4pPr>
            <a:lvl5pPr marL="2057400" indent="-228600" eaLnBrk="0" hangingPunct="0">
              <a:defRPr sz="2000">
                <a:solidFill>
                  <a:schemeClr val="tx1"/>
                </a:solidFill>
                <a:latin typeface="Arial"/>
                <a:ea typeface="宋体" panose="02010600030101010101" pitchFamily="2" charset="-122"/>
              </a:defRPr>
            </a:lvl5pPr>
            <a:lvl6pPr marL="25146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6pPr>
            <a:lvl7pPr marL="29718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7pPr>
            <a:lvl8pPr marL="34290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8pPr>
            <a:lvl9pPr marL="38862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9pPr>
          </a:lstStyle>
          <a:p>
            <a:pPr eaLnBrk="1" hangingPunct="1">
              <a:spcBef>
                <a:spcPct val="20000"/>
              </a:spcBef>
            </a:pPr>
            <a:r>
              <a:rPr lang="zh-CN" altLang="en-US" b="1" smtClean="0">
                <a:solidFill>
                  <a:srgbClr val="F2F2F2"/>
                </a:solidFill>
                <a:latin typeface="微软雅黑" panose="020b0503020204020204" pitchFamily="34" charset="-122"/>
                <a:ea typeface="微软雅黑" panose="020b0503020204020204" pitchFamily="34" charset="-122"/>
                <a:sym typeface="Gill Sans" charset="0"/>
              </a:rPr>
              <a:t>品牌</a:t>
            </a:r>
            <a:r>
              <a:rPr lang="en-US" altLang="zh-CN" b="1" smtClean="0">
                <a:solidFill>
                  <a:srgbClr val="F2F2F2"/>
                </a:solidFill>
                <a:latin typeface="微软雅黑" panose="020b0503020204020204" pitchFamily="34" charset="-122"/>
                <a:ea typeface="微软雅黑" panose="020b0503020204020204" pitchFamily="34" charset="-122"/>
                <a:sym typeface="Gill Sans" charset="0"/>
              </a:rPr>
              <a:t>1</a:t>
            </a:r>
            <a:endParaRPr lang="en-US" altLang="zh-CN" b="1" smtClean="0">
              <a:solidFill>
                <a:srgbClr val="F2F2F2"/>
              </a:solidFill>
              <a:latin typeface="微软雅黑" panose="020b0503020204020204" pitchFamily="34" charset="-122"/>
              <a:ea typeface="微软雅黑" panose="020b0503020204020204" pitchFamily="34" charset="-122"/>
              <a:sym typeface="Gill Sans" charset="0"/>
            </a:endParaRPr>
          </a:p>
          <a:p>
            <a:pPr eaLnBrk="1" hangingPunct="1">
              <a:spcBef>
                <a:spcPct val="20000"/>
              </a:spcBef>
            </a:pPr>
            <a:r>
              <a:rPr lang="zh-CN" altLang="en-US" sz="1200" smtClean="0">
                <a:solidFill>
                  <a:srgbClr val="F2F2F2"/>
                </a:solidFill>
                <a:latin typeface="微软雅黑" panose="020b0503020204020204" pitchFamily="34" charset="-122"/>
                <a:ea typeface="微软雅黑" panose="020b0503020204020204" pitchFamily="34" charset="-122"/>
                <a:sym typeface="Gill Sans" charset="0"/>
              </a:rPr>
              <a:t>此处</a:t>
            </a:r>
            <a:r>
              <a:rPr lang="zh-CN" altLang="en-US" sz="1200">
                <a:solidFill>
                  <a:srgbClr val="F2F2F2"/>
                </a:solidFill>
                <a:latin typeface="微软雅黑" panose="020b0503020204020204" pitchFamily="34" charset="-122"/>
                <a:ea typeface="微软雅黑" panose="020b0503020204020204" pitchFamily="34" charset="-122"/>
                <a:sym typeface="Gill Sans" charset="0"/>
              </a:rPr>
              <a:t>添加详细文本描述，建议与标题相关并符合整体语言风格</a:t>
            </a:r>
            <a:endParaRPr lang="zh-CN" altLang="en-US" sz="3200">
              <a:solidFill>
                <a:srgbClr val="F2F2F2"/>
              </a:solidFill>
            </a:endParaRPr>
          </a:p>
        </p:txBody>
      </p:sp>
      <p:sp>
        <p:nvSpPr>
          <p:cNvPr id="8" name="Text Placeholder 3"/>
          <p:cNvSpPr>
            <a:spLocks noChangeArrowheads="1"/>
          </p:cNvSpPr>
          <p:nvPr/>
        </p:nvSpPr>
        <p:spPr bwMode="auto">
          <a:xfrm>
            <a:off x="7467327" y="2735070"/>
            <a:ext cx="3021210" cy="71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000">
                <a:solidFill>
                  <a:schemeClr val="tx1"/>
                </a:solidFill>
                <a:latin typeface="Arial"/>
                <a:ea typeface="宋体" panose="02010600030101010101" pitchFamily="2" charset="-122"/>
              </a:defRPr>
            </a:lvl1pPr>
            <a:lvl2pPr marL="742950" indent="-285750" eaLnBrk="0" hangingPunct="0">
              <a:defRPr sz="2000">
                <a:solidFill>
                  <a:schemeClr val="tx1"/>
                </a:solidFill>
                <a:latin typeface="Arial"/>
                <a:ea typeface="宋体" panose="02010600030101010101" pitchFamily="2" charset="-122"/>
              </a:defRPr>
            </a:lvl2pPr>
            <a:lvl3pPr marL="1143000" indent="-228600" eaLnBrk="0" hangingPunct="0">
              <a:defRPr sz="2000">
                <a:solidFill>
                  <a:schemeClr val="tx1"/>
                </a:solidFill>
                <a:latin typeface="Arial"/>
                <a:ea typeface="宋体" panose="02010600030101010101" pitchFamily="2" charset="-122"/>
              </a:defRPr>
            </a:lvl3pPr>
            <a:lvl4pPr marL="1600200" indent="-228600" eaLnBrk="0" hangingPunct="0">
              <a:defRPr sz="2000">
                <a:solidFill>
                  <a:schemeClr val="tx1"/>
                </a:solidFill>
                <a:latin typeface="Arial"/>
                <a:ea typeface="宋体" panose="02010600030101010101" pitchFamily="2" charset="-122"/>
              </a:defRPr>
            </a:lvl4pPr>
            <a:lvl5pPr marL="2057400" indent="-228600" eaLnBrk="0" hangingPunct="0">
              <a:defRPr sz="2000">
                <a:solidFill>
                  <a:schemeClr val="tx1"/>
                </a:solidFill>
                <a:latin typeface="Arial"/>
                <a:ea typeface="宋体" panose="02010600030101010101" pitchFamily="2" charset="-122"/>
              </a:defRPr>
            </a:lvl5pPr>
            <a:lvl6pPr marL="25146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6pPr>
            <a:lvl7pPr marL="29718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7pPr>
            <a:lvl8pPr marL="34290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8pPr>
            <a:lvl9pPr marL="38862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9pPr>
          </a:lstStyle>
          <a:p>
            <a:pPr eaLnBrk="1" hangingPunct="1">
              <a:spcBef>
                <a:spcPct val="20000"/>
              </a:spcBef>
            </a:pPr>
            <a:r>
              <a:rPr lang="zh-CN" altLang="en-US" b="1" smtClean="0">
                <a:solidFill>
                  <a:srgbClr val="F2F2F2"/>
                </a:solidFill>
                <a:latin typeface="微软雅黑" panose="020b0503020204020204" pitchFamily="34" charset="-122"/>
                <a:ea typeface="微软雅黑" panose="020b0503020204020204" pitchFamily="34" charset="-122"/>
                <a:sym typeface="Gill Sans" charset="0"/>
              </a:rPr>
              <a:t>品牌</a:t>
            </a:r>
            <a:r>
              <a:rPr lang="en-US" altLang="zh-CN" b="1" smtClean="0">
                <a:solidFill>
                  <a:srgbClr val="F2F2F2"/>
                </a:solidFill>
                <a:latin typeface="微软雅黑" panose="020b0503020204020204" pitchFamily="34" charset="-122"/>
                <a:ea typeface="微软雅黑" panose="020b0503020204020204" pitchFamily="34" charset="-122"/>
                <a:sym typeface="Gill Sans" charset="0"/>
              </a:rPr>
              <a:t>2</a:t>
            </a:r>
            <a:endParaRPr lang="en-US" altLang="zh-CN" b="1" smtClean="0">
              <a:solidFill>
                <a:srgbClr val="F2F2F2"/>
              </a:solidFill>
              <a:latin typeface="微软雅黑" panose="020b0503020204020204" pitchFamily="34" charset="-122"/>
              <a:ea typeface="微软雅黑" panose="020b0503020204020204" pitchFamily="34" charset="-122"/>
              <a:sym typeface="Gill Sans" charset="0"/>
            </a:endParaRPr>
          </a:p>
          <a:p>
            <a:pPr eaLnBrk="1" hangingPunct="1">
              <a:spcBef>
                <a:spcPct val="20000"/>
              </a:spcBef>
            </a:pPr>
            <a:r>
              <a:rPr lang="zh-CN" altLang="en-US" sz="1200" smtClean="0">
                <a:solidFill>
                  <a:srgbClr val="F2F2F2"/>
                </a:solidFill>
                <a:latin typeface="微软雅黑" panose="020b0503020204020204" pitchFamily="34" charset="-122"/>
                <a:ea typeface="微软雅黑" panose="020b0503020204020204" pitchFamily="34" charset="-122"/>
                <a:sym typeface="Gill Sans" charset="0"/>
              </a:rPr>
              <a:t>此处</a:t>
            </a:r>
            <a:r>
              <a:rPr lang="zh-CN" altLang="en-US" sz="1200">
                <a:solidFill>
                  <a:srgbClr val="F2F2F2"/>
                </a:solidFill>
                <a:latin typeface="微软雅黑" panose="020b0503020204020204" pitchFamily="34" charset="-122"/>
                <a:ea typeface="微软雅黑" panose="020b0503020204020204" pitchFamily="34" charset="-122"/>
                <a:sym typeface="Gill Sans" charset="0"/>
              </a:rPr>
              <a:t>添加详细文本描述，建议与标题相关并符合整体语言风格</a:t>
            </a:r>
            <a:endParaRPr lang="zh-CN" altLang="en-US" sz="3200">
              <a:solidFill>
                <a:srgbClr val="F2F2F2"/>
              </a:solidFill>
            </a:endParaRPr>
          </a:p>
        </p:txBody>
      </p:sp>
      <p:sp>
        <p:nvSpPr>
          <p:cNvPr id="197" name="AutoShape 3"/>
          <p:cNvSpPr>
            <a:spLocks noChangeAspect="1" noChangeArrowheads="1" noTextEdit="1"/>
          </p:cNvSpPr>
          <p:nvPr/>
        </p:nvSpPr>
        <p:spPr bwMode="auto">
          <a:xfrm>
            <a:off x="11653220" y="-33316"/>
            <a:ext cx="4883292" cy="303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F2F2F2"/>
              </a:solidFill>
            </a:endParaRPr>
          </a:p>
        </p:txBody>
      </p:sp>
      <p:sp>
        <p:nvSpPr>
          <p:cNvPr id="4" name="TextBox 3"/>
          <p:cNvSpPr txBox="1"/>
          <p:nvPr/>
        </p:nvSpPr>
        <p:spPr>
          <a:xfrm>
            <a:off x="7075770" y="765498"/>
            <a:ext cx="2695813" cy="707886"/>
          </a:xfrm>
          <a:prstGeom prst="rect">
            <a:avLst/>
          </a:prstGeom>
          <a:noFill/>
        </p:spPr>
        <p:txBody>
          <a:bodyPr wrap="square" rtlCol="0">
            <a:spAutoFit/>
          </a:bodyPr>
          <a:lstStyle/>
          <a:p>
            <a:pPr algn="ctr"/>
            <a:r>
              <a:rPr lang="zh-CN" altLang="en-US" sz="4000" smtClean="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品牌价值</a:t>
            </a:r>
            <a:endParaRPr lang="zh-CN" altLang="en-US" sz="400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5" name="组合 4"/>
          <p:cNvGrpSpPr/>
          <p:nvPr/>
        </p:nvGrpSpPr>
        <p:grpSpPr>
          <a:xfrm>
            <a:off x="1070223" y="765498"/>
            <a:ext cx="5461000" cy="5457826"/>
            <a:chOff x="5810221" y="796926"/>
            <a:chExt cx="5461000" cy="5457826"/>
          </a:xfrm>
        </p:grpSpPr>
        <p:sp>
          <p:nvSpPr>
            <p:cNvPr id="14" name="Freeform 5"/>
            <p:cNvSpPr/>
            <p:nvPr/>
          </p:nvSpPr>
          <p:spPr bwMode="auto">
            <a:xfrm>
              <a:off x="8540721" y="4379914"/>
              <a:ext cx="1931988" cy="1874838"/>
            </a:xfrm>
            <a:custGeom>
              <a:gdLst>
                <a:gd name="T0" fmla="*/ 0 w 336"/>
                <a:gd name="T1" fmla="*/ 61 h 326"/>
                <a:gd name="T2" fmla="*/ 0 w 336"/>
                <a:gd name="T3" fmla="*/ 326 h 326"/>
                <a:gd name="T4" fmla="*/ 336 w 336"/>
                <a:gd name="T5" fmla="*/ 187 h 326"/>
                <a:gd name="T6" fmla="*/ 148 w 336"/>
                <a:gd name="T7" fmla="*/ 0 h 326"/>
                <a:gd name="T8" fmla="*/ 0 w 336"/>
                <a:gd name="T9" fmla="*/ 61 h 326"/>
              </a:gdLst>
              <a:cxnLst>
                <a:cxn ang="0">
                  <a:pos x="T0" y="T1"/>
                </a:cxn>
                <a:cxn ang="0">
                  <a:pos x="T2" y="T3"/>
                </a:cxn>
                <a:cxn ang="0">
                  <a:pos x="T4" y="T5"/>
                </a:cxn>
                <a:cxn ang="0">
                  <a:pos x="T6" y="T7"/>
                </a:cxn>
                <a:cxn ang="0">
                  <a:pos x="T8" y="T9"/>
                </a:cxn>
              </a:cxnLst>
              <a:rect l="0" t="0" r="r" b="b"/>
              <a:pathLst>
                <a:path w="336" h="326">
                  <a:moveTo>
                    <a:pt x="0" y="61"/>
                  </a:moveTo>
                  <a:cubicBezTo>
                    <a:pt x="0" y="326"/>
                    <a:pt x="0" y="326"/>
                    <a:pt x="0" y="326"/>
                  </a:cubicBezTo>
                  <a:cubicBezTo>
                    <a:pt x="131" y="326"/>
                    <a:pt x="250" y="273"/>
                    <a:pt x="336" y="187"/>
                  </a:cubicBezTo>
                  <a:cubicBezTo>
                    <a:pt x="148" y="0"/>
                    <a:pt x="148" y="0"/>
                    <a:pt x="148" y="0"/>
                  </a:cubicBezTo>
                  <a:cubicBezTo>
                    <a:pt x="110" y="38"/>
                    <a:pt x="58" y="61"/>
                    <a:pt x="0" y="61"/>
                  </a:cubicBezTo>
                  <a:close/>
                </a:path>
              </a:pathLst>
            </a:custGeom>
            <a:solidFill>
              <a:schemeClr val="accent2">
                <a:lumMod val="95000"/>
                <a:alpha val="20000"/>
              </a:schemeClr>
            </a:solidFill>
            <a:ln>
              <a:noFill/>
            </a:ln>
          </p:spPr>
          <p:txBody>
            <a:bodyPr vert="horz" wrap="square" lIns="91440" tIns="45720" rIns="91440" bIns="45720" numCol="1" anchor="t" anchorCtr="0" compatLnSpc="1"/>
            <a:lstStyle/>
            <a:p>
              <a:endParaRPr lang="zh-CN" altLang="en-US">
                <a:solidFill>
                  <a:srgbClr val="F2F2F2"/>
                </a:solidFill>
              </a:endParaRPr>
            </a:p>
          </p:txBody>
        </p:sp>
        <p:sp>
          <p:nvSpPr>
            <p:cNvPr id="20" name="Freeform 6"/>
            <p:cNvSpPr/>
            <p:nvPr/>
          </p:nvSpPr>
          <p:spPr bwMode="auto">
            <a:xfrm>
              <a:off x="9391621" y="3529014"/>
              <a:ext cx="1879600" cy="1925638"/>
            </a:xfrm>
            <a:custGeom>
              <a:gdLst>
                <a:gd name="T0" fmla="*/ 62 w 327"/>
                <a:gd name="T1" fmla="*/ 0 h 335"/>
                <a:gd name="T2" fmla="*/ 0 w 327"/>
                <a:gd name="T3" fmla="*/ 148 h 335"/>
                <a:gd name="T4" fmla="*/ 188 w 327"/>
                <a:gd name="T5" fmla="*/ 335 h 335"/>
                <a:gd name="T6" fmla="*/ 327 w 327"/>
                <a:gd name="T7" fmla="*/ 0 h 335"/>
                <a:gd name="T8" fmla="*/ 62 w 327"/>
                <a:gd name="T9" fmla="*/ 0 h 335"/>
              </a:gdLst>
              <a:cxnLst>
                <a:cxn ang="0">
                  <a:pos x="T0" y="T1"/>
                </a:cxn>
                <a:cxn ang="0">
                  <a:pos x="T2" y="T3"/>
                </a:cxn>
                <a:cxn ang="0">
                  <a:pos x="T4" y="T5"/>
                </a:cxn>
                <a:cxn ang="0">
                  <a:pos x="T6" y="T7"/>
                </a:cxn>
                <a:cxn ang="0">
                  <a:pos x="T8" y="T9"/>
                </a:cxn>
              </a:cxnLst>
              <a:rect l="0" t="0" r="r" b="b"/>
              <a:pathLst>
                <a:path w="327" h="335">
                  <a:moveTo>
                    <a:pt x="62" y="0"/>
                  </a:moveTo>
                  <a:cubicBezTo>
                    <a:pt x="62" y="58"/>
                    <a:pt x="38" y="110"/>
                    <a:pt x="0" y="148"/>
                  </a:cubicBezTo>
                  <a:cubicBezTo>
                    <a:pt x="188" y="335"/>
                    <a:pt x="188" y="335"/>
                    <a:pt x="188" y="335"/>
                  </a:cubicBezTo>
                  <a:cubicBezTo>
                    <a:pt x="274" y="250"/>
                    <a:pt x="327" y="131"/>
                    <a:pt x="327" y="0"/>
                  </a:cubicBezTo>
                  <a:lnTo>
                    <a:pt x="62" y="0"/>
                  </a:lnTo>
                  <a:close/>
                </a:path>
              </a:pathLst>
            </a:custGeom>
            <a:solidFill>
              <a:schemeClr val="bg1">
                <a:lumMod val="95000"/>
                <a:alpha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21" name="Freeform 7"/>
            <p:cNvSpPr/>
            <p:nvPr/>
          </p:nvSpPr>
          <p:spPr bwMode="auto">
            <a:xfrm>
              <a:off x="6608734" y="4379914"/>
              <a:ext cx="1931988" cy="1874838"/>
            </a:xfrm>
            <a:custGeom>
              <a:gdLst>
                <a:gd name="T0" fmla="*/ 188 w 336"/>
                <a:gd name="T1" fmla="*/ 0 h 326"/>
                <a:gd name="T2" fmla="*/ 0 w 336"/>
                <a:gd name="T3" fmla="*/ 187 h 326"/>
                <a:gd name="T4" fmla="*/ 336 w 336"/>
                <a:gd name="T5" fmla="*/ 326 h 326"/>
                <a:gd name="T6" fmla="*/ 336 w 336"/>
                <a:gd name="T7" fmla="*/ 61 h 326"/>
                <a:gd name="T8" fmla="*/ 188 w 336"/>
                <a:gd name="T9" fmla="*/ 0 h 326"/>
              </a:gdLst>
              <a:cxnLst>
                <a:cxn ang="0">
                  <a:pos x="T0" y="T1"/>
                </a:cxn>
                <a:cxn ang="0">
                  <a:pos x="T2" y="T3"/>
                </a:cxn>
                <a:cxn ang="0">
                  <a:pos x="T4" y="T5"/>
                </a:cxn>
                <a:cxn ang="0">
                  <a:pos x="T6" y="T7"/>
                </a:cxn>
                <a:cxn ang="0">
                  <a:pos x="T8" y="T9"/>
                </a:cxn>
              </a:cxnLst>
              <a:rect l="0" t="0" r="r" b="b"/>
              <a:pathLst>
                <a:path w="336" h="326">
                  <a:moveTo>
                    <a:pt x="188" y="0"/>
                  </a:moveTo>
                  <a:cubicBezTo>
                    <a:pt x="0" y="187"/>
                    <a:pt x="0" y="187"/>
                    <a:pt x="0" y="187"/>
                  </a:cubicBezTo>
                  <a:cubicBezTo>
                    <a:pt x="86" y="273"/>
                    <a:pt x="205" y="326"/>
                    <a:pt x="336" y="326"/>
                  </a:cubicBezTo>
                  <a:cubicBezTo>
                    <a:pt x="336" y="61"/>
                    <a:pt x="336" y="61"/>
                    <a:pt x="336" y="61"/>
                  </a:cubicBezTo>
                  <a:cubicBezTo>
                    <a:pt x="278" y="61"/>
                    <a:pt x="226" y="38"/>
                    <a:pt x="188" y="0"/>
                  </a:cubicBezTo>
                  <a:close/>
                </a:path>
              </a:pathLst>
            </a:custGeom>
            <a:solidFill>
              <a:schemeClr val="accent2">
                <a:lumMod val="75000"/>
                <a:alpha val="40000"/>
              </a:schemeClr>
            </a:solidFill>
            <a:ln>
              <a:noFill/>
            </a:ln>
          </p:spPr>
          <p:txBody>
            <a:bodyPr vert="horz" wrap="square" lIns="91440" tIns="45720" rIns="91440" bIns="45720" numCol="1" anchor="t" anchorCtr="0" compatLnSpc="1"/>
            <a:lstStyle/>
            <a:p>
              <a:endParaRPr lang="zh-CN" altLang="en-US">
                <a:solidFill>
                  <a:srgbClr val="F2F2F2"/>
                </a:solidFill>
              </a:endParaRPr>
            </a:p>
          </p:txBody>
        </p:sp>
        <p:sp>
          <p:nvSpPr>
            <p:cNvPr id="22" name="Freeform 8"/>
            <p:cNvSpPr/>
            <p:nvPr/>
          </p:nvSpPr>
          <p:spPr bwMode="auto">
            <a:xfrm>
              <a:off x="6608734" y="796926"/>
              <a:ext cx="1931988" cy="1881188"/>
            </a:xfrm>
            <a:custGeom>
              <a:gdLst>
                <a:gd name="T0" fmla="*/ 336 w 336"/>
                <a:gd name="T1" fmla="*/ 265 h 327"/>
                <a:gd name="T2" fmla="*/ 336 w 336"/>
                <a:gd name="T3" fmla="*/ 0 h 327"/>
                <a:gd name="T4" fmla="*/ 0 w 336"/>
                <a:gd name="T5" fmla="*/ 139 h 327"/>
                <a:gd name="T6" fmla="*/ 188 w 336"/>
                <a:gd name="T7" fmla="*/ 327 h 327"/>
                <a:gd name="T8" fmla="*/ 336 w 336"/>
                <a:gd name="T9" fmla="*/ 265 h 327"/>
              </a:gdLst>
              <a:cxnLst>
                <a:cxn ang="0">
                  <a:pos x="T0" y="T1"/>
                </a:cxn>
                <a:cxn ang="0">
                  <a:pos x="T2" y="T3"/>
                </a:cxn>
                <a:cxn ang="0">
                  <a:pos x="T4" y="T5"/>
                </a:cxn>
                <a:cxn ang="0">
                  <a:pos x="T6" y="T7"/>
                </a:cxn>
                <a:cxn ang="0">
                  <a:pos x="T8" y="T9"/>
                </a:cxn>
              </a:cxnLst>
              <a:rect l="0" t="0" r="r" b="b"/>
              <a:pathLst>
                <a:path w="336" h="327">
                  <a:moveTo>
                    <a:pt x="336" y="265"/>
                  </a:moveTo>
                  <a:cubicBezTo>
                    <a:pt x="336" y="0"/>
                    <a:pt x="336" y="0"/>
                    <a:pt x="336" y="0"/>
                  </a:cubicBezTo>
                  <a:cubicBezTo>
                    <a:pt x="205" y="0"/>
                    <a:pt x="86" y="53"/>
                    <a:pt x="0" y="139"/>
                  </a:cubicBezTo>
                  <a:cubicBezTo>
                    <a:pt x="188" y="327"/>
                    <a:pt x="188" y="327"/>
                    <a:pt x="188" y="327"/>
                  </a:cubicBezTo>
                  <a:cubicBezTo>
                    <a:pt x="226" y="289"/>
                    <a:pt x="278" y="265"/>
                    <a:pt x="336" y="265"/>
                  </a:cubicBezTo>
                  <a:close/>
                </a:path>
              </a:pathLst>
            </a:custGeom>
            <a:solidFill>
              <a:schemeClr val="accent2">
                <a:lumMod val="95000"/>
                <a:alpha val="20000"/>
              </a:schemeClr>
            </a:solidFill>
            <a:ln>
              <a:noFill/>
            </a:ln>
          </p:spPr>
          <p:txBody>
            <a:bodyPr vert="horz" wrap="square" lIns="91440" tIns="45720" rIns="91440" bIns="45720" numCol="1" anchor="t" anchorCtr="0" compatLnSpc="1"/>
            <a:lstStyle/>
            <a:p>
              <a:endParaRPr lang="zh-CN" altLang="en-US">
                <a:solidFill>
                  <a:srgbClr val="F2F2F2"/>
                </a:solidFill>
              </a:endParaRPr>
            </a:p>
          </p:txBody>
        </p:sp>
        <p:sp>
          <p:nvSpPr>
            <p:cNvPr id="23" name="Freeform 9"/>
            <p:cNvSpPr/>
            <p:nvPr/>
          </p:nvSpPr>
          <p:spPr bwMode="auto">
            <a:xfrm>
              <a:off x="9391621" y="1597026"/>
              <a:ext cx="1879600" cy="1931988"/>
            </a:xfrm>
            <a:custGeom>
              <a:gdLst>
                <a:gd name="T0" fmla="*/ 62 w 327"/>
                <a:gd name="T1" fmla="*/ 336 h 336"/>
                <a:gd name="T2" fmla="*/ 327 w 327"/>
                <a:gd name="T3" fmla="*/ 336 h 336"/>
                <a:gd name="T4" fmla="*/ 188 w 327"/>
                <a:gd name="T5" fmla="*/ 0 h 336"/>
                <a:gd name="T6" fmla="*/ 0 w 327"/>
                <a:gd name="T7" fmla="*/ 188 h 336"/>
                <a:gd name="T8" fmla="*/ 62 w 327"/>
                <a:gd name="T9" fmla="*/ 336 h 336"/>
              </a:gdLst>
              <a:cxnLst>
                <a:cxn ang="0">
                  <a:pos x="T0" y="T1"/>
                </a:cxn>
                <a:cxn ang="0">
                  <a:pos x="T2" y="T3"/>
                </a:cxn>
                <a:cxn ang="0">
                  <a:pos x="T4" y="T5"/>
                </a:cxn>
                <a:cxn ang="0">
                  <a:pos x="T6" y="T7"/>
                </a:cxn>
                <a:cxn ang="0">
                  <a:pos x="T8" y="T9"/>
                </a:cxn>
              </a:cxnLst>
              <a:rect l="0" t="0" r="r" b="b"/>
              <a:pathLst>
                <a:path w="327" h="336">
                  <a:moveTo>
                    <a:pt x="62" y="336"/>
                  </a:moveTo>
                  <a:cubicBezTo>
                    <a:pt x="327" y="336"/>
                    <a:pt x="327" y="336"/>
                    <a:pt x="327" y="336"/>
                  </a:cubicBezTo>
                  <a:cubicBezTo>
                    <a:pt x="327" y="205"/>
                    <a:pt x="274" y="86"/>
                    <a:pt x="188" y="0"/>
                  </a:cubicBezTo>
                  <a:cubicBezTo>
                    <a:pt x="0" y="188"/>
                    <a:pt x="0" y="188"/>
                    <a:pt x="0" y="188"/>
                  </a:cubicBezTo>
                  <a:cubicBezTo>
                    <a:pt x="38" y="226"/>
                    <a:pt x="62" y="278"/>
                    <a:pt x="62" y="336"/>
                  </a:cubicBezTo>
                  <a:close/>
                </a:path>
              </a:pathLst>
            </a:custGeom>
            <a:solidFill>
              <a:schemeClr val="accent2">
                <a:alpha val="20000"/>
              </a:schemeClr>
            </a:solidFill>
            <a:ln>
              <a:noFill/>
            </a:ln>
          </p:spPr>
          <p:txBody>
            <a:bodyPr vert="horz" wrap="square" lIns="91440" tIns="45720" rIns="91440" bIns="45720" numCol="1" anchor="t" anchorCtr="0" compatLnSpc="1"/>
            <a:lstStyle/>
            <a:p>
              <a:endParaRPr lang="zh-CN" altLang="en-US">
                <a:solidFill>
                  <a:srgbClr val="F2F2F2"/>
                </a:solidFill>
              </a:endParaRPr>
            </a:p>
          </p:txBody>
        </p:sp>
        <p:sp>
          <p:nvSpPr>
            <p:cNvPr id="24" name="Freeform 10"/>
            <p:cNvSpPr/>
            <p:nvPr/>
          </p:nvSpPr>
          <p:spPr bwMode="auto">
            <a:xfrm>
              <a:off x="8540721" y="796926"/>
              <a:ext cx="1931988" cy="1881188"/>
            </a:xfrm>
            <a:custGeom>
              <a:gdLst>
                <a:gd name="T0" fmla="*/ 148 w 336"/>
                <a:gd name="T1" fmla="*/ 327 h 327"/>
                <a:gd name="T2" fmla="*/ 336 w 336"/>
                <a:gd name="T3" fmla="*/ 139 h 327"/>
                <a:gd name="T4" fmla="*/ 0 w 336"/>
                <a:gd name="T5" fmla="*/ 0 h 327"/>
                <a:gd name="T6" fmla="*/ 0 w 336"/>
                <a:gd name="T7" fmla="*/ 265 h 327"/>
                <a:gd name="T8" fmla="*/ 148 w 336"/>
                <a:gd name="T9" fmla="*/ 327 h 327"/>
              </a:gdLst>
              <a:cxnLst>
                <a:cxn ang="0">
                  <a:pos x="T0" y="T1"/>
                </a:cxn>
                <a:cxn ang="0">
                  <a:pos x="T2" y="T3"/>
                </a:cxn>
                <a:cxn ang="0">
                  <a:pos x="T4" y="T5"/>
                </a:cxn>
                <a:cxn ang="0">
                  <a:pos x="T6" y="T7"/>
                </a:cxn>
                <a:cxn ang="0">
                  <a:pos x="T8" y="T9"/>
                </a:cxn>
              </a:cxnLst>
              <a:rect l="0" t="0" r="r" b="b"/>
              <a:pathLst>
                <a:path w="336" h="327">
                  <a:moveTo>
                    <a:pt x="148" y="327"/>
                  </a:moveTo>
                  <a:cubicBezTo>
                    <a:pt x="336" y="139"/>
                    <a:pt x="336" y="139"/>
                    <a:pt x="336" y="139"/>
                  </a:cubicBezTo>
                  <a:cubicBezTo>
                    <a:pt x="250" y="53"/>
                    <a:pt x="131" y="0"/>
                    <a:pt x="0" y="0"/>
                  </a:cubicBezTo>
                  <a:cubicBezTo>
                    <a:pt x="0" y="265"/>
                    <a:pt x="0" y="265"/>
                    <a:pt x="0" y="265"/>
                  </a:cubicBezTo>
                  <a:cubicBezTo>
                    <a:pt x="58" y="265"/>
                    <a:pt x="110" y="289"/>
                    <a:pt x="148" y="327"/>
                  </a:cubicBezTo>
                  <a:close/>
                </a:path>
              </a:pathLst>
            </a:custGeom>
            <a:solidFill>
              <a:schemeClr val="bg1">
                <a:alpha val="40000"/>
              </a:schemeClr>
            </a:solidFill>
            <a:ln>
              <a:noFill/>
            </a:ln>
          </p:spPr>
          <p:txBody>
            <a:bodyPr vert="horz" wrap="square" lIns="91440" tIns="45720" rIns="91440" bIns="45720" numCol="1" anchor="t" anchorCtr="0" compatLnSpc="1"/>
            <a:lstStyle/>
            <a:p>
              <a:endParaRPr lang="zh-CN" altLang="en-US">
                <a:solidFill>
                  <a:srgbClr val="F2F2F2"/>
                </a:solidFill>
              </a:endParaRPr>
            </a:p>
          </p:txBody>
        </p:sp>
        <p:sp>
          <p:nvSpPr>
            <p:cNvPr id="25" name="Freeform 11"/>
            <p:cNvSpPr/>
            <p:nvPr/>
          </p:nvSpPr>
          <p:spPr bwMode="auto">
            <a:xfrm>
              <a:off x="5810221" y="1597026"/>
              <a:ext cx="1879600" cy="1931988"/>
            </a:xfrm>
            <a:custGeom>
              <a:gdLst>
                <a:gd name="T0" fmla="*/ 327 w 327"/>
                <a:gd name="T1" fmla="*/ 188 h 336"/>
                <a:gd name="T2" fmla="*/ 139 w 327"/>
                <a:gd name="T3" fmla="*/ 0 h 336"/>
                <a:gd name="T4" fmla="*/ 0 w 327"/>
                <a:gd name="T5" fmla="*/ 336 h 336"/>
                <a:gd name="T6" fmla="*/ 266 w 327"/>
                <a:gd name="T7" fmla="*/ 336 h 336"/>
                <a:gd name="T8" fmla="*/ 327 w 327"/>
                <a:gd name="T9" fmla="*/ 188 h 336"/>
              </a:gdLst>
              <a:cxnLst>
                <a:cxn ang="0">
                  <a:pos x="T0" y="T1"/>
                </a:cxn>
                <a:cxn ang="0">
                  <a:pos x="T2" y="T3"/>
                </a:cxn>
                <a:cxn ang="0">
                  <a:pos x="T4" y="T5"/>
                </a:cxn>
                <a:cxn ang="0">
                  <a:pos x="T6" y="T7"/>
                </a:cxn>
                <a:cxn ang="0">
                  <a:pos x="T8" y="T9"/>
                </a:cxn>
              </a:cxnLst>
              <a:rect l="0" t="0" r="r" b="b"/>
              <a:pathLst>
                <a:path w="327" h="336">
                  <a:moveTo>
                    <a:pt x="327" y="188"/>
                  </a:moveTo>
                  <a:cubicBezTo>
                    <a:pt x="139" y="0"/>
                    <a:pt x="139" y="0"/>
                    <a:pt x="139" y="0"/>
                  </a:cubicBezTo>
                  <a:cubicBezTo>
                    <a:pt x="54" y="86"/>
                    <a:pt x="0" y="205"/>
                    <a:pt x="0" y="336"/>
                  </a:cubicBezTo>
                  <a:cubicBezTo>
                    <a:pt x="266" y="336"/>
                    <a:pt x="266" y="336"/>
                    <a:pt x="266" y="336"/>
                  </a:cubicBezTo>
                  <a:cubicBezTo>
                    <a:pt x="266" y="278"/>
                    <a:pt x="289" y="226"/>
                    <a:pt x="327" y="188"/>
                  </a:cubicBezTo>
                  <a:close/>
                </a:path>
              </a:pathLst>
            </a:custGeom>
            <a:solidFill>
              <a:schemeClr val="accent1">
                <a:lumMod val="40000"/>
                <a:lumOff val="60000"/>
                <a:alpha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26" name="Freeform 12"/>
            <p:cNvSpPr/>
            <p:nvPr/>
          </p:nvSpPr>
          <p:spPr bwMode="auto">
            <a:xfrm>
              <a:off x="5810221" y="3529014"/>
              <a:ext cx="1879600" cy="1925638"/>
            </a:xfrm>
            <a:custGeom>
              <a:gdLst>
                <a:gd name="T0" fmla="*/ 266 w 327"/>
                <a:gd name="T1" fmla="*/ 0 h 335"/>
                <a:gd name="T2" fmla="*/ 0 w 327"/>
                <a:gd name="T3" fmla="*/ 0 h 335"/>
                <a:gd name="T4" fmla="*/ 139 w 327"/>
                <a:gd name="T5" fmla="*/ 335 h 335"/>
                <a:gd name="T6" fmla="*/ 327 w 327"/>
                <a:gd name="T7" fmla="*/ 148 h 335"/>
                <a:gd name="T8" fmla="*/ 266 w 327"/>
                <a:gd name="T9" fmla="*/ 0 h 335"/>
              </a:gdLst>
              <a:cxnLst>
                <a:cxn ang="0">
                  <a:pos x="T0" y="T1"/>
                </a:cxn>
                <a:cxn ang="0">
                  <a:pos x="T2" y="T3"/>
                </a:cxn>
                <a:cxn ang="0">
                  <a:pos x="T4" y="T5"/>
                </a:cxn>
                <a:cxn ang="0">
                  <a:pos x="T6" y="T7"/>
                </a:cxn>
                <a:cxn ang="0">
                  <a:pos x="T8" y="T9"/>
                </a:cxn>
              </a:cxnLst>
              <a:rect l="0" t="0" r="r" b="b"/>
              <a:pathLst>
                <a:path w="327" h="335">
                  <a:moveTo>
                    <a:pt x="266" y="0"/>
                  </a:moveTo>
                  <a:cubicBezTo>
                    <a:pt x="0" y="0"/>
                    <a:pt x="0" y="0"/>
                    <a:pt x="0" y="0"/>
                  </a:cubicBezTo>
                  <a:cubicBezTo>
                    <a:pt x="0" y="131"/>
                    <a:pt x="54" y="250"/>
                    <a:pt x="139" y="335"/>
                  </a:cubicBezTo>
                  <a:cubicBezTo>
                    <a:pt x="327" y="148"/>
                    <a:pt x="327" y="148"/>
                    <a:pt x="327" y="148"/>
                  </a:cubicBezTo>
                  <a:cubicBezTo>
                    <a:pt x="289" y="110"/>
                    <a:pt x="266" y="58"/>
                    <a:pt x="266" y="0"/>
                  </a:cubicBezTo>
                  <a:close/>
                </a:path>
              </a:pathLst>
            </a:custGeom>
            <a:solidFill>
              <a:schemeClr val="accent2">
                <a:lumMod val="95000"/>
                <a:alpha val="20000"/>
              </a:schemeClr>
            </a:solidFill>
            <a:ln>
              <a:noFill/>
            </a:ln>
          </p:spPr>
          <p:txBody>
            <a:bodyPr vert="horz" wrap="square" lIns="91440" tIns="45720" rIns="91440" bIns="45720" numCol="1" anchor="t" anchorCtr="0" compatLnSpc="1"/>
            <a:lstStyle/>
            <a:p>
              <a:endParaRPr lang="zh-CN" altLang="en-US">
                <a:solidFill>
                  <a:srgbClr val="F2F2F2"/>
                </a:solidFill>
              </a:endParaRPr>
            </a:p>
          </p:txBody>
        </p:sp>
        <p:grpSp>
          <p:nvGrpSpPr>
            <p:cNvPr id="3" name="组合 2"/>
            <p:cNvGrpSpPr/>
            <p:nvPr/>
          </p:nvGrpSpPr>
          <p:grpSpPr>
            <a:xfrm>
              <a:off x="8053796" y="2812653"/>
              <a:ext cx="828676" cy="1519495"/>
              <a:chOff x="6531789" y="2786064"/>
              <a:chExt cx="592137" cy="1466850"/>
            </a:xfrm>
          </p:grpSpPr>
          <p:sp>
            <p:nvSpPr>
              <p:cNvPr id="27" name="Freeform 13"/>
              <p:cNvSpPr/>
              <p:nvPr/>
            </p:nvSpPr>
            <p:spPr bwMode="auto">
              <a:xfrm>
                <a:off x="6698476" y="2786064"/>
                <a:ext cx="425450" cy="1466850"/>
              </a:xfrm>
              <a:custGeom>
                <a:gdLst>
                  <a:gd name="T0" fmla="*/ 71 w 74"/>
                  <a:gd name="T1" fmla="*/ 56 h 255"/>
                  <a:gd name="T2" fmla="*/ 68 w 74"/>
                  <a:gd name="T3" fmla="*/ 54 h 255"/>
                  <a:gd name="T4" fmla="*/ 46 w 74"/>
                  <a:gd name="T5" fmla="*/ 46 h 255"/>
                  <a:gd name="T6" fmla="*/ 46 w 74"/>
                  <a:gd name="T7" fmla="*/ 46 h 255"/>
                  <a:gd name="T8" fmla="*/ 46 w 74"/>
                  <a:gd name="T9" fmla="*/ 43 h 255"/>
                  <a:gd name="T10" fmla="*/ 54 w 74"/>
                  <a:gd name="T11" fmla="*/ 29 h 255"/>
                  <a:gd name="T12" fmla="*/ 55 w 74"/>
                  <a:gd name="T13" fmla="*/ 16 h 255"/>
                  <a:gd name="T14" fmla="*/ 38 w 74"/>
                  <a:gd name="T15" fmla="*/ 0 h 255"/>
                  <a:gd name="T16" fmla="*/ 20 w 74"/>
                  <a:gd name="T17" fmla="*/ 16 h 255"/>
                  <a:gd name="T18" fmla="*/ 22 w 74"/>
                  <a:gd name="T19" fmla="*/ 29 h 255"/>
                  <a:gd name="T20" fmla="*/ 30 w 74"/>
                  <a:gd name="T21" fmla="*/ 43 h 255"/>
                  <a:gd name="T22" fmla="*/ 30 w 74"/>
                  <a:gd name="T23" fmla="*/ 46 h 255"/>
                  <a:gd name="T24" fmla="*/ 29 w 74"/>
                  <a:gd name="T25" fmla="*/ 46 h 255"/>
                  <a:gd name="T26" fmla="*/ 8 w 74"/>
                  <a:gd name="T27" fmla="*/ 54 h 255"/>
                  <a:gd name="T28" fmla="*/ 5 w 74"/>
                  <a:gd name="T29" fmla="*/ 55 h 255"/>
                  <a:gd name="T30" fmla="*/ 0 w 74"/>
                  <a:gd name="T31" fmla="*/ 63 h 255"/>
                  <a:gd name="T32" fmla="*/ 0 w 74"/>
                  <a:gd name="T33" fmla="*/ 133 h 255"/>
                  <a:gd name="T34" fmla="*/ 9 w 74"/>
                  <a:gd name="T35" fmla="*/ 142 h 255"/>
                  <a:gd name="T36" fmla="*/ 12 w 74"/>
                  <a:gd name="T37" fmla="*/ 141 h 255"/>
                  <a:gd name="T38" fmla="*/ 11 w 74"/>
                  <a:gd name="T39" fmla="*/ 142 h 255"/>
                  <a:gd name="T40" fmla="*/ 11 w 74"/>
                  <a:gd name="T41" fmla="*/ 243 h 255"/>
                  <a:gd name="T42" fmla="*/ 23 w 74"/>
                  <a:gd name="T43" fmla="*/ 255 h 255"/>
                  <a:gd name="T44" fmla="*/ 35 w 74"/>
                  <a:gd name="T45" fmla="*/ 243 h 255"/>
                  <a:gd name="T46" fmla="*/ 35 w 74"/>
                  <a:gd name="T47" fmla="*/ 162 h 255"/>
                  <a:gd name="T48" fmla="*/ 37 w 74"/>
                  <a:gd name="T49" fmla="*/ 162 h 255"/>
                  <a:gd name="T50" fmla="*/ 40 w 74"/>
                  <a:gd name="T51" fmla="*/ 162 h 255"/>
                  <a:gd name="T52" fmla="*/ 40 w 74"/>
                  <a:gd name="T53" fmla="*/ 243 h 255"/>
                  <a:gd name="T54" fmla="*/ 52 w 74"/>
                  <a:gd name="T55" fmla="*/ 255 h 255"/>
                  <a:gd name="T56" fmla="*/ 63 w 74"/>
                  <a:gd name="T57" fmla="*/ 243 h 255"/>
                  <a:gd name="T58" fmla="*/ 63 w 74"/>
                  <a:gd name="T59" fmla="*/ 142 h 255"/>
                  <a:gd name="T60" fmla="*/ 64 w 74"/>
                  <a:gd name="T61" fmla="*/ 142 h 255"/>
                  <a:gd name="T62" fmla="*/ 66 w 74"/>
                  <a:gd name="T63" fmla="*/ 142 h 255"/>
                  <a:gd name="T64" fmla="*/ 74 w 74"/>
                  <a:gd name="T65" fmla="*/ 133 h 255"/>
                  <a:gd name="T66" fmla="*/ 74 w 74"/>
                  <a:gd name="T67" fmla="*/ 63 h 255"/>
                  <a:gd name="T68" fmla="*/ 71 w 74"/>
                  <a:gd name="T69" fmla="*/ 56 h 25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255">
                    <a:moveTo>
                      <a:pt x="71" y="56"/>
                    </a:moveTo>
                    <a:cubicBezTo>
                      <a:pt x="70" y="54"/>
                      <a:pt x="68" y="54"/>
                      <a:pt x="68" y="54"/>
                    </a:cubicBezTo>
                    <a:cubicBezTo>
                      <a:pt x="46" y="46"/>
                      <a:pt x="46" y="46"/>
                      <a:pt x="46" y="46"/>
                    </a:cubicBezTo>
                    <a:cubicBezTo>
                      <a:pt x="46" y="46"/>
                      <a:pt x="46" y="46"/>
                      <a:pt x="46" y="46"/>
                    </a:cubicBezTo>
                    <a:cubicBezTo>
                      <a:pt x="46" y="43"/>
                      <a:pt x="46" y="43"/>
                      <a:pt x="46" y="43"/>
                    </a:cubicBezTo>
                    <a:cubicBezTo>
                      <a:pt x="50" y="41"/>
                      <a:pt x="52" y="36"/>
                      <a:pt x="54" y="29"/>
                    </a:cubicBezTo>
                    <a:cubicBezTo>
                      <a:pt x="55" y="16"/>
                      <a:pt x="55" y="16"/>
                      <a:pt x="55" y="16"/>
                    </a:cubicBezTo>
                    <a:cubicBezTo>
                      <a:pt x="55" y="7"/>
                      <a:pt x="47" y="0"/>
                      <a:pt x="38" y="0"/>
                    </a:cubicBezTo>
                    <a:cubicBezTo>
                      <a:pt x="28" y="0"/>
                      <a:pt x="20" y="7"/>
                      <a:pt x="20" y="16"/>
                    </a:cubicBezTo>
                    <a:cubicBezTo>
                      <a:pt x="22" y="29"/>
                      <a:pt x="22" y="29"/>
                      <a:pt x="22" y="29"/>
                    </a:cubicBezTo>
                    <a:cubicBezTo>
                      <a:pt x="23" y="36"/>
                      <a:pt x="26" y="40"/>
                      <a:pt x="30" y="43"/>
                    </a:cubicBezTo>
                    <a:cubicBezTo>
                      <a:pt x="30" y="46"/>
                      <a:pt x="30" y="46"/>
                      <a:pt x="30" y="46"/>
                    </a:cubicBezTo>
                    <a:cubicBezTo>
                      <a:pt x="29" y="46"/>
                      <a:pt x="29" y="46"/>
                      <a:pt x="29" y="46"/>
                    </a:cubicBezTo>
                    <a:cubicBezTo>
                      <a:pt x="8" y="54"/>
                      <a:pt x="8" y="54"/>
                      <a:pt x="8" y="54"/>
                    </a:cubicBezTo>
                    <a:cubicBezTo>
                      <a:pt x="8" y="54"/>
                      <a:pt x="6" y="54"/>
                      <a:pt x="5" y="55"/>
                    </a:cubicBezTo>
                    <a:cubicBezTo>
                      <a:pt x="2" y="56"/>
                      <a:pt x="0" y="59"/>
                      <a:pt x="0" y="63"/>
                    </a:cubicBezTo>
                    <a:cubicBezTo>
                      <a:pt x="0" y="133"/>
                      <a:pt x="0" y="133"/>
                      <a:pt x="0" y="133"/>
                    </a:cubicBezTo>
                    <a:cubicBezTo>
                      <a:pt x="0" y="138"/>
                      <a:pt x="4" y="142"/>
                      <a:pt x="9" y="142"/>
                    </a:cubicBezTo>
                    <a:cubicBezTo>
                      <a:pt x="10" y="142"/>
                      <a:pt x="11" y="142"/>
                      <a:pt x="12" y="141"/>
                    </a:cubicBezTo>
                    <a:cubicBezTo>
                      <a:pt x="12" y="141"/>
                      <a:pt x="11" y="142"/>
                      <a:pt x="11" y="142"/>
                    </a:cubicBezTo>
                    <a:cubicBezTo>
                      <a:pt x="11" y="243"/>
                      <a:pt x="11" y="243"/>
                      <a:pt x="11" y="243"/>
                    </a:cubicBezTo>
                    <a:cubicBezTo>
                      <a:pt x="11" y="250"/>
                      <a:pt x="17" y="255"/>
                      <a:pt x="23" y="255"/>
                    </a:cubicBezTo>
                    <a:cubicBezTo>
                      <a:pt x="30" y="255"/>
                      <a:pt x="35" y="250"/>
                      <a:pt x="35" y="243"/>
                    </a:cubicBezTo>
                    <a:cubicBezTo>
                      <a:pt x="35" y="162"/>
                      <a:pt x="35" y="162"/>
                      <a:pt x="35" y="162"/>
                    </a:cubicBezTo>
                    <a:cubicBezTo>
                      <a:pt x="36" y="162"/>
                      <a:pt x="36" y="162"/>
                      <a:pt x="37" y="162"/>
                    </a:cubicBezTo>
                    <a:cubicBezTo>
                      <a:pt x="38" y="162"/>
                      <a:pt x="39" y="162"/>
                      <a:pt x="40" y="162"/>
                    </a:cubicBezTo>
                    <a:cubicBezTo>
                      <a:pt x="40" y="243"/>
                      <a:pt x="40" y="243"/>
                      <a:pt x="40" y="243"/>
                    </a:cubicBezTo>
                    <a:cubicBezTo>
                      <a:pt x="40" y="250"/>
                      <a:pt x="45" y="255"/>
                      <a:pt x="52" y="255"/>
                    </a:cubicBezTo>
                    <a:cubicBezTo>
                      <a:pt x="58" y="255"/>
                      <a:pt x="63" y="250"/>
                      <a:pt x="63" y="243"/>
                    </a:cubicBezTo>
                    <a:cubicBezTo>
                      <a:pt x="63" y="142"/>
                      <a:pt x="63" y="142"/>
                      <a:pt x="63" y="142"/>
                    </a:cubicBezTo>
                    <a:cubicBezTo>
                      <a:pt x="64" y="142"/>
                      <a:pt x="64" y="142"/>
                      <a:pt x="64" y="142"/>
                    </a:cubicBezTo>
                    <a:cubicBezTo>
                      <a:pt x="65" y="142"/>
                      <a:pt x="65" y="142"/>
                      <a:pt x="66" y="142"/>
                    </a:cubicBezTo>
                    <a:cubicBezTo>
                      <a:pt x="70" y="142"/>
                      <a:pt x="74" y="138"/>
                      <a:pt x="74" y="133"/>
                    </a:cubicBezTo>
                    <a:cubicBezTo>
                      <a:pt x="74" y="63"/>
                      <a:pt x="74" y="63"/>
                      <a:pt x="74" y="63"/>
                    </a:cubicBezTo>
                    <a:cubicBezTo>
                      <a:pt x="74" y="60"/>
                      <a:pt x="73" y="57"/>
                      <a:pt x="71" y="56"/>
                    </a:cubicBezTo>
                    <a:close/>
                  </a:path>
                </a:pathLst>
              </a:custGeom>
              <a:solidFill>
                <a:schemeClr val="accent2">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28" name="Freeform 14"/>
              <p:cNvSpPr/>
              <p:nvPr/>
            </p:nvSpPr>
            <p:spPr bwMode="auto">
              <a:xfrm>
                <a:off x="6531789" y="3522664"/>
                <a:ext cx="379413" cy="442913"/>
              </a:xfrm>
              <a:custGeom>
                <a:gdLst>
                  <a:gd name="T0" fmla="*/ 65 w 66"/>
                  <a:gd name="T1" fmla="*/ 30 h 77"/>
                  <a:gd name="T2" fmla="*/ 62 w 66"/>
                  <a:gd name="T3" fmla="*/ 25 h 77"/>
                  <a:gd name="T4" fmla="*/ 45 w 66"/>
                  <a:gd name="T5" fmla="*/ 19 h 77"/>
                  <a:gd name="T6" fmla="*/ 45 w 66"/>
                  <a:gd name="T7" fmla="*/ 11 h 77"/>
                  <a:gd name="T8" fmla="*/ 44 w 66"/>
                  <a:gd name="T9" fmla="*/ 8 h 77"/>
                  <a:gd name="T10" fmla="*/ 39 w 66"/>
                  <a:gd name="T11" fmla="*/ 6 h 77"/>
                  <a:gd name="T12" fmla="*/ 39 w 66"/>
                  <a:gd name="T13" fmla="*/ 10 h 77"/>
                  <a:gd name="T14" fmla="*/ 39 w 66"/>
                  <a:gd name="T15" fmla="*/ 10 h 77"/>
                  <a:gd name="T16" fmla="*/ 42 w 66"/>
                  <a:gd name="T17" fmla="*/ 11 h 77"/>
                  <a:gd name="T18" fmla="*/ 42 w 66"/>
                  <a:gd name="T19" fmla="*/ 17 h 77"/>
                  <a:gd name="T20" fmla="*/ 27 w 66"/>
                  <a:gd name="T21" fmla="*/ 11 h 77"/>
                  <a:gd name="T22" fmla="*/ 27 w 66"/>
                  <a:gd name="T23" fmla="*/ 5 h 77"/>
                  <a:gd name="T24" fmla="*/ 29 w 66"/>
                  <a:gd name="T25" fmla="*/ 6 h 77"/>
                  <a:gd name="T26" fmla="*/ 29 w 66"/>
                  <a:gd name="T27" fmla="*/ 2 h 77"/>
                  <a:gd name="T28" fmla="*/ 28 w 66"/>
                  <a:gd name="T29" fmla="*/ 1 h 77"/>
                  <a:gd name="T30" fmla="*/ 23 w 66"/>
                  <a:gd name="T31" fmla="*/ 3 h 77"/>
                  <a:gd name="T32" fmla="*/ 23 w 66"/>
                  <a:gd name="T33" fmla="*/ 10 h 77"/>
                  <a:gd name="T34" fmla="*/ 14 w 66"/>
                  <a:gd name="T35" fmla="*/ 6 h 77"/>
                  <a:gd name="T36" fmla="*/ 7 w 66"/>
                  <a:gd name="T37" fmla="*/ 6 h 77"/>
                  <a:gd name="T38" fmla="*/ 5 w 66"/>
                  <a:gd name="T39" fmla="*/ 7 h 77"/>
                  <a:gd name="T40" fmla="*/ 2 w 66"/>
                  <a:gd name="T41" fmla="*/ 12 h 77"/>
                  <a:gd name="T42" fmla="*/ 0 w 66"/>
                  <a:gd name="T43" fmla="*/ 52 h 77"/>
                  <a:gd name="T44" fmla="*/ 3 w 66"/>
                  <a:gd name="T45" fmla="*/ 57 h 77"/>
                  <a:gd name="T46" fmla="*/ 51 w 66"/>
                  <a:gd name="T47" fmla="*/ 76 h 77"/>
                  <a:gd name="T48" fmla="*/ 58 w 66"/>
                  <a:gd name="T49" fmla="*/ 76 h 77"/>
                  <a:gd name="T50" fmla="*/ 63 w 66"/>
                  <a:gd name="T51" fmla="*/ 73 h 77"/>
                  <a:gd name="T52" fmla="*/ 66 w 66"/>
                  <a:gd name="T53" fmla="*/ 68 h 77"/>
                  <a:gd name="T54" fmla="*/ 65 w 66"/>
                  <a:gd name="T55" fmla="*/ 30 h 7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6" h="77">
                    <a:moveTo>
                      <a:pt x="65" y="30"/>
                    </a:moveTo>
                    <a:cubicBezTo>
                      <a:pt x="65" y="28"/>
                      <a:pt x="64" y="26"/>
                      <a:pt x="62" y="25"/>
                    </a:cubicBezTo>
                    <a:cubicBezTo>
                      <a:pt x="45" y="19"/>
                      <a:pt x="45" y="19"/>
                      <a:pt x="45" y="19"/>
                    </a:cubicBezTo>
                    <a:cubicBezTo>
                      <a:pt x="45" y="17"/>
                      <a:pt x="45" y="12"/>
                      <a:pt x="45" y="11"/>
                    </a:cubicBezTo>
                    <a:cubicBezTo>
                      <a:pt x="45" y="9"/>
                      <a:pt x="44" y="8"/>
                      <a:pt x="44" y="8"/>
                    </a:cubicBezTo>
                    <a:cubicBezTo>
                      <a:pt x="44" y="8"/>
                      <a:pt x="42" y="7"/>
                      <a:pt x="39" y="6"/>
                    </a:cubicBezTo>
                    <a:cubicBezTo>
                      <a:pt x="39" y="6"/>
                      <a:pt x="36" y="8"/>
                      <a:pt x="39" y="10"/>
                    </a:cubicBezTo>
                    <a:cubicBezTo>
                      <a:pt x="39" y="10"/>
                      <a:pt x="39" y="10"/>
                      <a:pt x="39" y="10"/>
                    </a:cubicBezTo>
                    <a:cubicBezTo>
                      <a:pt x="40" y="11"/>
                      <a:pt x="41" y="11"/>
                      <a:pt x="42" y="11"/>
                    </a:cubicBezTo>
                    <a:cubicBezTo>
                      <a:pt x="42" y="17"/>
                      <a:pt x="42" y="17"/>
                      <a:pt x="42" y="17"/>
                    </a:cubicBezTo>
                    <a:cubicBezTo>
                      <a:pt x="27" y="11"/>
                      <a:pt x="27" y="11"/>
                      <a:pt x="27" y="11"/>
                    </a:cubicBezTo>
                    <a:cubicBezTo>
                      <a:pt x="27" y="5"/>
                      <a:pt x="27" y="5"/>
                      <a:pt x="27" y="5"/>
                    </a:cubicBezTo>
                    <a:cubicBezTo>
                      <a:pt x="28" y="5"/>
                      <a:pt x="28" y="6"/>
                      <a:pt x="29" y="6"/>
                    </a:cubicBezTo>
                    <a:cubicBezTo>
                      <a:pt x="29" y="5"/>
                      <a:pt x="29" y="3"/>
                      <a:pt x="29" y="2"/>
                    </a:cubicBezTo>
                    <a:cubicBezTo>
                      <a:pt x="29" y="1"/>
                      <a:pt x="28" y="1"/>
                      <a:pt x="28" y="1"/>
                    </a:cubicBezTo>
                    <a:cubicBezTo>
                      <a:pt x="24" y="0"/>
                      <a:pt x="23" y="3"/>
                      <a:pt x="23" y="3"/>
                    </a:cubicBezTo>
                    <a:cubicBezTo>
                      <a:pt x="23" y="10"/>
                      <a:pt x="23" y="10"/>
                      <a:pt x="23" y="10"/>
                    </a:cubicBezTo>
                    <a:cubicBezTo>
                      <a:pt x="14" y="6"/>
                      <a:pt x="14" y="6"/>
                      <a:pt x="14" y="6"/>
                    </a:cubicBezTo>
                    <a:cubicBezTo>
                      <a:pt x="12" y="5"/>
                      <a:pt x="9" y="5"/>
                      <a:pt x="7" y="6"/>
                    </a:cubicBezTo>
                    <a:cubicBezTo>
                      <a:pt x="5" y="7"/>
                      <a:pt x="5" y="7"/>
                      <a:pt x="5" y="7"/>
                    </a:cubicBezTo>
                    <a:cubicBezTo>
                      <a:pt x="3" y="8"/>
                      <a:pt x="2" y="10"/>
                      <a:pt x="2" y="12"/>
                    </a:cubicBezTo>
                    <a:cubicBezTo>
                      <a:pt x="0" y="52"/>
                      <a:pt x="0" y="52"/>
                      <a:pt x="0" y="52"/>
                    </a:cubicBezTo>
                    <a:cubicBezTo>
                      <a:pt x="0" y="54"/>
                      <a:pt x="1" y="56"/>
                      <a:pt x="3" y="57"/>
                    </a:cubicBezTo>
                    <a:cubicBezTo>
                      <a:pt x="51" y="76"/>
                      <a:pt x="51" y="76"/>
                      <a:pt x="51" y="76"/>
                    </a:cubicBezTo>
                    <a:cubicBezTo>
                      <a:pt x="53" y="77"/>
                      <a:pt x="56" y="77"/>
                      <a:pt x="58" y="76"/>
                    </a:cubicBezTo>
                    <a:cubicBezTo>
                      <a:pt x="63" y="73"/>
                      <a:pt x="63" y="73"/>
                      <a:pt x="63" y="73"/>
                    </a:cubicBezTo>
                    <a:cubicBezTo>
                      <a:pt x="64" y="72"/>
                      <a:pt x="66" y="70"/>
                      <a:pt x="66" y="68"/>
                    </a:cubicBezTo>
                    <a:lnTo>
                      <a:pt x="65" y="30"/>
                    </a:lnTo>
                    <a:close/>
                  </a:path>
                </a:pathLst>
              </a:custGeom>
              <a:solidFill>
                <a:schemeClr val="accent2">
                  <a:lumMod val="8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29" name="Freeform 15"/>
              <p:cNvSpPr/>
              <p:nvPr/>
            </p:nvSpPr>
            <p:spPr bwMode="auto">
              <a:xfrm>
                <a:off x="6898501" y="3073401"/>
                <a:ext cx="28575" cy="12700"/>
              </a:xfrm>
              <a:custGeom>
                <a:gdLst>
                  <a:gd name="T0" fmla="*/ 15 w 18"/>
                  <a:gd name="T1" fmla="*/ 8 h 8"/>
                  <a:gd name="T2" fmla="*/ 18 w 18"/>
                  <a:gd name="T3" fmla="*/ 0 h 8"/>
                  <a:gd name="T4" fmla="*/ 0 w 18"/>
                  <a:gd name="T5" fmla="*/ 0 h 8"/>
                  <a:gd name="T6" fmla="*/ 4 w 18"/>
                  <a:gd name="T7" fmla="*/ 8 h 8"/>
                  <a:gd name="T8" fmla="*/ 15 w 18"/>
                  <a:gd name="T9" fmla="*/ 8 h 8"/>
                </a:gdLst>
                <a:cxnLst>
                  <a:cxn ang="0">
                    <a:pos x="T0" y="T1"/>
                  </a:cxn>
                  <a:cxn ang="0">
                    <a:pos x="T2" y="T3"/>
                  </a:cxn>
                  <a:cxn ang="0">
                    <a:pos x="T4" y="T5"/>
                  </a:cxn>
                  <a:cxn ang="0">
                    <a:pos x="T6" y="T7"/>
                  </a:cxn>
                  <a:cxn ang="0">
                    <a:pos x="T8" y="T9"/>
                  </a:cxn>
                </a:cxnLst>
                <a:rect l="0" t="0" r="r" b="b"/>
                <a:pathLst>
                  <a:path w="18" h="8">
                    <a:moveTo>
                      <a:pt x="15" y="8"/>
                    </a:moveTo>
                    <a:lnTo>
                      <a:pt x="18" y="0"/>
                    </a:lnTo>
                    <a:lnTo>
                      <a:pt x="0" y="0"/>
                    </a:lnTo>
                    <a:lnTo>
                      <a:pt x="4" y="8"/>
                    </a:lnTo>
                    <a:lnTo>
                      <a:pt x="15" y="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30" name="Freeform 16"/>
              <p:cNvSpPr/>
              <p:nvPr/>
            </p:nvSpPr>
            <p:spPr bwMode="auto">
              <a:xfrm>
                <a:off x="6881039" y="3097214"/>
                <a:ext cx="69850" cy="293688"/>
              </a:xfrm>
              <a:custGeom>
                <a:gdLst>
                  <a:gd name="T0" fmla="*/ 15 w 44"/>
                  <a:gd name="T1" fmla="*/ 0 h 185"/>
                  <a:gd name="T2" fmla="*/ 0 w 44"/>
                  <a:gd name="T3" fmla="*/ 163 h 185"/>
                  <a:gd name="T4" fmla="*/ 22 w 44"/>
                  <a:gd name="T5" fmla="*/ 185 h 185"/>
                  <a:gd name="T6" fmla="*/ 44 w 44"/>
                  <a:gd name="T7" fmla="*/ 163 h 185"/>
                  <a:gd name="T8" fmla="*/ 26 w 44"/>
                  <a:gd name="T9" fmla="*/ 0 h 185"/>
                  <a:gd name="T10" fmla="*/ 15 w 44"/>
                  <a:gd name="T11" fmla="*/ 0 h 185"/>
                </a:gdLst>
                <a:cxnLst>
                  <a:cxn ang="0">
                    <a:pos x="T0" y="T1"/>
                  </a:cxn>
                  <a:cxn ang="0">
                    <a:pos x="T2" y="T3"/>
                  </a:cxn>
                  <a:cxn ang="0">
                    <a:pos x="T4" y="T5"/>
                  </a:cxn>
                  <a:cxn ang="0">
                    <a:pos x="T6" y="T7"/>
                  </a:cxn>
                  <a:cxn ang="0">
                    <a:pos x="T8" y="T9"/>
                  </a:cxn>
                  <a:cxn ang="0">
                    <a:pos x="T10" y="T11"/>
                  </a:cxn>
                </a:cxnLst>
                <a:rect l="0" t="0" r="r" b="b"/>
                <a:pathLst>
                  <a:path w="44" h="185">
                    <a:moveTo>
                      <a:pt x="15" y="0"/>
                    </a:moveTo>
                    <a:lnTo>
                      <a:pt x="0" y="163"/>
                    </a:lnTo>
                    <a:lnTo>
                      <a:pt x="22" y="185"/>
                    </a:lnTo>
                    <a:lnTo>
                      <a:pt x="44" y="163"/>
                    </a:lnTo>
                    <a:lnTo>
                      <a:pt x="26" y="0"/>
                    </a:ln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grpSp>
        <p:sp>
          <p:nvSpPr>
            <p:cNvPr id="33" name="Freeform 19"/>
            <p:cNvSpPr/>
            <p:nvPr/>
          </p:nvSpPr>
          <p:spPr bwMode="auto">
            <a:xfrm>
              <a:off x="10880696" y="3522664"/>
              <a:ext cx="263525" cy="230188"/>
            </a:xfrm>
            <a:custGeom>
              <a:gdLst>
                <a:gd name="T0" fmla="*/ 166 w 166"/>
                <a:gd name="T1" fmla="*/ 0 h 145"/>
                <a:gd name="T2" fmla="*/ 83 w 166"/>
                <a:gd name="T3" fmla="*/ 145 h 145"/>
                <a:gd name="T4" fmla="*/ 0 w 166"/>
                <a:gd name="T5" fmla="*/ 0 h 145"/>
                <a:gd name="T6" fmla="*/ 166 w 166"/>
                <a:gd name="T7" fmla="*/ 0 h 145"/>
              </a:gdLst>
              <a:cxnLst>
                <a:cxn ang="0">
                  <a:pos x="T0" y="T1"/>
                </a:cxn>
                <a:cxn ang="0">
                  <a:pos x="T2" y="T3"/>
                </a:cxn>
                <a:cxn ang="0">
                  <a:pos x="T4" y="T5"/>
                </a:cxn>
                <a:cxn ang="0">
                  <a:pos x="T6" y="T7"/>
                </a:cxn>
              </a:cxnLst>
              <a:rect l="0" t="0" r="r" b="b"/>
              <a:pathLst>
                <a:path w="166" h="145">
                  <a:moveTo>
                    <a:pt x="166" y="0"/>
                  </a:moveTo>
                  <a:lnTo>
                    <a:pt x="83" y="145"/>
                  </a:lnTo>
                  <a:lnTo>
                    <a:pt x="0" y="0"/>
                  </a:lnTo>
                  <a:lnTo>
                    <a:pt x="166" y="0"/>
                  </a:lnTo>
                  <a:close/>
                </a:path>
              </a:pathLst>
            </a:custGeom>
            <a:solidFill>
              <a:schemeClr val="accent2">
                <a:lumMod val="75000"/>
                <a:alpha val="50000"/>
              </a:schemeClr>
            </a:solidFill>
            <a:ln>
              <a:noFill/>
            </a:ln>
          </p:spPr>
          <p:txBody>
            <a:bodyPr vert="horz" wrap="square" lIns="91440" tIns="45720" rIns="91440" bIns="45720" numCol="1" anchor="t" anchorCtr="0" compatLnSpc="1"/>
            <a:lstStyle/>
            <a:p>
              <a:endParaRPr lang="zh-CN" altLang="en-US">
                <a:solidFill>
                  <a:srgbClr val="F2F2F2"/>
                </a:solidFill>
              </a:endParaRPr>
            </a:p>
          </p:txBody>
        </p:sp>
        <p:sp>
          <p:nvSpPr>
            <p:cNvPr id="34" name="Freeform 20"/>
            <p:cNvSpPr/>
            <p:nvPr/>
          </p:nvSpPr>
          <p:spPr bwMode="auto">
            <a:xfrm>
              <a:off x="10196484" y="1676401"/>
              <a:ext cx="252413" cy="258763"/>
            </a:xfrm>
            <a:custGeom>
              <a:gdLst>
                <a:gd name="T0" fmla="*/ 116 w 159"/>
                <a:gd name="T1" fmla="*/ 0 h 163"/>
                <a:gd name="T2" fmla="*/ 159 w 159"/>
                <a:gd name="T3" fmla="*/ 163 h 163"/>
                <a:gd name="T4" fmla="*/ 0 w 159"/>
                <a:gd name="T5" fmla="*/ 120 h 163"/>
                <a:gd name="T6" fmla="*/ 116 w 159"/>
                <a:gd name="T7" fmla="*/ 0 h 163"/>
              </a:gdLst>
              <a:cxnLst>
                <a:cxn ang="0">
                  <a:pos x="T0" y="T1"/>
                </a:cxn>
                <a:cxn ang="0">
                  <a:pos x="T2" y="T3"/>
                </a:cxn>
                <a:cxn ang="0">
                  <a:pos x="T4" y="T5"/>
                </a:cxn>
                <a:cxn ang="0">
                  <a:pos x="T6" y="T7"/>
                </a:cxn>
              </a:cxnLst>
              <a:rect l="0" t="0" r="r" b="b"/>
              <a:pathLst>
                <a:path w="159" h="163">
                  <a:moveTo>
                    <a:pt x="116" y="0"/>
                  </a:moveTo>
                  <a:lnTo>
                    <a:pt x="159" y="163"/>
                  </a:lnTo>
                  <a:lnTo>
                    <a:pt x="0" y="120"/>
                  </a:lnTo>
                  <a:lnTo>
                    <a:pt x="116" y="0"/>
                  </a:lnTo>
                  <a:close/>
                </a:path>
              </a:pathLst>
            </a:custGeom>
            <a:solidFill>
              <a:schemeClr val="accent2">
                <a:lumMod val="75000"/>
                <a:alpha val="50000"/>
              </a:schemeClr>
            </a:solidFill>
            <a:ln>
              <a:noFill/>
            </a:ln>
          </p:spPr>
          <p:txBody>
            <a:bodyPr vert="horz" wrap="square" lIns="91440" tIns="45720" rIns="91440" bIns="45720" numCol="1" anchor="t" anchorCtr="0" compatLnSpc="1"/>
            <a:lstStyle/>
            <a:p>
              <a:endParaRPr lang="zh-CN" altLang="en-US">
                <a:solidFill>
                  <a:srgbClr val="F2F2F2"/>
                </a:solidFill>
              </a:endParaRPr>
            </a:p>
          </p:txBody>
        </p:sp>
        <p:sp>
          <p:nvSpPr>
            <p:cNvPr id="35" name="Freeform 21"/>
            <p:cNvSpPr/>
            <p:nvPr/>
          </p:nvSpPr>
          <p:spPr bwMode="auto">
            <a:xfrm>
              <a:off x="8534371" y="928689"/>
              <a:ext cx="230188" cy="271463"/>
            </a:xfrm>
            <a:custGeom>
              <a:gdLst>
                <a:gd name="T0" fmla="*/ 0 w 145"/>
                <a:gd name="T1" fmla="*/ 0 h 171"/>
                <a:gd name="T2" fmla="*/ 145 w 145"/>
                <a:gd name="T3" fmla="*/ 84 h 171"/>
                <a:gd name="T4" fmla="*/ 0 w 145"/>
                <a:gd name="T5" fmla="*/ 171 h 171"/>
                <a:gd name="T6" fmla="*/ 0 w 145"/>
                <a:gd name="T7" fmla="*/ 0 h 171"/>
              </a:gdLst>
              <a:cxnLst>
                <a:cxn ang="0">
                  <a:pos x="T0" y="T1"/>
                </a:cxn>
                <a:cxn ang="0">
                  <a:pos x="T2" y="T3"/>
                </a:cxn>
                <a:cxn ang="0">
                  <a:pos x="T4" y="T5"/>
                </a:cxn>
                <a:cxn ang="0">
                  <a:pos x="T6" y="T7"/>
                </a:cxn>
              </a:cxnLst>
              <a:rect l="0" t="0" r="r" b="b"/>
              <a:pathLst>
                <a:path w="145" h="171">
                  <a:moveTo>
                    <a:pt x="0" y="0"/>
                  </a:moveTo>
                  <a:lnTo>
                    <a:pt x="145" y="84"/>
                  </a:lnTo>
                  <a:lnTo>
                    <a:pt x="0" y="171"/>
                  </a:lnTo>
                  <a:lnTo>
                    <a:pt x="0" y="0"/>
                  </a:lnTo>
                  <a:close/>
                </a:path>
              </a:pathLst>
            </a:custGeom>
            <a:solidFill>
              <a:schemeClr val="accent2">
                <a:lumMod val="75000"/>
                <a:alpha val="50000"/>
              </a:schemeClr>
            </a:solidFill>
            <a:ln>
              <a:noFill/>
            </a:ln>
          </p:spPr>
          <p:txBody>
            <a:bodyPr vert="horz" wrap="square" lIns="91440" tIns="45720" rIns="91440" bIns="45720" numCol="1" anchor="t" anchorCtr="0" compatLnSpc="1"/>
            <a:lstStyle/>
            <a:p>
              <a:endParaRPr lang="zh-CN" altLang="en-US">
                <a:solidFill>
                  <a:srgbClr val="F2F2F2"/>
                </a:solidFill>
              </a:endParaRPr>
            </a:p>
          </p:txBody>
        </p:sp>
        <p:sp>
          <p:nvSpPr>
            <p:cNvPr id="36" name="Freeform 22"/>
            <p:cNvSpPr/>
            <p:nvPr/>
          </p:nvSpPr>
          <p:spPr bwMode="auto">
            <a:xfrm>
              <a:off x="6711921" y="1641476"/>
              <a:ext cx="258763" cy="254000"/>
            </a:xfrm>
            <a:custGeom>
              <a:gdLst>
                <a:gd name="T0" fmla="*/ 0 w 163"/>
                <a:gd name="T1" fmla="*/ 40 h 160"/>
                <a:gd name="T2" fmla="*/ 163 w 163"/>
                <a:gd name="T3" fmla="*/ 0 h 160"/>
                <a:gd name="T4" fmla="*/ 120 w 163"/>
                <a:gd name="T5" fmla="*/ 160 h 160"/>
                <a:gd name="T6" fmla="*/ 0 w 163"/>
                <a:gd name="T7" fmla="*/ 40 h 160"/>
              </a:gdLst>
              <a:cxnLst>
                <a:cxn ang="0">
                  <a:pos x="T0" y="T1"/>
                </a:cxn>
                <a:cxn ang="0">
                  <a:pos x="T2" y="T3"/>
                </a:cxn>
                <a:cxn ang="0">
                  <a:pos x="T4" y="T5"/>
                </a:cxn>
                <a:cxn ang="0">
                  <a:pos x="T6" y="T7"/>
                </a:cxn>
              </a:cxnLst>
              <a:rect l="0" t="0" r="r" b="b"/>
              <a:pathLst>
                <a:path w="163" h="160">
                  <a:moveTo>
                    <a:pt x="0" y="40"/>
                  </a:moveTo>
                  <a:lnTo>
                    <a:pt x="163" y="0"/>
                  </a:lnTo>
                  <a:lnTo>
                    <a:pt x="120" y="160"/>
                  </a:lnTo>
                  <a:lnTo>
                    <a:pt x="0" y="40"/>
                  </a:lnTo>
                  <a:close/>
                </a:path>
              </a:pathLst>
            </a:custGeom>
            <a:solidFill>
              <a:schemeClr val="accent2">
                <a:lumMod val="75000"/>
                <a:alpha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37" name="Freeform 23"/>
            <p:cNvSpPr/>
            <p:nvPr/>
          </p:nvSpPr>
          <p:spPr bwMode="auto">
            <a:xfrm>
              <a:off x="5976909" y="3303589"/>
              <a:ext cx="263525" cy="230188"/>
            </a:xfrm>
            <a:custGeom>
              <a:gdLst>
                <a:gd name="T0" fmla="*/ 0 w 166"/>
                <a:gd name="T1" fmla="*/ 145 h 145"/>
                <a:gd name="T2" fmla="*/ 83 w 166"/>
                <a:gd name="T3" fmla="*/ 0 h 145"/>
                <a:gd name="T4" fmla="*/ 166 w 166"/>
                <a:gd name="T5" fmla="*/ 145 h 145"/>
                <a:gd name="T6" fmla="*/ 0 w 166"/>
                <a:gd name="T7" fmla="*/ 145 h 145"/>
              </a:gdLst>
              <a:cxnLst>
                <a:cxn ang="0">
                  <a:pos x="T0" y="T1"/>
                </a:cxn>
                <a:cxn ang="0">
                  <a:pos x="T2" y="T3"/>
                </a:cxn>
                <a:cxn ang="0">
                  <a:pos x="T4" y="T5"/>
                </a:cxn>
                <a:cxn ang="0">
                  <a:pos x="T6" y="T7"/>
                </a:cxn>
              </a:cxnLst>
              <a:rect l="0" t="0" r="r" b="b"/>
              <a:pathLst>
                <a:path w="166" h="145">
                  <a:moveTo>
                    <a:pt x="0" y="145"/>
                  </a:moveTo>
                  <a:lnTo>
                    <a:pt x="83" y="0"/>
                  </a:lnTo>
                  <a:lnTo>
                    <a:pt x="166" y="145"/>
                  </a:lnTo>
                  <a:lnTo>
                    <a:pt x="0" y="145"/>
                  </a:lnTo>
                  <a:close/>
                </a:path>
              </a:pathLst>
            </a:custGeom>
            <a:solidFill>
              <a:schemeClr val="accent2">
                <a:lumMod val="75000"/>
                <a:alpha val="50000"/>
              </a:schemeClr>
            </a:solidFill>
            <a:ln>
              <a:noFill/>
            </a:ln>
          </p:spPr>
          <p:txBody>
            <a:bodyPr vert="horz" wrap="square" lIns="91440" tIns="45720" rIns="91440" bIns="45720" numCol="1" anchor="t" anchorCtr="0" compatLnSpc="1"/>
            <a:lstStyle/>
            <a:p>
              <a:endParaRPr lang="zh-CN" altLang="en-US">
                <a:solidFill>
                  <a:srgbClr val="F2F2F2"/>
                </a:solidFill>
              </a:endParaRPr>
            </a:p>
          </p:txBody>
        </p:sp>
        <p:sp>
          <p:nvSpPr>
            <p:cNvPr id="38" name="Freeform 24"/>
            <p:cNvSpPr/>
            <p:nvPr/>
          </p:nvSpPr>
          <p:spPr bwMode="auto">
            <a:xfrm>
              <a:off x="6665884" y="5086351"/>
              <a:ext cx="252413" cy="258763"/>
            </a:xfrm>
            <a:custGeom>
              <a:gdLst>
                <a:gd name="T0" fmla="*/ 44 w 159"/>
                <a:gd name="T1" fmla="*/ 163 h 163"/>
                <a:gd name="T2" fmla="*/ 0 w 159"/>
                <a:gd name="T3" fmla="*/ 0 h 163"/>
                <a:gd name="T4" fmla="*/ 159 w 159"/>
                <a:gd name="T5" fmla="*/ 44 h 163"/>
                <a:gd name="T6" fmla="*/ 44 w 159"/>
                <a:gd name="T7" fmla="*/ 163 h 163"/>
              </a:gdLst>
              <a:cxnLst>
                <a:cxn ang="0">
                  <a:pos x="T0" y="T1"/>
                </a:cxn>
                <a:cxn ang="0">
                  <a:pos x="T2" y="T3"/>
                </a:cxn>
                <a:cxn ang="0">
                  <a:pos x="T4" y="T5"/>
                </a:cxn>
                <a:cxn ang="0">
                  <a:pos x="T6" y="T7"/>
                </a:cxn>
              </a:cxnLst>
              <a:rect l="0" t="0" r="r" b="b"/>
              <a:pathLst>
                <a:path w="159" h="163">
                  <a:moveTo>
                    <a:pt x="44" y="163"/>
                  </a:moveTo>
                  <a:lnTo>
                    <a:pt x="0" y="0"/>
                  </a:lnTo>
                  <a:lnTo>
                    <a:pt x="159" y="44"/>
                  </a:lnTo>
                  <a:lnTo>
                    <a:pt x="44" y="163"/>
                  </a:lnTo>
                  <a:close/>
                </a:path>
              </a:pathLst>
            </a:custGeom>
            <a:solidFill>
              <a:schemeClr val="accent2">
                <a:lumMod val="75000"/>
                <a:alpha val="50000"/>
              </a:schemeClr>
            </a:solidFill>
            <a:ln>
              <a:noFill/>
            </a:ln>
          </p:spPr>
          <p:txBody>
            <a:bodyPr vert="horz" wrap="square" lIns="91440" tIns="45720" rIns="91440" bIns="45720" numCol="1" anchor="t" anchorCtr="0" compatLnSpc="1"/>
            <a:lstStyle/>
            <a:p>
              <a:endParaRPr lang="zh-CN" altLang="en-US">
                <a:solidFill>
                  <a:srgbClr val="F2F2F2"/>
                </a:solidFill>
              </a:endParaRPr>
            </a:p>
          </p:txBody>
        </p:sp>
        <p:sp>
          <p:nvSpPr>
            <p:cNvPr id="39" name="Freeform 25"/>
            <p:cNvSpPr/>
            <p:nvPr/>
          </p:nvSpPr>
          <p:spPr bwMode="auto">
            <a:xfrm>
              <a:off x="8316884" y="5834064"/>
              <a:ext cx="228600" cy="265113"/>
            </a:xfrm>
            <a:custGeom>
              <a:gdLst>
                <a:gd name="T0" fmla="*/ 144 w 144"/>
                <a:gd name="T1" fmla="*/ 167 h 167"/>
                <a:gd name="T2" fmla="*/ 0 w 144"/>
                <a:gd name="T3" fmla="*/ 83 h 167"/>
                <a:gd name="T4" fmla="*/ 144 w 144"/>
                <a:gd name="T5" fmla="*/ 0 h 167"/>
                <a:gd name="T6" fmla="*/ 144 w 144"/>
                <a:gd name="T7" fmla="*/ 167 h 167"/>
              </a:gdLst>
              <a:cxnLst>
                <a:cxn ang="0">
                  <a:pos x="T0" y="T1"/>
                </a:cxn>
                <a:cxn ang="0">
                  <a:pos x="T2" y="T3"/>
                </a:cxn>
                <a:cxn ang="0">
                  <a:pos x="T4" y="T5"/>
                </a:cxn>
                <a:cxn ang="0">
                  <a:pos x="T6" y="T7"/>
                </a:cxn>
              </a:cxnLst>
              <a:rect l="0" t="0" r="r" b="b"/>
              <a:pathLst>
                <a:path w="144" h="167">
                  <a:moveTo>
                    <a:pt x="144" y="167"/>
                  </a:moveTo>
                  <a:lnTo>
                    <a:pt x="0" y="83"/>
                  </a:lnTo>
                  <a:lnTo>
                    <a:pt x="144" y="0"/>
                  </a:lnTo>
                  <a:lnTo>
                    <a:pt x="144" y="167"/>
                  </a:lnTo>
                  <a:close/>
                </a:path>
              </a:pathLst>
            </a:custGeom>
            <a:solidFill>
              <a:schemeClr val="accent2">
                <a:lumMod val="75000"/>
                <a:alpha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40" name="Freeform 26"/>
            <p:cNvSpPr/>
            <p:nvPr/>
          </p:nvSpPr>
          <p:spPr bwMode="auto">
            <a:xfrm>
              <a:off x="10121871" y="5167314"/>
              <a:ext cx="258763" cy="258763"/>
            </a:xfrm>
            <a:custGeom>
              <a:gdLst>
                <a:gd name="T0" fmla="*/ 163 w 163"/>
                <a:gd name="T1" fmla="*/ 120 h 163"/>
                <a:gd name="T2" fmla="*/ 0 w 163"/>
                <a:gd name="T3" fmla="*/ 163 h 163"/>
                <a:gd name="T4" fmla="*/ 43 w 163"/>
                <a:gd name="T5" fmla="*/ 0 h 163"/>
                <a:gd name="T6" fmla="*/ 163 w 163"/>
                <a:gd name="T7" fmla="*/ 120 h 163"/>
              </a:gdLst>
              <a:cxnLst>
                <a:cxn ang="0">
                  <a:pos x="T0" y="T1"/>
                </a:cxn>
                <a:cxn ang="0">
                  <a:pos x="T2" y="T3"/>
                </a:cxn>
                <a:cxn ang="0">
                  <a:pos x="T4" y="T5"/>
                </a:cxn>
                <a:cxn ang="0">
                  <a:pos x="T6" y="T7"/>
                </a:cxn>
              </a:cxnLst>
              <a:rect l="0" t="0" r="r" b="b"/>
              <a:pathLst>
                <a:path w="163" h="163">
                  <a:moveTo>
                    <a:pt x="163" y="120"/>
                  </a:moveTo>
                  <a:lnTo>
                    <a:pt x="0" y="163"/>
                  </a:lnTo>
                  <a:lnTo>
                    <a:pt x="43" y="0"/>
                  </a:lnTo>
                  <a:lnTo>
                    <a:pt x="163" y="120"/>
                  </a:lnTo>
                  <a:close/>
                </a:path>
              </a:pathLst>
            </a:custGeom>
            <a:solidFill>
              <a:schemeClr val="accent2">
                <a:lumMod val="75000"/>
                <a:alpha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grpSp>
          <p:nvGrpSpPr>
            <p:cNvPr id="41" name="组合 40"/>
            <p:cNvGrpSpPr/>
            <p:nvPr/>
          </p:nvGrpSpPr>
          <p:grpSpPr>
            <a:xfrm>
              <a:off x="6267421" y="3883952"/>
              <a:ext cx="874713" cy="544513"/>
              <a:chOff x="11048155" y="4957718"/>
              <a:chExt cx="874713" cy="544513"/>
            </a:xfrm>
            <a:solidFill>
              <a:schemeClr val="bg1"/>
            </a:solidFill>
          </p:grpSpPr>
          <p:sp>
            <p:nvSpPr>
              <p:cNvPr id="76" name="Freeform 29"/>
              <p:cNvSpPr>
                <a:spLocks noEditPoints="1"/>
              </p:cNvSpPr>
              <p:nvPr/>
            </p:nvSpPr>
            <p:spPr bwMode="auto">
              <a:xfrm>
                <a:off x="11048155" y="5160918"/>
                <a:ext cx="427038" cy="341313"/>
              </a:xfrm>
              <a:custGeom>
                <a:gdLst>
                  <a:gd name="T0" fmla="*/ 62 w 114"/>
                  <a:gd name="T1" fmla="*/ 91 h 91"/>
                  <a:gd name="T2" fmla="*/ 40 w 114"/>
                  <a:gd name="T3" fmla="*/ 88 h 91"/>
                  <a:gd name="T4" fmla="*/ 10 w 114"/>
                  <a:gd name="T5" fmla="*/ 14 h 91"/>
                  <a:gd name="T6" fmla="*/ 10 w 114"/>
                  <a:gd name="T7" fmla="*/ 13 h 91"/>
                  <a:gd name="T8" fmla="*/ 11 w 114"/>
                  <a:gd name="T9" fmla="*/ 12 h 91"/>
                  <a:gd name="T10" fmla="*/ 45 w 114"/>
                  <a:gd name="T11" fmla="*/ 0 h 91"/>
                  <a:gd name="T12" fmla="*/ 113 w 114"/>
                  <a:gd name="T13" fmla="*/ 57 h 91"/>
                  <a:gd name="T14" fmla="*/ 114 w 114"/>
                  <a:gd name="T15" fmla="*/ 58 h 91"/>
                  <a:gd name="T16" fmla="*/ 113 w 114"/>
                  <a:gd name="T17" fmla="*/ 60 h 91"/>
                  <a:gd name="T18" fmla="*/ 62 w 114"/>
                  <a:gd name="T19" fmla="*/ 91 h 91"/>
                  <a:gd name="T20" fmla="*/ 17 w 114"/>
                  <a:gd name="T21" fmla="*/ 17 h 91"/>
                  <a:gd name="T22" fmla="*/ 42 w 114"/>
                  <a:gd name="T23" fmla="*/ 80 h 91"/>
                  <a:gd name="T24" fmla="*/ 62 w 114"/>
                  <a:gd name="T25" fmla="*/ 83 h 91"/>
                  <a:gd name="T26" fmla="*/ 105 w 114"/>
                  <a:gd name="T27" fmla="*/ 58 h 91"/>
                  <a:gd name="T28" fmla="*/ 45 w 114"/>
                  <a:gd name="T29" fmla="*/ 8 h 91"/>
                  <a:gd name="T30" fmla="*/ 17 w 114"/>
                  <a:gd name="T31" fmla="*/ 17 h 9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4" h="91">
                    <a:moveTo>
                      <a:pt x="62" y="91"/>
                    </a:moveTo>
                    <a:cubicBezTo>
                      <a:pt x="56" y="91"/>
                      <a:pt x="48" y="90"/>
                      <a:pt x="40" y="88"/>
                    </a:cubicBezTo>
                    <a:cubicBezTo>
                      <a:pt x="0" y="79"/>
                      <a:pt x="7" y="32"/>
                      <a:pt x="10" y="14"/>
                    </a:cubicBezTo>
                    <a:cubicBezTo>
                      <a:pt x="10" y="13"/>
                      <a:pt x="10" y="13"/>
                      <a:pt x="10" y="13"/>
                    </a:cubicBezTo>
                    <a:cubicBezTo>
                      <a:pt x="11" y="12"/>
                      <a:pt x="11" y="12"/>
                      <a:pt x="11" y="12"/>
                    </a:cubicBezTo>
                    <a:cubicBezTo>
                      <a:pt x="11" y="11"/>
                      <a:pt x="21" y="0"/>
                      <a:pt x="45" y="0"/>
                    </a:cubicBezTo>
                    <a:cubicBezTo>
                      <a:pt x="89" y="0"/>
                      <a:pt x="112" y="54"/>
                      <a:pt x="113" y="57"/>
                    </a:cubicBezTo>
                    <a:cubicBezTo>
                      <a:pt x="114" y="58"/>
                      <a:pt x="114" y="58"/>
                      <a:pt x="114" y="58"/>
                    </a:cubicBezTo>
                    <a:cubicBezTo>
                      <a:pt x="113" y="60"/>
                      <a:pt x="113" y="60"/>
                      <a:pt x="113" y="60"/>
                    </a:cubicBezTo>
                    <a:cubicBezTo>
                      <a:pt x="103" y="80"/>
                      <a:pt x="86" y="91"/>
                      <a:pt x="62" y="91"/>
                    </a:cubicBezTo>
                    <a:moveTo>
                      <a:pt x="17" y="17"/>
                    </a:moveTo>
                    <a:cubicBezTo>
                      <a:pt x="12" y="56"/>
                      <a:pt x="19" y="75"/>
                      <a:pt x="42" y="80"/>
                    </a:cubicBezTo>
                    <a:cubicBezTo>
                      <a:pt x="49" y="82"/>
                      <a:pt x="56" y="83"/>
                      <a:pt x="62" y="83"/>
                    </a:cubicBezTo>
                    <a:cubicBezTo>
                      <a:pt x="82" y="83"/>
                      <a:pt x="96" y="75"/>
                      <a:pt x="105" y="58"/>
                    </a:cubicBezTo>
                    <a:cubicBezTo>
                      <a:pt x="101" y="49"/>
                      <a:pt x="79" y="8"/>
                      <a:pt x="45" y="8"/>
                    </a:cubicBezTo>
                    <a:cubicBezTo>
                      <a:pt x="28" y="8"/>
                      <a:pt x="20" y="14"/>
                      <a:pt x="17" y="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77" name="Freeform 30"/>
              <p:cNvSpPr/>
              <p:nvPr/>
            </p:nvSpPr>
            <p:spPr bwMode="auto">
              <a:xfrm>
                <a:off x="11070380" y="4957718"/>
                <a:ext cx="44450" cy="274638"/>
              </a:xfrm>
              <a:custGeom>
                <a:gdLst>
                  <a:gd name="T0" fmla="*/ 8 w 12"/>
                  <a:gd name="T1" fmla="*/ 73 h 73"/>
                  <a:gd name="T2" fmla="*/ 4 w 12"/>
                  <a:gd name="T3" fmla="*/ 69 h 73"/>
                  <a:gd name="T4" fmla="*/ 0 w 12"/>
                  <a:gd name="T5" fmla="*/ 4 h 73"/>
                  <a:gd name="T6" fmla="*/ 3 w 12"/>
                  <a:gd name="T7" fmla="*/ 0 h 73"/>
                  <a:gd name="T8" fmla="*/ 8 w 12"/>
                  <a:gd name="T9" fmla="*/ 3 h 73"/>
                  <a:gd name="T10" fmla="*/ 12 w 12"/>
                  <a:gd name="T11" fmla="*/ 68 h 73"/>
                  <a:gd name="T12" fmla="*/ 8 w 12"/>
                  <a:gd name="T13" fmla="*/ 72 h 73"/>
                  <a:gd name="T14" fmla="*/ 8 w 12"/>
                  <a:gd name="T15" fmla="*/ 73 h 73"/>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73">
                    <a:moveTo>
                      <a:pt x="8" y="73"/>
                    </a:moveTo>
                    <a:cubicBezTo>
                      <a:pt x="5" y="73"/>
                      <a:pt x="4" y="71"/>
                      <a:pt x="4" y="69"/>
                    </a:cubicBezTo>
                    <a:cubicBezTo>
                      <a:pt x="0" y="4"/>
                      <a:pt x="0" y="4"/>
                      <a:pt x="0" y="4"/>
                    </a:cubicBezTo>
                    <a:cubicBezTo>
                      <a:pt x="0" y="2"/>
                      <a:pt x="1" y="0"/>
                      <a:pt x="3" y="0"/>
                    </a:cubicBezTo>
                    <a:cubicBezTo>
                      <a:pt x="6" y="0"/>
                      <a:pt x="8" y="1"/>
                      <a:pt x="8" y="3"/>
                    </a:cubicBezTo>
                    <a:cubicBezTo>
                      <a:pt x="12" y="68"/>
                      <a:pt x="12" y="68"/>
                      <a:pt x="12" y="68"/>
                    </a:cubicBezTo>
                    <a:cubicBezTo>
                      <a:pt x="12" y="70"/>
                      <a:pt x="10" y="72"/>
                      <a:pt x="8" y="72"/>
                    </a:cubicBezTo>
                    <a:cubicBezTo>
                      <a:pt x="8" y="73"/>
                      <a:pt x="8" y="73"/>
                      <a:pt x="8" y="7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78" name="Freeform 31"/>
              <p:cNvSpPr>
                <a:spLocks noEditPoints="1"/>
              </p:cNvSpPr>
              <p:nvPr/>
            </p:nvSpPr>
            <p:spPr bwMode="auto">
              <a:xfrm>
                <a:off x="11494243" y="5160918"/>
                <a:ext cx="428625" cy="341313"/>
              </a:xfrm>
              <a:custGeom>
                <a:gdLst>
                  <a:gd name="T0" fmla="*/ 51 w 114"/>
                  <a:gd name="T1" fmla="*/ 91 h 91"/>
                  <a:gd name="T2" fmla="*/ 51 w 114"/>
                  <a:gd name="T3" fmla="*/ 91 h 91"/>
                  <a:gd name="T4" fmla="*/ 1 w 114"/>
                  <a:gd name="T5" fmla="*/ 60 h 91"/>
                  <a:gd name="T6" fmla="*/ 0 w 114"/>
                  <a:gd name="T7" fmla="*/ 58 h 91"/>
                  <a:gd name="T8" fmla="*/ 1 w 114"/>
                  <a:gd name="T9" fmla="*/ 57 h 91"/>
                  <a:gd name="T10" fmla="*/ 69 w 114"/>
                  <a:gd name="T11" fmla="*/ 0 h 91"/>
                  <a:gd name="T12" fmla="*/ 103 w 114"/>
                  <a:gd name="T13" fmla="*/ 12 h 91"/>
                  <a:gd name="T14" fmla="*/ 104 w 114"/>
                  <a:gd name="T15" fmla="*/ 13 h 91"/>
                  <a:gd name="T16" fmla="*/ 104 w 114"/>
                  <a:gd name="T17" fmla="*/ 14 h 91"/>
                  <a:gd name="T18" fmla="*/ 74 w 114"/>
                  <a:gd name="T19" fmla="*/ 88 h 91"/>
                  <a:gd name="T20" fmla="*/ 51 w 114"/>
                  <a:gd name="T21" fmla="*/ 91 h 91"/>
                  <a:gd name="T22" fmla="*/ 9 w 114"/>
                  <a:gd name="T23" fmla="*/ 58 h 91"/>
                  <a:gd name="T24" fmla="*/ 51 w 114"/>
                  <a:gd name="T25" fmla="*/ 83 h 91"/>
                  <a:gd name="T26" fmla="*/ 72 w 114"/>
                  <a:gd name="T27" fmla="*/ 80 h 91"/>
                  <a:gd name="T28" fmla="*/ 96 w 114"/>
                  <a:gd name="T29" fmla="*/ 17 h 91"/>
                  <a:gd name="T30" fmla="*/ 69 w 114"/>
                  <a:gd name="T31" fmla="*/ 8 h 91"/>
                  <a:gd name="T32" fmla="*/ 9 w 114"/>
                  <a:gd name="T33" fmla="*/ 58 h 9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4" h="91">
                    <a:moveTo>
                      <a:pt x="51" y="91"/>
                    </a:moveTo>
                    <a:cubicBezTo>
                      <a:pt x="51" y="91"/>
                      <a:pt x="51" y="91"/>
                      <a:pt x="51" y="91"/>
                    </a:cubicBezTo>
                    <a:cubicBezTo>
                      <a:pt x="28" y="91"/>
                      <a:pt x="11" y="80"/>
                      <a:pt x="1" y="60"/>
                    </a:cubicBezTo>
                    <a:cubicBezTo>
                      <a:pt x="0" y="58"/>
                      <a:pt x="0" y="58"/>
                      <a:pt x="0" y="58"/>
                    </a:cubicBezTo>
                    <a:cubicBezTo>
                      <a:pt x="1" y="57"/>
                      <a:pt x="1" y="57"/>
                      <a:pt x="1" y="57"/>
                    </a:cubicBezTo>
                    <a:cubicBezTo>
                      <a:pt x="2" y="54"/>
                      <a:pt x="25" y="0"/>
                      <a:pt x="69" y="0"/>
                    </a:cubicBezTo>
                    <a:cubicBezTo>
                      <a:pt x="92" y="0"/>
                      <a:pt x="103" y="11"/>
                      <a:pt x="103" y="12"/>
                    </a:cubicBezTo>
                    <a:cubicBezTo>
                      <a:pt x="104" y="13"/>
                      <a:pt x="104" y="13"/>
                      <a:pt x="104" y="13"/>
                    </a:cubicBezTo>
                    <a:cubicBezTo>
                      <a:pt x="104" y="14"/>
                      <a:pt x="104" y="14"/>
                      <a:pt x="104" y="14"/>
                    </a:cubicBezTo>
                    <a:cubicBezTo>
                      <a:pt x="107" y="32"/>
                      <a:pt x="114" y="79"/>
                      <a:pt x="74" y="88"/>
                    </a:cubicBezTo>
                    <a:cubicBezTo>
                      <a:pt x="66" y="90"/>
                      <a:pt x="58" y="91"/>
                      <a:pt x="51" y="91"/>
                    </a:cubicBezTo>
                    <a:moveTo>
                      <a:pt x="9" y="58"/>
                    </a:moveTo>
                    <a:cubicBezTo>
                      <a:pt x="17" y="75"/>
                      <a:pt x="31" y="83"/>
                      <a:pt x="51" y="83"/>
                    </a:cubicBezTo>
                    <a:cubicBezTo>
                      <a:pt x="58" y="83"/>
                      <a:pt x="65" y="82"/>
                      <a:pt x="72" y="80"/>
                    </a:cubicBezTo>
                    <a:cubicBezTo>
                      <a:pt x="95" y="75"/>
                      <a:pt x="102" y="56"/>
                      <a:pt x="96" y="17"/>
                    </a:cubicBezTo>
                    <a:cubicBezTo>
                      <a:pt x="94" y="14"/>
                      <a:pt x="85" y="8"/>
                      <a:pt x="69" y="8"/>
                    </a:cubicBezTo>
                    <a:cubicBezTo>
                      <a:pt x="34" y="8"/>
                      <a:pt x="13" y="49"/>
                      <a:pt x="9" y="5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79" name="Freeform 32"/>
              <p:cNvSpPr/>
              <p:nvPr/>
            </p:nvSpPr>
            <p:spPr bwMode="auto">
              <a:xfrm>
                <a:off x="11856193" y="4957718"/>
                <a:ext cx="44450" cy="274638"/>
              </a:xfrm>
              <a:custGeom>
                <a:gdLst>
                  <a:gd name="T0" fmla="*/ 4 w 12"/>
                  <a:gd name="T1" fmla="*/ 73 h 73"/>
                  <a:gd name="T2" fmla="*/ 4 w 12"/>
                  <a:gd name="T3" fmla="*/ 72 h 73"/>
                  <a:gd name="T4" fmla="*/ 0 w 12"/>
                  <a:gd name="T5" fmla="*/ 68 h 73"/>
                  <a:gd name="T6" fmla="*/ 4 w 12"/>
                  <a:gd name="T7" fmla="*/ 3 h 73"/>
                  <a:gd name="T8" fmla="*/ 8 w 12"/>
                  <a:gd name="T9" fmla="*/ 0 h 73"/>
                  <a:gd name="T10" fmla="*/ 12 w 12"/>
                  <a:gd name="T11" fmla="*/ 4 h 73"/>
                  <a:gd name="T12" fmla="*/ 8 w 12"/>
                  <a:gd name="T13" fmla="*/ 69 h 73"/>
                  <a:gd name="T14" fmla="*/ 4 w 12"/>
                  <a:gd name="T15" fmla="*/ 73 h 73"/>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73">
                    <a:moveTo>
                      <a:pt x="4" y="73"/>
                    </a:moveTo>
                    <a:cubicBezTo>
                      <a:pt x="4" y="73"/>
                      <a:pt x="4" y="73"/>
                      <a:pt x="4" y="72"/>
                    </a:cubicBezTo>
                    <a:cubicBezTo>
                      <a:pt x="2" y="72"/>
                      <a:pt x="0" y="70"/>
                      <a:pt x="0" y="68"/>
                    </a:cubicBezTo>
                    <a:cubicBezTo>
                      <a:pt x="4" y="3"/>
                      <a:pt x="4" y="3"/>
                      <a:pt x="4" y="3"/>
                    </a:cubicBezTo>
                    <a:cubicBezTo>
                      <a:pt x="4" y="1"/>
                      <a:pt x="6" y="0"/>
                      <a:pt x="8" y="0"/>
                    </a:cubicBezTo>
                    <a:cubicBezTo>
                      <a:pt x="10" y="0"/>
                      <a:pt x="12" y="2"/>
                      <a:pt x="12" y="4"/>
                    </a:cubicBezTo>
                    <a:cubicBezTo>
                      <a:pt x="8" y="69"/>
                      <a:pt x="8" y="69"/>
                      <a:pt x="8" y="69"/>
                    </a:cubicBezTo>
                    <a:cubicBezTo>
                      <a:pt x="8" y="71"/>
                      <a:pt x="6" y="73"/>
                      <a:pt x="4" y="7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80" name="Rectangle 33"/>
              <p:cNvSpPr>
                <a:spLocks noChangeArrowheads="1"/>
              </p:cNvSpPr>
              <p:nvPr/>
            </p:nvSpPr>
            <p:spPr bwMode="auto">
              <a:xfrm>
                <a:off x="11457730" y="5378405"/>
                <a:ext cx="523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81" name="Freeform 34"/>
              <p:cNvSpPr/>
              <p:nvPr/>
            </p:nvSpPr>
            <p:spPr bwMode="auto">
              <a:xfrm>
                <a:off x="11389468" y="5419680"/>
                <a:ext cx="187325" cy="44450"/>
              </a:xfrm>
              <a:custGeom>
                <a:gdLst>
                  <a:gd name="T0" fmla="*/ 49 w 50"/>
                  <a:gd name="T1" fmla="*/ 12 h 12"/>
                  <a:gd name="T2" fmla="*/ 2 w 50"/>
                  <a:gd name="T3" fmla="*/ 12 h 12"/>
                  <a:gd name="T4" fmla="*/ 0 w 50"/>
                  <a:gd name="T5" fmla="*/ 8 h 12"/>
                  <a:gd name="T6" fmla="*/ 50 w 50"/>
                  <a:gd name="T7" fmla="*/ 8 h 12"/>
                  <a:gd name="T8" fmla="*/ 49 w 50"/>
                  <a:gd name="T9" fmla="*/ 12 h 12"/>
                </a:gdLst>
                <a:cxnLst>
                  <a:cxn ang="0">
                    <a:pos x="T0" y="T1"/>
                  </a:cxn>
                  <a:cxn ang="0">
                    <a:pos x="T2" y="T3"/>
                  </a:cxn>
                  <a:cxn ang="0">
                    <a:pos x="T4" y="T5"/>
                  </a:cxn>
                  <a:cxn ang="0">
                    <a:pos x="T6" y="T7"/>
                  </a:cxn>
                  <a:cxn ang="0">
                    <a:pos x="T8" y="T9"/>
                  </a:cxn>
                </a:cxnLst>
                <a:rect l="0" t="0" r="r" b="b"/>
                <a:pathLst>
                  <a:path w="50" h="12">
                    <a:moveTo>
                      <a:pt x="49" y="12"/>
                    </a:moveTo>
                    <a:cubicBezTo>
                      <a:pt x="24" y="4"/>
                      <a:pt x="2" y="12"/>
                      <a:pt x="2" y="12"/>
                    </a:cubicBezTo>
                    <a:cubicBezTo>
                      <a:pt x="0" y="8"/>
                      <a:pt x="0" y="8"/>
                      <a:pt x="0" y="8"/>
                    </a:cubicBezTo>
                    <a:cubicBezTo>
                      <a:pt x="1" y="7"/>
                      <a:pt x="23" y="0"/>
                      <a:pt x="50" y="8"/>
                    </a:cubicBezTo>
                    <a:lnTo>
                      <a:pt x="4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grpSp>
        <p:grpSp>
          <p:nvGrpSpPr>
            <p:cNvPr id="42" name="组合 41"/>
            <p:cNvGrpSpPr/>
            <p:nvPr/>
          </p:nvGrpSpPr>
          <p:grpSpPr>
            <a:xfrm>
              <a:off x="7396133" y="5056188"/>
              <a:ext cx="793751" cy="481013"/>
              <a:chOff x="9917945" y="4987880"/>
              <a:chExt cx="793751" cy="481013"/>
            </a:xfrm>
            <a:solidFill>
              <a:schemeClr val="bg1"/>
            </a:solidFill>
          </p:grpSpPr>
          <p:sp>
            <p:nvSpPr>
              <p:cNvPr id="71" name="Freeform 16"/>
              <p:cNvSpPr/>
              <p:nvPr/>
            </p:nvSpPr>
            <p:spPr bwMode="auto">
              <a:xfrm>
                <a:off x="9917945" y="4987880"/>
                <a:ext cx="398463" cy="481013"/>
              </a:xfrm>
              <a:custGeom>
                <a:gdLst>
                  <a:gd name="T0" fmla="*/ 106 w 106"/>
                  <a:gd name="T1" fmla="*/ 128 h 128"/>
                  <a:gd name="T2" fmla="*/ 63 w 106"/>
                  <a:gd name="T3" fmla="*/ 96 h 128"/>
                  <a:gd name="T4" fmla="*/ 13 w 106"/>
                  <a:gd name="T5" fmla="*/ 68 h 128"/>
                  <a:gd name="T6" fmla="*/ 1 w 106"/>
                  <a:gd name="T7" fmla="*/ 53 h 128"/>
                  <a:gd name="T8" fmla="*/ 1 w 106"/>
                  <a:gd name="T9" fmla="*/ 8 h 128"/>
                  <a:gd name="T10" fmla="*/ 9 w 106"/>
                  <a:gd name="T11" fmla="*/ 0 h 128"/>
                  <a:gd name="T12" fmla="*/ 106 w 106"/>
                  <a:gd name="T13" fmla="*/ 0 h 128"/>
                  <a:gd name="T14" fmla="*/ 106 w 106"/>
                  <a:gd name="T15" fmla="*/ 8 h 128"/>
                  <a:gd name="T16" fmla="*/ 9 w 106"/>
                  <a:gd name="T17" fmla="*/ 8 h 128"/>
                  <a:gd name="T18" fmla="*/ 9 w 106"/>
                  <a:gd name="T19" fmla="*/ 54 h 128"/>
                  <a:gd name="T20" fmla="*/ 16 w 106"/>
                  <a:gd name="T21" fmla="*/ 60 h 128"/>
                  <a:gd name="T22" fmla="*/ 70 w 106"/>
                  <a:gd name="T23" fmla="*/ 93 h 128"/>
                  <a:gd name="T24" fmla="*/ 106 w 106"/>
                  <a:gd name="T25" fmla="*/ 120 h 128"/>
                  <a:gd name="T26" fmla="*/ 106 w 106"/>
                  <a:gd name="T27" fmla="*/ 128 h 12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5" h="128">
                    <a:moveTo>
                      <a:pt x="106" y="128"/>
                    </a:moveTo>
                    <a:cubicBezTo>
                      <a:pt x="86" y="128"/>
                      <a:pt x="71" y="117"/>
                      <a:pt x="63" y="96"/>
                    </a:cubicBezTo>
                    <a:cubicBezTo>
                      <a:pt x="58" y="85"/>
                      <a:pt x="28" y="72"/>
                      <a:pt x="13" y="68"/>
                    </a:cubicBezTo>
                    <a:cubicBezTo>
                      <a:pt x="2" y="64"/>
                      <a:pt x="0" y="57"/>
                      <a:pt x="1" y="53"/>
                    </a:cubicBezTo>
                    <a:cubicBezTo>
                      <a:pt x="1" y="8"/>
                      <a:pt x="1" y="8"/>
                      <a:pt x="1" y="8"/>
                    </a:cubicBezTo>
                    <a:cubicBezTo>
                      <a:pt x="1" y="4"/>
                      <a:pt x="5" y="0"/>
                      <a:pt x="9" y="0"/>
                    </a:cubicBezTo>
                    <a:cubicBezTo>
                      <a:pt x="106" y="0"/>
                      <a:pt x="106" y="0"/>
                      <a:pt x="106" y="0"/>
                    </a:cubicBezTo>
                    <a:cubicBezTo>
                      <a:pt x="106" y="8"/>
                      <a:pt x="106" y="8"/>
                      <a:pt x="106" y="8"/>
                    </a:cubicBezTo>
                    <a:cubicBezTo>
                      <a:pt x="9" y="8"/>
                      <a:pt x="9" y="8"/>
                      <a:pt x="9" y="8"/>
                    </a:cubicBezTo>
                    <a:cubicBezTo>
                      <a:pt x="9" y="54"/>
                      <a:pt x="9" y="54"/>
                      <a:pt x="9" y="54"/>
                    </a:cubicBezTo>
                    <a:cubicBezTo>
                      <a:pt x="9" y="54"/>
                      <a:pt x="8" y="58"/>
                      <a:pt x="16" y="60"/>
                    </a:cubicBezTo>
                    <a:cubicBezTo>
                      <a:pt x="16" y="60"/>
                      <a:pt x="63" y="75"/>
                      <a:pt x="70" y="93"/>
                    </a:cubicBezTo>
                    <a:cubicBezTo>
                      <a:pt x="75" y="105"/>
                      <a:pt x="85" y="120"/>
                      <a:pt x="106" y="120"/>
                    </a:cubicBezTo>
                    <a:lnTo>
                      <a:pt x="106" y="1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72" name="Freeform 17"/>
              <p:cNvSpPr/>
              <p:nvPr/>
            </p:nvSpPr>
            <p:spPr bwMode="auto">
              <a:xfrm>
                <a:off x="10316408" y="4987880"/>
                <a:ext cx="395288" cy="481013"/>
              </a:xfrm>
              <a:custGeom>
                <a:gdLst>
                  <a:gd name="T0" fmla="*/ 0 w 105"/>
                  <a:gd name="T1" fmla="*/ 128 h 128"/>
                  <a:gd name="T2" fmla="*/ 0 w 105"/>
                  <a:gd name="T3" fmla="*/ 120 h 128"/>
                  <a:gd name="T4" fmla="*/ 35 w 105"/>
                  <a:gd name="T5" fmla="*/ 93 h 128"/>
                  <a:gd name="T6" fmla="*/ 90 w 105"/>
                  <a:gd name="T7" fmla="*/ 60 h 128"/>
                  <a:gd name="T8" fmla="*/ 97 w 105"/>
                  <a:gd name="T9" fmla="*/ 54 h 128"/>
                  <a:gd name="T10" fmla="*/ 96 w 105"/>
                  <a:gd name="T11" fmla="*/ 53 h 128"/>
                  <a:gd name="T12" fmla="*/ 96 w 105"/>
                  <a:gd name="T13" fmla="*/ 8 h 128"/>
                  <a:gd name="T14" fmla="*/ 0 w 105"/>
                  <a:gd name="T15" fmla="*/ 8 h 128"/>
                  <a:gd name="T16" fmla="*/ 0 w 105"/>
                  <a:gd name="T17" fmla="*/ 0 h 128"/>
                  <a:gd name="T18" fmla="*/ 96 w 105"/>
                  <a:gd name="T19" fmla="*/ 0 h 128"/>
                  <a:gd name="T20" fmla="*/ 104 w 105"/>
                  <a:gd name="T21" fmla="*/ 8 h 128"/>
                  <a:gd name="T22" fmla="*/ 104 w 105"/>
                  <a:gd name="T23" fmla="*/ 53 h 128"/>
                  <a:gd name="T24" fmla="*/ 92 w 105"/>
                  <a:gd name="T25" fmla="*/ 68 h 128"/>
                  <a:gd name="T26" fmla="*/ 43 w 105"/>
                  <a:gd name="T27" fmla="*/ 96 h 128"/>
                  <a:gd name="T28" fmla="*/ 0 w 105"/>
                  <a:gd name="T29" fmla="*/ 128 h 12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 h="128">
                    <a:moveTo>
                      <a:pt x="0" y="128"/>
                    </a:moveTo>
                    <a:cubicBezTo>
                      <a:pt x="0" y="120"/>
                      <a:pt x="0" y="120"/>
                      <a:pt x="0" y="120"/>
                    </a:cubicBezTo>
                    <a:cubicBezTo>
                      <a:pt x="21" y="120"/>
                      <a:pt x="31" y="105"/>
                      <a:pt x="35" y="93"/>
                    </a:cubicBezTo>
                    <a:cubicBezTo>
                      <a:pt x="42" y="75"/>
                      <a:pt x="89" y="60"/>
                      <a:pt x="90" y="60"/>
                    </a:cubicBezTo>
                    <a:cubicBezTo>
                      <a:pt x="97" y="58"/>
                      <a:pt x="97" y="54"/>
                      <a:pt x="97" y="54"/>
                    </a:cubicBezTo>
                    <a:cubicBezTo>
                      <a:pt x="96" y="53"/>
                      <a:pt x="96" y="53"/>
                      <a:pt x="96" y="53"/>
                    </a:cubicBezTo>
                    <a:cubicBezTo>
                      <a:pt x="96" y="8"/>
                      <a:pt x="96" y="8"/>
                      <a:pt x="96" y="8"/>
                    </a:cubicBezTo>
                    <a:cubicBezTo>
                      <a:pt x="0" y="8"/>
                      <a:pt x="0" y="8"/>
                      <a:pt x="0" y="8"/>
                    </a:cubicBezTo>
                    <a:cubicBezTo>
                      <a:pt x="0" y="0"/>
                      <a:pt x="0" y="0"/>
                      <a:pt x="0" y="0"/>
                    </a:cubicBezTo>
                    <a:cubicBezTo>
                      <a:pt x="96" y="0"/>
                      <a:pt x="96" y="0"/>
                      <a:pt x="96" y="0"/>
                    </a:cubicBezTo>
                    <a:cubicBezTo>
                      <a:pt x="101" y="0"/>
                      <a:pt x="104" y="4"/>
                      <a:pt x="104" y="8"/>
                    </a:cubicBezTo>
                    <a:cubicBezTo>
                      <a:pt x="104" y="53"/>
                      <a:pt x="104" y="53"/>
                      <a:pt x="104" y="53"/>
                    </a:cubicBezTo>
                    <a:cubicBezTo>
                      <a:pt x="105" y="57"/>
                      <a:pt x="104" y="64"/>
                      <a:pt x="92" y="68"/>
                    </a:cubicBezTo>
                    <a:cubicBezTo>
                      <a:pt x="78" y="72"/>
                      <a:pt x="47" y="85"/>
                      <a:pt x="43" y="96"/>
                    </a:cubicBezTo>
                    <a:cubicBezTo>
                      <a:pt x="35" y="117"/>
                      <a:pt x="20" y="128"/>
                      <a:pt x="0" y="12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73" name="Rectangle 18"/>
              <p:cNvSpPr>
                <a:spLocks noChangeArrowheads="1"/>
              </p:cNvSpPr>
              <p:nvPr/>
            </p:nvSpPr>
            <p:spPr bwMode="auto">
              <a:xfrm>
                <a:off x="9936995" y="5054555"/>
                <a:ext cx="755650"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74" name="Freeform 19"/>
              <p:cNvSpPr/>
              <p:nvPr/>
            </p:nvSpPr>
            <p:spPr bwMode="auto">
              <a:xfrm>
                <a:off x="10087808" y="5062493"/>
                <a:ext cx="123825" cy="222250"/>
              </a:xfrm>
              <a:custGeom>
                <a:gdLst>
                  <a:gd name="T0" fmla="*/ 1 w 33"/>
                  <a:gd name="T1" fmla="*/ 59 h 59"/>
                  <a:gd name="T2" fmla="*/ 0 w 33"/>
                  <a:gd name="T3" fmla="*/ 55 h 59"/>
                  <a:gd name="T4" fmla="*/ 29 w 33"/>
                  <a:gd name="T5" fmla="*/ 0 h 59"/>
                  <a:gd name="T6" fmla="*/ 33 w 33"/>
                  <a:gd name="T7" fmla="*/ 0 h 59"/>
                  <a:gd name="T8" fmla="*/ 1 w 33"/>
                  <a:gd name="T9" fmla="*/ 59 h 59"/>
                </a:gdLst>
                <a:cxnLst>
                  <a:cxn ang="0">
                    <a:pos x="T0" y="T1"/>
                  </a:cxn>
                  <a:cxn ang="0">
                    <a:pos x="T2" y="T3"/>
                  </a:cxn>
                  <a:cxn ang="0">
                    <a:pos x="T4" y="T5"/>
                  </a:cxn>
                  <a:cxn ang="0">
                    <a:pos x="T6" y="T7"/>
                  </a:cxn>
                  <a:cxn ang="0">
                    <a:pos x="T8" y="T9"/>
                  </a:cxn>
                </a:cxnLst>
                <a:rect l="0" t="0" r="r" b="b"/>
                <a:pathLst>
                  <a:path w="33" h="59">
                    <a:moveTo>
                      <a:pt x="1" y="59"/>
                    </a:moveTo>
                    <a:cubicBezTo>
                      <a:pt x="0" y="55"/>
                      <a:pt x="0" y="55"/>
                      <a:pt x="0" y="55"/>
                    </a:cubicBezTo>
                    <a:cubicBezTo>
                      <a:pt x="1" y="54"/>
                      <a:pt x="29" y="45"/>
                      <a:pt x="29" y="0"/>
                    </a:cubicBezTo>
                    <a:cubicBezTo>
                      <a:pt x="33" y="0"/>
                      <a:pt x="33" y="0"/>
                      <a:pt x="33" y="0"/>
                    </a:cubicBezTo>
                    <a:cubicBezTo>
                      <a:pt x="33" y="48"/>
                      <a:pt x="2" y="58"/>
                      <a:pt x="1" y="5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75" name="Freeform 20"/>
              <p:cNvSpPr/>
              <p:nvPr/>
            </p:nvSpPr>
            <p:spPr bwMode="auto">
              <a:xfrm>
                <a:off x="10414833" y="5062493"/>
                <a:ext cx="123825" cy="222250"/>
              </a:xfrm>
              <a:custGeom>
                <a:gdLst>
                  <a:gd name="T0" fmla="*/ 32 w 33"/>
                  <a:gd name="T1" fmla="*/ 59 h 59"/>
                  <a:gd name="T2" fmla="*/ 0 w 33"/>
                  <a:gd name="T3" fmla="*/ 0 h 59"/>
                  <a:gd name="T4" fmla="*/ 4 w 33"/>
                  <a:gd name="T5" fmla="*/ 0 h 59"/>
                  <a:gd name="T6" fmla="*/ 33 w 33"/>
                  <a:gd name="T7" fmla="*/ 55 h 59"/>
                  <a:gd name="T8" fmla="*/ 32 w 33"/>
                  <a:gd name="T9" fmla="*/ 59 h 59"/>
                </a:gdLst>
                <a:cxnLst>
                  <a:cxn ang="0">
                    <a:pos x="T0" y="T1"/>
                  </a:cxn>
                  <a:cxn ang="0">
                    <a:pos x="T2" y="T3"/>
                  </a:cxn>
                  <a:cxn ang="0">
                    <a:pos x="T4" y="T5"/>
                  </a:cxn>
                  <a:cxn ang="0">
                    <a:pos x="T6" y="T7"/>
                  </a:cxn>
                  <a:cxn ang="0">
                    <a:pos x="T8" y="T9"/>
                  </a:cxn>
                </a:cxnLst>
                <a:rect l="0" t="0" r="r" b="b"/>
                <a:pathLst>
                  <a:path w="33" h="59">
                    <a:moveTo>
                      <a:pt x="32" y="59"/>
                    </a:moveTo>
                    <a:cubicBezTo>
                      <a:pt x="30" y="58"/>
                      <a:pt x="0" y="48"/>
                      <a:pt x="0" y="0"/>
                    </a:cubicBezTo>
                    <a:cubicBezTo>
                      <a:pt x="4" y="0"/>
                      <a:pt x="4" y="0"/>
                      <a:pt x="4" y="0"/>
                    </a:cubicBezTo>
                    <a:cubicBezTo>
                      <a:pt x="4" y="46"/>
                      <a:pt x="32" y="55"/>
                      <a:pt x="33" y="55"/>
                    </a:cubicBezTo>
                    <a:lnTo>
                      <a:pt x="32"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grpSp>
        <p:grpSp>
          <p:nvGrpSpPr>
            <p:cNvPr id="43" name="组合 42"/>
            <p:cNvGrpSpPr/>
            <p:nvPr/>
          </p:nvGrpSpPr>
          <p:grpSpPr>
            <a:xfrm>
              <a:off x="8783608" y="4938714"/>
              <a:ext cx="835025" cy="522288"/>
              <a:chOff x="11108480" y="4075068"/>
              <a:chExt cx="835025" cy="522288"/>
            </a:xfrm>
            <a:solidFill>
              <a:schemeClr val="bg1">
                <a:lumMod val="50000"/>
                <a:alpha val="47000"/>
              </a:schemeClr>
            </a:solidFill>
          </p:grpSpPr>
          <p:sp>
            <p:nvSpPr>
              <p:cNvPr id="69" name="Freeform 27"/>
              <p:cNvSpPr>
                <a:spLocks noEditPoints="1"/>
              </p:cNvSpPr>
              <p:nvPr/>
            </p:nvSpPr>
            <p:spPr bwMode="auto">
              <a:xfrm>
                <a:off x="11108480" y="4075068"/>
                <a:ext cx="835025" cy="522288"/>
              </a:xfrm>
              <a:custGeom>
                <a:gdLst>
                  <a:gd name="T0" fmla="*/ 4 w 222"/>
                  <a:gd name="T1" fmla="*/ 139 h 139"/>
                  <a:gd name="T2" fmla="*/ 0 w 222"/>
                  <a:gd name="T3" fmla="*/ 135 h 139"/>
                  <a:gd name="T4" fmla="*/ 47 w 222"/>
                  <a:gd name="T5" fmla="*/ 85 h 139"/>
                  <a:gd name="T6" fmla="*/ 50 w 222"/>
                  <a:gd name="T7" fmla="*/ 85 h 139"/>
                  <a:gd name="T8" fmla="*/ 85 w 222"/>
                  <a:gd name="T9" fmla="*/ 93 h 139"/>
                  <a:gd name="T10" fmla="*/ 85 w 222"/>
                  <a:gd name="T11" fmla="*/ 93 h 139"/>
                  <a:gd name="T12" fmla="*/ 103 w 222"/>
                  <a:gd name="T13" fmla="*/ 87 h 139"/>
                  <a:gd name="T14" fmla="*/ 200 w 222"/>
                  <a:gd name="T15" fmla="*/ 1 h 139"/>
                  <a:gd name="T16" fmla="*/ 205 w 222"/>
                  <a:gd name="T17" fmla="*/ 1 h 139"/>
                  <a:gd name="T18" fmla="*/ 221 w 222"/>
                  <a:gd name="T19" fmla="*/ 59 h 139"/>
                  <a:gd name="T20" fmla="*/ 204 w 222"/>
                  <a:gd name="T21" fmla="*/ 72 h 139"/>
                  <a:gd name="T22" fmla="*/ 160 w 222"/>
                  <a:gd name="T23" fmla="*/ 92 h 139"/>
                  <a:gd name="T24" fmla="*/ 143 w 222"/>
                  <a:gd name="T25" fmla="*/ 104 h 139"/>
                  <a:gd name="T26" fmla="*/ 80 w 222"/>
                  <a:gd name="T27" fmla="*/ 139 h 139"/>
                  <a:gd name="T28" fmla="*/ 4 w 222"/>
                  <a:gd name="T29" fmla="*/ 139 h 139"/>
                  <a:gd name="T30" fmla="*/ 49 w 222"/>
                  <a:gd name="T31" fmla="*/ 93 h 139"/>
                  <a:gd name="T32" fmla="*/ 9 w 222"/>
                  <a:gd name="T33" fmla="*/ 131 h 139"/>
                  <a:gd name="T34" fmla="*/ 80 w 222"/>
                  <a:gd name="T35" fmla="*/ 131 h 139"/>
                  <a:gd name="T36" fmla="*/ 139 w 222"/>
                  <a:gd name="T37" fmla="*/ 97 h 139"/>
                  <a:gd name="T38" fmla="*/ 155 w 222"/>
                  <a:gd name="T39" fmla="*/ 86 h 139"/>
                  <a:gd name="T40" fmla="*/ 202 w 222"/>
                  <a:gd name="T41" fmla="*/ 65 h 139"/>
                  <a:gd name="T42" fmla="*/ 213 w 222"/>
                  <a:gd name="T43" fmla="*/ 59 h 139"/>
                  <a:gd name="T44" fmla="*/ 202 w 222"/>
                  <a:gd name="T45" fmla="*/ 10 h 139"/>
                  <a:gd name="T46" fmla="*/ 108 w 222"/>
                  <a:gd name="T47" fmla="*/ 93 h 139"/>
                  <a:gd name="T48" fmla="*/ 85 w 222"/>
                  <a:gd name="T49" fmla="*/ 101 h 139"/>
                  <a:gd name="T50" fmla="*/ 85 w 222"/>
                  <a:gd name="T51" fmla="*/ 101 h 139"/>
                  <a:gd name="T52" fmla="*/ 49 w 222"/>
                  <a:gd name="T53" fmla="*/ 93 h 13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1" h="139">
                    <a:moveTo>
                      <a:pt x="4" y="139"/>
                    </a:moveTo>
                    <a:cubicBezTo>
                      <a:pt x="2" y="139"/>
                      <a:pt x="0" y="137"/>
                      <a:pt x="0" y="135"/>
                    </a:cubicBezTo>
                    <a:cubicBezTo>
                      <a:pt x="0" y="111"/>
                      <a:pt x="42" y="88"/>
                      <a:pt x="47" y="85"/>
                    </a:cubicBezTo>
                    <a:cubicBezTo>
                      <a:pt x="48" y="84"/>
                      <a:pt x="49" y="84"/>
                      <a:pt x="50" y="85"/>
                    </a:cubicBezTo>
                    <a:cubicBezTo>
                      <a:pt x="50" y="85"/>
                      <a:pt x="69" y="93"/>
                      <a:pt x="85" y="93"/>
                    </a:cubicBezTo>
                    <a:cubicBezTo>
                      <a:pt x="85" y="93"/>
                      <a:pt x="85" y="93"/>
                      <a:pt x="85" y="93"/>
                    </a:cubicBezTo>
                    <a:cubicBezTo>
                      <a:pt x="93" y="93"/>
                      <a:pt x="99" y="91"/>
                      <a:pt x="103" y="87"/>
                    </a:cubicBezTo>
                    <a:cubicBezTo>
                      <a:pt x="131" y="62"/>
                      <a:pt x="199" y="2"/>
                      <a:pt x="200" y="1"/>
                    </a:cubicBezTo>
                    <a:cubicBezTo>
                      <a:pt x="201" y="0"/>
                      <a:pt x="204" y="0"/>
                      <a:pt x="205" y="1"/>
                    </a:cubicBezTo>
                    <a:cubicBezTo>
                      <a:pt x="222" y="18"/>
                      <a:pt x="221" y="57"/>
                      <a:pt x="221" y="59"/>
                    </a:cubicBezTo>
                    <a:cubicBezTo>
                      <a:pt x="221" y="68"/>
                      <a:pt x="213" y="70"/>
                      <a:pt x="204" y="72"/>
                    </a:cubicBezTo>
                    <a:cubicBezTo>
                      <a:pt x="194" y="75"/>
                      <a:pt x="179" y="78"/>
                      <a:pt x="160" y="92"/>
                    </a:cubicBezTo>
                    <a:cubicBezTo>
                      <a:pt x="154" y="96"/>
                      <a:pt x="148" y="100"/>
                      <a:pt x="143" y="104"/>
                    </a:cubicBezTo>
                    <a:cubicBezTo>
                      <a:pt x="114" y="125"/>
                      <a:pt x="95" y="139"/>
                      <a:pt x="80" y="139"/>
                    </a:cubicBezTo>
                    <a:cubicBezTo>
                      <a:pt x="7" y="139"/>
                      <a:pt x="4" y="139"/>
                      <a:pt x="4" y="139"/>
                    </a:cubicBezTo>
                    <a:moveTo>
                      <a:pt x="49" y="93"/>
                    </a:moveTo>
                    <a:cubicBezTo>
                      <a:pt x="37" y="100"/>
                      <a:pt x="13" y="116"/>
                      <a:pt x="9" y="131"/>
                    </a:cubicBezTo>
                    <a:cubicBezTo>
                      <a:pt x="16" y="131"/>
                      <a:pt x="34" y="131"/>
                      <a:pt x="80" y="131"/>
                    </a:cubicBezTo>
                    <a:cubicBezTo>
                      <a:pt x="92" y="131"/>
                      <a:pt x="112" y="117"/>
                      <a:pt x="139" y="97"/>
                    </a:cubicBezTo>
                    <a:cubicBezTo>
                      <a:pt x="144" y="94"/>
                      <a:pt x="149" y="90"/>
                      <a:pt x="155" y="86"/>
                    </a:cubicBezTo>
                    <a:cubicBezTo>
                      <a:pt x="176" y="71"/>
                      <a:pt x="192" y="67"/>
                      <a:pt x="202" y="65"/>
                    </a:cubicBezTo>
                    <a:cubicBezTo>
                      <a:pt x="212" y="62"/>
                      <a:pt x="213" y="62"/>
                      <a:pt x="213" y="59"/>
                    </a:cubicBezTo>
                    <a:cubicBezTo>
                      <a:pt x="213" y="58"/>
                      <a:pt x="214" y="26"/>
                      <a:pt x="202" y="10"/>
                    </a:cubicBezTo>
                    <a:cubicBezTo>
                      <a:pt x="188" y="22"/>
                      <a:pt x="133" y="71"/>
                      <a:pt x="108" y="93"/>
                    </a:cubicBezTo>
                    <a:cubicBezTo>
                      <a:pt x="103" y="98"/>
                      <a:pt x="95" y="101"/>
                      <a:pt x="85" y="101"/>
                    </a:cubicBezTo>
                    <a:cubicBezTo>
                      <a:pt x="85" y="101"/>
                      <a:pt x="85" y="101"/>
                      <a:pt x="85" y="101"/>
                    </a:cubicBezTo>
                    <a:cubicBezTo>
                      <a:pt x="70" y="101"/>
                      <a:pt x="54" y="95"/>
                      <a:pt x="49" y="93"/>
                    </a:cubicBezTo>
                  </a:path>
                </a:pathLst>
              </a:custGeom>
              <a:grpFill/>
              <a:ln w="9525">
                <a:solidFill>
                  <a:schemeClr val="bg1">
                    <a:lumMod val="75000"/>
                  </a:schemeClr>
                </a:solidFill>
                <a:round/>
              </a:ln>
            </p:spPr>
            <p:txBody>
              <a:bodyPr vert="horz" wrap="square" lIns="91440" tIns="45720" rIns="91440" bIns="45720" numCol="1" anchor="t" anchorCtr="0" compatLnSpc="1"/>
              <a:lstStyle/>
              <a:p>
                <a:endParaRPr lang="zh-CN" altLang="en-US">
                  <a:solidFill>
                    <a:srgbClr val="F2F2F2"/>
                  </a:solidFill>
                </a:endParaRPr>
              </a:p>
            </p:txBody>
          </p:sp>
          <p:sp>
            <p:nvSpPr>
              <p:cNvPr id="70" name="Freeform 28"/>
              <p:cNvSpPr>
                <a:spLocks noEditPoints="1"/>
              </p:cNvSpPr>
              <p:nvPr/>
            </p:nvSpPr>
            <p:spPr bwMode="auto">
              <a:xfrm>
                <a:off x="11740305" y="4311605"/>
                <a:ext cx="157163" cy="285750"/>
              </a:xfrm>
              <a:custGeom>
                <a:gdLst>
                  <a:gd name="T0" fmla="*/ 11 w 42"/>
                  <a:gd name="T1" fmla="*/ 76 h 76"/>
                  <a:gd name="T2" fmla="*/ 7 w 42"/>
                  <a:gd name="T3" fmla="*/ 72 h 76"/>
                  <a:gd name="T4" fmla="*/ 7 w 42"/>
                  <a:gd name="T5" fmla="*/ 28 h 76"/>
                  <a:gd name="T6" fmla="*/ 4 w 42"/>
                  <a:gd name="T7" fmla="*/ 21 h 76"/>
                  <a:gd name="T8" fmla="*/ 0 w 42"/>
                  <a:gd name="T9" fmla="*/ 17 h 76"/>
                  <a:gd name="T10" fmla="*/ 4 w 42"/>
                  <a:gd name="T11" fmla="*/ 13 h 76"/>
                  <a:gd name="T12" fmla="*/ 4 w 42"/>
                  <a:gd name="T13" fmla="*/ 13 h 76"/>
                  <a:gd name="T14" fmla="*/ 4 w 42"/>
                  <a:gd name="T15" fmla="*/ 13 h 76"/>
                  <a:gd name="T16" fmla="*/ 36 w 42"/>
                  <a:gd name="T17" fmla="*/ 1 h 76"/>
                  <a:gd name="T18" fmla="*/ 41 w 42"/>
                  <a:gd name="T19" fmla="*/ 2 h 76"/>
                  <a:gd name="T20" fmla="*/ 41 w 42"/>
                  <a:gd name="T21" fmla="*/ 7 h 76"/>
                  <a:gd name="T22" fmla="*/ 31 w 42"/>
                  <a:gd name="T23" fmla="*/ 44 h 76"/>
                  <a:gd name="T24" fmla="*/ 31 w 42"/>
                  <a:gd name="T25" fmla="*/ 72 h 76"/>
                  <a:gd name="T26" fmla="*/ 30 w 42"/>
                  <a:gd name="T27" fmla="*/ 75 h 76"/>
                  <a:gd name="T28" fmla="*/ 27 w 42"/>
                  <a:gd name="T29" fmla="*/ 76 h 76"/>
                  <a:gd name="T30" fmla="*/ 11 w 42"/>
                  <a:gd name="T31" fmla="*/ 76 h 76"/>
                  <a:gd name="T32" fmla="*/ 13 w 42"/>
                  <a:gd name="T33" fmla="*/ 19 h 76"/>
                  <a:gd name="T34" fmla="*/ 15 w 42"/>
                  <a:gd name="T35" fmla="*/ 28 h 76"/>
                  <a:gd name="T36" fmla="*/ 15 w 42"/>
                  <a:gd name="T37" fmla="*/ 68 h 76"/>
                  <a:gd name="T38" fmla="*/ 23 w 42"/>
                  <a:gd name="T39" fmla="*/ 68 h 76"/>
                  <a:gd name="T40" fmla="*/ 23 w 42"/>
                  <a:gd name="T41" fmla="*/ 44 h 76"/>
                  <a:gd name="T42" fmla="*/ 29 w 42"/>
                  <a:gd name="T43" fmla="*/ 13 h 76"/>
                  <a:gd name="T44" fmla="*/ 13 w 42"/>
                  <a:gd name="T45" fmla="*/ 19 h 7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76">
                    <a:moveTo>
                      <a:pt x="11" y="76"/>
                    </a:moveTo>
                    <a:cubicBezTo>
                      <a:pt x="9" y="76"/>
                      <a:pt x="7" y="74"/>
                      <a:pt x="7" y="72"/>
                    </a:cubicBezTo>
                    <a:cubicBezTo>
                      <a:pt x="7" y="70"/>
                      <a:pt x="7" y="32"/>
                      <a:pt x="7" y="28"/>
                    </a:cubicBezTo>
                    <a:cubicBezTo>
                      <a:pt x="7" y="24"/>
                      <a:pt x="5" y="22"/>
                      <a:pt x="4" y="21"/>
                    </a:cubicBezTo>
                    <a:cubicBezTo>
                      <a:pt x="1" y="21"/>
                      <a:pt x="0" y="19"/>
                      <a:pt x="0" y="17"/>
                    </a:cubicBezTo>
                    <a:cubicBezTo>
                      <a:pt x="0" y="15"/>
                      <a:pt x="2" y="13"/>
                      <a:pt x="4" y="13"/>
                    </a:cubicBezTo>
                    <a:cubicBezTo>
                      <a:pt x="4" y="13"/>
                      <a:pt x="4" y="13"/>
                      <a:pt x="4" y="13"/>
                    </a:cubicBezTo>
                    <a:cubicBezTo>
                      <a:pt x="4" y="13"/>
                      <a:pt x="4" y="13"/>
                      <a:pt x="4" y="13"/>
                    </a:cubicBezTo>
                    <a:cubicBezTo>
                      <a:pt x="7" y="13"/>
                      <a:pt x="23" y="7"/>
                      <a:pt x="36" y="1"/>
                    </a:cubicBezTo>
                    <a:cubicBezTo>
                      <a:pt x="38" y="0"/>
                      <a:pt x="40" y="1"/>
                      <a:pt x="41" y="2"/>
                    </a:cubicBezTo>
                    <a:cubicBezTo>
                      <a:pt x="42" y="4"/>
                      <a:pt x="42" y="6"/>
                      <a:pt x="41" y="7"/>
                    </a:cubicBezTo>
                    <a:cubicBezTo>
                      <a:pt x="41" y="8"/>
                      <a:pt x="31" y="20"/>
                      <a:pt x="31" y="44"/>
                    </a:cubicBezTo>
                    <a:cubicBezTo>
                      <a:pt x="31" y="72"/>
                      <a:pt x="31" y="72"/>
                      <a:pt x="31" y="72"/>
                    </a:cubicBezTo>
                    <a:cubicBezTo>
                      <a:pt x="31" y="73"/>
                      <a:pt x="30" y="74"/>
                      <a:pt x="30" y="75"/>
                    </a:cubicBezTo>
                    <a:cubicBezTo>
                      <a:pt x="29" y="75"/>
                      <a:pt x="28" y="76"/>
                      <a:pt x="27" y="76"/>
                    </a:cubicBezTo>
                    <a:cubicBezTo>
                      <a:pt x="11" y="76"/>
                      <a:pt x="11" y="76"/>
                      <a:pt x="11" y="76"/>
                    </a:cubicBezTo>
                    <a:close/>
                    <a:moveTo>
                      <a:pt x="13" y="19"/>
                    </a:moveTo>
                    <a:cubicBezTo>
                      <a:pt x="14" y="21"/>
                      <a:pt x="15" y="24"/>
                      <a:pt x="15" y="28"/>
                    </a:cubicBezTo>
                    <a:cubicBezTo>
                      <a:pt x="15" y="31"/>
                      <a:pt x="15" y="58"/>
                      <a:pt x="15" y="68"/>
                    </a:cubicBezTo>
                    <a:cubicBezTo>
                      <a:pt x="23" y="68"/>
                      <a:pt x="23" y="68"/>
                      <a:pt x="23" y="68"/>
                    </a:cubicBezTo>
                    <a:cubicBezTo>
                      <a:pt x="23" y="44"/>
                      <a:pt x="23" y="44"/>
                      <a:pt x="23" y="44"/>
                    </a:cubicBezTo>
                    <a:cubicBezTo>
                      <a:pt x="23" y="30"/>
                      <a:pt x="26" y="20"/>
                      <a:pt x="29" y="13"/>
                    </a:cubicBezTo>
                    <a:cubicBezTo>
                      <a:pt x="23" y="15"/>
                      <a:pt x="17" y="17"/>
                      <a:pt x="13" y="19"/>
                    </a:cubicBezTo>
                  </a:path>
                </a:pathLst>
              </a:custGeom>
              <a:grpFill/>
              <a:ln w="9525">
                <a:solidFill>
                  <a:schemeClr val="bg1">
                    <a:lumMod val="50000"/>
                  </a:schemeClr>
                </a:solidFill>
                <a:round/>
              </a:ln>
            </p:spPr>
            <p:txBody>
              <a:bodyPr vert="horz" wrap="square" lIns="91440" tIns="45720" rIns="91440" bIns="45720" numCol="1" anchor="t" anchorCtr="0" compatLnSpc="1"/>
              <a:lstStyle/>
              <a:p>
                <a:endParaRPr lang="zh-CN" altLang="en-US">
                  <a:solidFill>
                    <a:srgbClr val="F2F2F2"/>
                  </a:solidFill>
                </a:endParaRPr>
              </a:p>
            </p:txBody>
          </p:sp>
        </p:grpSp>
        <p:grpSp>
          <p:nvGrpSpPr>
            <p:cNvPr id="44" name="组合 43"/>
            <p:cNvGrpSpPr/>
            <p:nvPr/>
          </p:nvGrpSpPr>
          <p:grpSpPr>
            <a:xfrm>
              <a:off x="9856758" y="4051330"/>
              <a:ext cx="949325" cy="371475"/>
              <a:chOff x="9916358" y="4146505"/>
              <a:chExt cx="949325" cy="371475"/>
            </a:xfrm>
            <a:solidFill>
              <a:schemeClr val="bg1"/>
            </a:solidFill>
          </p:grpSpPr>
          <p:sp>
            <p:nvSpPr>
              <p:cNvPr id="63" name="Freeform 21"/>
              <p:cNvSpPr>
                <a:spLocks noEditPoints="1"/>
              </p:cNvSpPr>
              <p:nvPr/>
            </p:nvSpPr>
            <p:spPr bwMode="auto">
              <a:xfrm>
                <a:off x="9916358" y="4146505"/>
                <a:ext cx="949325" cy="371475"/>
              </a:xfrm>
              <a:custGeom>
                <a:gdLst>
                  <a:gd name="T0" fmla="*/ 54 w 253"/>
                  <a:gd name="T1" fmla="*/ 99 h 99"/>
                  <a:gd name="T2" fmla="*/ 0 w 253"/>
                  <a:gd name="T3" fmla="*/ 77 h 99"/>
                  <a:gd name="T4" fmla="*/ 0 w 253"/>
                  <a:gd name="T5" fmla="*/ 75 h 99"/>
                  <a:gd name="T6" fmla="*/ 64 w 253"/>
                  <a:gd name="T7" fmla="*/ 49 h 99"/>
                  <a:gd name="T8" fmla="*/ 121 w 253"/>
                  <a:gd name="T9" fmla="*/ 17 h 99"/>
                  <a:gd name="T10" fmla="*/ 154 w 253"/>
                  <a:gd name="T11" fmla="*/ 0 h 99"/>
                  <a:gd name="T12" fmla="*/ 161 w 253"/>
                  <a:gd name="T13" fmla="*/ 3 h 99"/>
                  <a:gd name="T14" fmla="*/ 163 w 253"/>
                  <a:gd name="T15" fmla="*/ 14 h 99"/>
                  <a:gd name="T16" fmla="*/ 164 w 253"/>
                  <a:gd name="T17" fmla="*/ 19 h 99"/>
                  <a:gd name="T18" fmla="*/ 175 w 253"/>
                  <a:gd name="T19" fmla="*/ 22 h 99"/>
                  <a:gd name="T20" fmla="*/ 229 w 253"/>
                  <a:gd name="T21" fmla="*/ 8 h 99"/>
                  <a:gd name="T22" fmla="*/ 234 w 253"/>
                  <a:gd name="T23" fmla="*/ 10 h 99"/>
                  <a:gd name="T24" fmla="*/ 247 w 253"/>
                  <a:gd name="T25" fmla="*/ 73 h 99"/>
                  <a:gd name="T26" fmla="*/ 243 w 253"/>
                  <a:gd name="T27" fmla="*/ 76 h 99"/>
                  <a:gd name="T28" fmla="*/ 140 w 253"/>
                  <a:gd name="T29" fmla="*/ 89 h 99"/>
                  <a:gd name="T30" fmla="*/ 54 w 253"/>
                  <a:gd name="T31" fmla="*/ 99 h 99"/>
                  <a:gd name="T32" fmla="*/ 8 w 253"/>
                  <a:gd name="T33" fmla="*/ 78 h 99"/>
                  <a:gd name="T34" fmla="*/ 54 w 253"/>
                  <a:gd name="T35" fmla="*/ 91 h 99"/>
                  <a:gd name="T36" fmla="*/ 138 w 253"/>
                  <a:gd name="T37" fmla="*/ 81 h 99"/>
                  <a:gd name="T38" fmla="*/ 239 w 253"/>
                  <a:gd name="T39" fmla="*/ 68 h 99"/>
                  <a:gd name="T40" fmla="*/ 229 w 253"/>
                  <a:gd name="T41" fmla="*/ 17 h 99"/>
                  <a:gd name="T42" fmla="*/ 175 w 253"/>
                  <a:gd name="T43" fmla="*/ 30 h 99"/>
                  <a:gd name="T44" fmla="*/ 158 w 253"/>
                  <a:gd name="T45" fmla="*/ 24 h 99"/>
                  <a:gd name="T46" fmla="*/ 155 w 253"/>
                  <a:gd name="T47" fmla="*/ 13 h 99"/>
                  <a:gd name="T48" fmla="*/ 155 w 253"/>
                  <a:gd name="T49" fmla="*/ 8 h 99"/>
                  <a:gd name="T50" fmla="*/ 154 w 253"/>
                  <a:gd name="T51" fmla="*/ 8 h 99"/>
                  <a:gd name="T52" fmla="*/ 126 w 253"/>
                  <a:gd name="T53" fmla="*/ 23 h 99"/>
                  <a:gd name="T54" fmla="*/ 65 w 253"/>
                  <a:gd name="T55" fmla="*/ 57 h 99"/>
                  <a:gd name="T56" fmla="*/ 8 w 253"/>
                  <a:gd name="T57" fmla="*/ 78 h 9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3" h="99">
                    <a:moveTo>
                      <a:pt x="54" y="99"/>
                    </a:moveTo>
                    <a:cubicBezTo>
                      <a:pt x="19" y="99"/>
                      <a:pt x="1" y="92"/>
                      <a:pt x="0" y="77"/>
                    </a:cubicBezTo>
                    <a:cubicBezTo>
                      <a:pt x="0" y="76"/>
                      <a:pt x="0" y="76"/>
                      <a:pt x="0" y="75"/>
                    </a:cubicBezTo>
                    <a:cubicBezTo>
                      <a:pt x="1" y="73"/>
                      <a:pt x="10" y="58"/>
                      <a:pt x="64" y="49"/>
                    </a:cubicBezTo>
                    <a:cubicBezTo>
                      <a:pt x="86" y="45"/>
                      <a:pt x="121" y="17"/>
                      <a:pt x="121" y="17"/>
                    </a:cubicBezTo>
                    <a:cubicBezTo>
                      <a:pt x="124" y="15"/>
                      <a:pt x="143" y="0"/>
                      <a:pt x="154" y="0"/>
                    </a:cubicBezTo>
                    <a:cubicBezTo>
                      <a:pt x="158" y="0"/>
                      <a:pt x="160" y="2"/>
                      <a:pt x="161" y="3"/>
                    </a:cubicBezTo>
                    <a:cubicBezTo>
                      <a:pt x="163" y="5"/>
                      <a:pt x="164" y="9"/>
                      <a:pt x="163" y="14"/>
                    </a:cubicBezTo>
                    <a:cubicBezTo>
                      <a:pt x="163" y="17"/>
                      <a:pt x="164" y="19"/>
                      <a:pt x="164" y="19"/>
                    </a:cubicBezTo>
                    <a:cubicBezTo>
                      <a:pt x="165" y="21"/>
                      <a:pt x="169" y="22"/>
                      <a:pt x="175" y="22"/>
                    </a:cubicBezTo>
                    <a:cubicBezTo>
                      <a:pt x="195" y="22"/>
                      <a:pt x="229" y="9"/>
                      <a:pt x="229" y="8"/>
                    </a:cubicBezTo>
                    <a:cubicBezTo>
                      <a:pt x="231" y="8"/>
                      <a:pt x="233" y="8"/>
                      <a:pt x="234" y="10"/>
                    </a:cubicBezTo>
                    <a:cubicBezTo>
                      <a:pt x="235" y="11"/>
                      <a:pt x="253" y="40"/>
                      <a:pt x="247" y="73"/>
                    </a:cubicBezTo>
                    <a:cubicBezTo>
                      <a:pt x="246" y="75"/>
                      <a:pt x="245" y="76"/>
                      <a:pt x="243" y="76"/>
                    </a:cubicBezTo>
                    <a:cubicBezTo>
                      <a:pt x="242" y="76"/>
                      <a:pt x="177" y="77"/>
                      <a:pt x="140" y="89"/>
                    </a:cubicBezTo>
                    <a:cubicBezTo>
                      <a:pt x="132" y="91"/>
                      <a:pt x="91" y="99"/>
                      <a:pt x="54" y="99"/>
                    </a:cubicBezTo>
                    <a:moveTo>
                      <a:pt x="8" y="78"/>
                    </a:moveTo>
                    <a:cubicBezTo>
                      <a:pt x="10" y="86"/>
                      <a:pt x="27" y="91"/>
                      <a:pt x="54" y="91"/>
                    </a:cubicBezTo>
                    <a:cubicBezTo>
                      <a:pt x="89" y="91"/>
                      <a:pt x="130" y="83"/>
                      <a:pt x="138" y="81"/>
                    </a:cubicBezTo>
                    <a:cubicBezTo>
                      <a:pt x="171" y="71"/>
                      <a:pt x="225" y="69"/>
                      <a:pt x="239" y="68"/>
                    </a:cubicBezTo>
                    <a:cubicBezTo>
                      <a:pt x="243" y="45"/>
                      <a:pt x="233" y="24"/>
                      <a:pt x="229" y="17"/>
                    </a:cubicBezTo>
                    <a:cubicBezTo>
                      <a:pt x="220" y="20"/>
                      <a:pt x="193" y="30"/>
                      <a:pt x="175" y="30"/>
                    </a:cubicBezTo>
                    <a:cubicBezTo>
                      <a:pt x="166" y="30"/>
                      <a:pt x="161" y="28"/>
                      <a:pt x="158" y="24"/>
                    </a:cubicBezTo>
                    <a:cubicBezTo>
                      <a:pt x="155" y="21"/>
                      <a:pt x="155" y="18"/>
                      <a:pt x="155" y="13"/>
                    </a:cubicBezTo>
                    <a:cubicBezTo>
                      <a:pt x="156" y="9"/>
                      <a:pt x="155" y="8"/>
                      <a:pt x="155" y="8"/>
                    </a:cubicBezTo>
                    <a:cubicBezTo>
                      <a:pt x="155" y="8"/>
                      <a:pt x="155" y="8"/>
                      <a:pt x="154" y="8"/>
                    </a:cubicBezTo>
                    <a:cubicBezTo>
                      <a:pt x="148" y="8"/>
                      <a:pt x="134" y="17"/>
                      <a:pt x="126" y="23"/>
                    </a:cubicBezTo>
                    <a:cubicBezTo>
                      <a:pt x="125" y="24"/>
                      <a:pt x="90" y="53"/>
                      <a:pt x="65" y="57"/>
                    </a:cubicBezTo>
                    <a:cubicBezTo>
                      <a:pt x="23" y="64"/>
                      <a:pt x="11" y="75"/>
                      <a:pt x="8" y="78"/>
                    </a:cubicBezTo>
                  </a:path>
                </a:pathLst>
              </a:custGeom>
              <a:grpFill/>
              <a:ln w="9525">
                <a:solidFill>
                  <a:schemeClr val="bg1"/>
                </a:solidFill>
                <a:round/>
              </a:ln>
            </p:spPr>
            <p:txBody>
              <a:bodyPr vert="horz" wrap="square" lIns="91440" tIns="45720" rIns="91440" bIns="45720" numCol="1" anchor="t" anchorCtr="0" compatLnSpc="1"/>
              <a:lstStyle/>
              <a:p>
                <a:endParaRPr lang="zh-CN" altLang="en-US">
                  <a:solidFill>
                    <a:srgbClr val="F2F2F2"/>
                  </a:solidFill>
                </a:endParaRPr>
              </a:p>
            </p:txBody>
          </p:sp>
          <p:sp>
            <p:nvSpPr>
              <p:cNvPr id="64" name="Freeform 22"/>
              <p:cNvSpPr>
                <a:spLocks noEditPoints="1"/>
              </p:cNvSpPr>
              <p:nvPr/>
            </p:nvSpPr>
            <p:spPr bwMode="auto">
              <a:xfrm>
                <a:off x="10524370" y="4394155"/>
                <a:ext cx="315913" cy="120650"/>
              </a:xfrm>
              <a:custGeom>
                <a:gdLst>
                  <a:gd name="T0" fmla="*/ 4 w 84"/>
                  <a:gd name="T1" fmla="*/ 32 h 32"/>
                  <a:gd name="T2" fmla="*/ 0 w 84"/>
                  <a:gd name="T3" fmla="*/ 28 h 32"/>
                  <a:gd name="T4" fmla="*/ 0 w 84"/>
                  <a:gd name="T5" fmla="*/ 13 h 32"/>
                  <a:gd name="T6" fmla="*/ 3 w 84"/>
                  <a:gd name="T7" fmla="*/ 9 h 32"/>
                  <a:gd name="T8" fmla="*/ 80 w 84"/>
                  <a:gd name="T9" fmla="*/ 0 h 32"/>
                  <a:gd name="T10" fmla="*/ 83 w 84"/>
                  <a:gd name="T11" fmla="*/ 1 h 32"/>
                  <a:gd name="T12" fmla="*/ 84 w 84"/>
                  <a:gd name="T13" fmla="*/ 4 h 32"/>
                  <a:gd name="T14" fmla="*/ 84 w 84"/>
                  <a:gd name="T15" fmla="*/ 28 h 32"/>
                  <a:gd name="T16" fmla="*/ 83 w 84"/>
                  <a:gd name="T17" fmla="*/ 31 h 32"/>
                  <a:gd name="T18" fmla="*/ 80 w 84"/>
                  <a:gd name="T19" fmla="*/ 32 h 32"/>
                  <a:gd name="T20" fmla="*/ 4 w 84"/>
                  <a:gd name="T21" fmla="*/ 32 h 32"/>
                  <a:gd name="T22" fmla="*/ 8 w 84"/>
                  <a:gd name="T23" fmla="*/ 17 h 32"/>
                  <a:gd name="T24" fmla="*/ 8 w 84"/>
                  <a:gd name="T25" fmla="*/ 24 h 32"/>
                  <a:gd name="T26" fmla="*/ 76 w 84"/>
                  <a:gd name="T27" fmla="*/ 24 h 32"/>
                  <a:gd name="T28" fmla="*/ 76 w 84"/>
                  <a:gd name="T29" fmla="*/ 9 h 32"/>
                  <a:gd name="T30" fmla="*/ 8 w 84"/>
                  <a:gd name="T31" fmla="*/ 17 h 3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32">
                    <a:moveTo>
                      <a:pt x="4" y="32"/>
                    </a:moveTo>
                    <a:cubicBezTo>
                      <a:pt x="2" y="32"/>
                      <a:pt x="0" y="30"/>
                      <a:pt x="0" y="28"/>
                    </a:cubicBezTo>
                    <a:cubicBezTo>
                      <a:pt x="0" y="13"/>
                      <a:pt x="0" y="13"/>
                      <a:pt x="0" y="13"/>
                    </a:cubicBezTo>
                    <a:cubicBezTo>
                      <a:pt x="0" y="11"/>
                      <a:pt x="1" y="9"/>
                      <a:pt x="3" y="9"/>
                    </a:cubicBezTo>
                    <a:cubicBezTo>
                      <a:pt x="80" y="0"/>
                      <a:pt x="80" y="0"/>
                      <a:pt x="80" y="0"/>
                    </a:cubicBezTo>
                    <a:cubicBezTo>
                      <a:pt x="81" y="0"/>
                      <a:pt x="82" y="1"/>
                      <a:pt x="83" y="1"/>
                    </a:cubicBezTo>
                    <a:cubicBezTo>
                      <a:pt x="84" y="2"/>
                      <a:pt x="84" y="3"/>
                      <a:pt x="84" y="4"/>
                    </a:cubicBezTo>
                    <a:cubicBezTo>
                      <a:pt x="84" y="28"/>
                      <a:pt x="84" y="28"/>
                      <a:pt x="84" y="28"/>
                    </a:cubicBezTo>
                    <a:cubicBezTo>
                      <a:pt x="84" y="29"/>
                      <a:pt x="84" y="30"/>
                      <a:pt x="83" y="31"/>
                    </a:cubicBezTo>
                    <a:cubicBezTo>
                      <a:pt x="82" y="32"/>
                      <a:pt x="81" y="32"/>
                      <a:pt x="80" y="32"/>
                    </a:cubicBezTo>
                    <a:cubicBezTo>
                      <a:pt x="4" y="32"/>
                      <a:pt x="4" y="32"/>
                      <a:pt x="4" y="32"/>
                    </a:cubicBezTo>
                    <a:close/>
                    <a:moveTo>
                      <a:pt x="8" y="17"/>
                    </a:moveTo>
                    <a:cubicBezTo>
                      <a:pt x="8" y="24"/>
                      <a:pt x="8" y="24"/>
                      <a:pt x="8" y="24"/>
                    </a:cubicBezTo>
                    <a:cubicBezTo>
                      <a:pt x="76" y="24"/>
                      <a:pt x="76" y="24"/>
                      <a:pt x="76" y="24"/>
                    </a:cubicBezTo>
                    <a:cubicBezTo>
                      <a:pt x="76" y="9"/>
                      <a:pt x="76" y="9"/>
                      <a:pt x="76" y="9"/>
                    </a:cubicBezTo>
                    <a:lnTo>
                      <a:pt x="8" y="17"/>
                    </a:lnTo>
                    <a:close/>
                  </a:path>
                </a:pathLst>
              </a:custGeom>
              <a:grpFill/>
              <a:ln w="9525">
                <a:solidFill>
                  <a:srgbClr val="D8BC75"/>
                </a:solidFill>
                <a:round/>
              </a:ln>
            </p:spPr>
            <p:txBody>
              <a:bodyPr vert="horz" wrap="square" lIns="91440" tIns="45720" rIns="91440" bIns="45720" numCol="1" anchor="t" anchorCtr="0" compatLnSpc="1"/>
              <a:lstStyle/>
              <a:p>
                <a:endParaRPr lang="zh-CN" altLang="en-US">
                  <a:solidFill>
                    <a:srgbClr val="F2F2F2"/>
                  </a:solidFill>
                </a:endParaRPr>
              </a:p>
            </p:txBody>
          </p:sp>
          <p:sp>
            <p:nvSpPr>
              <p:cNvPr id="65" name="Freeform 23"/>
              <p:cNvSpPr/>
              <p:nvPr/>
            </p:nvSpPr>
            <p:spPr bwMode="auto">
              <a:xfrm>
                <a:off x="10129083" y="4317955"/>
                <a:ext cx="87313" cy="184150"/>
              </a:xfrm>
              <a:custGeom>
                <a:gdLst>
                  <a:gd name="T0" fmla="*/ 19 w 23"/>
                  <a:gd name="T1" fmla="*/ 49 h 49"/>
                  <a:gd name="T2" fmla="*/ 19 w 23"/>
                  <a:gd name="T3" fmla="*/ 0 h 49"/>
                  <a:gd name="T4" fmla="*/ 23 w 23"/>
                  <a:gd name="T5" fmla="*/ 2 h 49"/>
                  <a:gd name="T6" fmla="*/ 22 w 23"/>
                  <a:gd name="T7" fmla="*/ 46 h 49"/>
                  <a:gd name="T8" fmla="*/ 19 w 23"/>
                  <a:gd name="T9" fmla="*/ 49 h 49"/>
                </a:gdLst>
                <a:cxnLst>
                  <a:cxn ang="0">
                    <a:pos x="T0" y="T1"/>
                  </a:cxn>
                  <a:cxn ang="0">
                    <a:pos x="T2" y="T3"/>
                  </a:cxn>
                  <a:cxn ang="0">
                    <a:pos x="T4" y="T5"/>
                  </a:cxn>
                  <a:cxn ang="0">
                    <a:pos x="T6" y="T7"/>
                  </a:cxn>
                  <a:cxn ang="0">
                    <a:pos x="T8" y="T9"/>
                  </a:cxn>
                </a:cxnLst>
                <a:rect l="0" t="0" r="r" b="b"/>
                <a:pathLst>
                  <a:path w="23" h="49">
                    <a:moveTo>
                      <a:pt x="19" y="49"/>
                    </a:moveTo>
                    <a:cubicBezTo>
                      <a:pt x="0" y="30"/>
                      <a:pt x="19" y="0"/>
                      <a:pt x="19" y="0"/>
                    </a:cubicBezTo>
                    <a:cubicBezTo>
                      <a:pt x="23" y="2"/>
                      <a:pt x="23" y="2"/>
                      <a:pt x="23" y="2"/>
                    </a:cubicBezTo>
                    <a:cubicBezTo>
                      <a:pt x="22" y="2"/>
                      <a:pt x="5" y="29"/>
                      <a:pt x="22" y="46"/>
                    </a:cubicBezTo>
                    <a:lnTo>
                      <a:pt x="19" y="49"/>
                    </a:lnTo>
                    <a:close/>
                  </a:path>
                </a:pathLst>
              </a:custGeom>
              <a:grpFill/>
              <a:ln w="9525">
                <a:solidFill>
                  <a:srgbClr val="D8BC75"/>
                </a:solidFill>
                <a:round/>
              </a:ln>
            </p:spPr>
            <p:txBody>
              <a:bodyPr vert="horz" wrap="square" lIns="91440" tIns="45720" rIns="91440" bIns="45720" numCol="1" anchor="t" anchorCtr="0" compatLnSpc="1"/>
              <a:lstStyle/>
              <a:p>
                <a:endParaRPr lang="zh-CN" altLang="en-US">
                  <a:solidFill>
                    <a:srgbClr val="F2F2F2"/>
                  </a:solidFill>
                </a:endParaRPr>
              </a:p>
            </p:txBody>
          </p:sp>
          <p:sp>
            <p:nvSpPr>
              <p:cNvPr id="66" name="Freeform 24"/>
              <p:cNvSpPr/>
              <p:nvPr/>
            </p:nvSpPr>
            <p:spPr bwMode="auto">
              <a:xfrm>
                <a:off x="10321170" y="4254455"/>
                <a:ext cx="52388" cy="52388"/>
              </a:xfrm>
              <a:custGeom>
                <a:gdLst>
                  <a:gd name="T0" fmla="*/ 12 w 14"/>
                  <a:gd name="T1" fmla="*/ 14 h 14"/>
                  <a:gd name="T2" fmla="*/ 11 w 14"/>
                  <a:gd name="T3" fmla="*/ 14 h 14"/>
                  <a:gd name="T4" fmla="*/ 1 w 14"/>
                  <a:gd name="T5" fmla="*/ 3 h 14"/>
                  <a:gd name="T6" fmla="*/ 1 w 14"/>
                  <a:gd name="T7" fmla="*/ 1 h 14"/>
                  <a:gd name="T8" fmla="*/ 3 w 14"/>
                  <a:gd name="T9" fmla="*/ 1 h 14"/>
                  <a:gd name="T10" fmla="*/ 14 w 14"/>
                  <a:gd name="T11" fmla="*/ 11 h 14"/>
                  <a:gd name="T12" fmla="*/ 14 w 14"/>
                  <a:gd name="T13" fmla="*/ 14 h 14"/>
                  <a:gd name="T14" fmla="*/ 12 w 14"/>
                  <a:gd name="T15" fmla="*/ 14 h 14"/>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4">
                    <a:moveTo>
                      <a:pt x="12" y="14"/>
                    </a:moveTo>
                    <a:cubicBezTo>
                      <a:pt x="12" y="14"/>
                      <a:pt x="11" y="14"/>
                      <a:pt x="11" y="14"/>
                    </a:cubicBezTo>
                    <a:cubicBezTo>
                      <a:pt x="1" y="3"/>
                      <a:pt x="1" y="3"/>
                      <a:pt x="1" y="3"/>
                    </a:cubicBezTo>
                    <a:cubicBezTo>
                      <a:pt x="0" y="3"/>
                      <a:pt x="0" y="1"/>
                      <a:pt x="1" y="1"/>
                    </a:cubicBezTo>
                    <a:cubicBezTo>
                      <a:pt x="1" y="0"/>
                      <a:pt x="3" y="0"/>
                      <a:pt x="3" y="1"/>
                    </a:cubicBezTo>
                    <a:cubicBezTo>
                      <a:pt x="14" y="11"/>
                      <a:pt x="14" y="11"/>
                      <a:pt x="14" y="11"/>
                    </a:cubicBezTo>
                    <a:cubicBezTo>
                      <a:pt x="14" y="12"/>
                      <a:pt x="14" y="13"/>
                      <a:pt x="14" y="14"/>
                    </a:cubicBezTo>
                    <a:cubicBezTo>
                      <a:pt x="13" y="14"/>
                      <a:pt x="13" y="14"/>
                      <a:pt x="12" y="14"/>
                    </a:cubicBezTo>
                  </a:path>
                </a:pathLst>
              </a:custGeom>
              <a:grpFill/>
              <a:ln w="9525">
                <a:solidFill>
                  <a:srgbClr val="D8BC75"/>
                </a:solidFill>
                <a:round/>
              </a:ln>
            </p:spPr>
            <p:txBody>
              <a:bodyPr vert="horz" wrap="square" lIns="91440" tIns="45720" rIns="91440" bIns="45720" numCol="1" anchor="t" anchorCtr="0" compatLnSpc="1"/>
              <a:lstStyle/>
              <a:p>
                <a:endParaRPr lang="zh-CN" altLang="en-US">
                  <a:solidFill>
                    <a:srgbClr val="F2F2F2"/>
                  </a:solidFill>
                </a:endParaRPr>
              </a:p>
            </p:txBody>
          </p:sp>
          <p:sp>
            <p:nvSpPr>
              <p:cNvPr id="67" name="Freeform 25"/>
              <p:cNvSpPr/>
              <p:nvPr/>
            </p:nvSpPr>
            <p:spPr bwMode="auto">
              <a:xfrm>
                <a:off x="10359270" y="4232230"/>
                <a:ext cx="52388" cy="52388"/>
              </a:xfrm>
              <a:custGeom>
                <a:gdLst>
                  <a:gd name="T0" fmla="*/ 12 w 14"/>
                  <a:gd name="T1" fmla="*/ 14 h 14"/>
                  <a:gd name="T2" fmla="*/ 11 w 14"/>
                  <a:gd name="T3" fmla="*/ 14 h 14"/>
                  <a:gd name="T4" fmla="*/ 0 w 14"/>
                  <a:gd name="T5" fmla="*/ 3 h 14"/>
                  <a:gd name="T6" fmla="*/ 0 w 14"/>
                  <a:gd name="T7" fmla="*/ 0 h 14"/>
                  <a:gd name="T8" fmla="*/ 3 w 14"/>
                  <a:gd name="T9" fmla="*/ 0 h 14"/>
                  <a:gd name="T10" fmla="*/ 14 w 14"/>
                  <a:gd name="T11" fmla="*/ 11 h 14"/>
                  <a:gd name="T12" fmla="*/ 14 w 14"/>
                  <a:gd name="T13" fmla="*/ 14 h 14"/>
                  <a:gd name="T14" fmla="*/ 12 w 14"/>
                  <a:gd name="T15" fmla="*/ 14 h 14"/>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4">
                    <a:moveTo>
                      <a:pt x="12" y="14"/>
                    </a:moveTo>
                    <a:cubicBezTo>
                      <a:pt x="12" y="14"/>
                      <a:pt x="11" y="14"/>
                      <a:pt x="11" y="14"/>
                    </a:cubicBezTo>
                    <a:cubicBezTo>
                      <a:pt x="0" y="3"/>
                      <a:pt x="0" y="3"/>
                      <a:pt x="0" y="3"/>
                    </a:cubicBezTo>
                    <a:cubicBezTo>
                      <a:pt x="0" y="2"/>
                      <a:pt x="0" y="1"/>
                      <a:pt x="0" y="0"/>
                    </a:cubicBezTo>
                    <a:cubicBezTo>
                      <a:pt x="1" y="0"/>
                      <a:pt x="2" y="0"/>
                      <a:pt x="3" y="0"/>
                    </a:cubicBezTo>
                    <a:cubicBezTo>
                      <a:pt x="14" y="11"/>
                      <a:pt x="14" y="11"/>
                      <a:pt x="14" y="11"/>
                    </a:cubicBezTo>
                    <a:cubicBezTo>
                      <a:pt x="14" y="11"/>
                      <a:pt x="14" y="13"/>
                      <a:pt x="14" y="14"/>
                    </a:cubicBezTo>
                    <a:cubicBezTo>
                      <a:pt x="13" y="14"/>
                      <a:pt x="13" y="14"/>
                      <a:pt x="12" y="14"/>
                    </a:cubicBezTo>
                  </a:path>
                </a:pathLst>
              </a:custGeom>
              <a:grpFill/>
              <a:ln w="9525">
                <a:solidFill>
                  <a:srgbClr val="D8BC75"/>
                </a:solidFill>
                <a:round/>
              </a:ln>
            </p:spPr>
            <p:txBody>
              <a:bodyPr vert="horz" wrap="square" lIns="91440" tIns="45720" rIns="91440" bIns="45720" numCol="1" anchor="t" anchorCtr="0" compatLnSpc="1"/>
              <a:lstStyle/>
              <a:p>
                <a:endParaRPr lang="zh-CN" altLang="en-US">
                  <a:solidFill>
                    <a:srgbClr val="F2F2F2"/>
                  </a:solidFill>
                </a:endParaRPr>
              </a:p>
            </p:txBody>
          </p:sp>
          <p:sp>
            <p:nvSpPr>
              <p:cNvPr id="68" name="Freeform 26"/>
              <p:cNvSpPr/>
              <p:nvPr/>
            </p:nvSpPr>
            <p:spPr bwMode="auto">
              <a:xfrm>
                <a:off x="10392608" y="4205243"/>
                <a:ext cx="57150" cy="57150"/>
              </a:xfrm>
              <a:custGeom>
                <a:gdLst>
                  <a:gd name="T0" fmla="*/ 13 w 15"/>
                  <a:gd name="T1" fmla="*/ 15 h 15"/>
                  <a:gd name="T2" fmla="*/ 11 w 15"/>
                  <a:gd name="T3" fmla="*/ 14 h 15"/>
                  <a:gd name="T4" fmla="*/ 1 w 15"/>
                  <a:gd name="T5" fmla="*/ 4 h 15"/>
                  <a:gd name="T6" fmla="*/ 1 w 15"/>
                  <a:gd name="T7" fmla="*/ 1 h 15"/>
                  <a:gd name="T8" fmla="*/ 4 w 15"/>
                  <a:gd name="T9" fmla="*/ 1 h 15"/>
                  <a:gd name="T10" fmla="*/ 14 w 15"/>
                  <a:gd name="T11" fmla="*/ 11 h 15"/>
                  <a:gd name="T12" fmla="*/ 14 w 15"/>
                  <a:gd name="T13" fmla="*/ 14 h 15"/>
                  <a:gd name="T14" fmla="*/ 13 w 15"/>
                  <a:gd name="T15" fmla="*/ 15 h 15"/>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3" y="15"/>
                    </a:moveTo>
                    <a:cubicBezTo>
                      <a:pt x="12" y="15"/>
                      <a:pt x="12" y="14"/>
                      <a:pt x="11" y="14"/>
                    </a:cubicBezTo>
                    <a:cubicBezTo>
                      <a:pt x="1" y="4"/>
                      <a:pt x="1" y="4"/>
                      <a:pt x="1" y="4"/>
                    </a:cubicBezTo>
                    <a:cubicBezTo>
                      <a:pt x="0" y="3"/>
                      <a:pt x="0" y="2"/>
                      <a:pt x="1" y="1"/>
                    </a:cubicBezTo>
                    <a:cubicBezTo>
                      <a:pt x="2" y="0"/>
                      <a:pt x="3" y="0"/>
                      <a:pt x="4" y="1"/>
                    </a:cubicBezTo>
                    <a:cubicBezTo>
                      <a:pt x="14" y="11"/>
                      <a:pt x="14" y="11"/>
                      <a:pt x="14" y="11"/>
                    </a:cubicBezTo>
                    <a:cubicBezTo>
                      <a:pt x="15" y="12"/>
                      <a:pt x="15" y="13"/>
                      <a:pt x="14" y="14"/>
                    </a:cubicBezTo>
                    <a:cubicBezTo>
                      <a:pt x="14" y="14"/>
                      <a:pt x="13" y="15"/>
                      <a:pt x="13" y="15"/>
                    </a:cubicBezTo>
                  </a:path>
                </a:pathLst>
              </a:custGeom>
              <a:grpFill/>
              <a:ln w="9525">
                <a:solidFill>
                  <a:srgbClr val="D8BC75"/>
                </a:solidFill>
                <a:round/>
              </a:ln>
            </p:spPr>
            <p:txBody>
              <a:bodyPr vert="horz" wrap="square" lIns="91440" tIns="45720" rIns="91440" bIns="45720" numCol="1" anchor="t" anchorCtr="0" compatLnSpc="1"/>
              <a:lstStyle/>
              <a:p>
                <a:endParaRPr lang="zh-CN" altLang="en-US">
                  <a:solidFill>
                    <a:srgbClr val="F2F2F2"/>
                  </a:solidFill>
                </a:endParaRPr>
              </a:p>
            </p:txBody>
          </p:sp>
        </p:grpSp>
        <p:grpSp>
          <p:nvGrpSpPr>
            <p:cNvPr id="45" name="组合 44"/>
            <p:cNvGrpSpPr/>
            <p:nvPr/>
          </p:nvGrpSpPr>
          <p:grpSpPr>
            <a:xfrm>
              <a:off x="9964709" y="2525713"/>
              <a:ext cx="831850" cy="703263"/>
              <a:chOff x="8840839" y="3968705"/>
              <a:chExt cx="831850" cy="703263"/>
            </a:xfrm>
          </p:grpSpPr>
          <p:sp>
            <p:nvSpPr>
              <p:cNvPr id="59" name="Freeform 12"/>
              <p:cNvSpPr>
                <a:spLocks noEditPoints="1"/>
              </p:cNvSpPr>
              <p:nvPr/>
            </p:nvSpPr>
            <p:spPr bwMode="auto">
              <a:xfrm>
                <a:off x="9315501" y="3976643"/>
                <a:ext cx="357188" cy="695325"/>
              </a:xfrm>
              <a:custGeom>
                <a:gdLst>
                  <a:gd name="T0" fmla="*/ 42 w 95"/>
                  <a:gd name="T1" fmla="*/ 185 h 185"/>
                  <a:gd name="T2" fmla="*/ 37 w 95"/>
                  <a:gd name="T3" fmla="*/ 185 h 185"/>
                  <a:gd name="T4" fmla="*/ 10 w 95"/>
                  <a:gd name="T5" fmla="*/ 137 h 185"/>
                  <a:gd name="T6" fmla="*/ 11 w 95"/>
                  <a:gd name="T7" fmla="*/ 132 h 185"/>
                  <a:gd name="T8" fmla="*/ 4 w 95"/>
                  <a:gd name="T9" fmla="*/ 65 h 185"/>
                  <a:gd name="T10" fmla="*/ 11 w 95"/>
                  <a:gd name="T11" fmla="*/ 19 h 185"/>
                  <a:gd name="T12" fmla="*/ 50 w 95"/>
                  <a:gd name="T13" fmla="*/ 0 h 185"/>
                  <a:gd name="T14" fmla="*/ 94 w 95"/>
                  <a:gd name="T15" fmla="*/ 68 h 185"/>
                  <a:gd name="T16" fmla="*/ 94 w 95"/>
                  <a:gd name="T17" fmla="*/ 69 h 185"/>
                  <a:gd name="T18" fmla="*/ 87 w 95"/>
                  <a:gd name="T19" fmla="*/ 146 h 185"/>
                  <a:gd name="T20" fmla="*/ 86 w 95"/>
                  <a:gd name="T21" fmla="*/ 146 h 185"/>
                  <a:gd name="T22" fmla="*/ 42 w 95"/>
                  <a:gd name="T23" fmla="*/ 185 h 185"/>
                  <a:gd name="T24" fmla="*/ 50 w 95"/>
                  <a:gd name="T25" fmla="*/ 8 h 185"/>
                  <a:gd name="T26" fmla="*/ 18 w 95"/>
                  <a:gd name="T27" fmla="*/ 23 h 185"/>
                  <a:gd name="T28" fmla="*/ 11 w 95"/>
                  <a:gd name="T29" fmla="*/ 63 h 185"/>
                  <a:gd name="T30" fmla="*/ 19 w 95"/>
                  <a:gd name="T31" fmla="*/ 132 h 185"/>
                  <a:gd name="T32" fmla="*/ 18 w 95"/>
                  <a:gd name="T33" fmla="*/ 138 h 185"/>
                  <a:gd name="T34" fmla="*/ 38 w 95"/>
                  <a:gd name="T35" fmla="*/ 177 h 185"/>
                  <a:gd name="T36" fmla="*/ 42 w 95"/>
                  <a:gd name="T37" fmla="*/ 177 h 185"/>
                  <a:gd name="T38" fmla="*/ 79 w 95"/>
                  <a:gd name="T39" fmla="*/ 144 h 185"/>
                  <a:gd name="T40" fmla="*/ 79 w 95"/>
                  <a:gd name="T41" fmla="*/ 143 h 185"/>
                  <a:gd name="T42" fmla="*/ 86 w 95"/>
                  <a:gd name="T43" fmla="*/ 69 h 185"/>
                  <a:gd name="T44" fmla="*/ 86 w 95"/>
                  <a:gd name="T45" fmla="*/ 68 h 185"/>
                  <a:gd name="T46" fmla="*/ 50 w 95"/>
                  <a:gd name="T47" fmla="*/ 8 h 18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 h="185">
                    <a:moveTo>
                      <a:pt x="42" y="185"/>
                    </a:moveTo>
                    <a:cubicBezTo>
                      <a:pt x="40" y="185"/>
                      <a:pt x="39" y="185"/>
                      <a:pt x="37" y="185"/>
                    </a:cubicBezTo>
                    <a:cubicBezTo>
                      <a:pt x="15" y="183"/>
                      <a:pt x="9" y="159"/>
                      <a:pt x="10" y="137"/>
                    </a:cubicBezTo>
                    <a:cubicBezTo>
                      <a:pt x="11" y="135"/>
                      <a:pt x="11" y="134"/>
                      <a:pt x="11" y="132"/>
                    </a:cubicBezTo>
                    <a:cubicBezTo>
                      <a:pt x="12" y="115"/>
                      <a:pt x="14" y="95"/>
                      <a:pt x="4" y="65"/>
                    </a:cubicBezTo>
                    <a:cubicBezTo>
                      <a:pt x="0" y="54"/>
                      <a:pt x="1" y="33"/>
                      <a:pt x="11" y="19"/>
                    </a:cubicBezTo>
                    <a:cubicBezTo>
                      <a:pt x="18" y="10"/>
                      <a:pt x="29" y="0"/>
                      <a:pt x="50" y="0"/>
                    </a:cubicBezTo>
                    <a:cubicBezTo>
                      <a:pt x="69" y="0"/>
                      <a:pt x="93" y="12"/>
                      <a:pt x="94" y="68"/>
                    </a:cubicBezTo>
                    <a:cubicBezTo>
                      <a:pt x="94" y="69"/>
                      <a:pt x="94" y="69"/>
                      <a:pt x="94" y="69"/>
                    </a:cubicBezTo>
                    <a:cubicBezTo>
                      <a:pt x="94" y="77"/>
                      <a:pt x="95" y="119"/>
                      <a:pt x="87" y="146"/>
                    </a:cubicBezTo>
                    <a:cubicBezTo>
                      <a:pt x="86" y="146"/>
                      <a:pt x="86" y="146"/>
                      <a:pt x="86" y="146"/>
                    </a:cubicBezTo>
                    <a:cubicBezTo>
                      <a:pt x="77" y="178"/>
                      <a:pt x="57" y="185"/>
                      <a:pt x="42" y="185"/>
                    </a:cubicBezTo>
                    <a:moveTo>
                      <a:pt x="50" y="8"/>
                    </a:moveTo>
                    <a:cubicBezTo>
                      <a:pt x="36" y="8"/>
                      <a:pt x="25" y="13"/>
                      <a:pt x="18" y="23"/>
                    </a:cubicBezTo>
                    <a:cubicBezTo>
                      <a:pt x="9" y="35"/>
                      <a:pt x="8" y="53"/>
                      <a:pt x="11" y="63"/>
                    </a:cubicBezTo>
                    <a:cubicBezTo>
                      <a:pt x="22" y="94"/>
                      <a:pt x="20" y="116"/>
                      <a:pt x="19" y="132"/>
                    </a:cubicBezTo>
                    <a:cubicBezTo>
                      <a:pt x="19" y="134"/>
                      <a:pt x="19" y="136"/>
                      <a:pt x="18" y="138"/>
                    </a:cubicBezTo>
                    <a:cubicBezTo>
                      <a:pt x="18" y="144"/>
                      <a:pt x="16" y="175"/>
                      <a:pt x="38" y="177"/>
                    </a:cubicBezTo>
                    <a:cubicBezTo>
                      <a:pt x="39" y="177"/>
                      <a:pt x="41" y="177"/>
                      <a:pt x="42" y="177"/>
                    </a:cubicBezTo>
                    <a:cubicBezTo>
                      <a:pt x="60" y="177"/>
                      <a:pt x="72" y="166"/>
                      <a:pt x="79" y="144"/>
                    </a:cubicBezTo>
                    <a:cubicBezTo>
                      <a:pt x="79" y="143"/>
                      <a:pt x="79" y="143"/>
                      <a:pt x="79" y="143"/>
                    </a:cubicBezTo>
                    <a:cubicBezTo>
                      <a:pt x="87" y="118"/>
                      <a:pt x="86" y="77"/>
                      <a:pt x="86" y="69"/>
                    </a:cubicBezTo>
                    <a:cubicBezTo>
                      <a:pt x="86" y="68"/>
                      <a:pt x="86" y="68"/>
                      <a:pt x="86" y="68"/>
                    </a:cubicBezTo>
                    <a:cubicBezTo>
                      <a:pt x="85" y="28"/>
                      <a:pt x="73" y="8"/>
                      <a:pt x="50" y="8"/>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60" name="Freeform 13"/>
              <p:cNvSpPr>
                <a:spLocks noEditPoints="1"/>
              </p:cNvSpPr>
              <p:nvPr/>
            </p:nvSpPr>
            <p:spPr bwMode="auto">
              <a:xfrm>
                <a:off x="9352014" y="4133805"/>
                <a:ext cx="307975" cy="196850"/>
              </a:xfrm>
              <a:custGeom>
                <a:gdLst>
                  <a:gd name="T0" fmla="*/ 6 w 82"/>
                  <a:gd name="T1" fmla="*/ 52 h 52"/>
                  <a:gd name="T2" fmla="*/ 5 w 82"/>
                  <a:gd name="T3" fmla="*/ 52 h 52"/>
                  <a:gd name="T4" fmla="*/ 4 w 82"/>
                  <a:gd name="T5" fmla="*/ 51 h 52"/>
                  <a:gd name="T6" fmla="*/ 2 w 82"/>
                  <a:gd name="T7" fmla="*/ 34 h 52"/>
                  <a:gd name="T8" fmla="*/ 6 w 82"/>
                  <a:gd name="T9" fmla="*/ 32 h 52"/>
                  <a:gd name="T10" fmla="*/ 31 w 82"/>
                  <a:gd name="T11" fmla="*/ 1 h 52"/>
                  <a:gd name="T12" fmla="*/ 33 w 82"/>
                  <a:gd name="T13" fmla="*/ 0 h 52"/>
                  <a:gd name="T14" fmla="*/ 38 w 82"/>
                  <a:gd name="T15" fmla="*/ 0 h 52"/>
                  <a:gd name="T16" fmla="*/ 39 w 82"/>
                  <a:gd name="T17" fmla="*/ 1 h 52"/>
                  <a:gd name="T18" fmla="*/ 49 w 82"/>
                  <a:gd name="T19" fmla="*/ 22 h 52"/>
                  <a:gd name="T20" fmla="*/ 80 w 82"/>
                  <a:gd name="T21" fmla="*/ 36 h 52"/>
                  <a:gd name="T22" fmla="*/ 82 w 82"/>
                  <a:gd name="T23" fmla="*/ 38 h 52"/>
                  <a:gd name="T24" fmla="*/ 82 w 82"/>
                  <a:gd name="T25" fmla="*/ 44 h 52"/>
                  <a:gd name="T26" fmla="*/ 78 w 82"/>
                  <a:gd name="T27" fmla="*/ 52 h 52"/>
                  <a:gd name="T28" fmla="*/ 36 w 82"/>
                  <a:gd name="T29" fmla="*/ 32 h 52"/>
                  <a:gd name="T30" fmla="*/ 7 w 82"/>
                  <a:gd name="T31" fmla="*/ 52 h 52"/>
                  <a:gd name="T32" fmla="*/ 6 w 82"/>
                  <a:gd name="T33" fmla="*/ 52 h 52"/>
                  <a:gd name="T34" fmla="*/ 36 w 82"/>
                  <a:gd name="T35" fmla="*/ 27 h 52"/>
                  <a:gd name="T36" fmla="*/ 38 w 82"/>
                  <a:gd name="T37" fmla="*/ 28 h 52"/>
                  <a:gd name="T38" fmla="*/ 77 w 82"/>
                  <a:gd name="T39" fmla="*/ 48 h 52"/>
                  <a:gd name="T40" fmla="*/ 78 w 82"/>
                  <a:gd name="T41" fmla="*/ 39 h 52"/>
                  <a:gd name="T42" fmla="*/ 46 w 82"/>
                  <a:gd name="T43" fmla="*/ 24 h 52"/>
                  <a:gd name="T44" fmla="*/ 36 w 82"/>
                  <a:gd name="T45" fmla="*/ 4 h 52"/>
                  <a:gd name="T46" fmla="*/ 35 w 82"/>
                  <a:gd name="T47" fmla="*/ 4 h 52"/>
                  <a:gd name="T48" fmla="*/ 6 w 82"/>
                  <a:gd name="T49" fmla="*/ 36 h 52"/>
                  <a:gd name="T50" fmla="*/ 6 w 82"/>
                  <a:gd name="T51" fmla="*/ 36 h 52"/>
                  <a:gd name="T52" fmla="*/ 7 w 82"/>
                  <a:gd name="T53" fmla="*/ 48 h 52"/>
                  <a:gd name="T54" fmla="*/ 34 w 82"/>
                  <a:gd name="T55" fmla="*/ 28 h 52"/>
                  <a:gd name="T56" fmla="*/ 36 w 82"/>
                  <a:gd name="T57" fmla="*/ 27 h 52"/>
                  <a:gd name="T58" fmla="*/ 36 w 82"/>
                  <a:gd name="T59" fmla="*/ 27 h 5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2" h="52">
                    <a:moveTo>
                      <a:pt x="6" y="52"/>
                    </a:moveTo>
                    <a:cubicBezTo>
                      <a:pt x="6" y="52"/>
                      <a:pt x="6" y="52"/>
                      <a:pt x="5" y="52"/>
                    </a:cubicBezTo>
                    <a:cubicBezTo>
                      <a:pt x="5" y="52"/>
                      <a:pt x="4" y="51"/>
                      <a:pt x="4" y="51"/>
                    </a:cubicBezTo>
                    <a:cubicBezTo>
                      <a:pt x="3" y="49"/>
                      <a:pt x="0" y="39"/>
                      <a:pt x="2" y="34"/>
                    </a:cubicBezTo>
                    <a:cubicBezTo>
                      <a:pt x="3" y="33"/>
                      <a:pt x="4" y="32"/>
                      <a:pt x="6" y="32"/>
                    </a:cubicBezTo>
                    <a:cubicBezTo>
                      <a:pt x="25" y="27"/>
                      <a:pt x="31" y="1"/>
                      <a:pt x="31" y="1"/>
                    </a:cubicBezTo>
                    <a:cubicBezTo>
                      <a:pt x="32" y="0"/>
                      <a:pt x="33" y="0"/>
                      <a:pt x="33" y="0"/>
                    </a:cubicBezTo>
                    <a:cubicBezTo>
                      <a:pt x="38" y="0"/>
                      <a:pt x="38" y="0"/>
                      <a:pt x="38" y="0"/>
                    </a:cubicBezTo>
                    <a:cubicBezTo>
                      <a:pt x="38" y="0"/>
                      <a:pt x="39" y="0"/>
                      <a:pt x="39" y="1"/>
                    </a:cubicBezTo>
                    <a:cubicBezTo>
                      <a:pt x="40" y="1"/>
                      <a:pt x="43" y="15"/>
                      <a:pt x="49" y="22"/>
                    </a:cubicBezTo>
                    <a:cubicBezTo>
                      <a:pt x="60" y="35"/>
                      <a:pt x="80" y="35"/>
                      <a:pt x="80" y="36"/>
                    </a:cubicBezTo>
                    <a:cubicBezTo>
                      <a:pt x="81" y="36"/>
                      <a:pt x="82" y="36"/>
                      <a:pt x="82" y="38"/>
                    </a:cubicBezTo>
                    <a:cubicBezTo>
                      <a:pt x="82" y="38"/>
                      <a:pt x="82" y="41"/>
                      <a:pt x="82" y="44"/>
                    </a:cubicBezTo>
                    <a:cubicBezTo>
                      <a:pt x="82" y="48"/>
                      <a:pt x="81" y="52"/>
                      <a:pt x="78" y="52"/>
                    </a:cubicBezTo>
                    <a:cubicBezTo>
                      <a:pt x="55" y="52"/>
                      <a:pt x="41" y="38"/>
                      <a:pt x="36" y="32"/>
                    </a:cubicBezTo>
                    <a:cubicBezTo>
                      <a:pt x="28" y="44"/>
                      <a:pt x="8" y="52"/>
                      <a:pt x="7" y="52"/>
                    </a:cubicBezTo>
                    <a:cubicBezTo>
                      <a:pt x="7" y="52"/>
                      <a:pt x="6" y="52"/>
                      <a:pt x="6" y="52"/>
                    </a:cubicBezTo>
                    <a:moveTo>
                      <a:pt x="36" y="27"/>
                    </a:moveTo>
                    <a:cubicBezTo>
                      <a:pt x="37" y="27"/>
                      <a:pt x="37" y="27"/>
                      <a:pt x="38" y="28"/>
                    </a:cubicBezTo>
                    <a:cubicBezTo>
                      <a:pt x="38" y="28"/>
                      <a:pt x="51" y="48"/>
                      <a:pt x="77" y="48"/>
                    </a:cubicBezTo>
                    <a:cubicBezTo>
                      <a:pt x="78" y="47"/>
                      <a:pt x="78" y="43"/>
                      <a:pt x="78" y="39"/>
                    </a:cubicBezTo>
                    <a:cubicBezTo>
                      <a:pt x="72" y="39"/>
                      <a:pt x="56" y="37"/>
                      <a:pt x="46" y="24"/>
                    </a:cubicBezTo>
                    <a:cubicBezTo>
                      <a:pt x="41" y="18"/>
                      <a:pt x="37" y="8"/>
                      <a:pt x="36" y="4"/>
                    </a:cubicBezTo>
                    <a:cubicBezTo>
                      <a:pt x="35" y="4"/>
                      <a:pt x="35" y="4"/>
                      <a:pt x="35" y="4"/>
                    </a:cubicBezTo>
                    <a:cubicBezTo>
                      <a:pt x="33" y="10"/>
                      <a:pt x="26" y="31"/>
                      <a:pt x="6" y="36"/>
                    </a:cubicBezTo>
                    <a:cubicBezTo>
                      <a:pt x="6" y="36"/>
                      <a:pt x="6" y="36"/>
                      <a:pt x="6" y="36"/>
                    </a:cubicBezTo>
                    <a:cubicBezTo>
                      <a:pt x="5" y="38"/>
                      <a:pt x="6" y="44"/>
                      <a:pt x="7" y="48"/>
                    </a:cubicBezTo>
                    <a:cubicBezTo>
                      <a:pt x="13" y="45"/>
                      <a:pt x="29" y="37"/>
                      <a:pt x="34" y="28"/>
                    </a:cubicBezTo>
                    <a:cubicBezTo>
                      <a:pt x="35" y="27"/>
                      <a:pt x="35" y="27"/>
                      <a:pt x="36" y="27"/>
                    </a:cubicBezTo>
                    <a:cubicBezTo>
                      <a:pt x="36" y="27"/>
                      <a:pt x="36" y="27"/>
                      <a:pt x="36" y="27"/>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61" name="Freeform 14"/>
              <p:cNvSpPr>
                <a:spLocks noEditPoints="1"/>
              </p:cNvSpPr>
              <p:nvPr/>
            </p:nvSpPr>
            <p:spPr bwMode="auto">
              <a:xfrm>
                <a:off x="8840839" y="3968705"/>
                <a:ext cx="354013" cy="695325"/>
              </a:xfrm>
              <a:custGeom>
                <a:gdLst>
                  <a:gd name="T0" fmla="*/ 52 w 94"/>
                  <a:gd name="T1" fmla="*/ 185 h 185"/>
                  <a:gd name="T2" fmla="*/ 8 w 94"/>
                  <a:gd name="T3" fmla="*/ 147 h 185"/>
                  <a:gd name="T4" fmla="*/ 8 w 94"/>
                  <a:gd name="T5" fmla="*/ 146 h 185"/>
                  <a:gd name="T6" fmla="*/ 0 w 94"/>
                  <a:gd name="T7" fmla="*/ 69 h 185"/>
                  <a:gd name="T8" fmla="*/ 0 w 94"/>
                  <a:gd name="T9" fmla="*/ 69 h 185"/>
                  <a:gd name="T10" fmla="*/ 44 w 94"/>
                  <a:gd name="T11" fmla="*/ 0 h 185"/>
                  <a:gd name="T12" fmla="*/ 83 w 94"/>
                  <a:gd name="T13" fmla="*/ 19 h 185"/>
                  <a:gd name="T14" fmla="*/ 90 w 94"/>
                  <a:gd name="T15" fmla="*/ 66 h 185"/>
                  <a:gd name="T16" fmla="*/ 83 w 94"/>
                  <a:gd name="T17" fmla="*/ 132 h 185"/>
                  <a:gd name="T18" fmla="*/ 84 w 94"/>
                  <a:gd name="T19" fmla="*/ 137 h 185"/>
                  <a:gd name="T20" fmla="*/ 57 w 94"/>
                  <a:gd name="T21" fmla="*/ 185 h 185"/>
                  <a:gd name="T22" fmla="*/ 52 w 94"/>
                  <a:gd name="T23" fmla="*/ 185 h 185"/>
                  <a:gd name="T24" fmla="*/ 44 w 94"/>
                  <a:gd name="T25" fmla="*/ 8 h 185"/>
                  <a:gd name="T26" fmla="*/ 8 w 94"/>
                  <a:gd name="T27" fmla="*/ 69 h 185"/>
                  <a:gd name="T28" fmla="*/ 8 w 94"/>
                  <a:gd name="T29" fmla="*/ 69 h 185"/>
                  <a:gd name="T30" fmla="*/ 15 w 94"/>
                  <a:gd name="T31" fmla="*/ 144 h 185"/>
                  <a:gd name="T32" fmla="*/ 16 w 94"/>
                  <a:gd name="T33" fmla="*/ 145 h 185"/>
                  <a:gd name="T34" fmla="*/ 52 w 94"/>
                  <a:gd name="T35" fmla="*/ 177 h 185"/>
                  <a:gd name="T36" fmla="*/ 57 w 94"/>
                  <a:gd name="T37" fmla="*/ 177 h 185"/>
                  <a:gd name="T38" fmla="*/ 76 w 94"/>
                  <a:gd name="T39" fmla="*/ 138 h 185"/>
                  <a:gd name="T40" fmla="*/ 75 w 94"/>
                  <a:gd name="T41" fmla="*/ 133 h 185"/>
                  <a:gd name="T42" fmla="*/ 83 w 94"/>
                  <a:gd name="T43" fmla="*/ 63 h 185"/>
                  <a:gd name="T44" fmla="*/ 76 w 94"/>
                  <a:gd name="T45" fmla="*/ 24 h 185"/>
                  <a:gd name="T46" fmla="*/ 44 w 94"/>
                  <a:gd name="T47" fmla="*/ 8 h 18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185">
                    <a:moveTo>
                      <a:pt x="52" y="185"/>
                    </a:moveTo>
                    <a:cubicBezTo>
                      <a:pt x="37" y="185"/>
                      <a:pt x="18" y="179"/>
                      <a:pt x="8" y="147"/>
                    </a:cubicBezTo>
                    <a:cubicBezTo>
                      <a:pt x="8" y="146"/>
                      <a:pt x="8" y="146"/>
                      <a:pt x="8" y="146"/>
                    </a:cubicBezTo>
                    <a:cubicBezTo>
                      <a:pt x="0" y="120"/>
                      <a:pt x="0" y="78"/>
                      <a:pt x="0" y="69"/>
                    </a:cubicBezTo>
                    <a:cubicBezTo>
                      <a:pt x="0" y="69"/>
                      <a:pt x="0" y="69"/>
                      <a:pt x="0" y="69"/>
                    </a:cubicBezTo>
                    <a:cubicBezTo>
                      <a:pt x="1" y="12"/>
                      <a:pt x="25" y="0"/>
                      <a:pt x="44" y="0"/>
                    </a:cubicBezTo>
                    <a:cubicBezTo>
                      <a:pt x="65" y="0"/>
                      <a:pt x="77" y="11"/>
                      <a:pt x="83" y="19"/>
                    </a:cubicBezTo>
                    <a:cubicBezTo>
                      <a:pt x="93" y="34"/>
                      <a:pt x="94" y="54"/>
                      <a:pt x="90" y="66"/>
                    </a:cubicBezTo>
                    <a:cubicBezTo>
                      <a:pt x="80" y="96"/>
                      <a:pt x="82" y="116"/>
                      <a:pt x="83" y="132"/>
                    </a:cubicBezTo>
                    <a:cubicBezTo>
                      <a:pt x="83" y="134"/>
                      <a:pt x="84" y="136"/>
                      <a:pt x="84" y="137"/>
                    </a:cubicBezTo>
                    <a:cubicBezTo>
                      <a:pt x="86" y="159"/>
                      <a:pt x="80" y="183"/>
                      <a:pt x="57" y="185"/>
                    </a:cubicBezTo>
                    <a:cubicBezTo>
                      <a:pt x="56" y="185"/>
                      <a:pt x="54" y="185"/>
                      <a:pt x="52" y="185"/>
                    </a:cubicBezTo>
                    <a:moveTo>
                      <a:pt x="44" y="8"/>
                    </a:moveTo>
                    <a:cubicBezTo>
                      <a:pt x="21" y="8"/>
                      <a:pt x="9" y="29"/>
                      <a:pt x="8" y="69"/>
                    </a:cubicBezTo>
                    <a:cubicBezTo>
                      <a:pt x="8" y="69"/>
                      <a:pt x="8" y="69"/>
                      <a:pt x="8" y="69"/>
                    </a:cubicBezTo>
                    <a:cubicBezTo>
                      <a:pt x="8" y="78"/>
                      <a:pt x="8" y="119"/>
                      <a:pt x="15" y="144"/>
                    </a:cubicBezTo>
                    <a:cubicBezTo>
                      <a:pt x="16" y="145"/>
                      <a:pt x="16" y="145"/>
                      <a:pt x="16" y="145"/>
                    </a:cubicBezTo>
                    <a:cubicBezTo>
                      <a:pt x="22" y="166"/>
                      <a:pt x="35" y="177"/>
                      <a:pt x="52" y="177"/>
                    </a:cubicBezTo>
                    <a:cubicBezTo>
                      <a:pt x="54" y="177"/>
                      <a:pt x="55" y="177"/>
                      <a:pt x="57" y="177"/>
                    </a:cubicBezTo>
                    <a:cubicBezTo>
                      <a:pt x="78" y="175"/>
                      <a:pt x="76" y="144"/>
                      <a:pt x="76" y="138"/>
                    </a:cubicBezTo>
                    <a:cubicBezTo>
                      <a:pt x="76" y="136"/>
                      <a:pt x="76" y="135"/>
                      <a:pt x="75" y="133"/>
                    </a:cubicBezTo>
                    <a:cubicBezTo>
                      <a:pt x="74" y="117"/>
                      <a:pt x="72" y="95"/>
                      <a:pt x="83" y="63"/>
                    </a:cubicBezTo>
                    <a:cubicBezTo>
                      <a:pt x="86" y="53"/>
                      <a:pt x="85" y="36"/>
                      <a:pt x="76" y="24"/>
                    </a:cubicBezTo>
                    <a:cubicBezTo>
                      <a:pt x="69" y="14"/>
                      <a:pt x="58" y="8"/>
                      <a:pt x="44" y="8"/>
                    </a:cubicBezTo>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62" name="Freeform 15"/>
              <p:cNvSpPr>
                <a:spLocks noEditPoints="1"/>
              </p:cNvSpPr>
              <p:nvPr/>
            </p:nvSpPr>
            <p:spPr bwMode="auto">
              <a:xfrm>
                <a:off x="8848776" y="4127455"/>
                <a:ext cx="307975" cy="198438"/>
              </a:xfrm>
              <a:custGeom>
                <a:gdLst>
                  <a:gd name="T0" fmla="*/ 4 w 82"/>
                  <a:gd name="T1" fmla="*/ 53 h 53"/>
                  <a:gd name="T2" fmla="*/ 4 w 82"/>
                  <a:gd name="T3" fmla="*/ 53 h 53"/>
                  <a:gd name="T4" fmla="*/ 0 w 82"/>
                  <a:gd name="T5" fmla="*/ 38 h 53"/>
                  <a:gd name="T6" fmla="*/ 2 w 82"/>
                  <a:gd name="T7" fmla="*/ 36 h 53"/>
                  <a:gd name="T8" fmla="*/ 33 w 82"/>
                  <a:gd name="T9" fmla="*/ 22 h 53"/>
                  <a:gd name="T10" fmla="*/ 43 w 82"/>
                  <a:gd name="T11" fmla="*/ 2 h 53"/>
                  <a:gd name="T12" fmla="*/ 45 w 82"/>
                  <a:gd name="T13" fmla="*/ 0 h 53"/>
                  <a:gd name="T14" fmla="*/ 49 w 82"/>
                  <a:gd name="T15" fmla="*/ 0 h 53"/>
                  <a:gd name="T16" fmla="*/ 49 w 82"/>
                  <a:gd name="T17" fmla="*/ 0 h 53"/>
                  <a:gd name="T18" fmla="*/ 51 w 82"/>
                  <a:gd name="T19" fmla="*/ 2 h 53"/>
                  <a:gd name="T20" fmla="*/ 77 w 82"/>
                  <a:gd name="T21" fmla="*/ 32 h 53"/>
                  <a:gd name="T22" fmla="*/ 80 w 82"/>
                  <a:gd name="T23" fmla="*/ 35 h 53"/>
                  <a:gd name="T24" fmla="*/ 78 w 82"/>
                  <a:gd name="T25" fmla="*/ 51 h 53"/>
                  <a:gd name="T26" fmla="*/ 77 w 82"/>
                  <a:gd name="T27" fmla="*/ 53 h 53"/>
                  <a:gd name="T28" fmla="*/ 75 w 82"/>
                  <a:gd name="T29" fmla="*/ 53 h 53"/>
                  <a:gd name="T30" fmla="*/ 46 w 82"/>
                  <a:gd name="T31" fmla="*/ 33 h 53"/>
                  <a:gd name="T32" fmla="*/ 4 w 82"/>
                  <a:gd name="T33" fmla="*/ 53 h 53"/>
                  <a:gd name="T34" fmla="*/ 4 w 82"/>
                  <a:gd name="T35" fmla="*/ 40 h 53"/>
                  <a:gd name="T36" fmla="*/ 5 w 82"/>
                  <a:gd name="T37" fmla="*/ 49 h 53"/>
                  <a:gd name="T38" fmla="*/ 45 w 82"/>
                  <a:gd name="T39" fmla="*/ 28 h 53"/>
                  <a:gd name="T40" fmla="*/ 46 w 82"/>
                  <a:gd name="T41" fmla="*/ 27 h 53"/>
                  <a:gd name="T42" fmla="*/ 48 w 82"/>
                  <a:gd name="T43" fmla="*/ 28 h 53"/>
                  <a:gd name="T44" fmla="*/ 75 w 82"/>
                  <a:gd name="T45" fmla="*/ 48 h 53"/>
                  <a:gd name="T46" fmla="*/ 76 w 82"/>
                  <a:gd name="T47" fmla="*/ 37 h 53"/>
                  <a:gd name="T48" fmla="*/ 76 w 82"/>
                  <a:gd name="T49" fmla="*/ 36 h 53"/>
                  <a:gd name="T50" fmla="*/ 47 w 82"/>
                  <a:gd name="T51" fmla="*/ 4 h 53"/>
                  <a:gd name="T52" fmla="*/ 46 w 82"/>
                  <a:gd name="T53" fmla="*/ 4 h 53"/>
                  <a:gd name="T54" fmla="*/ 36 w 82"/>
                  <a:gd name="T55" fmla="*/ 25 h 53"/>
                  <a:gd name="T56" fmla="*/ 4 w 82"/>
                  <a:gd name="T57" fmla="*/ 40 h 5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2" h="52">
                    <a:moveTo>
                      <a:pt x="4" y="53"/>
                    </a:moveTo>
                    <a:cubicBezTo>
                      <a:pt x="4" y="53"/>
                      <a:pt x="4" y="53"/>
                      <a:pt x="4" y="53"/>
                    </a:cubicBezTo>
                    <a:cubicBezTo>
                      <a:pt x="3" y="53"/>
                      <a:pt x="0" y="53"/>
                      <a:pt x="0" y="38"/>
                    </a:cubicBezTo>
                    <a:cubicBezTo>
                      <a:pt x="0" y="37"/>
                      <a:pt x="1" y="36"/>
                      <a:pt x="2" y="36"/>
                    </a:cubicBezTo>
                    <a:cubicBezTo>
                      <a:pt x="2" y="36"/>
                      <a:pt x="22" y="36"/>
                      <a:pt x="33" y="22"/>
                    </a:cubicBezTo>
                    <a:cubicBezTo>
                      <a:pt x="39" y="15"/>
                      <a:pt x="43" y="2"/>
                      <a:pt x="43" y="2"/>
                    </a:cubicBezTo>
                    <a:cubicBezTo>
                      <a:pt x="43" y="1"/>
                      <a:pt x="44" y="0"/>
                      <a:pt x="45" y="0"/>
                    </a:cubicBezTo>
                    <a:cubicBezTo>
                      <a:pt x="49" y="0"/>
                      <a:pt x="49" y="0"/>
                      <a:pt x="49" y="0"/>
                    </a:cubicBezTo>
                    <a:cubicBezTo>
                      <a:pt x="49" y="0"/>
                      <a:pt x="49" y="0"/>
                      <a:pt x="49" y="0"/>
                    </a:cubicBezTo>
                    <a:cubicBezTo>
                      <a:pt x="50" y="0"/>
                      <a:pt x="50" y="1"/>
                      <a:pt x="51" y="2"/>
                    </a:cubicBezTo>
                    <a:cubicBezTo>
                      <a:pt x="51" y="2"/>
                      <a:pt x="57" y="28"/>
                      <a:pt x="77" y="32"/>
                    </a:cubicBezTo>
                    <a:cubicBezTo>
                      <a:pt x="78" y="33"/>
                      <a:pt x="79" y="34"/>
                      <a:pt x="80" y="35"/>
                    </a:cubicBezTo>
                    <a:cubicBezTo>
                      <a:pt x="82" y="40"/>
                      <a:pt x="79" y="49"/>
                      <a:pt x="78" y="51"/>
                    </a:cubicBezTo>
                    <a:cubicBezTo>
                      <a:pt x="78" y="52"/>
                      <a:pt x="77" y="52"/>
                      <a:pt x="77" y="53"/>
                    </a:cubicBezTo>
                    <a:cubicBezTo>
                      <a:pt x="76" y="53"/>
                      <a:pt x="76" y="53"/>
                      <a:pt x="75" y="53"/>
                    </a:cubicBezTo>
                    <a:cubicBezTo>
                      <a:pt x="75" y="52"/>
                      <a:pt x="55" y="44"/>
                      <a:pt x="46" y="33"/>
                    </a:cubicBezTo>
                    <a:cubicBezTo>
                      <a:pt x="41" y="39"/>
                      <a:pt x="27" y="53"/>
                      <a:pt x="4" y="53"/>
                    </a:cubicBezTo>
                    <a:moveTo>
                      <a:pt x="4" y="40"/>
                    </a:moveTo>
                    <a:cubicBezTo>
                      <a:pt x="4" y="44"/>
                      <a:pt x="5" y="47"/>
                      <a:pt x="5" y="49"/>
                    </a:cubicBezTo>
                    <a:cubicBezTo>
                      <a:pt x="31" y="48"/>
                      <a:pt x="44" y="28"/>
                      <a:pt x="45" y="28"/>
                    </a:cubicBezTo>
                    <a:cubicBezTo>
                      <a:pt x="45" y="28"/>
                      <a:pt x="46" y="27"/>
                      <a:pt x="46" y="27"/>
                    </a:cubicBezTo>
                    <a:cubicBezTo>
                      <a:pt x="47" y="27"/>
                      <a:pt x="48" y="28"/>
                      <a:pt x="48" y="28"/>
                    </a:cubicBezTo>
                    <a:cubicBezTo>
                      <a:pt x="53" y="38"/>
                      <a:pt x="69" y="46"/>
                      <a:pt x="75" y="48"/>
                    </a:cubicBezTo>
                    <a:cubicBezTo>
                      <a:pt x="76" y="44"/>
                      <a:pt x="77" y="39"/>
                      <a:pt x="76" y="37"/>
                    </a:cubicBezTo>
                    <a:cubicBezTo>
                      <a:pt x="76" y="36"/>
                      <a:pt x="76" y="36"/>
                      <a:pt x="76" y="36"/>
                    </a:cubicBezTo>
                    <a:cubicBezTo>
                      <a:pt x="56" y="32"/>
                      <a:pt x="49" y="10"/>
                      <a:pt x="47" y="4"/>
                    </a:cubicBezTo>
                    <a:cubicBezTo>
                      <a:pt x="46" y="4"/>
                      <a:pt x="46" y="4"/>
                      <a:pt x="46" y="4"/>
                    </a:cubicBezTo>
                    <a:cubicBezTo>
                      <a:pt x="45" y="8"/>
                      <a:pt x="42" y="19"/>
                      <a:pt x="36" y="25"/>
                    </a:cubicBezTo>
                    <a:cubicBezTo>
                      <a:pt x="26" y="37"/>
                      <a:pt x="10" y="39"/>
                      <a:pt x="4" y="40"/>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grpSp>
        <p:sp>
          <p:nvSpPr>
            <p:cNvPr id="46" name="Freeform 817"/>
            <p:cNvSpPr>
              <a:spLocks noEditPoints="1"/>
            </p:cNvSpPr>
            <p:nvPr/>
          </p:nvSpPr>
          <p:spPr bwMode="auto">
            <a:xfrm>
              <a:off x="6511395" y="2277331"/>
              <a:ext cx="463492" cy="826699"/>
            </a:xfrm>
            <a:custGeom>
              <a:gdLst>
                <a:gd name="T0" fmla="*/ 83 w 144"/>
                <a:gd name="T1" fmla="*/ 26 h 257"/>
                <a:gd name="T2" fmla="*/ 67 w 144"/>
                <a:gd name="T3" fmla="*/ 1 h 257"/>
                <a:gd name="T4" fmla="*/ 2 w 144"/>
                <a:gd name="T5" fmla="*/ 36 h 257"/>
                <a:gd name="T6" fmla="*/ 2 w 144"/>
                <a:gd name="T7" fmla="*/ 38 h 257"/>
                <a:gd name="T8" fmla="*/ 19 w 144"/>
                <a:gd name="T9" fmla="*/ 67 h 257"/>
                <a:gd name="T10" fmla="*/ 34 w 144"/>
                <a:gd name="T11" fmla="*/ 94 h 257"/>
                <a:gd name="T12" fmla="*/ 47 w 144"/>
                <a:gd name="T13" fmla="*/ 133 h 257"/>
                <a:gd name="T14" fmla="*/ 22 w 144"/>
                <a:gd name="T15" fmla="*/ 180 h 257"/>
                <a:gd name="T16" fmla="*/ 0 w 144"/>
                <a:gd name="T17" fmla="*/ 219 h 257"/>
                <a:gd name="T18" fmla="*/ 10 w 144"/>
                <a:gd name="T19" fmla="*/ 245 h 257"/>
                <a:gd name="T20" fmla="*/ 79 w 144"/>
                <a:gd name="T21" fmla="*/ 221 h 257"/>
                <a:gd name="T22" fmla="*/ 117 w 144"/>
                <a:gd name="T23" fmla="*/ 178 h 257"/>
                <a:gd name="T24" fmla="*/ 128 w 144"/>
                <a:gd name="T25" fmla="*/ 108 h 257"/>
                <a:gd name="T26" fmla="*/ 0 w 144"/>
                <a:gd name="T27" fmla="*/ 219 h 257"/>
                <a:gd name="T28" fmla="*/ 0 w 144"/>
                <a:gd name="T29" fmla="*/ 219 h 257"/>
                <a:gd name="T30" fmla="*/ 78 w 144"/>
                <a:gd name="T31" fmla="*/ 28 h 257"/>
                <a:gd name="T32" fmla="*/ 74 w 144"/>
                <a:gd name="T33" fmla="*/ 34 h 257"/>
                <a:gd name="T34" fmla="*/ 67 w 144"/>
                <a:gd name="T35" fmla="*/ 7 h 257"/>
                <a:gd name="T36" fmla="*/ 69 w 144"/>
                <a:gd name="T37" fmla="*/ 37 h 257"/>
                <a:gd name="T38" fmla="*/ 51 w 144"/>
                <a:gd name="T39" fmla="*/ 16 h 257"/>
                <a:gd name="T40" fmla="*/ 46 w 144"/>
                <a:gd name="T41" fmla="*/ 18 h 257"/>
                <a:gd name="T42" fmla="*/ 53 w 144"/>
                <a:gd name="T43" fmla="*/ 45 h 257"/>
                <a:gd name="T44" fmla="*/ 46 w 144"/>
                <a:gd name="T45" fmla="*/ 18 h 257"/>
                <a:gd name="T46" fmla="*/ 48 w 144"/>
                <a:gd name="T47" fmla="*/ 48 h 257"/>
                <a:gd name="T48" fmla="*/ 30 w 144"/>
                <a:gd name="T49" fmla="*/ 27 h 257"/>
                <a:gd name="T50" fmla="*/ 25 w 144"/>
                <a:gd name="T51" fmla="*/ 29 h 257"/>
                <a:gd name="T52" fmla="*/ 33 w 144"/>
                <a:gd name="T53" fmla="*/ 56 h 257"/>
                <a:gd name="T54" fmla="*/ 25 w 144"/>
                <a:gd name="T55" fmla="*/ 29 h 257"/>
                <a:gd name="T56" fmla="*/ 28 w 144"/>
                <a:gd name="T57" fmla="*/ 59 h 257"/>
                <a:gd name="T58" fmla="*/ 9 w 144"/>
                <a:gd name="T59" fmla="*/ 38 h 257"/>
                <a:gd name="T60" fmla="*/ 132 w 144"/>
                <a:gd name="T61" fmla="*/ 151 h 257"/>
                <a:gd name="T62" fmla="*/ 96 w 144"/>
                <a:gd name="T63" fmla="*/ 192 h 257"/>
                <a:gd name="T64" fmla="*/ 56 w 144"/>
                <a:gd name="T65" fmla="*/ 238 h 257"/>
                <a:gd name="T66" fmla="*/ 6 w 144"/>
                <a:gd name="T67" fmla="*/ 223 h 257"/>
                <a:gd name="T68" fmla="*/ 6 w 144"/>
                <a:gd name="T69" fmla="*/ 219 h 257"/>
                <a:gd name="T70" fmla="*/ 27 w 144"/>
                <a:gd name="T71" fmla="*/ 183 h 257"/>
                <a:gd name="T72" fmla="*/ 53 w 144"/>
                <a:gd name="T73" fmla="*/ 133 h 257"/>
                <a:gd name="T74" fmla="*/ 39 w 144"/>
                <a:gd name="T75" fmla="*/ 91 h 257"/>
                <a:gd name="T76" fmla="*/ 82 w 144"/>
                <a:gd name="T77" fmla="*/ 36 h 257"/>
                <a:gd name="T78" fmla="*/ 134 w 144"/>
                <a:gd name="T79" fmla="*/ 141 h 25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 h="257">
                  <a:moveTo>
                    <a:pt x="128" y="108"/>
                  </a:moveTo>
                  <a:cubicBezTo>
                    <a:pt x="109" y="75"/>
                    <a:pt x="100" y="59"/>
                    <a:pt x="83" y="26"/>
                  </a:cubicBezTo>
                  <a:cubicBezTo>
                    <a:pt x="71" y="2"/>
                    <a:pt x="71" y="2"/>
                    <a:pt x="71" y="2"/>
                  </a:cubicBezTo>
                  <a:cubicBezTo>
                    <a:pt x="70" y="1"/>
                    <a:pt x="68" y="0"/>
                    <a:pt x="67" y="1"/>
                  </a:cubicBezTo>
                  <a:cubicBezTo>
                    <a:pt x="3" y="34"/>
                    <a:pt x="3" y="34"/>
                    <a:pt x="3" y="34"/>
                  </a:cubicBezTo>
                  <a:cubicBezTo>
                    <a:pt x="3" y="35"/>
                    <a:pt x="2" y="35"/>
                    <a:pt x="2" y="36"/>
                  </a:cubicBezTo>
                  <a:cubicBezTo>
                    <a:pt x="2" y="36"/>
                    <a:pt x="2" y="37"/>
                    <a:pt x="2" y="37"/>
                  </a:cubicBezTo>
                  <a:cubicBezTo>
                    <a:pt x="2" y="37"/>
                    <a:pt x="2" y="38"/>
                    <a:pt x="2" y="38"/>
                  </a:cubicBezTo>
                  <a:cubicBezTo>
                    <a:pt x="2" y="39"/>
                    <a:pt x="10" y="51"/>
                    <a:pt x="19" y="66"/>
                  </a:cubicBezTo>
                  <a:cubicBezTo>
                    <a:pt x="19" y="67"/>
                    <a:pt x="19" y="67"/>
                    <a:pt x="19" y="67"/>
                  </a:cubicBezTo>
                  <a:cubicBezTo>
                    <a:pt x="19" y="67"/>
                    <a:pt x="19" y="67"/>
                    <a:pt x="19" y="67"/>
                  </a:cubicBezTo>
                  <a:cubicBezTo>
                    <a:pt x="24" y="76"/>
                    <a:pt x="29" y="85"/>
                    <a:pt x="34" y="94"/>
                  </a:cubicBezTo>
                  <a:cubicBezTo>
                    <a:pt x="39" y="104"/>
                    <a:pt x="46" y="119"/>
                    <a:pt x="47" y="128"/>
                  </a:cubicBezTo>
                  <a:cubicBezTo>
                    <a:pt x="47" y="129"/>
                    <a:pt x="47" y="131"/>
                    <a:pt x="47" y="133"/>
                  </a:cubicBezTo>
                  <a:cubicBezTo>
                    <a:pt x="47" y="147"/>
                    <a:pt x="42" y="156"/>
                    <a:pt x="31" y="170"/>
                  </a:cubicBezTo>
                  <a:cubicBezTo>
                    <a:pt x="28" y="173"/>
                    <a:pt x="25" y="177"/>
                    <a:pt x="22" y="180"/>
                  </a:cubicBezTo>
                  <a:cubicBezTo>
                    <a:pt x="19" y="183"/>
                    <a:pt x="17" y="186"/>
                    <a:pt x="14" y="190"/>
                  </a:cubicBezTo>
                  <a:cubicBezTo>
                    <a:pt x="1" y="206"/>
                    <a:pt x="0" y="217"/>
                    <a:pt x="0" y="219"/>
                  </a:cubicBezTo>
                  <a:cubicBezTo>
                    <a:pt x="0" y="219"/>
                    <a:pt x="0" y="221"/>
                    <a:pt x="0" y="223"/>
                  </a:cubicBezTo>
                  <a:cubicBezTo>
                    <a:pt x="0" y="228"/>
                    <a:pt x="1" y="238"/>
                    <a:pt x="10" y="245"/>
                  </a:cubicBezTo>
                  <a:cubicBezTo>
                    <a:pt x="24" y="257"/>
                    <a:pt x="46" y="256"/>
                    <a:pt x="60" y="242"/>
                  </a:cubicBezTo>
                  <a:cubicBezTo>
                    <a:pt x="67" y="236"/>
                    <a:pt x="72" y="229"/>
                    <a:pt x="79" y="221"/>
                  </a:cubicBezTo>
                  <a:cubicBezTo>
                    <a:pt x="84" y="214"/>
                    <a:pt x="91" y="206"/>
                    <a:pt x="100" y="196"/>
                  </a:cubicBezTo>
                  <a:cubicBezTo>
                    <a:pt x="107" y="189"/>
                    <a:pt x="112" y="183"/>
                    <a:pt x="117" y="178"/>
                  </a:cubicBezTo>
                  <a:cubicBezTo>
                    <a:pt x="127" y="169"/>
                    <a:pt x="134" y="163"/>
                    <a:pt x="137" y="153"/>
                  </a:cubicBezTo>
                  <a:cubicBezTo>
                    <a:pt x="144" y="138"/>
                    <a:pt x="136" y="121"/>
                    <a:pt x="128" y="108"/>
                  </a:cubicBezTo>
                  <a:close/>
                  <a:moveTo>
                    <a:pt x="0" y="219"/>
                  </a:moveTo>
                  <a:cubicBezTo>
                    <a:pt x="0" y="219"/>
                    <a:pt x="0" y="219"/>
                    <a:pt x="0" y="219"/>
                  </a:cubicBezTo>
                  <a:cubicBezTo>
                    <a:pt x="0" y="219"/>
                    <a:pt x="0" y="219"/>
                    <a:pt x="0" y="219"/>
                  </a:cubicBezTo>
                  <a:cubicBezTo>
                    <a:pt x="0" y="219"/>
                    <a:pt x="0" y="219"/>
                    <a:pt x="0" y="219"/>
                  </a:cubicBezTo>
                  <a:close/>
                  <a:moveTo>
                    <a:pt x="67" y="7"/>
                  </a:moveTo>
                  <a:cubicBezTo>
                    <a:pt x="69" y="11"/>
                    <a:pt x="78" y="28"/>
                    <a:pt x="78" y="28"/>
                  </a:cubicBezTo>
                  <a:cubicBezTo>
                    <a:pt x="79" y="29"/>
                    <a:pt x="79" y="30"/>
                    <a:pt x="80" y="31"/>
                  </a:cubicBezTo>
                  <a:cubicBezTo>
                    <a:pt x="74" y="34"/>
                    <a:pt x="74" y="34"/>
                    <a:pt x="74" y="34"/>
                  </a:cubicBezTo>
                  <a:cubicBezTo>
                    <a:pt x="62" y="10"/>
                    <a:pt x="62" y="10"/>
                    <a:pt x="62" y="10"/>
                  </a:cubicBezTo>
                  <a:cubicBezTo>
                    <a:pt x="65" y="9"/>
                    <a:pt x="66" y="8"/>
                    <a:pt x="67" y="7"/>
                  </a:cubicBezTo>
                  <a:close/>
                  <a:moveTo>
                    <a:pt x="57" y="13"/>
                  </a:moveTo>
                  <a:cubicBezTo>
                    <a:pt x="69" y="37"/>
                    <a:pt x="69" y="37"/>
                    <a:pt x="69" y="37"/>
                  </a:cubicBezTo>
                  <a:cubicBezTo>
                    <a:pt x="64" y="39"/>
                    <a:pt x="64" y="39"/>
                    <a:pt x="64" y="39"/>
                  </a:cubicBezTo>
                  <a:cubicBezTo>
                    <a:pt x="51" y="16"/>
                    <a:pt x="51" y="16"/>
                    <a:pt x="51" y="16"/>
                  </a:cubicBezTo>
                  <a:cubicBezTo>
                    <a:pt x="53" y="15"/>
                    <a:pt x="55" y="14"/>
                    <a:pt x="57" y="13"/>
                  </a:cubicBezTo>
                  <a:close/>
                  <a:moveTo>
                    <a:pt x="46" y="18"/>
                  </a:moveTo>
                  <a:cubicBezTo>
                    <a:pt x="59" y="42"/>
                    <a:pt x="59" y="42"/>
                    <a:pt x="59" y="42"/>
                  </a:cubicBezTo>
                  <a:cubicBezTo>
                    <a:pt x="53" y="45"/>
                    <a:pt x="53" y="45"/>
                    <a:pt x="53" y="45"/>
                  </a:cubicBezTo>
                  <a:cubicBezTo>
                    <a:pt x="41" y="21"/>
                    <a:pt x="41" y="21"/>
                    <a:pt x="41" y="21"/>
                  </a:cubicBezTo>
                  <a:cubicBezTo>
                    <a:pt x="42" y="20"/>
                    <a:pt x="44" y="19"/>
                    <a:pt x="46" y="18"/>
                  </a:cubicBezTo>
                  <a:close/>
                  <a:moveTo>
                    <a:pt x="36" y="24"/>
                  </a:moveTo>
                  <a:cubicBezTo>
                    <a:pt x="48" y="48"/>
                    <a:pt x="48" y="48"/>
                    <a:pt x="48" y="48"/>
                  </a:cubicBezTo>
                  <a:cubicBezTo>
                    <a:pt x="43" y="50"/>
                    <a:pt x="43" y="50"/>
                    <a:pt x="43" y="50"/>
                  </a:cubicBezTo>
                  <a:cubicBezTo>
                    <a:pt x="30" y="27"/>
                    <a:pt x="30" y="27"/>
                    <a:pt x="30" y="27"/>
                  </a:cubicBezTo>
                  <a:cubicBezTo>
                    <a:pt x="32" y="26"/>
                    <a:pt x="34" y="25"/>
                    <a:pt x="36" y="24"/>
                  </a:cubicBezTo>
                  <a:close/>
                  <a:moveTo>
                    <a:pt x="25" y="29"/>
                  </a:moveTo>
                  <a:cubicBezTo>
                    <a:pt x="38" y="53"/>
                    <a:pt x="38" y="53"/>
                    <a:pt x="38" y="53"/>
                  </a:cubicBezTo>
                  <a:cubicBezTo>
                    <a:pt x="33" y="56"/>
                    <a:pt x="33" y="56"/>
                    <a:pt x="33" y="56"/>
                  </a:cubicBezTo>
                  <a:cubicBezTo>
                    <a:pt x="19" y="32"/>
                    <a:pt x="19" y="32"/>
                    <a:pt x="19" y="32"/>
                  </a:cubicBezTo>
                  <a:cubicBezTo>
                    <a:pt x="21" y="31"/>
                    <a:pt x="23" y="30"/>
                    <a:pt x="25" y="29"/>
                  </a:cubicBezTo>
                  <a:close/>
                  <a:moveTo>
                    <a:pt x="14" y="35"/>
                  </a:moveTo>
                  <a:cubicBezTo>
                    <a:pt x="28" y="59"/>
                    <a:pt x="28" y="59"/>
                    <a:pt x="28" y="59"/>
                  </a:cubicBezTo>
                  <a:cubicBezTo>
                    <a:pt x="22" y="62"/>
                    <a:pt x="22" y="62"/>
                    <a:pt x="22" y="62"/>
                  </a:cubicBezTo>
                  <a:cubicBezTo>
                    <a:pt x="16" y="51"/>
                    <a:pt x="11" y="42"/>
                    <a:pt x="9" y="38"/>
                  </a:cubicBezTo>
                  <a:cubicBezTo>
                    <a:pt x="9" y="38"/>
                    <a:pt x="11" y="37"/>
                    <a:pt x="14" y="35"/>
                  </a:cubicBezTo>
                  <a:close/>
                  <a:moveTo>
                    <a:pt x="132" y="151"/>
                  </a:moveTo>
                  <a:cubicBezTo>
                    <a:pt x="129" y="159"/>
                    <a:pt x="123" y="165"/>
                    <a:pt x="113" y="174"/>
                  </a:cubicBezTo>
                  <a:cubicBezTo>
                    <a:pt x="109" y="179"/>
                    <a:pt x="103" y="185"/>
                    <a:pt x="96" y="192"/>
                  </a:cubicBezTo>
                  <a:cubicBezTo>
                    <a:pt x="87" y="202"/>
                    <a:pt x="80" y="210"/>
                    <a:pt x="74" y="217"/>
                  </a:cubicBezTo>
                  <a:cubicBezTo>
                    <a:pt x="68" y="225"/>
                    <a:pt x="63" y="232"/>
                    <a:pt x="56" y="238"/>
                  </a:cubicBezTo>
                  <a:cubicBezTo>
                    <a:pt x="44" y="250"/>
                    <a:pt x="26" y="251"/>
                    <a:pt x="14" y="241"/>
                  </a:cubicBezTo>
                  <a:cubicBezTo>
                    <a:pt x="7" y="235"/>
                    <a:pt x="6" y="227"/>
                    <a:pt x="6" y="223"/>
                  </a:cubicBezTo>
                  <a:cubicBezTo>
                    <a:pt x="6" y="221"/>
                    <a:pt x="6" y="220"/>
                    <a:pt x="6" y="219"/>
                  </a:cubicBezTo>
                  <a:cubicBezTo>
                    <a:pt x="6" y="219"/>
                    <a:pt x="6" y="219"/>
                    <a:pt x="6" y="219"/>
                  </a:cubicBezTo>
                  <a:cubicBezTo>
                    <a:pt x="6" y="219"/>
                    <a:pt x="6" y="209"/>
                    <a:pt x="18" y="193"/>
                  </a:cubicBezTo>
                  <a:cubicBezTo>
                    <a:pt x="21" y="190"/>
                    <a:pt x="24" y="187"/>
                    <a:pt x="27" y="183"/>
                  </a:cubicBezTo>
                  <a:cubicBezTo>
                    <a:pt x="29" y="180"/>
                    <a:pt x="32" y="177"/>
                    <a:pt x="35" y="173"/>
                  </a:cubicBezTo>
                  <a:cubicBezTo>
                    <a:pt x="47" y="159"/>
                    <a:pt x="53" y="149"/>
                    <a:pt x="53" y="133"/>
                  </a:cubicBezTo>
                  <a:cubicBezTo>
                    <a:pt x="53" y="131"/>
                    <a:pt x="53" y="129"/>
                    <a:pt x="53" y="127"/>
                  </a:cubicBezTo>
                  <a:cubicBezTo>
                    <a:pt x="52" y="117"/>
                    <a:pt x="44" y="102"/>
                    <a:pt x="39" y="91"/>
                  </a:cubicBezTo>
                  <a:cubicBezTo>
                    <a:pt x="34" y="83"/>
                    <a:pt x="30" y="74"/>
                    <a:pt x="25" y="67"/>
                  </a:cubicBezTo>
                  <a:cubicBezTo>
                    <a:pt x="82" y="36"/>
                    <a:pt x="82" y="36"/>
                    <a:pt x="82" y="36"/>
                  </a:cubicBezTo>
                  <a:cubicBezTo>
                    <a:pt x="97" y="64"/>
                    <a:pt x="106" y="81"/>
                    <a:pt x="123" y="111"/>
                  </a:cubicBezTo>
                  <a:cubicBezTo>
                    <a:pt x="129" y="120"/>
                    <a:pt x="134" y="131"/>
                    <a:pt x="134" y="141"/>
                  </a:cubicBezTo>
                  <a:cubicBezTo>
                    <a:pt x="134" y="144"/>
                    <a:pt x="133" y="148"/>
                    <a:pt x="132" y="151"/>
                  </a:cubicBezTo>
                  <a:close/>
                </a:path>
              </a:pathLst>
            </a:custGeom>
            <a:solidFill>
              <a:schemeClr val="bg1"/>
            </a:solidFill>
            <a:ln>
              <a:solidFill>
                <a:schemeClr val="accent1">
                  <a:lumMod val="60000"/>
                  <a:lumOff val="40000"/>
                </a:schemeClr>
              </a:solidFill>
            </a:ln>
          </p:spPr>
          <p:txBody>
            <a:bodyPr vert="horz" wrap="square" lIns="91440" tIns="45720" rIns="91440" bIns="45720" numCol="1" anchor="t" anchorCtr="0" compatLnSpc="1"/>
            <a:lstStyle/>
            <a:p>
              <a:endParaRPr lang="zh-CN" altLang="en-US">
                <a:solidFill>
                  <a:srgbClr val="F2F2F2"/>
                </a:solidFill>
              </a:endParaRPr>
            </a:p>
          </p:txBody>
        </p:sp>
        <p:sp>
          <p:nvSpPr>
            <p:cNvPr id="47" name="Freeform 825"/>
            <p:cNvSpPr>
              <a:spLocks noEditPoints="1"/>
            </p:cNvSpPr>
            <p:nvPr/>
          </p:nvSpPr>
          <p:spPr bwMode="auto">
            <a:xfrm>
              <a:off x="7821583" y="1393968"/>
              <a:ext cx="376757" cy="737252"/>
            </a:xfrm>
            <a:custGeom>
              <a:gdLst>
                <a:gd name="T0" fmla="*/ 117 w 118"/>
                <a:gd name="T1" fmla="*/ 122 h 230"/>
                <a:gd name="T2" fmla="*/ 103 w 118"/>
                <a:gd name="T3" fmla="*/ 43 h 230"/>
                <a:gd name="T4" fmla="*/ 59 w 118"/>
                <a:gd name="T5" fmla="*/ 0 h 230"/>
                <a:gd name="T6" fmla="*/ 15 w 118"/>
                <a:gd name="T7" fmla="*/ 43 h 230"/>
                <a:gd name="T8" fmla="*/ 1 w 118"/>
                <a:gd name="T9" fmla="*/ 122 h 230"/>
                <a:gd name="T10" fmla="*/ 17 w 118"/>
                <a:gd name="T11" fmla="*/ 148 h 230"/>
                <a:gd name="T12" fmla="*/ 19 w 118"/>
                <a:gd name="T13" fmla="*/ 175 h 230"/>
                <a:gd name="T14" fmla="*/ 59 w 118"/>
                <a:gd name="T15" fmla="*/ 230 h 230"/>
                <a:gd name="T16" fmla="*/ 99 w 118"/>
                <a:gd name="T17" fmla="*/ 175 h 230"/>
                <a:gd name="T18" fmla="*/ 101 w 118"/>
                <a:gd name="T19" fmla="*/ 148 h 230"/>
                <a:gd name="T20" fmla="*/ 117 w 118"/>
                <a:gd name="T21" fmla="*/ 122 h 230"/>
                <a:gd name="T22" fmla="*/ 21 w 118"/>
                <a:gd name="T23" fmla="*/ 45 h 230"/>
                <a:gd name="T24" fmla="*/ 59 w 118"/>
                <a:gd name="T25" fmla="*/ 6 h 230"/>
                <a:gd name="T26" fmla="*/ 59 w 118"/>
                <a:gd name="T27" fmla="*/ 6 h 230"/>
                <a:gd name="T28" fmla="*/ 98 w 118"/>
                <a:gd name="T29" fmla="*/ 45 h 230"/>
                <a:gd name="T30" fmla="*/ 111 w 118"/>
                <a:gd name="T31" fmla="*/ 112 h 230"/>
                <a:gd name="T32" fmla="*/ 110 w 118"/>
                <a:gd name="T33" fmla="*/ 111 h 230"/>
                <a:gd name="T34" fmla="*/ 59 w 118"/>
                <a:gd name="T35" fmla="*/ 95 h 230"/>
                <a:gd name="T36" fmla="*/ 9 w 118"/>
                <a:gd name="T37" fmla="*/ 111 h 230"/>
                <a:gd name="T38" fmla="*/ 7 w 118"/>
                <a:gd name="T39" fmla="*/ 112 h 230"/>
                <a:gd name="T40" fmla="*/ 21 w 118"/>
                <a:gd name="T41" fmla="*/ 45 h 230"/>
                <a:gd name="T42" fmla="*/ 7 w 118"/>
                <a:gd name="T43" fmla="*/ 130 h 230"/>
                <a:gd name="T44" fmla="*/ 7 w 118"/>
                <a:gd name="T45" fmla="*/ 129 h 230"/>
                <a:gd name="T46" fmla="*/ 13 w 118"/>
                <a:gd name="T47" fmla="*/ 114 h 230"/>
                <a:gd name="T48" fmla="*/ 16 w 118"/>
                <a:gd name="T49" fmla="*/ 112 h 230"/>
                <a:gd name="T50" fmla="*/ 16 w 118"/>
                <a:gd name="T51" fmla="*/ 123 h 230"/>
                <a:gd name="T52" fmla="*/ 17 w 118"/>
                <a:gd name="T53" fmla="*/ 142 h 230"/>
                <a:gd name="T54" fmla="*/ 7 w 118"/>
                <a:gd name="T55" fmla="*/ 130 h 230"/>
                <a:gd name="T56" fmla="*/ 97 w 118"/>
                <a:gd name="T57" fmla="*/ 122 h 230"/>
                <a:gd name="T58" fmla="*/ 93 w 118"/>
                <a:gd name="T59" fmla="*/ 174 h 230"/>
                <a:gd name="T60" fmla="*/ 59 w 118"/>
                <a:gd name="T61" fmla="*/ 224 h 230"/>
                <a:gd name="T62" fmla="*/ 25 w 118"/>
                <a:gd name="T63" fmla="*/ 174 h 230"/>
                <a:gd name="T64" fmla="*/ 22 w 118"/>
                <a:gd name="T65" fmla="*/ 122 h 230"/>
                <a:gd name="T66" fmla="*/ 21 w 118"/>
                <a:gd name="T67" fmla="*/ 108 h 230"/>
                <a:gd name="T68" fmla="*/ 21 w 118"/>
                <a:gd name="T69" fmla="*/ 108 h 230"/>
                <a:gd name="T70" fmla="*/ 59 w 118"/>
                <a:gd name="T71" fmla="*/ 101 h 230"/>
                <a:gd name="T72" fmla="*/ 97 w 118"/>
                <a:gd name="T73" fmla="*/ 108 h 230"/>
                <a:gd name="T74" fmla="*/ 97 w 118"/>
                <a:gd name="T75" fmla="*/ 108 h 230"/>
                <a:gd name="T76" fmla="*/ 97 w 118"/>
                <a:gd name="T77" fmla="*/ 122 h 230"/>
                <a:gd name="T78" fmla="*/ 102 w 118"/>
                <a:gd name="T79" fmla="*/ 142 h 230"/>
                <a:gd name="T80" fmla="*/ 102 w 118"/>
                <a:gd name="T81" fmla="*/ 122 h 230"/>
                <a:gd name="T82" fmla="*/ 103 w 118"/>
                <a:gd name="T83" fmla="*/ 112 h 230"/>
                <a:gd name="T84" fmla="*/ 105 w 118"/>
                <a:gd name="T85" fmla="*/ 114 h 230"/>
                <a:gd name="T86" fmla="*/ 111 w 118"/>
                <a:gd name="T87" fmla="*/ 129 h 230"/>
                <a:gd name="T88" fmla="*/ 111 w 118"/>
                <a:gd name="T89" fmla="*/ 130 h 230"/>
                <a:gd name="T90" fmla="*/ 102 w 118"/>
                <a:gd name="T91" fmla="*/ 142 h 23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230">
                  <a:moveTo>
                    <a:pt x="117" y="122"/>
                  </a:moveTo>
                  <a:cubicBezTo>
                    <a:pt x="116" y="96"/>
                    <a:pt x="115" y="74"/>
                    <a:pt x="103" y="43"/>
                  </a:cubicBezTo>
                  <a:cubicBezTo>
                    <a:pt x="87" y="0"/>
                    <a:pt x="62" y="0"/>
                    <a:pt x="59" y="0"/>
                  </a:cubicBezTo>
                  <a:cubicBezTo>
                    <a:pt x="56" y="0"/>
                    <a:pt x="31" y="0"/>
                    <a:pt x="15" y="43"/>
                  </a:cubicBezTo>
                  <a:cubicBezTo>
                    <a:pt x="3" y="74"/>
                    <a:pt x="2" y="96"/>
                    <a:pt x="1" y="122"/>
                  </a:cubicBezTo>
                  <a:cubicBezTo>
                    <a:pt x="0" y="130"/>
                    <a:pt x="2" y="145"/>
                    <a:pt x="17" y="148"/>
                  </a:cubicBezTo>
                  <a:cubicBezTo>
                    <a:pt x="17" y="157"/>
                    <a:pt x="18" y="167"/>
                    <a:pt x="19" y="175"/>
                  </a:cubicBezTo>
                  <a:cubicBezTo>
                    <a:pt x="24" y="212"/>
                    <a:pt x="38" y="230"/>
                    <a:pt x="59" y="230"/>
                  </a:cubicBezTo>
                  <a:cubicBezTo>
                    <a:pt x="81" y="230"/>
                    <a:pt x="94" y="212"/>
                    <a:pt x="99" y="175"/>
                  </a:cubicBezTo>
                  <a:cubicBezTo>
                    <a:pt x="100" y="167"/>
                    <a:pt x="101" y="157"/>
                    <a:pt x="101" y="148"/>
                  </a:cubicBezTo>
                  <a:cubicBezTo>
                    <a:pt x="116" y="145"/>
                    <a:pt x="118" y="130"/>
                    <a:pt x="117" y="122"/>
                  </a:cubicBezTo>
                  <a:close/>
                  <a:moveTo>
                    <a:pt x="21" y="45"/>
                  </a:moveTo>
                  <a:cubicBezTo>
                    <a:pt x="36" y="4"/>
                    <a:pt x="58" y="6"/>
                    <a:pt x="59" y="6"/>
                  </a:cubicBezTo>
                  <a:cubicBezTo>
                    <a:pt x="59" y="6"/>
                    <a:pt x="59" y="6"/>
                    <a:pt x="59" y="6"/>
                  </a:cubicBezTo>
                  <a:cubicBezTo>
                    <a:pt x="60" y="6"/>
                    <a:pt x="83" y="4"/>
                    <a:pt x="98" y="45"/>
                  </a:cubicBezTo>
                  <a:cubicBezTo>
                    <a:pt x="108" y="72"/>
                    <a:pt x="110" y="91"/>
                    <a:pt x="111" y="112"/>
                  </a:cubicBezTo>
                  <a:cubicBezTo>
                    <a:pt x="111" y="112"/>
                    <a:pt x="110" y="111"/>
                    <a:pt x="110" y="111"/>
                  </a:cubicBezTo>
                  <a:cubicBezTo>
                    <a:pt x="100" y="100"/>
                    <a:pt x="83" y="95"/>
                    <a:pt x="59" y="95"/>
                  </a:cubicBezTo>
                  <a:cubicBezTo>
                    <a:pt x="35" y="95"/>
                    <a:pt x="18" y="100"/>
                    <a:pt x="9" y="111"/>
                  </a:cubicBezTo>
                  <a:cubicBezTo>
                    <a:pt x="8" y="111"/>
                    <a:pt x="8" y="112"/>
                    <a:pt x="7" y="112"/>
                  </a:cubicBezTo>
                  <a:cubicBezTo>
                    <a:pt x="8" y="91"/>
                    <a:pt x="10" y="72"/>
                    <a:pt x="21" y="45"/>
                  </a:cubicBezTo>
                  <a:close/>
                  <a:moveTo>
                    <a:pt x="7" y="130"/>
                  </a:moveTo>
                  <a:cubicBezTo>
                    <a:pt x="7" y="130"/>
                    <a:pt x="7" y="129"/>
                    <a:pt x="7" y="129"/>
                  </a:cubicBezTo>
                  <a:cubicBezTo>
                    <a:pt x="7" y="128"/>
                    <a:pt x="7" y="121"/>
                    <a:pt x="13" y="114"/>
                  </a:cubicBezTo>
                  <a:cubicBezTo>
                    <a:pt x="14" y="114"/>
                    <a:pt x="15" y="113"/>
                    <a:pt x="16" y="112"/>
                  </a:cubicBezTo>
                  <a:cubicBezTo>
                    <a:pt x="16" y="123"/>
                    <a:pt x="16" y="123"/>
                    <a:pt x="16" y="123"/>
                  </a:cubicBezTo>
                  <a:cubicBezTo>
                    <a:pt x="16" y="123"/>
                    <a:pt x="16" y="131"/>
                    <a:pt x="17" y="142"/>
                  </a:cubicBezTo>
                  <a:cubicBezTo>
                    <a:pt x="10" y="140"/>
                    <a:pt x="8" y="135"/>
                    <a:pt x="7" y="130"/>
                  </a:cubicBezTo>
                  <a:close/>
                  <a:moveTo>
                    <a:pt x="97" y="122"/>
                  </a:moveTo>
                  <a:cubicBezTo>
                    <a:pt x="97" y="123"/>
                    <a:pt x="96" y="153"/>
                    <a:pt x="93" y="174"/>
                  </a:cubicBezTo>
                  <a:cubicBezTo>
                    <a:pt x="89" y="208"/>
                    <a:pt x="77" y="224"/>
                    <a:pt x="59" y="224"/>
                  </a:cubicBezTo>
                  <a:cubicBezTo>
                    <a:pt x="41" y="224"/>
                    <a:pt x="29" y="208"/>
                    <a:pt x="25" y="174"/>
                  </a:cubicBezTo>
                  <a:cubicBezTo>
                    <a:pt x="22" y="153"/>
                    <a:pt x="22" y="123"/>
                    <a:pt x="22" y="122"/>
                  </a:cubicBezTo>
                  <a:cubicBezTo>
                    <a:pt x="22" y="122"/>
                    <a:pt x="21" y="108"/>
                    <a:pt x="21" y="108"/>
                  </a:cubicBezTo>
                  <a:cubicBezTo>
                    <a:pt x="21" y="108"/>
                    <a:pt x="21" y="108"/>
                    <a:pt x="21" y="108"/>
                  </a:cubicBezTo>
                  <a:cubicBezTo>
                    <a:pt x="30" y="103"/>
                    <a:pt x="43" y="101"/>
                    <a:pt x="59" y="101"/>
                  </a:cubicBezTo>
                  <a:cubicBezTo>
                    <a:pt x="75" y="101"/>
                    <a:pt x="88" y="103"/>
                    <a:pt x="97" y="108"/>
                  </a:cubicBezTo>
                  <a:cubicBezTo>
                    <a:pt x="97" y="108"/>
                    <a:pt x="97" y="108"/>
                    <a:pt x="97" y="108"/>
                  </a:cubicBezTo>
                  <a:lnTo>
                    <a:pt x="97" y="122"/>
                  </a:lnTo>
                  <a:close/>
                  <a:moveTo>
                    <a:pt x="102" y="142"/>
                  </a:moveTo>
                  <a:cubicBezTo>
                    <a:pt x="102" y="131"/>
                    <a:pt x="102" y="123"/>
                    <a:pt x="102" y="122"/>
                  </a:cubicBezTo>
                  <a:cubicBezTo>
                    <a:pt x="102" y="122"/>
                    <a:pt x="102" y="116"/>
                    <a:pt x="103" y="112"/>
                  </a:cubicBezTo>
                  <a:cubicBezTo>
                    <a:pt x="104" y="113"/>
                    <a:pt x="104" y="114"/>
                    <a:pt x="105" y="114"/>
                  </a:cubicBezTo>
                  <a:cubicBezTo>
                    <a:pt x="112" y="121"/>
                    <a:pt x="111" y="128"/>
                    <a:pt x="111" y="129"/>
                  </a:cubicBezTo>
                  <a:cubicBezTo>
                    <a:pt x="111" y="129"/>
                    <a:pt x="111" y="130"/>
                    <a:pt x="111" y="130"/>
                  </a:cubicBezTo>
                  <a:cubicBezTo>
                    <a:pt x="110" y="135"/>
                    <a:pt x="108" y="140"/>
                    <a:pt x="102" y="142"/>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rgbClr val="F2F2F2"/>
                </a:solidFill>
              </a:endParaRPr>
            </a:p>
          </p:txBody>
        </p:sp>
        <p:sp>
          <p:nvSpPr>
            <p:cNvPr id="48" name="Freeform 826"/>
            <p:cNvSpPr>
              <a:spLocks noEditPoints="1"/>
            </p:cNvSpPr>
            <p:nvPr/>
          </p:nvSpPr>
          <p:spPr bwMode="auto">
            <a:xfrm>
              <a:off x="7396038" y="1393968"/>
              <a:ext cx="379468" cy="737252"/>
            </a:xfrm>
            <a:custGeom>
              <a:gdLst>
                <a:gd name="T0" fmla="*/ 103 w 118"/>
                <a:gd name="T1" fmla="*/ 43 h 230"/>
                <a:gd name="T2" fmla="*/ 59 w 118"/>
                <a:gd name="T3" fmla="*/ 0 h 230"/>
                <a:gd name="T4" fmla="*/ 15 w 118"/>
                <a:gd name="T5" fmla="*/ 43 h 230"/>
                <a:gd name="T6" fmla="*/ 1 w 118"/>
                <a:gd name="T7" fmla="*/ 122 h 230"/>
                <a:gd name="T8" fmla="*/ 17 w 118"/>
                <a:gd name="T9" fmla="*/ 148 h 230"/>
                <a:gd name="T10" fmla="*/ 19 w 118"/>
                <a:gd name="T11" fmla="*/ 175 h 230"/>
                <a:gd name="T12" fmla="*/ 59 w 118"/>
                <a:gd name="T13" fmla="*/ 230 h 230"/>
                <a:gd name="T14" fmla="*/ 99 w 118"/>
                <a:gd name="T15" fmla="*/ 175 h 230"/>
                <a:gd name="T16" fmla="*/ 101 w 118"/>
                <a:gd name="T17" fmla="*/ 148 h 230"/>
                <a:gd name="T18" fmla="*/ 117 w 118"/>
                <a:gd name="T19" fmla="*/ 122 h 230"/>
                <a:gd name="T20" fmla="*/ 103 w 118"/>
                <a:gd name="T21" fmla="*/ 43 h 230"/>
                <a:gd name="T22" fmla="*/ 21 w 118"/>
                <a:gd name="T23" fmla="*/ 45 h 230"/>
                <a:gd name="T24" fmla="*/ 59 w 118"/>
                <a:gd name="T25" fmla="*/ 6 h 230"/>
                <a:gd name="T26" fmla="*/ 59 w 118"/>
                <a:gd name="T27" fmla="*/ 6 h 230"/>
                <a:gd name="T28" fmla="*/ 98 w 118"/>
                <a:gd name="T29" fmla="*/ 45 h 230"/>
                <a:gd name="T30" fmla="*/ 111 w 118"/>
                <a:gd name="T31" fmla="*/ 112 h 230"/>
                <a:gd name="T32" fmla="*/ 110 w 118"/>
                <a:gd name="T33" fmla="*/ 111 h 230"/>
                <a:gd name="T34" fmla="*/ 59 w 118"/>
                <a:gd name="T35" fmla="*/ 95 h 230"/>
                <a:gd name="T36" fmla="*/ 9 w 118"/>
                <a:gd name="T37" fmla="*/ 111 h 230"/>
                <a:gd name="T38" fmla="*/ 7 w 118"/>
                <a:gd name="T39" fmla="*/ 112 h 230"/>
                <a:gd name="T40" fmla="*/ 21 w 118"/>
                <a:gd name="T41" fmla="*/ 45 h 230"/>
                <a:gd name="T42" fmla="*/ 7 w 118"/>
                <a:gd name="T43" fmla="*/ 130 h 230"/>
                <a:gd name="T44" fmla="*/ 7 w 118"/>
                <a:gd name="T45" fmla="*/ 129 h 230"/>
                <a:gd name="T46" fmla="*/ 13 w 118"/>
                <a:gd name="T47" fmla="*/ 114 h 230"/>
                <a:gd name="T48" fmla="*/ 16 w 118"/>
                <a:gd name="T49" fmla="*/ 112 h 230"/>
                <a:gd name="T50" fmla="*/ 16 w 118"/>
                <a:gd name="T51" fmla="*/ 123 h 230"/>
                <a:gd name="T52" fmla="*/ 17 w 118"/>
                <a:gd name="T53" fmla="*/ 142 h 230"/>
                <a:gd name="T54" fmla="*/ 7 w 118"/>
                <a:gd name="T55" fmla="*/ 130 h 230"/>
                <a:gd name="T56" fmla="*/ 97 w 118"/>
                <a:gd name="T57" fmla="*/ 122 h 230"/>
                <a:gd name="T58" fmla="*/ 93 w 118"/>
                <a:gd name="T59" fmla="*/ 174 h 230"/>
                <a:gd name="T60" fmla="*/ 59 w 118"/>
                <a:gd name="T61" fmla="*/ 224 h 230"/>
                <a:gd name="T62" fmla="*/ 25 w 118"/>
                <a:gd name="T63" fmla="*/ 174 h 230"/>
                <a:gd name="T64" fmla="*/ 22 w 118"/>
                <a:gd name="T65" fmla="*/ 122 h 230"/>
                <a:gd name="T66" fmla="*/ 21 w 118"/>
                <a:gd name="T67" fmla="*/ 108 h 230"/>
                <a:gd name="T68" fmla="*/ 21 w 118"/>
                <a:gd name="T69" fmla="*/ 108 h 230"/>
                <a:gd name="T70" fmla="*/ 59 w 118"/>
                <a:gd name="T71" fmla="*/ 101 h 230"/>
                <a:gd name="T72" fmla="*/ 97 w 118"/>
                <a:gd name="T73" fmla="*/ 108 h 230"/>
                <a:gd name="T74" fmla="*/ 97 w 118"/>
                <a:gd name="T75" fmla="*/ 108 h 230"/>
                <a:gd name="T76" fmla="*/ 97 w 118"/>
                <a:gd name="T77" fmla="*/ 122 h 230"/>
                <a:gd name="T78" fmla="*/ 102 w 118"/>
                <a:gd name="T79" fmla="*/ 142 h 230"/>
                <a:gd name="T80" fmla="*/ 102 w 118"/>
                <a:gd name="T81" fmla="*/ 122 h 230"/>
                <a:gd name="T82" fmla="*/ 103 w 118"/>
                <a:gd name="T83" fmla="*/ 112 h 230"/>
                <a:gd name="T84" fmla="*/ 105 w 118"/>
                <a:gd name="T85" fmla="*/ 114 h 230"/>
                <a:gd name="T86" fmla="*/ 111 w 118"/>
                <a:gd name="T87" fmla="*/ 129 h 230"/>
                <a:gd name="T88" fmla="*/ 111 w 118"/>
                <a:gd name="T89" fmla="*/ 130 h 230"/>
                <a:gd name="T90" fmla="*/ 102 w 118"/>
                <a:gd name="T91" fmla="*/ 142 h 23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8" h="230">
                  <a:moveTo>
                    <a:pt x="103" y="43"/>
                  </a:moveTo>
                  <a:cubicBezTo>
                    <a:pt x="87" y="0"/>
                    <a:pt x="62" y="0"/>
                    <a:pt x="59" y="0"/>
                  </a:cubicBezTo>
                  <a:cubicBezTo>
                    <a:pt x="56" y="0"/>
                    <a:pt x="31" y="0"/>
                    <a:pt x="15" y="43"/>
                  </a:cubicBezTo>
                  <a:cubicBezTo>
                    <a:pt x="3" y="74"/>
                    <a:pt x="2" y="96"/>
                    <a:pt x="1" y="122"/>
                  </a:cubicBezTo>
                  <a:cubicBezTo>
                    <a:pt x="0" y="130"/>
                    <a:pt x="2" y="145"/>
                    <a:pt x="17" y="148"/>
                  </a:cubicBezTo>
                  <a:cubicBezTo>
                    <a:pt x="17" y="157"/>
                    <a:pt x="18" y="167"/>
                    <a:pt x="19" y="175"/>
                  </a:cubicBezTo>
                  <a:cubicBezTo>
                    <a:pt x="24" y="212"/>
                    <a:pt x="38" y="230"/>
                    <a:pt x="59" y="230"/>
                  </a:cubicBezTo>
                  <a:cubicBezTo>
                    <a:pt x="81" y="230"/>
                    <a:pt x="94" y="212"/>
                    <a:pt x="99" y="175"/>
                  </a:cubicBezTo>
                  <a:cubicBezTo>
                    <a:pt x="100" y="167"/>
                    <a:pt x="101" y="157"/>
                    <a:pt x="101" y="148"/>
                  </a:cubicBezTo>
                  <a:cubicBezTo>
                    <a:pt x="116" y="145"/>
                    <a:pt x="118" y="130"/>
                    <a:pt x="117" y="122"/>
                  </a:cubicBezTo>
                  <a:cubicBezTo>
                    <a:pt x="116" y="96"/>
                    <a:pt x="115" y="74"/>
                    <a:pt x="103" y="43"/>
                  </a:cubicBezTo>
                  <a:close/>
                  <a:moveTo>
                    <a:pt x="21" y="45"/>
                  </a:moveTo>
                  <a:cubicBezTo>
                    <a:pt x="36" y="4"/>
                    <a:pt x="58" y="6"/>
                    <a:pt x="59" y="6"/>
                  </a:cubicBezTo>
                  <a:cubicBezTo>
                    <a:pt x="59" y="6"/>
                    <a:pt x="59" y="6"/>
                    <a:pt x="59" y="6"/>
                  </a:cubicBezTo>
                  <a:cubicBezTo>
                    <a:pt x="60" y="6"/>
                    <a:pt x="83" y="4"/>
                    <a:pt x="98" y="45"/>
                  </a:cubicBezTo>
                  <a:cubicBezTo>
                    <a:pt x="108" y="72"/>
                    <a:pt x="110" y="91"/>
                    <a:pt x="111" y="112"/>
                  </a:cubicBezTo>
                  <a:cubicBezTo>
                    <a:pt x="111" y="112"/>
                    <a:pt x="110" y="111"/>
                    <a:pt x="110" y="111"/>
                  </a:cubicBezTo>
                  <a:cubicBezTo>
                    <a:pt x="100" y="100"/>
                    <a:pt x="83" y="95"/>
                    <a:pt x="59" y="95"/>
                  </a:cubicBezTo>
                  <a:cubicBezTo>
                    <a:pt x="35" y="95"/>
                    <a:pt x="18" y="100"/>
                    <a:pt x="9" y="111"/>
                  </a:cubicBezTo>
                  <a:cubicBezTo>
                    <a:pt x="8" y="111"/>
                    <a:pt x="8" y="112"/>
                    <a:pt x="7" y="112"/>
                  </a:cubicBezTo>
                  <a:cubicBezTo>
                    <a:pt x="8" y="91"/>
                    <a:pt x="10" y="72"/>
                    <a:pt x="21" y="45"/>
                  </a:cubicBezTo>
                  <a:close/>
                  <a:moveTo>
                    <a:pt x="7" y="130"/>
                  </a:moveTo>
                  <a:cubicBezTo>
                    <a:pt x="7" y="130"/>
                    <a:pt x="7" y="129"/>
                    <a:pt x="7" y="129"/>
                  </a:cubicBezTo>
                  <a:cubicBezTo>
                    <a:pt x="7" y="128"/>
                    <a:pt x="7" y="121"/>
                    <a:pt x="13" y="114"/>
                  </a:cubicBezTo>
                  <a:cubicBezTo>
                    <a:pt x="14" y="114"/>
                    <a:pt x="15" y="113"/>
                    <a:pt x="16" y="112"/>
                  </a:cubicBezTo>
                  <a:cubicBezTo>
                    <a:pt x="16" y="123"/>
                    <a:pt x="16" y="123"/>
                    <a:pt x="16" y="123"/>
                  </a:cubicBezTo>
                  <a:cubicBezTo>
                    <a:pt x="16" y="123"/>
                    <a:pt x="16" y="131"/>
                    <a:pt x="17" y="142"/>
                  </a:cubicBezTo>
                  <a:cubicBezTo>
                    <a:pt x="10" y="140"/>
                    <a:pt x="8" y="135"/>
                    <a:pt x="7" y="130"/>
                  </a:cubicBezTo>
                  <a:close/>
                  <a:moveTo>
                    <a:pt x="97" y="122"/>
                  </a:moveTo>
                  <a:cubicBezTo>
                    <a:pt x="97" y="123"/>
                    <a:pt x="96" y="153"/>
                    <a:pt x="93" y="174"/>
                  </a:cubicBezTo>
                  <a:cubicBezTo>
                    <a:pt x="89" y="208"/>
                    <a:pt x="77" y="224"/>
                    <a:pt x="59" y="224"/>
                  </a:cubicBezTo>
                  <a:cubicBezTo>
                    <a:pt x="41" y="224"/>
                    <a:pt x="29" y="208"/>
                    <a:pt x="25" y="174"/>
                  </a:cubicBezTo>
                  <a:cubicBezTo>
                    <a:pt x="22" y="153"/>
                    <a:pt x="22" y="123"/>
                    <a:pt x="22" y="122"/>
                  </a:cubicBezTo>
                  <a:cubicBezTo>
                    <a:pt x="22" y="122"/>
                    <a:pt x="21" y="108"/>
                    <a:pt x="21" y="108"/>
                  </a:cubicBezTo>
                  <a:cubicBezTo>
                    <a:pt x="21" y="108"/>
                    <a:pt x="21" y="108"/>
                    <a:pt x="21" y="108"/>
                  </a:cubicBezTo>
                  <a:cubicBezTo>
                    <a:pt x="30" y="103"/>
                    <a:pt x="43" y="101"/>
                    <a:pt x="59" y="101"/>
                  </a:cubicBezTo>
                  <a:cubicBezTo>
                    <a:pt x="75" y="101"/>
                    <a:pt x="88" y="103"/>
                    <a:pt x="97" y="108"/>
                  </a:cubicBezTo>
                  <a:cubicBezTo>
                    <a:pt x="97" y="108"/>
                    <a:pt x="97" y="108"/>
                    <a:pt x="97" y="108"/>
                  </a:cubicBezTo>
                  <a:lnTo>
                    <a:pt x="97" y="122"/>
                  </a:lnTo>
                  <a:close/>
                  <a:moveTo>
                    <a:pt x="102" y="142"/>
                  </a:moveTo>
                  <a:cubicBezTo>
                    <a:pt x="102" y="131"/>
                    <a:pt x="102" y="123"/>
                    <a:pt x="102" y="122"/>
                  </a:cubicBezTo>
                  <a:cubicBezTo>
                    <a:pt x="102" y="122"/>
                    <a:pt x="102" y="116"/>
                    <a:pt x="103" y="112"/>
                  </a:cubicBezTo>
                  <a:cubicBezTo>
                    <a:pt x="104" y="113"/>
                    <a:pt x="104" y="114"/>
                    <a:pt x="105" y="114"/>
                  </a:cubicBezTo>
                  <a:cubicBezTo>
                    <a:pt x="112" y="121"/>
                    <a:pt x="111" y="128"/>
                    <a:pt x="111" y="129"/>
                  </a:cubicBezTo>
                  <a:cubicBezTo>
                    <a:pt x="111" y="129"/>
                    <a:pt x="111" y="130"/>
                    <a:pt x="111" y="130"/>
                  </a:cubicBezTo>
                  <a:cubicBezTo>
                    <a:pt x="110" y="135"/>
                    <a:pt x="108" y="140"/>
                    <a:pt x="102" y="142"/>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rgbClr val="F2F2F2"/>
                </a:solidFill>
              </a:endParaRPr>
            </a:p>
          </p:txBody>
        </p:sp>
        <p:grpSp>
          <p:nvGrpSpPr>
            <p:cNvPr id="49" name="组合 48"/>
            <p:cNvGrpSpPr/>
            <p:nvPr/>
          </p:nvGrpSpPr>
          <p:grpSpPr>
            <a:xfrm>
              <a:off x="9003203" y="1351759"/>
              <a:ext cx="558800" cy="931862"/>
              <a:chOff x="1457567" y="5087915"/>
              <a:chExt cx="558800" cy="931862"/>
            </a:xfrm>
            <a:solidFill>
              <a:schemeClr val="bg1"/>
            </a:solidFill>
          </p:grpSpPr>
          <p:sp>
            <p:nvSpPr>
              <p:cNvPr id="51" name="Freeform 142"/>
              <p:cNvSpPr/>
              <p:nvPr/>
            </p:nvSpPr>
            <p:spPr bwMode="auto">
              <a:xfrm>
                <a:off x="1457567" y="5087915"/>
                <a:ext cx="296863" cy="879475"/>
              </a:xfrm>
              <a:custGeom>
                <a:gdLst>
                  <a:gd name="T0" fmla="*/ 4 w 79"/>
                  <a:gd name="T1" fmla="*/ 234 h 234"/>
                  <a:gd name="T2" fmla="*/ 0 w 79"/>
                  <a:gd name="T3" fmla="*/ 230 h 234"/>
                  <a:gd name="T4" fmla="*/ 0 w 79"/>
                  <a:gd name="T5" fmla="*/ 207 h 234"/>
                  <a:gd name="T6" fmla="*/ 11 w 79"/>
                  <a:gd name="T7" fmla="*/ 155 h 234"/>
                  <a:gd name="T8" fmla="*/ 24 w 79"/>
                  <a:gd name="T9" fmla="*/ 88 h 234"/>
                  <a:gd name="T10" fmla="*/ 4 w 79"/>
                  <a:gd name="T11" fmla="*/ 8 h 234"/>
                  <a:gd name="T12" fmla="*/ 5 w 79"/>
                  <a:gd name="T13" fmla="*/ 4 h 234"/>
                  <a:gd name="T14" fmla="*/ 9 w 79"/>
                  <a:gd name="T15" fmla="*/ 3 h 234"/>
                  <a:gd name="T16" fmla="*/ 33 w 79"/>
                  <a:gd name="T17" fmla="*/ 1 h 234"/>
                  <a:gd name="T18" fmla="*/ 38 w 79"/>
                  <a:gd name="T19" fmla="*/ 2 h 234"/>
                  <a:gd name="T20" fmla="*/ 75 w 79"/>
                  <a:gd name="T21" fmla="*/ 27 h 234"/>
                  <a:gd name="T22" fmla="*/ 79 w 79"/>
                  <a:gd name="T23" fmla="*/ 31 h 234"/>
                  <a:gd name="T24" fmla="*/ 75 w 79"/>
                  <a:gd name="T25" fmla="*/ 35 h 234"/>
                  <a:gd name="T26" fmla="*/ 34 w 79"/>
                  <a:gd name="T27" fmla="*/ 10 h 234"/>
                  <a:gd name="T28" fmla="*/ 14 w 79"/>
                  <a:gd name="T29" fmla="*/ 11 h 234"/>
                  <a:gd name="T30" fmla="*/ 32 w 79"/>
                  <a:gd name="T31" fmla="*/ 88 h 234"/>
                  <a:gd name="T32" fmla="*/ 18 w 79"/>
                  <a:gd name="T33" fmla="*/ 157 h 234"/>
                  <a:gd name="T34" fmla="*/ 8 w 79"/>
                  <a:gd name="T35" fmla="*/ 207 h 234"/>
                  <a:gd name="T36" fmla="*/ 8 w 79"/>
                  <a:gd name="T37" fmla="*/ 230 h 234"/>
                  <a:gd name="T38" fmla="*/ 4 w 79"/>
                  <a:gd name="T39" fmla="*/ 234 h 23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234">
                    <a:moveTo>
                      <a:pt x="4" y="234"/>
                    </a:moveTo>
                    <a:cubicBezTo>
                      <a:pt x="1" y="234"/>
                      <a:pt x="0" y="232"/>
                      <a:pt x="0" y="230"/>
                    </a:cubicBezTo>
                    <a:cubicBezTo>
                      <a:pt x="0" y="207"/>
                      <a:pt x="0" y="207"/>
                      <a:pt x="0" y="207"/>
                    </a:cubicBezTo>
                    <a:cubicBezTo>
                      <a:pt x="0" y="196"/>
                      <a:pt x="5" y="177"/>
                      <a:pt x="11" y="155"/>
                    </a:cubicBezTo>
                    <a:cubicBezTo>
                      <a:pt x="17" y="131"/>
                      <a:pt x="24" y="104"/>
                      <a:pt x="24" y="88"/>
                    </a:cubicBezTo>
                    <a:cubicBezTo>
                      <a:pt x="24" y="57"/>
                      <a:pt x="4" y="8"/>
                      <a:pt x="4" y="8"/>
                    </a:cubicBezTo>
                    <a:cubicBezTo>
                      <a:pt x="4" y="7"/>
                      <a:pt x="4" y="5"/>
                      <a:pt x="5" y="4"/>
                    </a:cubicBezTo>
                    <a:cubicBezTo>
                      <a:pt x="6" y="3"/>
                      <a:pt x="7" y="2"/>
                      <a:pt x="9" y="3"/>
                    </a:cubicBezTo>
                    <a:cubicBezTo>
                      <a:pt x="9" y="3"/>
                      <a:pt x="23" y="5"/>
                      <a:pt x="33" y="1"/>
                    </a:cubicBezTo>
                    <a:cubicBezTo>
                      <a:pt x="35" y="0"/>
                      <a:pt x="37" y="1"/>
                      <a:pt x="38" y="2"/>
                    </a:cubicBezTo>
                    <a:cubicBezTo>
                      <a:pt x="38" y="3"/>
                      <a:pt x="58" y="27"/>
                      <a:pt x="75" y="27"/>
                    </a:cubicBezTo>
                    <a:cubicBezTo>
                      <a:pt x="77" y="27"/>
                      <a:pt x="79" y="29"/>
                      <a:pt x="79" y="31"/>
                    </a:cubicBezTo>
                    <a:cubicBezTo>
                      <a:pt x="79" y="33"/>
                      <a:pt x="77" y="35"/>
                      <a:pt x="75" y="35"/>
                    </a:cubicBezTo>
                    <a:cubicBezTo>
                      <a:pt x="57" y="35"/>
                      <a:pt x="39" y="16"/>
                      <a:pt x="34" y="10"/>
                    </a:cubicBezTo>
                    <a:cubicBezTo>
                      <a:pt x="27" y="12"/>
                      <a:pt x="19" y="12"/>
                      <a:pt x="14" y="11"/>
                    </a:cubicBezTo>
                    <a:cubicBezTo>
                      <a:pt x="20" y="26"/>
                      <a:pt x="32" y="62"/>
                      <a:pt x="32" y="88"/>
                    </a:cubicBezTo>
                    <a:cubicBezTo>
                      <a:pt x="32" y="105"/>
                      <a:pt x="25" y="132"/>
                      <a:pt x="18" y="157"/>
                    </a:cubicBezTo>
                    <a:cubicBezTo>
                      <a:pt x="13" y="178"/>
                      <a:pt x="8" y="197"/>
                      <a:pt x="8" y="207"/>
                    </a:cubicBezTo>
                    <a:cubicBezTo>
                      <a:pt x="8" y="230"/>
                      <a:pt x="8" y="230"/>
                      <a:pt x="8" y="230"/>
                    </a:cubicBezTo>
                    <a:cubicBezTo>
                      <a:pt x="8" y="232"/>
                      <a:pt x="6" y="234"/>
                      <a:pt x="4" y="2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52" name="Freeform 143"/>
              <p:cNvSpPr/>
              <p:nvPr/>
            </p:nvSpPr>
            <p:spPr bwMode="auto">
              <a:xfrm>
                <a:off x="1724267" y="5087915"/>
                <a:ext cx="292100" cy="879475"/>
              </a:xfrm>
              <a:custGeom>
                <a:gdLst>
                  <a:gd name="T0" fmla="*/ 74 w 78"/>
                  <a:gd name="T1" fmla="*/ 234 h 234"/>
                  <a:gd name="T2" fmla="*/ 70 w 78"/>
                  <a:gd name="T3" fmla="*/ 230 h 234"/>
                  <a:gd name="T4" fmla="*/ 70 w 78"/>
                  <a:gd name="T5" fmla="*/ 207 h 234"/>
                  <a:gd name="T6" fmla="*/ 59 w 78"/>
                  <a:gd name="T7" fmla="*/ 157 h 234"/>
                  <a:gd name="T8" fmla="*/ 45 w 78"/>
                  <a:gd name="T9" fmla="*/ 88 h 234"/>
                  <a:gd name="T10" fmla="*/ 63 w 78"/>
                  <a:gd name="T11" fmla="*/ 11 h 234"/>
                  <a:gd name="T12" fmla="*/ 44 w 78"/>
                  <a:gd name="T13" fmla="*/ 10 h 234"/>
                  <a:gd name="T14" fmla="*/ 4 w 78"/>
                  <a:gd name="T15" fmla="*/ 35 h 234"/>
                  <a:gd name="T16" fmla="*/ 0 w 78"/>
                  <a:gd name="T17" fmla="*/ 31 h 234"/>
                  <a:gd name="T18" fmla="*/ 4 w 78"/>
                  <a:gd name="T19" fmla="*/ 27 h 234"/>
                  <a:gd name="T20" fmla="*/ 39 w 78"/>
                  <a:gd name="T21" fmla="*/ 2 h 234"/>
                  <a:gd name="T22" fmla="*/ 44 w 78"/>
                  <a:gd name="T23" fmla="*/ 1 h 234"/>
                  <a:gd name="T24" fmla="*/ 69 w 78"/>
                  <a:gd name="T25" fmla="*/ 3 h 234"/>
                  <a:gd name="T26" fmla="*/ 73 w 78"/>
                  <a:gd name="T27" fmla="*/ 4 h 234"/>
                  <a:gd name="T28" fmla="*/ 73 w 78"/>
                  <a:gd name="T29" fmla="*/ 8 h 234"/>
                  <a:gd name="T30" fmla="*/ 53 w 78"/>
                  <a:gd name="T31" fmla="*/ 88 h 234"/>
                  <a:gd name="T32" fmla="*/ 67 w 78"/>
                  <a:gd name="T33" fmla="*/ 155 h 234"/>
                  <a:gd name="T34" fmla="*/ 78 w 78"/>
                  <a:gd name="T35" fmla="*/ 207 h 234"/>
                  <a:gd name="T36" fmla="*/ 78 w 78"/>
                  <a:gd name="T37" fmla="*/ 230 h 234"/>
                  <a:gd name="T38" fmla="*/ 74 w 78"/>
                  <a:gd name="T39" fmla="*/ 234 h 23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234">
                    <a:moveTo>
                      <a:pt x="74" y="234"/>
                    </a:moveTo>
                    <a:cubicBezTo>
                      <a:pt x="72" y="234"/>
                      <a:pt x="70" y="232"/>
                      <a:pt x="70" y="230"/>
                    </a:cubicBezTo>
                    <a:cubicBezTo>
                      <a:pt x="70" y="207"/>
                      <a:pt x="70" y="207"/>
                      <a:pt x="70" y="207"/>
                    </a:cubicBezTo>
                    <a:cubicBezTo>
                      <a:pt x="70" y="197"/>
                      <a:pt x="65" y="178"/>
                      <a:pt x="59" y="157"/>
                    </a:cubicBezTo>
                    <a:cubicBezTo>
                      <a:pt x="52" y="132"/>
                      <a:pt x="45" y="105"/>
                      <a:pt x="45" y="88"/>
                    </a:cubicBezTo>
                    <a:cubicBezTo>
                      <a:pt x="45" y="62"/>
                      <a:pt x="58" y="26"/>
                      <a:pt x="63" y="11"/>
                    </a:cubicBezTo>
                    <a:cubicBezTo>
                      <a:pt x="58" y="12"/>
                      <a:pt x="51" y="12"/>
                      <a:pt x="44" y="10"/>
                    </a:cubicBezTo>
                    <a:cubicBezTo>
                      <a:pt x="38" y="16"/>
                      <a:pt x="21" y="35"/>
                      <a:pt x="4" y="35"/>
                    </a:cubicBezTo>
                    <a:cubicBezTo>
                      <a:pt x="2" y="35"/>
                      <a:pt x="0" y="33"/>
                      <a:pt x="0" y="31"/>
                    </a:cubicBezTo>
                    <a:cubicBezTo>
                      <a:pt x="0" y="29"/>
                      <a:pt x="2" y="27"/>
                      <a:pt x="4" y="27"/>
                    </a:cubicBezTo>
                    <a:cubicBezTo>
                      <a:pt x="18" y="27"/>
                      <a:pt x="34" y="9"/>
                      <a:pt x="39" y="2"/>
                    </a:cubicBezTo>
                    <a:cubicBezTo>
                      <a:pt x="40" y="1"/>
                      <a:pt x="42" y="0"/>
                      <a:pt x="44" y="1"/>
                    </a:cubicBezTo>
                    <a:cubicBezTo>
                      <a:pt x="54" y="5"/>
                      <a:pt x="69" y="3"/>
                      <a:pt x="69" y="3"/>
                    </a:cubicBezTo>
                    <a:cubicBezTo>
                      <a:pt x="70" y="2"/>
                      <a:pt x="72" y="3"/>
                      <a:pt x="73" y="4"/>
                    </a:cubicBezTo>
                    <a:cubicBezTo>
                      <a:pt x="74" y="5"/>
                      <a:pt x="74" y="7"/>
                      <a:pt x="73" y="8"/>
                    </a:cubicBezTo>
                    <a:cubicBezTo>
                      <a:pt x="73" y="8"/>
                      <a:pt x="53" y="57"/>
                      <a:pt x="53" y="88"/>
                    </a:cubicBezTo>
                    <a:cubicBezTo>
                      <a:pt x="53" y="104"/>
                      <a:pt x="61" y="131"/>
                      <a:pt x="67" y="155"/>
                    </a:cubicBezTo>
                    <a:cubicBezTo>
                      <a:pt x="73" y="177"/>
                      <a:pt x="78" y="196"/>
                      <a:pt x="78" y="207"/>
                    </a:cubicBezTo>
                    <a:cubicBezTo>
                      <a:pt x="78" y="230"/>
                      <a:pt x="78" y="230"/>
                      <a:pt x="78" y="230"/>
                    </a:cubicBezTo>
                    <a:cubicBezTo>
                      <a:pt x="78" y="232"/>
                      <a:pt x="76" y="234"/>
                      <a:pt x="74" y="23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53" name="Freeform 144"/>
              <p:cNvSpPr/>
              <p:nvPr/>
            </p:nvSpPr>
            <p:spPr bwMode="auto">
              <a:xfrm>
                <a:off x="1554404" y="5478440"/>
                <a:ext cx="360363" cy="98425"/>
              </a:xfrm>
              <a:custGeom>
                <a:gdLst>
                  <a:gd name="T0" fmla="*/ 48 w 96"/>
                  <a:gd name="T1" fmla="*/ 24 h 26"/>
                  <a:gd name="T2" fmla="*/ 1 w 96"/>
                  <a:gd name="T3" fmla="*/ 4 h 26"/>
                  <a:gd name="T4" fmla="*/ 1 w 96"/>
                  <a:gd name="T5" fmla="*/ 1 h 26"/>
                  <a:gd name="T6" fmla="*/ 4 w 96"/>
                  <a:gd name="T7" fmla="*/ 1 h 26"/>
                  <a:gd name="T8" fmla="*/ 92 w 96"/>
                  <a:gd name="T9" fmla="*/ 1 h 26"/>
                  <a:gd name="T10" fmla="*/ 95 w 96"/>
                  <a:gd name="T11" fmla="*/ 1 h 26"/>
                  <a:gd name="T12" fmla="*/ 95 w 96"/>
                  <a:gd name="T13" fmla="*/ 4 h 26"/>
                  <a:gd name="T14" fmla="*/ 48 w 96"/>
                  <a:gd name="T15" fmla="*/ 24 h 26"/>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26">
                    <a:moveTo>
                      <a:pt x="48" y="24"/>
                    </a:moveTo>
                    <a:cubicBezTo>
                      <a:pt x="31" y="24"/>
                      <a:pt x="14" y="17"/>
                      <a:pt x="1" y="4"/>
                    </a:cubicBezTo>
                    <a:cubicBezTo>
                      <a:pt x="0" y="3"/>
                      <a:pt x="0" y="2"/>
                      <a:pt x="1" y="1"/>
                    </a:cubicBezTo>
                    <a:cubicBezTo>
                      <a:pt x="2" y="0"/>
                      <a:pt x="3" y="0"/>
                      <a:pt x="4" y="1"/>
                    </a:cubicBezTo>
                    <a:cubicBezTo>
                      <a:pt x="28" y="26"/>
                      <a:pt x="68" y="26"/>
                      <a:pt x="92" y="1"/>
                    </a:cubicBezTo>
                    <a:cubicBezTo>
                      <a:pt x="93" y="0"/>
                      <a:pt x="95" y="0"/>
                      <a:pt x="95" y="1"/>
                    </a:cubicBezTo>
                    <a:cubicBezTo>
                      <a:pt x="96" y="2"/>
                      <a:pt x="96" y="3"/>
                      <a:pt x="95" y="4"/>
                    </a:cubicBezTo>
                    <a:cubicBezTo>
                      <a:pt x="82" y="17"/>
                      <a:pt x="65" y="24"/>
                      <a:pt x="48" y="24"/>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54" name="Freeform 145"/>
              <p:cNvSpPr/>
              <p:nvPr/>
            </p:nvSpPr>
            <p:spPr bwMode="auto">
              <a:xfrm>
                <a:off x="1457567" y="5937227"/>
                <a:ext cx="134938" cy="82550"/>
              </a:xfrm>
              <a:custGeom>
                <a:gdLst>
                  <a:gd name="T0" fmla="*/ 18 w 36"/>
                  <a:gd name="T1" fmla="*/ 22 h 22"/>
                  <a:gd name="T2" fmla="*/ 0 w 36"/>
                  <a:gd name="T3" fmla="*/ 4 h 22"/>
                  <a:gd name="T4" fmla="*/ 4 w 36"/>
                  <a:gd name="T5" fmla="*/ 0 h 22"/>
                  <a:gd name="T6" fmla="*/ 8 w 36"/>
                  <a:gd name="T7" fmla="*/ 4 h 22"/>
                  <a:gd name="T8" fmla="*/ 18 w 36"/>
                  <a:gd name="T9" fmla="*/ 14 h 22"/>
                  <a:gd name="T10" fmla="*/ 28 w 36"/>
                  <a:gd name="T11" fmla="*/ 4 h 22"/>
                  <a:gd name="T12" fmla="*/ 32 w 36"/>
                  <a:gd name="T13" fmla="*/ 0 h 22"/>
                  <a:gd name="T14" fmla="*/ 36 w 36"/>
                  <a:gd name="T15" fmla="*/ 4 h 22"/>
                  <a:gd name="T16" fmla="*/ 18 w 36"/>
                  <a:gd name="T17" fmla="*/ 22 h 2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2">
                    <a:moveTo>
                      <a:pt x="18" y="22"/>
                    </a:moveTo>
                    <a:cubicBezTo>
                      <a:pt x="8" y="22"/>
                      <a:pt x="0" y="14"/>
                      <a:pt x="0" y="4"/>
                    </a:cubicBezTo>
                    <a:cubicBezTo>
                      <a:pt x="0" y="2"/>
                      <a:pt x="1" y="0"/>
                      <a:pt x="4" y="0"/>
                    </a:cubicBezTo>
                    <a:cubicBezTo>
                      <a:pt x="6" y="0"/>
                      <a:pt x="8" y="2"/>
                      <a:pt x="8" y="4"/>
                    </a:cubicBezTo>
                    <a:cubicBezTo>
                      <a:pt x="8" y="10"/>
                      <a:pt x="12" y="14"/>
                      <a:pt x="18" y="14"/>
                    </a:cubicBezTo>
                    <a:cubicBezTo>
                      <a:pt x="23" y="14"/>
                      <a:pt x="28" y="10"/>
                      <a:pt x="28" y="4"/>
                    </a:cubicBezTo>
                    <a:cubicBezTo>
                      <a:pt x="28" y="2"/>
                      <a:pt x="29" y="0"/>
                      <a:pt x="32" y="0"/>
                    </a:cubicBezTo>
                    <a:cubicBezTo>
                      <a:pt x="34" y="0"/>
                      <a:pt x="36" y="2"/>
                      <a:pt x="36" y="4"/>
                    </a:cubicBezTo>
                    <a:cubicBezTo>
                      <a:pt x="36" y="14"/>
                      <a:pt x="28" y="22"/>
                      <a:pt x="18" y="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55" name="Freeform 146"/>
              <p:cNvSpPr/>
              <p:nvPr/>
            </p:nvSpPr>
            <p:spPr bwMode="auto">
              <a:xfrm>
                <a:off x="1562342" y="5937227"/>
                <a:ext cx="134938" cy="82550"/>
              </a:xfrm>
              <a:custGeom>
                <a:gdLst>
                  <a:gd name="T0" fmla="*/ 18 w 36"/>
                  <a:gd name="T1" fmla="*/ 22 h 22"/>
                  <a:gd name="T2" fmla="*/ 0 w 36"/>
                  <a:gd name="T3" fmla="*/ 4 h 22"/>
                  <a:gd name="T4" fmla="*/ 4 w 36"/>
                  <a:gd name="T5" fmla="*/ 0 h 22"/>
                  <a:gd name="T6" fmla="*/ 8 w 36"/>
                  <a:gd name="T7" fmla="*/ 4 h 22"/>
                  <a:gd name="T8" fmla="*/ 18 w 36"/>
                  <a:gd name="T9" fmla="*/ 14 h 22"/>
                  <a:gd name="T10" fmla="*/ 28 w 36"/>
                  <a:gd name="T11" fmla="*/ 4 h 22"/>
                  <a:gd name="T12" fmla="*/ 32 w 36"/>
                  <a:gd name="T13" fmla="*/ 0 h 22"/>
                  <a:gd name="T14" fmla="*/ 36 w 36"/>
                  <a:gd name="T15" fmla="*/ 4 h 22"/>
                  <a:gd name="T16" fmla="*/ 18 w 36"/>
                  <a:gd name="T17" fmla="*/ 22 h 2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2">
                    <a:moveTo>
                      <a:pt x="18" y="22"/>
                    </a:moveTo>
                    <a:cubicBezTo>
                      <a:pt x="8" y="22"/>
                      <a:pt x="0" y="14"/>
                      <a:pt x="0" y="4"/>
                    </a:cubicBezTo>
                    <a:cubicBezTo>
                      <a:pt x="0" y="2"/>
                      <a:pt x="1" y="0"/>
                      <a:pt x="4" y="0"/>
                    </a:cubicBezTo>
                    <a:cubicBezTo>
                      <a:pt x="6" y="0"/>
                      <a:pt x="8" y="2"/>
                      <a:pt x="8" y="4"/>
                    </a:cubicBezTo>
                    <a:cubicBezTo>
                      <a:pt x="8" y="10"/>
                      <a:pt x="12" y="14"/>
                      <a:pt x="18" y="14"/>
                    </a:cubicBezTo>
                    <a:cubicBezTo>
                      <a:pt x="23" y="14"/>
                      <a:pt x="28" y="10"/>
                      <a:pt x="28" y="4"/>
                    </a:cubicBezTo>
                    <a:cubicBezTo>
                      <a:pt x="28" y="2"/>
                      <a:pt x="29" y="0"/>
                      <a:pt x="32" y="0"/>
                    </a:cubicBezTo>
                    <a:cubicBezTo>
                      <a:pt x="34" y="0"/>
                      <a:pt x="36" y="2"/>
                      <a:pt x="36" y="4"/>
                    </a:cubicBezTo>
                    <a:cubicBezTo>
                      <a:pt x="36" y="14"/>
                      <a:pt x="28" y="22"/>
                      <a:pt x="18" y="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56" name="Freeform 147"/>
              <p:cNvSpPr/>
              <p:nvPr/>
            </p:nvSpPr>
            <p:spPr bwMode="auto">
              <a:xfrm>
                <a:off x="1671879" y="5937227"/>
                <a:ext cx="134938" cy="82550"/>
              </a:xfrm>
              <a:custGeom>
                <a:gdLst>
                  <a:gd name="T0" fmla="*/ 18 w 36"/>
                  <a:gd name="T1" fmla="*/ 22 h 22"/>
                  <a:gd name="T2" fmla="*/ 0 w 36"/>
                  <a:gd name="T3" fmla="*/ 4 h 22"/>
                  <a:gd name="T4" fmla="*/ 4 w 36"/>
                  <a:gd name="T5" fmla="*/ 0 h 22"/>
                  <a:gd name="T6" fmla="*/ 8 w 36"/>
                  <a:gd name="T7" fmla="*/ 4 h 22"/>
                  <a:gd name="T8" fmla="*/ 18 w 36"/>
                  <a:gd name="T9" fmla="*/ 14 h 22"/>
                  <a:gd name="T10" fmla="*/ 28 w 36"/>
                  <a:gd name="T11" fmla="*/ 4 h 22"/>
                  <a:gd name="T12" fmla="*/ 32 w 36"/>
                  <a:gd name="T13" fmla="*/ 0 h 22"/>
                  <a:gd name="T14" fmla="*/ 36 w 36"/>
                  <a:gd name="T15" fmla="*/ 4 h 22"/>
                  <a:gd name="T16" fmla="*/ 18 w 36"/>
                  <a:gd name="T17" fmla="*/ 22 h 2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2">
                    <a:moveTo>
                      <a:pt x="18" y="22"/>
                    </a:moveTo>
                    <a:cubicBezTo>
                      <a:pt x="8" y="22"/>
                      <a:pt x="0" y="14"/>
                      <a:pt x="0" y="4"/>
                    </a:cubicBezTo>
                    <a:cubicBezTo>
                      <a:pt x="0" y="2"/>
                      <a:pt x="2" y="0"/>
                      <a:pt x="4" y="0"/>
                    </a:cubicBezTo>
                    <a:cubicBezTo>
                      <a:pt x="6" y="0"/>
                      <a:pt x="8" y="2"/>
                      <a:pt x="8" y="4"/>
                    </a:cubicBezTo>
                    <a:cubicBezTo>
                      <a:pt x="8" y="10"/>
                      <a:pt x="12" y="14"/>
                      <a:pt x="18" y="14"/>
                    </a:cubicBezTo>
                    <a:cubicBezTo>
                      <a:pt x="23" y="14"/>
                      <a:pt x="28" y="10"/>
                      <a:pt x="28" y="4"/>
                    </a:cubicBezTo>
                    <a:cubicBezTo>
                      <a:pt x="28" y="2"/>
                      <a:pt x="30" y="0"/>
                      <a:pt x="32" y="0"/>
                    </a:cubicBezTo>
                    <a:cubicBezTo>
                      <a:pt x="34" y="0"/>
                      <a:pt x="36" y="2"/>
                      <a:pt x="36" y="4"/>
                    </a:cubicBezTo>
                    <a:cubicBezTo>
                      <a:pt x="36" y="14"/>
                      <a:pt x="28" y="22"/>
                      <a:pt x="18" y="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57" name="Freeform 148"/>
              <p:cNvSpPr/>
              <p:nvPr/>
            </p:nvSpPr>
            <p:spPr bwMode="auto">
              <a:xfrm>
                <a:off x="1776654" y="5937227"/>
                <a:ext cx="134938" cy="82550"/>
              </a:xfrm>
              <a:custGeom>
                <a:gdLst>
                  <a:gd name="T0" fmla="*/ 18 w 36"/>
                  <a:gd name="T1" fmla="*/ 22 h 22"/>
                  <a:gd name="T2" fmla="*/ 0 w 36"/>
                  <a:gd name="T3" fmla="*/ 4 h 22"/>
                  <a:gd name="T4" fmla="*/ 4 w 36"/>
                  <a:gd name="T5" fmla="*/ 0 h 22"/>
                  <a:gd name="T6" fmla="*/ 8 w 36"/>
                  <a:gd name="T7" fmla="*/ 4 h 22"/>
                  <a:gd name="T8" fmla="*/ 18 w 36"/>
                  <a:gd name="T9" fmla="*/ 14 h 22"/>
                  <a:gd name="T10" fmla="*/ 28 w 36"/>
                  <a:gd name="T11" fmla="*/ 4 h 22"/>
                  <a:gd name="T12" fmla="*/ 32 w 36"/>
                  <a:gd name="T13" fmla="*/ 0 h 22"/>
                  <a:gd name="T14" fmla="*/ 36 w 36"/>
                  <a:gd name="T15" fmla="*/ 4 h 22"/>
                  <a:gd name="T16" fmla="*/ 18 w 36"/>
                  <a:gd name="T17" fmla="*/ 22 h 2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2">
                    <a:moveTo>
                      <a:pt x="18" y="22"/>
                    </a:moveTo>
                    <a:cubicBezTo>
                      <a:pt x="8" y="22"/>
                      <a:pt x="0" y="14"/>
                      <a:pt x="0" y="4"/>
                    </a:cubicBezTo>
                    <a:cubicBezTo>
                      <a:pt x="0" y="2"/>
                      <a:pt x="2" y="0"/>
                      <a:pt x="4" y="0"/>
                    </a:cubicBezTo>
                    <a:cubicBezTo>
                      <a:pt x="6" y="0"/>
                      <a:pt x="8" y="2"/>
                      <a:pt x="8" y="4"/>
                    </a:cubicBezTo>
                    <a:cubicBezTo>
                      <a:pt x="8" y="10"/>
                      <a:pt x="12" y="14"/>
                      <a:pt x="18" y="14"/>
                    </a:cubicBezTo>
                    <a:cubicBezTo>
                      <a:pt x="23" y="14"/>
                      <a:pt x="28" y="10"/>
                      <a:pt x="28" y="4"/>
                    </a:cubicBezTo>
                    <a:cubicBezTo>
                      <a:pt x="28" y="2"/>
                      <a:pt x="30" y="0"/>
                      <a:pt x="32" y="0"/>
                    </a:cubicBezTo>
                    <a:cubicBezTo>
                      <a:pt x="34" y="0"/>
                      <a:pt x="36" y="2"/>
                      <a:pt x="36" y="4"/>
                    </a:cubicBezTo>
                    <a:cubicBezTo>
                      <a:pt x="36" y="14"/>
                      <a:pt x="28" y="22"/>
                      <a:pt x="18" y="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58" name="Freeform 149"/>
              <p:cNvSpPr/>
              <p:nvPr/>
            </p:nvSpPr>
            <p:spPr bwMode="auto">
              <a:xfrm>
                <a:off x="1881429" y="5937227"/>
                <a:ext cx="134938" cy="82550"/>
              </a:xfrm>
              <a:custGeom>
                <a:gdLst>
                  <a:gd name="T0" fmla="*/ 18 w 36"/>
                  <a:gd name="T1" fmla="*/ 22 h 22"/>
                  <a:gd name="T2" fmla="*/ 0 w 36"/>
                  <a:gd name="T3" fmla="*/ 4 h 22"/>
                  <a:gd name="T4" fmla="*/ 4 w 36"/>
                  <a:gd name="T5" fmla="*/ 0 h 22"/>
                  <a:gd name="T6" fmla="*/ 8 w 36"/>
                  <a:gd name="T7" fmla="*/ 4 h 22"/>
                  <a:gd name="T8" fmla="*/ 18 w 36"/>
                  <a:gd name="T9" fmla="*/ 14 h 22"/>
                  <a:gd name="T10" fmla="*/ 28 w 36"/>
                  <a:gd name="T11" fmla="*/ 4 h 22"/>
                  <a:gd name="T12" fmla="*/ 32 w 36"/>
                  <a:gd name="T13" fmla="*/ 0 h 22"/>
                  <a:gd name="T14" fmla="*/ 36 w 36"/>
                  <a:gd name="T15" fmla="*/ 4 h 22"/>
                  <a:gd name="T16" fmla="*/ 18 w 36"/>
                  <a:gd name="T17" fmla="*/ 22 h 2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22">
                    <a:moveTo>
                      <a:pt x="18" y="22"/>
                    </a:moveTo>
                    <a:cubicBezTo>
                      <a:pt x="8" y="22"/>
                      <a:pt x="0" y="14"/>
                      <a:pt x="0" y="4"/>
                    </a:cubicBezTo>
                    <a:cubicBezTo>
                      <a:pt x="0" y="2"/>
                      <a:pt x="2" y="0"/>
                      <a:pt x="4" y="0"/>
                    </a:cubicBezTo>
                    <a:cubicBezTo>
                      <a:pt x="6" y="0"/>
                      <a:pt x="8" y="2"/>
                      <a:pt x="8" y="4"/>
                    </a:cubicBezTo>
                    <a:cubicBezTo>
                      <a:pt x="8" y="10"/>
                      <a:pt x="12" y="14"/>
                      <a:pt x="18" y="14"/>
                    </a:cubicBezTo>
                    <a:cubicBezTo>
                      <a:pt x="23" y="14"/>
                      <a:pt x="28" y="10"/>
                      <a:pt x="28" y="4"/>
                    </a:cubicBezTo>
                    <a:cubicBezTo>
                      <a:pt x="28" y="2"/>
                      <a:pt x="30" y="0"/>
                      <a:pt x="32" y="0"/>
                    </a:cubicBezTo>
                    <a:cubicBezTo>
                      <a:pt x="34" y="0"/>
                      <a:pt x="36" y="2"/>
                      <a:pt x="36" y="4"/>
                    </a:cubicBezTo>
                    <a:cubicBezTo>
                      <a:pt x="36" y="14"/>
                      <a:pt x="28" y="22"/>
                      <a:pt x="18" y="2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grpSp>
      </p:grpSp>
      <p:sp>
        <p:nvSpPr>
          <p:cNvPr id="82" name="Text Placeholder 3"/>
          <p:cNvSpPr>
            <a:spLocks noChangeArrowheads="1"/>
          </p:cNvSpPr>
          <p:nvPr/>
        </p:nvSpPr>
        <p:spPr bwMode="auto">
          <a:xfrm>
            <a:off x="7467327" y="3579848"/>
            <a:ext cx="3021210" cy="71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000">
                <a:solidFill>
                  <a:schemeClr val="tx1"/>
                </a:solidFill>
                <a:latin typeface="Arial"/>
                <a:ea typeface="宋体" panose="02010600030101010101" pitchFamily="2" charset="-122"/>
              </a:defRPr>
            </a:lvl1pPr>
            <a:lvl2pPr marL="742950" indent="-285750" eaLnBrk="0" hangingPunct="0">
              <a:defRPr sz="2000">
                <a:solidFill>
                  <a:schemeClr val="tx1"/>
                </a:solidFill>
                <a:latin typeface="Arial"/>
                <a:ea typeface="宋体" panose="02010600030101010101" pitchFamily="2" charset="-122"/>
              </a:defRPr>
            </a:lvl2pPr>
            <a:lvl3pPr marL="1143000" indent="-228600" eaLnBrk="0" hangingPunct="0">
              <a:defRPr sz="2000">
                <a:solidFill>
                  <a:schemeClr val="tx1"/>
                </a:solidFill>
                <a:latin typeface="Arial"/>
                <a:ea typeface="宋体" panose="02010600030101010101" pitchFamily="2" charset="-122"/>
              </a:defRPr>
            </a:lvl3pPr>
            <a:lvl4pPr marL="1600200" indent="-228600" eaLnBrk="0" hangingPunct="0">
              <a:defRPr sz="2000">
                <a:solidFill>
                  <a:schemeClr val="tx1"/>
                </a:solidFill>
                <a:latin typeface="Arial"/>
                <a:ea typeface="宋体" panose="02010600030101010101" pitchFamily="2" charset="-122"/>
              </a:defRPr>
            </a:lvl4pPr>
            <a:lvl5pPr marL="2057400" indent="-228600" eaLnBrk="0" hangingPunct="0">
              <a:defRPr sz="2000">
                <a:solidFill>
                  <a:schemeClr val="tx1"/>
                </a:solidFill>
                <a:latin typeface="Arial"/>
                <a:ea typeface="宋体" panose="02010600030101010101" pitchFamily="2" charset="-122"/>
              </a:defRPr>
            </a:lvl5pPr>
            <a:lvl6pPr marL="25146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6pPr>
            <a:lvl7pPr marL="29718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7pPr>
            <a:lvl8pPr marL="34290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8pPr>
            <a:lvl9pPr marL="38862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9pPr>
          </a:lstStyle>
          <a:p>
            <a:pPr eaLnBrk="1" hangingPunct="1">
              <a:spcBef>
                <a:spcPct val="20000"/>
              </a:spcBef>
            </a:pPr>
            <a:r>
              <a:rPr lang="zh-CN" altLang="en-US" b="1" smtClean="0">
                <a:solidFill>
                  <a:srgbClr val="F2F2F2"/>
                </a:solidFill>
                <a:latin typeface="微软雅黑" panose="020b0503020204020204" pitchFamily="34" charset="-122"/>
                <a:ea typeface="微软雅黑" panose="020b0503020204020204" pitchFamily="34" charset="-122"/>
                <a:sym typeface="Gill Sans" charset="0"/>
              </a:rPr>
              <a:t>品牌</a:t>
            </a:r>
            <a:r>
              <a:rPr lang="en-US" altLang="zh-CN" b="1" smtClean="0">
                <a:solidFill>
                  <a:srgbClr val="F2F2F2"/>
                </a:solidFill>
                <a:latin typeface="微软雅黑" panose="020b0503020204020204" pitchFamily="34" charset="-122"/>
                <a:ea typeface="微软雅黑" panose="020b0503020204020204" pitchFamily="34" charset="-122"/>
                <a:sym typeface="Gill Sans" charset="0"/>
              </a:rPr>
              <a:t>3</a:t>
            </a:r>
            <a:endParaRPr lang="en-US" altLang="zh-CN" b="1" smtClean="0">
              <a:solidFill>
                <a:srgbClr val="F2F2F2"/>
              </a:solidFill>
              <a:latin typeface="微软雅黑" panose="020b0503020204020204" pitchFamily="34" charset="-122"/>
              <a:ea typeface="微软雅黑" panose="020b0503020204020204" pitchFamily="34" charset="-122"/>
              <a:sym typeface="Gill Sans" charset="0"/>
            </a:endParaRPr>
          </a:p>
          <a:p>
            <a:pPr eaLnBrk="1" hangingPunct="1">
              <a:spcBef>
                <a:spcPct val="20000"/>
              </a:spcBef>
            </a:pPr>
            <a:r>
              <a:rPr lang="zh-CN" altLang="en-US" sz="1200" smtClean="0">
                <a:solidFill>
                  <a:srgbClr val="F2F2F2"/>
                </a:solidFill>
                <a:latin typeface="微软雅黑" panose="020b0503020204020204" pitchFamily="34" charset="-122"/>
                <a:ea typeface="微软雅黑" panose="020b0503020204020204" pitchFamily="34" charset="-122"/>
                <a:sym typeface="Gill Sans" charset="0"/>
              </a:rPr>
              <a:t>此处</a:t>
            </a:r>
            <a:r>
              <a:rPr lang="zh-CN" altLang="en-US" sz="1200">
                <a:solidFill>
                  <a:srgbClr val="F2F2F2"/>
                </a:solidFill>
                <a:latin typeface="微软雅黑" panose="020b0503020204020204" pitchFamily="34" charset="-122"/>
                <a:ea typeface="微软雅黑" panose="020b0503020204020204" pitchFamily="34" charset="-122"/>
                <a:sym typeface="Gill Sans" charset="0"/>
              </a:rPr>
              <a:t>添加详细文本描述，建议与标题相关并符合整体语言风格</a:t>
            </a:r>
            <a:endParaRPr lang="zh-CN" altLang="en-US" sz="3200">
              <a:solidFill>
                <a:srgbClr val="F2F2F2"/>
              </a:solidFill>
            </a:endParaRPr>
          </a:p>
        </p:txBody>
      </p:sp>
      <p:sp>
        <p:nvSpPr>
          <p:cNvPr id="83" name="Text Placeholder 3"/>
          <p:cNvSpPr>
            <a:spLocks noChangeArrowheads="1"/>
          </p:cNvSpPr>
          <p:nvPr/>
        </p:nvSpPr>
        <p:spPr bwMode="auto">
          <a:xfrm>
            <a:off x="7467327" y="4471938"/>
            <a:ext cx="3021210" cy="71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000">
                <a:solidFill>
                  <a:schemeClr val="tx1"/>
                </a:solidFill>
                <a:latin typeface="Arial"/>
                <a:ea typeface="宋体" panose="02010600030101010101" pitchFamily="2" charset="-122"/>
              </a:defRPr>
            </a:lvl1pPr>
            <a:lvl2pPr marL="742950" indent="-285750" eaLnBrk="0" hangingPunct="0">
              <a:defRPr sz="2000">
                <a:solidFill>
                  <a:schemeClr val="tx1"/>
                </a:solidFill>
                <a:latin typeface="Arial"/>
                <a:ea typeface="宋体" panose="02010600030101010101" pitchFamily="2" charset="-122"/>
              </a:defRPr>
            </a:lvl2pPr>
            <a:lvl3pPr marL="1143000" indent="-228600" eaLnBrk="0" hangingPunct="0">
              <a:defRPr sz="2000">
                <a:solidFill>
                  <a:schemeClr val="tx1"/>
                </a:solidFill>
                <a:latin typeface="Arial"/>
                <a:ea typeface="宋体" panose="02010600030101010101" pitchFamily="2" charset="-122"/>
              </a:defRPr>
            </a:lvl3pPr>
            <a:lvl4pPr marL="1600200" indent="-228600" eaLnBrk="0" hangingPunct="0">
              <a:defRPr sz="2000">
                <a:solidFill>
                  <a:schemeClr val="tx1"/>
                </a:solidFill>
                <a:latin typeface="Arial"/>
                <a:ea typeface="宋体" panose="02010600030101010101" pitchFamily="2" charset="-122"/>
              </a:defRPr>
            </a:lvl4pPr>
            <a:lvl5pPr marL="2057400" indent="-228600" eaLnBrk="0" hangingPunct="0">
              <a:defRPr sz="2000">
                <a:solidFill>
                  <a:schemeClr val="tx1"/>
                </a:solidFill>
                <a:latin typeface="Arial"/>
                <a:ea typeface="宋体" panose="02010600030101010101" pitchFamily="2" charset="-122"/>
              </a:defRPr>
            </a:lvl5pPr>
            <a:lvl6pPr marL="25146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6pPr>
            <a:lvl7pPr marL="29718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7pPr>
            <a:lvl8pPr marL="34290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8pPr>
            <a:lvl9pPr marL="38862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9pPr>
          </a:lstStyle>
          <a:p>
            <a:pPr eaLnBrk="1" hangingPunct="1">
              <a:spcBef>
                <a:spcPct val="20000"/>
              </a:spcBef>
            </a:pPr>
            <a:r>
              <a:rPr lang="zh-CN" altLang="en-US" b="1" smtClean="0">
                <a:solidFill>
                  <a:srgbClr val="F2F2F2"/>
                </a:solidFill>
                <a:latin typeface="微软雅黑" panose="020b0503020204020204" pitchFamily="34" charset="-122"/>
                <a:ea typeface="微软雅黑" panose="020b0503020204020204" pitchFamily="34" charset="-122"/>
                <a:sym typeface="Gill Sans" charset="0"/>
              </a:rPr>
              <a:t>品牌</a:t>
            </a:r>
            <a:r>
              <a:rPr lang="en-US" altLang="zh-CN" b="1" smtClean="0">
                <a:solidFill>
                  <a:srgbClr val="F2F2F2"/>
                </a:solidFill>
                <a:latin typeface="微软雅黑" panose="020b0503020204020204" pitchFamily="34" charset="-122"/>
                <a:ea typeface="微软雅黑" panose="020b0503020204020204" pitchFamily="34" charset="-122"/>
                <a:sym typeface="Gill Sans" charset="0"/>
              </a:rPr>
              <a:t>4</a:t>
            </a:r>
            <a:endParaRPr lang="en-US" altLang="zh-CN" b="1" smtClean="0">
              <a:solidFill>
                <a:srgbClr val="F2F2F2"/>
              </a:solidFill>
              <a:latin typeface="微软雅黑" panose="020b0503020204020204" pitchFamily="34" charset="-122"/>
              <a:ea typeface="微软雅黑" panose="020b0503020204020204" pitchFamily="34" charset="-122"/>
              <a:sym typeface="Gill Sans" charset="0"/>
            </a:endParaRPr>
          </a:p>
          <a:p>
            <a:pPr eaLnBrk="1" hangingPunct="1">
              <a:spcBef>
                <a:spcPct val="20000"/>
              </a:spcBef>
            </a:pPr>
            <a:r>
              <a:rPr lang="zh-CN" altLang="en-US" sz="1200" smtClean="0">
                <a:solidFill>
                  <a:srgbClr val="F2F2F2"/>
                </a:solidFill>
                <a:latin typeface="微软雅黑" panose="020b0503020204020204" pitchFamily="34" charset="-122"/>
                <a:ea typeface="微软雅黑" panose="020b0503020204020204" pitchFamily="34" charset="-122"/>
                <a:sym typeface="Gill Sans" charset="0"/>
              </a:rPr>
              <a:t>此处</a:t>
            </a:r>
            <a:r>
              <a:rPr lang="zh-CN" altLang="en-US" sz="1200">
                <a:solidFill>
                  <a:srgbClr val="F2F2F2"/>
                </a:solidFill>
                <a:latin typeface="微软雅黑" panose="020b0503020204020204" pitchFamily="34" charset="-122"/>
                <a:ea typeface="微软雅黑" panose="020b0503020204020204" pitchFamily="34" charset="-122"/>
                <a:sym typeface="Gill Sans" charset="0"/>
              </a:rPr>
              <a:t>添加详细文本描述，建议与标题相关并符合整体语言风格</a:t>
            </a:r>
            <a:endParaRPr lang="zh-CN" altLang="en-US" sz="3200">
              <a:solidFill>
                <a:srgbClr val="F2F2F2"/>
              </a:solidFill>
            </a:endParaRPr>
          </a:p>
        </p:txBody>
      </p:sp>
      <p:sp>
        <p:nvSpPr>
          <p:cNvPr id="84" name="Text Placeholder 3"/>
          <p:cNvSpPr>
            <a:spLocks noChangeArrowheads="1"/>
          </p:cNvSpPr>
          <p:nvPr/>
        </p:nvSpPr>
        <p:spPr bwMode="auto">
          <a:xfrm>
            <a:off x="7467327" y="5308040"/>
            <a:ext cx="3021210" cy="71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000">
                <a:solidFill>
                  <a:schemeClr val="tx1"/>
                </a:solidFill>
                <a:latin typeface="Arial"/>
                <a:ea typeface="宋体" panose="02010600030101010101" pitchFamily="2" charset="-122"/>
              </a:defRPr>
            </a:lvl1pPr>
            <a:lvl2pPr marL="742950" indent="-285750" eaLnBrk="0" hangingPunct="0">
              <a:defRPr sz="2000">
                <a:solidFill>
                  <a:schemeClr val="tx1"/>
                </a:solidFill>
                <a:latin typeface="Arial"/>
                <a:ea typeface="宋体" panose="02010600030101010101" pitchFamily="2" charset="-122"/>
              </a:defRPr>
            </a:lvl2pPr>
            <a:lvl3pPr marL="1143000" indent="-228600" eaLnBrk="0" hangingPunct="0">
              <a:defRPr sz="2000">
                <a:solidFill>
                  <a:schemeClr val="tx1"/>
                </a:solidFill>
                <a:latin typeface="Arial"/>
                <a:ea typeface="宋体" panose="02010600030101010101" pitchFamily="2" charset="-122"/>
              </a:defRPr>
            </a:lvl3pPr>
            <a:lvl4pPr marL="1600200" indent="-228600" eaLnBrk="0" hangingPunct="0">
              <a:defRPr sz="2000">
                <a:solidFill>
                  <a:schemeClr val="tx1"/>
                </a:solidFill>
                <a:latin typeface="Arial"/>
                <a:ea typeface="宋体" panose="02010600030101010101" pitchFamily="2" charset="-122"/>
              </a:defRPr>
            </a:lvl4pPr>
            <a:lvl5pPr marL="2057400" indent="-228600" eaLnBrk="0" hangingPunct="0">
              <a:defRPr sz="2000">
                <a:solidFill>
                  <a:schemeClr val="tx1"/>
                </a:solidFill>
                <a:latin typeface="Arial"/>
                <a:ea typeface="宋体" panose="02010600030101010101" pitchFamily="2" charset="-122"/>
              </a:defRPr>
            </a:lvl5pPr>
            <a:lvl6pPr marL="25146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6pPr>
            <a:lvl7pPr marL="29718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7pPr>
            <a:lvl8pPr marL="34290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8pPr>
            <a:lvl9pPr marL="38862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9pPr>
          </a:lstStyle>
          <a:p>
            <a:pPr eaLnBrk="1" hangingPunct="1">
              <a:spcBef>
                <a:spcPct val="20000"/>
              </a:spcBef>
            </a:pPr>
            <a:r>
              <a:rPr lang="zh-CN" altLang="en-US" b="1" smtClean="0">
                <a:solidFill>
                  <a:srgbClr val="F2F2F2"/>
                </a:solidFill>
                <a:latin typeface="微软雅黑" panose="020b0503020204020204" pitchFamily="34" charset="-122"/>
                <a:ea typeface="微软雅黑" panose="020b0503020204020204" pitchFamily="34" charset="-122"/>
                <a:sym typeface="Gill Sans" charset="0"/>
              </a:rPr>
              <a:t>品牌</a:t>
            </a:r>
            <a:r>
              <a:rPr lang="en-US" altLang="zh-CN" b="1" smtClean="0">
                <a:solidFill>
                  <a:srgbClr val="F2F2F2"/>
                </a:solidFill>
                <a:latin typeface="微软雅黑" panose="020b0503020204020204" pitchFamily="34" charset="-122"/>
                <a:ea typeface="微软雅黑" panose="020b0503020204020204" pitchFamily="34" charset="-122"/>
                <a:sym typeface="Gill Sans" charset="0"/>
              </a:rPr>
              <a:t>5</a:t>
            </a:r>
            <a:endParaRPr lang="en-US" altLang="zh-CN" b="1" smtClean="0">
              <a:solidFill>
                <a:srgbClr val="F2F2F2"/>
              </a:solidFill>
              <a:latin typeface="微软雅黑" panose="020b0503020204020204" pitchFamily="34" charset="-122"/>
              <a:ea typeface="微软雅黑" panose="020b0503020204020204" pitchFamily="34" charset="-122"/>
              <a:sym typeface="Gill Sans" charset="0"/>
            </a:endParaRPr>
          </a:p>
          <a:p>
            <a:pPr eaLnBrk="1" hangingPunct="1">
              <a:spcBef>
                <a:spcPct val="20000"/>
              </a:spcBef>
            </a:pPr>
            <a:r>
              <a:rPr lang="zh-CN" altLang="en-US" sz="1200" smtClean="0">
                <a:solidFill>
                  <a:srgbClr val="F2F2F2"/>
                </a:solidFill>
                <a:latin typeface="微软雅黑" panose="020b0503020204020204" pitchFamily="34" charset="-122"/>
                <a:ea typeface="微软雅黑" panose="020b0503020204020204" pitchFamily="34" charset="-122"/>
                <a:sym typeface="Gill Sans" charset="0"/>
              </a:rPr>
              <a:t>此处</a:t>
            </a:r>
            <a:r>
              <a:rPr lang="zh-CN" altLang="en-US" sz="1200">
                <a:solidFill>
                  <a:srgbClr val="F2F2F2"/>
                </a:solidFill>
                <a:latin typeface="微软雅黑" panose="020b0503020204020204" pitchFamily="34" charset="-122"/>
                <a:ea typeface="微软雅黑" panose="020b0503020204020204" pitchFamily="34" charset="-122"/>
                <a:sym typeface="Gill Sans" charset="0"/>
              </a:rPr>
              <a:t>添加详细文本描述，建议与标题相关并符合整体语言风格</a:t>
            </a:r>
            <a:endParaRPr lang="zh-CN" altLang="en-US" sz="3200">
              <a:solidFill>
                <a:srgbClr val="F2F2F2"/>
              </a:solidFill>
            </a:endParaRPr>
          </a:p>
        </p:txBody>
      </p:sp>
      <p:sp>
        <p:nvSpPr>
          <p:cNvPr id="85" name="Text Box 134"/>
          <p:cNvSpPr txBox="1">
            <a:spLocks noChangeArrowheads="1"/>
          </p:cNvSpPr>
          <p:nvPr/>
        </p:nvSpPr>
        <p:spPr bwMode="auto">
          <a:xfrm>
            <a:off x="10851703" y="7174210"/>
            <a:ext cx="1136920" cy="276999"/>
          </a:xfrm>
          <a:prstGeom prst="rect">
            <a:avLst/>
          </a:prstGeom>
          <a:noFill/>
          <a:ln w="9525">
            <a:noFill/>
            <a:miter lim="800000"/>
          </a:ln>
        </p:spPr>
        <p:txBody>
          <a:bodyPr wrap="square">
            <a:spAutoFit/>
          </a:bodyPr>
          <a:lstStyle/>
          <a:p>
            <a:pPr algn="ctr">
              <a:spcBef>
                <a:spcPct val="50000"/>
              </a:spcBef>
            </a:pPr>
            <a:r>
              <a:rPr lang="zh-CN" altLang="en-US" sz="1200" smtClean="0">
                <a:solidFill>
                  <a:srgbClr val="FFFFFF">
                    <a:lumMod val="50000"/>
                  </a:srgbClr>
                </a:solidFill>
                <a:latin typeface="微软雅黑" panose="020b0503020204020204" pitchFamily="34" charset="-122"/>
                <a:ea typeface="微软雅黑" panose="020b0503020204020204" pitchFamily="34" charset="-122"/>
              </a:rPr>
              <a:t>延迟付</a:t>
            </a:r>
            <a:endParaRPr lang="zh-CN" altLang="en-US" sz="1200">
              <a:solidFill>
                <a:srgbClr val="FFFFFF">
                  <a:lumMod val="50000"/>
                </a:srgb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8" presetClass="emph" presetSubtype="0" fill="hold" grpId="1" nodeType="withEffect">
                                  <p:stCondLst>
                                    <p:cond delay="0"/>
                                  </p:stCondLst>
                                  <p:childTnLst>
                                    <p:animRot by="21600000">
                                      <p:cBhvr>
                                        <p:cTn id="9" dur="500" fill="hold"/>
                                        <p:tgtEl>
                                          <p:spTgt spid="4"/>
                                        </p:tgtEl>
                                        <p:attrNameLst>
                                          <p:attrName>r</p:attrName>
                                        </p:attrNameLst>
                                      </p:cBhvr>
                                    </p:animRot>
                                  </p:childTnLst>
                                </p:cTn>
                              </p:par>
                            </p:childTnLst>
                          </p:cTn>
                        </p:par>
                        <p:par>
                          <p:cTn id="10" fill="hold" nodeType="afterGroup">
                            <p:stCondLst>
                              <p:cond delay="500"/>
                            </p:stCondLst>
                            <p:childTnLst>
                              <p:par>
                                <p:cTn id="11" presetID="21"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par>
                          <p:cTn id="14" fill="hold" nodeType="afterGroup">
                            <p:stCondLst>
                              <p:cond delay="2500"/>
                            </p:stCondLst>
                            <p:childTnLst>
                              <p:par>
                                <p:cTn id="15" presetID="23" presetClass="entr" presetSubtype="16" fill="hold" grpId="0" nodeType="afterEffect">
                                  <p:stCondLst>
                                    <p:cond delay="0"/>
                                  </p:stCondLst>
                                  <p:iterate type="lt">
                                    <p:tmPct val="10000"/>
                                  </p:iterate>
                                  <p:childTnLst>
                                    <p:set>
                                      <p:cBhvr>
                                        <p:cTn id="16" dur="1" fill="hold">
                                          <p:stCondLst>
                                            <p:cond delay="0"/>
                                          </p:stCondLst>
                                        </p:cTn>
                                        <p:tgtEl>
                                          <p:spTgt spid="7"/>
                                        </p:tgtEl>
                                        <p:attrNameLst>
                                          <p:attrName>style.visibility</p:attrName>
                                        </p:attrNameLst>
                                      </p:cBhvr>
                                      <p:to>
                                        <p:strVal val="visible"/>
                                      </p:to>
                                    </p:set>
                                    <p:anim calcmode="lin" valueType="num">
                                      <p:cBhvr>
                                        <p:cTn id="17" dur="300" fill="hold"/>
                                        <p:tgtEl>
                                          <p:spTgt spid="7"/>
                                        </p:tgtEl>
                                        <p:attrNameLst>
                                          <p:attrName>ppt_w</p:attrName>
                                        </p:attrNameLst>
                                      </p:cBhvr>
                                      <p:tavLst>
                                        <p:tav tm="0">
                                          <p:val>
                                            <p:fltVal val="0"/>
                                          </p:val>
                                        </p:tav>
                                        <p:tav tm="100000">
                                          <p:val>
                                            <p:strVal val="#ppt_w"/>
                                          </p:val>
                                        </p:tav>
                                      </p:tavLst>
                                    </p:anim>
                                    <p:anim calcmode="lin" valueType="num">
                                      <p:cBhvr>
                                        <p:cTn id="18" dur="300" fill="hold"/>
                                        <p:tgtEl>
                                          <p:spTgt spid="7"/>
                                        </p:tgtEl>
                                        <p:attrNameLst>
                                          <p:attrName>ppt_h</p:attrName>
                                        </p:attrNameLst>
                                      </p:cBhvr>
                                      <p:tavLst>
                                        <p:tav tm="0">
                                          <p:val>
                                            <p:fltVal val="0"/>
                                          </p:val>
                                        </p:tav>
                                        <p:tav tm="100000">
                                          <p:val>
                                            <p:strVal val="#ppt_h"/>
                                          </p:val>
                                        </p:tav>
                                      </p:tavLst>
                                    </p:anim>
                                  </p:childTnLst>
                                </p:cTn>
                              </p:par>
                            </p:childTnLst>
                          </p:cTn>
                        </p:par>
                        <p:par>
                          <p:cTn id="19" fill="hold" nodeType="afterGroup">
                            <p:stCondLst>
                              <p:cond delay="2800"/>
                            </p:stCondLst>
                            <p:childTnLst>
                              <p:par>
                                <p:cTn id="20" presetID="23" presetClass="entr" presetSubtype="16" fill="hold" grpId="0" nodeType="afterEffect">
                                  <p:stCondLst>
                                    <p:cond delay="0"/>
                                  </p:stCondLst>
                                  <p:iterate type="lt">
                                    <p:tmPct val="10000"/>
                                  </p:iterate>
                                  <p:childTnLst>
                                    <p:set>
                                      <p:cBhvr>
                                        <p:cTn id="21" dur="1" fill="hold">
                                          <p:stCondLst>
                                            <p:cond delay="0"/>
                                          </p:stCondLst>
                                        </p:cTn>
                                        <p:tgtEl>
                                          <p:spTgt spid="8"/>
                                        </p:tgtEl>
                                        <p:attrNameLst>
                                          <p:attrName>style.visibility</p:attrName>
                                        </p:attrNameLst>
                                      </p:cBhvr>
                                      <p:to>
                                        <p:strVal val="visible"/>
                                      </p:to>
                                    </p:set>
                                    <p:anim calcmode="lin" valueType="num">
                                      <p:cBhvr>
                                        <p:cTn id="22" dur="300" fill="hold"/>
                                        <p:tgtEl>
                                          <p:spTgt spid="8"/>
                                        </p:tgtEl>
                                        <p:attrNameLst>
                                          <p:attrName>ppt_w</p:attrName>
                                        </p:attrNameLst>
                                      </p:cBhvr>
                                      <p:tavLst>
                                        <p:tav tm="0">
                                          <p:val>
                                            <p:fltVal val="0"/>
                                          </p:val>
                                        </p:tav>
                                        <p:tav tm="100000">
                                          <p:val>
                                            <p:strVal val="#ppt_w"/>
                                          </p:val>
                                        </p:tav>
                                      </p:tavLst>
                                    </p:anim>
                                    <p:anim calcmode="lin" valueType="num">
                                      <p:cBhvr>
                                        <p:cTn id="23" dur="300" fill="hold"/>
                                        <p:tgtEl>
                                          <p:spTgt spid="8"/>
                                        </p:tgtEl>
                                        <p:attrNameLst>
                                          <p:attrName>ppt_h</p:attrName>
                                        </p:attrNameLst>
                                      </p:cBhvr>
                                      <p:tavLst>
                                        <p:tav tm="0">
                                          <p:val>
                                            <p:fltVal val="0"/>
                                          </p:val>
                                        </p:tav>
                                        <p:tav tm="100000">
                                          <p:val>
                                            <p:strVal val="#ppt_h"/>
                                          </p:val>
                                        </p:tav>
                                      </p:tavLst>
                                    </p:anim>
                                  </p:childTnLst>
                                </p:cTn>
                              </p:par>
                            </p:childTnLst>
                          </p:cTn>
                        </p:par>
                        <p:par>
                          <p:cTn id="24" fill="hold" nodeType="afterGroup">
                            <p:stCondLst>
                              <p:cond delay="3100"/>
                            </p:stCondLst>
                            <p:childTnLst>
                              <p:par>
                                <p:cTn id="25" presetID="23" presetClass="entr" presetSubtype="16" fill="hold" grpId="0" nodeType="afterEffect">
                                  <p:stCondLst>
                                    <p:cond delay="0"/>
                                  </p:stCondLst>
                                  <p:iterate type="lt">
                                    <p:tmPct val="10000"/>
                                  </p:iterate>
                                  <p:childTnLst>
                                    <p:set>
                                      <p:cBhvr>
                                        <p:cTn id="26" dur="1" fill="hold">
                                          <p:stCondLst>
                                            <p:cond delay="0"/>
                                          </p:stCondLst>
                                        </p:cTn>
                                        <p:tgtEl>
                                          <p:spTgt spid="82"/>
                                        </p:tgtEl>
                                        <p:attrNameLst>
                                          <p:attrName>style.visibility</p:attrName>
                                        </p:attrNameLst>
                                      </p:cBhvr>
                                      <p:to>
                                        <p:strVal val="visible"/>
                                      </p:to>
                                    </p:set>
                                    <p:anim calcmode="lin" valueType="num">
                                      <p:cBhvr>
                                        <p:cTn id="27" dur="300" fill="hold"/>
                                        <p:tgtEl>
                                          <p:spTgt spid="82"/>
                                        </p:tgtEl>
                                        <p:attrNameLst>
                                          <p:attrName>ppt_w</p:attrName>
                                        </p:attrNameLst>
                                      </p:cBhvr>
                                      <p:tavLst>
                                        <p:tav tm="0">
                                          <p:val>
                                            <p:fltVal val="0"/>
                                          </p:val>
                                        </p:tav>
                                        <p:tav tm="100000">
                                          <p:val>
                                            <p:strVal val="#ppt_w"/>
                                          </p:val>
                                        </p:tav>
                                      </p:tavLst>
                                    </p:anim>
                                    <p:anim calcmode="lin" valueType="num">
                                      <p:cBhvr>
                                        <p:cTn id="28" dur="300" fill="hold"/>
                                        <p:tgtEl>
                                          <p:spTgt spid="82"/>
                                        </p:tgtEl>
                                        <p:attrNameLst>
                                          <p:attrName>ppt_h</p:attrName>
                                        </p:attrNameLst>
                                      </p:cBhvr>
                                      <p:tavLst>
                                        <p:tav tm="0">
                                          <p:val>
                                            <p:fltVal val="0"/>
                                          </p:val>
                                        </p:tav>
                                        <p:tav tm="100000">
                                          <p:val>
                                            <p:strVal val="#ppt_h"/>
                                          </p:val>
                                        </p:tav>
                                      </p:tavLst>
                                    </p:anim>
                                  </p:childTnLst>
                                </p:cTn>
                              </p:par>
                            </p:childTnLst>
                          </p:cTn>
                        </p:par>
                        <p:par>
                          <p:cTn id="29" fill="hold" nodeType="afterGroup">
                            <p:stCondLst>
                              <p:cond delay="3400"/>
                            </p:stCondLst>
                            <p:childTnLst>
                              <p:par>
                                <p:cTn id="30" presetID="23" presetClass="entr" presetSubtype="16" fill="hold" grpId="0" nodeType="afterEffect">
                                  <p:stCondLst>
                                    <p:cond delay="0"/>
                                  </p:stCondLst>
                                  <p:iterate type="lt">
                                    <p:tmPct val="10000"/>
                                  </p:iterate>
                                  <p:childTnLst>
                                    <p:set>
                                      <p:cBhvr>
                                        <p:cTn id="31" dur="1" fill="hold">
                                          <p:stCondLst>
                                            <p:cond delay="0"/>
                                          </p:stCondLst>
                                        </p:cTn>
                                        <p:tgtEl>
                                          <p:spTgt spid="83"/>
                                        </p:tgtEl>
                                        <p:attrNameLst>
                                          <p:attrName>style.visibility</p:attrName>
                                        </p:attrNameLst>
                                      </p:cBhvr>
                                      <p:to>
                                        <p:strVal val="visible"/>
                                      </p:to>
                                    </p:set>
                                    <p:anim calcmode="lin" valueType="num">
                                      <p:cBhvr>
                                        <p:cTn id="32" dur="300" fill="hold"/>
                                        <p:tgtEl>
                                          <p:spTgt spid="83"/>
                                        </p:tgtEl>
                                        <p:attrNameLst>
                                          <p:attrName>ppt_w</p:attrName>
                                        </p:attrNameLst>
                                      </p:cBhvr>
                                      <p:tavLst>
                                        <p:tav tm="0">
                                          <p:val>
                                            <p:fltVal val="0"/>
                                          </p:val>
                                        </p:tav>
                                        <p:tav tm="100000">
                                          <p:val>
                                            <p:strVal val="#ppt_w"/>
                                          </p:val>
                                        </p:tav>
                                      </p:tavLst>
                                    </p:anim>
                                    <p:anim calcmode="lin" valueType="num">
                                      <p:cBhvr>
                                        <p:cTn id="33" dur="300" fill="hold"/>
                                        <p:tgtEl>
                                          <p:spTgt spid="83"/>
                                        </p:tgtEl>
                                        <p:attrNameLst>
                                          <p:attrName>ppt_h</p:attrName>
                                        </p:attrNameLst>
                                      </p:cBhvr>
                                      <p:tavLst>
                                        <p:tav tm="0">
                                          <p:val>
                                            <p:fltVal val="0"/>
                                          </p:val>
                                        </p:tav>
                                        <p:tav tm="100000">
                                          <p:val>
                                            <p:strVal val="#ppt_h"/>
                                          </p:val>
                                        </p:tav>
                                      </p:tavLst>
                                    </p:anim>
                                  </p:childTnLst>
                                </p:cTn>
                              </p:par>
                            </p:childTnLst>
                          </p:cTn>
                        </p:par>
                        <p:par>
                          <p:cTn id="34" fill="hold" nodeType="afterGroup">
                            <p:stCondLst>
                              <p:cond delay="3700"/>
                            </p:stCondLst>
                            <p:childTnLst>
                              <p:par>
                                <p:cTn id="35" presetID="23" presetClass="entr" presetSubtype="16" fill="hold" grpId="0" nodeType="afterEffect">
                                  <p:stCondLst>
                                    <p:cond delay="0"/>
                                  </p:stCondLst>
                                  <p:iterate type="lt">
                                    <p:tmPct val="10000"/>
                                  </p:iterate>
                                  <p:childTnLst>
                                    <p:set>
                                      <p:cBhvr>
                                        <p:cTn id="36" dur="1" fill="hold">
                                          <p:stCondLst>
                                            <p:cond delay="0"/>
                                          </p:stCondLst>
                                        </p:cTn>
                                        <p:tgtEl>
                                          <p:spTgt spid="84"/>
                                        </p:tgtEl>
                                        <p:attrNameLst>
                                          <p:attrName>style.visibility</p:attrName>
                                        </p:attrNameLst>
                                      </p:cBhvr>
                                      <p:to>
                                        <p:strVal val="visible"/>
                                      </p:to>
                                    </p:set>
                                    <p:anim calcmode="lin" valueType="num">
                                      <p:cBhvr>
                                        <p:cTn id="37" dur="300" fill="hold"/>
                                        <p:tgtEl>
                                          <p:spTgt spid="84"/>
                                        </p:tgtEl>
                                        <p:attrNameLst>
                                          <p:attrName>ppt_w</p:attrName>
                                        </p:attrNameLst>
                                      </p:cBhvr>
                                      <p:tavLst>
                                        <p:tav tm="0">
                                          <p:val>
                                            <p:fltVal val="0"/>
                                          </p:val>
                                        </p:tav>
                                        <p:tav tm="100000">
                                          <p:val>
                                            <p:strVal val="#ppt_w"/>
                                          </p:val>
                                        </p:tav>
                                      </p:tavLst>
                                    </p:anim>
                                    <p:anim calcmode="lin" valueType="num">
                                      <p:cBhvr>
                                        <p:cTn id="38" dur="300" fill="hold"/>
                                        <p:tgtEl>
                                          <p:spTgt spid="84"/>
                                        </p:tgtEl>
                                        <p:attrNameLst>
                                          <p:attrName>ppt_h</p:attrName>
                                        </p:attrNameLst>
                                      </p:cBhvr>
                                      <p:tavLst>
                                        <p:tav tm="0">
                                          <p:val>
                                            <p:fltVal val="0"/>
                                          </p:val>
                                        </p:tav>
                                        <p:tav tm="100000">
                                          <p:val>
                                            <p:strVal val="#ppt_h"/>
                                          </p:val>
                                        </p:tav>
                                      </p:tavLst>
                                    </p:anim>
                                  </p:childTnLst>
                                </p:cTn>
                              </p:par>
                            </p:childTnLst>
                          </p:cTn>
                        </p:par>
                        <p:par>
                          <p:cTn id="39" fill="hold" nodeType="afterGroup">
                            <p:stCondLst>
                              <p:cond delay="4000"/>
                            </p:stCondLst>
                            <p:childTnLst>
                              <p:par>
                                <p:cTn id="40" presetID="41" presetClass="entr" presetSubtype="0" fill="hold" nodeType="afterEffect">
                                  <p:stCondLst>
                                    <p:cond delay="0"/>
                                  </p:stCondLst>
                                  <p:iterate type="lt">
                                    <p:tmPct val="10000"/>
                                  </p:iterate>
                                  <p:childTnLst>
                                    <p:set>
                                      <p:cBhvr>
                                        <p:cTn id="41" dur="1" fill="hold">
                                          <p:stCondLst>
                                            <p:cond delay="0"/>
                                          </p:stCondLst>
                                        </p:cTn>
                                        <p:tgtEl>
                                          <p:spTgt spid="85"/>
                                        </p:tgtEl>
                                        <p:attrNameLst>
                                          <p:attrName>style.visibility</p:attrName>
                                        </p:attrNameLst>
                                      </p:cBhvr>
                                      <p:to>
                                        <p:strVal val="visible"/>
                                      </p:to>
                                    </p:set>
                                    <p:anim calcmode="lin" valueType="num">
                                      <p:cBhvr>
                                        <p:cTn id="42" dur="850" fill="hold"/>
                                        <p:tgtEl>
                                          <p:spTgt spid="85"/>
                                        </p:tgtEl>
                                        <p:attrNameLst>
                                          <p:attrName>ppt_x</p:attrName>
                                        </p:attrNameLst>
                                      </p:cBhvr>
                                      <p:tavLst>
                                        <p:tav tm="0">
                                          <p:val>
                                            <p:strVal val="#ppt_x"/>
                                          </p:val>
                                        </p:tav>
                                        <p:tav tm="50000">
                                          <p:val>
                                            <p:strVal val="#ppt_x+.1"/>
                                          </p:val>
                                        </p:tav>
                                        <p:tav tm="100000">
                                          <p:val>
                                            <p:strVal val="#ppt_x"/>
                                          </p:val>
                                        </p:tav>
                                      </p:tavLst>
                                    </p:anim>
                                    <p:anim calcmode="lin" valueType="num">
                                      <p:cBhvr>
                                        <p:cTn id="43" dur="850" fill="hold"/>
                                        <p:tgtEl>
                                          <p:spTgt spid="85"/>
                                        </p:tgtEl>
                                        <p:attrNameLst>
                                          <p:attrName>ppt_y</p:attrName>
                                        </p:attrNameLst>
                                      </p:cBhvr>
                                      <p:tavLst>
                                        <p:tav tm="0">
                                          <p:val>
                                            <p:strVal val="#ppt_y"/>
                                          </p:val>
                                        </p:tav>
                                        <p:tav tm="100000">
                                          <p:val>
                                            <p:strVal val="#ppt_y"/>
                                          </p:val>
                                        </p:tav>
                                      </p:tavLst>
                                    </p:anim>
                                    <p:anim calcmode="lin" valueType="num">
                                      <p:cBhvr>
                                        <p:cTn id="44" dur="850" fill="hold"/>
                                        <p:tgtEl>
                                          <p:spTgt spid="85"/>
                                        </p:tgtEl>
                                        <p:attrNameLst>
                                          <p:attrName>ppt_h</p:attrName>
                                        </p:attrNameLst>
                                      </p:cBhvr>
                                      <p:tavLst>
                                        <p:tav tm="0">
                                          <p:val>
                                            <p:strVal val="#ppt_h/10"/>
                                          </p:val>
                                        </p:tav>
                                        <p:tav tm="50000">
                                          <p:val>
                                            <p:strVal val="#ppt_h+.01"/>
                                          </p:val>
                                        </p:tav>
                                        <p:tav tm="100000">
                                          <p:val>
                                            <p:strVal val="#ppt_h"/>
                                          </p:val>
                                        </p:tav>
                                      </p:tavLst>
                                    </p:anim>
                                    <p:anim calcmode="lin" valueType="num">
                                      <p:cBhvr>
                                        <p:cTn id="45" dur="850" fill="hold"/>
                                        <p:tgtEl>
                                          <p:spTgt spid="85"/>
                                        </p:tgtEl>
                                        <p:attrNameLst>
                                          <p:attrName>ppt_w</p:attrName>
                                        </p:attrNameLst>
                                      </p:cBhvr>
                                      <p:tavLst>
                                        <p:tav tm="0">
                                          <p:val>
                                            <p:strVal val="#ppt_w/10"/>
                                          </p:val>
                                        </p:tav>
                                        <p:tav tm="50000">
                                          <p:val>
                                            <p:strVal val="#ppt_w+.01"/>
                                          </p:val>
                                        </p:tav>
                                        <p:tav tm="100000">
                                          <p:val>
                                            <p:strVal val="#ppt_w"/>
                                          </p:val>
                                        </p:tav>
                                      </p:tavLst>
                                    </p:anim>
                                    <p:animEffect transition="in" filter="fade">
                                      <p:cBhvr>
                                        <p:cTn id="46" dur="850" tmFilter="0,0; .5, 1; 1, 1"/>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4" grpId="0"/>
      <p:bldP spid="4" grpId="1"/>
      <p:bldP spid="82" grpId="0"/>
      <p:bldP spid="83" grpId="0"/>
      <p:bldP spid="84"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 name="Text Placeholder 3"/>
          <p:cNvSpPr>
            <a:spLocks noChangeArrowheads="1"/>
          </p:cNvSpPr>
          <p:nvPr/>
        </p:nvSpPr>
        <p:spPr bwMode="auto">
          <a:xfrm>
            <a:off x="2066637" y="4784123"/>
            <a:ext cx="2263943" cy="174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000">
                <a:solidFill>
                  <a:schemeClr val="tx1"/>
                </a:solidFill>
                <a:latin typeface="Arial"/>
                <a:ea typeface="宋体" panose="02010600030101010101" pitchFamily="2" charset="-122"/>
              </a:defRPr>
            </a:lvl1pPr>
            <a:lvl2pPr marL="742950" indent="-285750" eaLnBrk="0" hangingPunct="0">
              <a:defRPr sz="2000">
                <a:solidFill>
                  <a:schemeClr val="tx1"/>
                </a:solidFill>
                <a:latin typeface="Arial"/>
                <a:ea typeface="宋体" panose="02010600030101010101" pitchFamily="2" charset="-122"/>
              </a:defRPr>
            </a:lvl2pPr>
            <a:lvl3pPr marL="1143000" indent="-228600" eaLnBrk="0" hangingPunct="0">
              <a:defRPr sz="2000">
                <a:solidFill>
                  <a:schemeClr val="tx1"/>
                </a:solidFill>
                <a:latin typeface="Arial"/>
                <a:ea typeface="宋体" panose="02010600030101010101" pitchFamily="2" charset="-122"/>
              </a:defRPr>
            </a:lvl3pPr>
            <a:lvl4pPr marL="1600200" indent="-228600" eaLnBrk="0" hangingPunct="0">
              <a:defRPr sz="2000">
                <a:solidFill>
                  <a:schemeClr val="tx1"/>
                </a:solidFill>
                <a:latin typeface="Arial"/>
                <a:ea typeface="宋体" panose="02010600030101010101" pitchFamily="2" charset="-122"/>
              </a:defRPr>
            </a:lvl4pPr>
            <a:lvl5pPr marL="2057400" indent="-228600" eaLnBrk="0" hangingPunct="0">
              <a:defRPr sz="2000">
                <a:solidFill>
                  <a:schemeClr val="tx1"/>
                </a:solidFill>
                <a:latin typeface="Arial"/>
                <a:ea typeface="宋体" panose="02010600030101010101" pitchFamily="2" charset="-122"/>
              </a:defRPr>
            </a:lvl5pPr>
            <a:lvl6pPr marL="25146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6pPr>
            <a:lvl7pPr marL="29718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7pPr>
            <a:lvl8pPr marL="34290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8pPr>
            <a:lvl9pPr marL="38862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9pPr>
          </a:lstStyle>
          <a:p>
            <a:pPr eaLnBrk="1" hangingPunct="1">
              <a:spcBef>
                <a:spcPct val="20000"/>
              </a:spcBef>
            </a:pPr>
            <a:r>
              <a:rPr lang="zh-CN" altLang="en-US" sz="1400" smtClean="0">
                <a:solidFill>
                  <a:srgbClr val="F2F2F2"/>
                </a:solidFill>
                <a:latin typeface="微软雅黑" panose="020b0503020204020204" pitchFamily="34" charset="-122"/>
                <a:ea typeface="微软雅黑" panose="020b0503020204020204" pitchFamily="34" charset="-122"/>
                <a:sym typeface="Gill Sans" charset="0"/>
              </a:rPr>
              <a:t>此处</a:t>
            </a:r>
            <a:r>
              <a:rPr lang="zh-CN" altLang="en-US" sz="1400">
                <a:solidFill>
                  <a:srgbClr val="F2F2F2"/>
                </a:solidFill>
                <a:latin typeface="微软雅黑" panose="020b0503020204020204" pitchFamily="34" charset="-122"/>
                <a:ea typeface="微软雅黑" panose="020b0503020204020204" pitchFamily="34" charset="-122"/>
                <a:sym typeface="Gill Sans" charset="0"/>
              </a:rPr>
              <a:t>添加详细文本描述，建议与标题相关并符合整体语言风格此处添加详细文本描述，建议与标题相关并符合整体语言风格</a:t>
            </a:r>
            <a:endParaRPr lang="zh-CN" altLang="en-US" sz="1400">
              <a:solidFill>
                <a:srgbClr val="F2F2F2"/>
              </a:solidFill>
              <a:latin typeface="微软雅黑" panose="020b0503020204020204" pitchFamily="34" charset="-122"/>
              <a:ea typeface="微软雅黑" panose="020b0503020204020204" pitchFamily="34" charset="-122"/>
              <a:sym typeface="Gill Sans" charset="0"/>
            </a:endParaRPr>
          </a:p>
          <a:p>
            <a:pPr eaLnBrk="1" hangingPunct="1">
              <a:spcBef>
                <a:spcPct val="20000"/>
              </a:spcBef>
            </a:pPr>
            <a:endParaRPr lang="zh-CN" altLang="en-US" sz="3600">
              <a:solidFill>
                <a:srgbClr val="F2F2F2"/>
              </a:solidFill>
            </a:endParaRPr>
          </a:p>
        </p:txBody>
      </p:sp>
      <p:sp>
        <p:nvSpPr>
          <p:cNvPr id="197" name="AutoShape 3"/>
          <p:cNvSpPr>
            <a:spLocks noChangeAspect="1" noChangeArrowheads="1" noTextEdit="1"/>
          </p:cNvSpPr>
          <p:nvPr/>
        </p:nvSpPr>
        <p:spPr bwMode="auto">
          <a:xfrm>
            <a:off x="11653220" y="-33316"/>
            <a:ext cx="4883292" cy="303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F2F2F2"/>
              </a:solidFill>
            </a:endParaRPr>
          </a:p>
        </p:txBody>
      </p:sp>
      <p:sp>
        <p:nvSpPr>
          <p:cNvPr id="4" name="TextBox 3"/>
          <p:cNvSpPr txBox="1"/>
          <p:nvPr/>
        </p:nvSpPr>
        <p:spPr>
          <a:xfrm>
            <a:off x="4876286" y="367868"/>
            <a:ext cx="2695813" cy="584775"/>
          </a:xfrm>
          <a:prstGeom prst="rect">
            <a:avLst/>
          </a:prstGeom>
          <a:noFill/>
        </p:spPr>
        <p:txBody>
          <a:bodyPr wrap="square" rtlCol="0">
            <a:spAutoFit/>
          </a:bodyPr>
          <a:lstStyle/>
          <a:p>
            <a:pPr algn="ctr"/>
            <a:r>
              <a:rPr lang="zh-CN" altLang="en-US" sz="3200" b="1">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价值观念</a:t>
            </a:r>
            <a:endParaRPr lang="zh-CN" altLang="en-US" sz="3200" b="1">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9" name="组合 8"/>
          <p:cNvGrpSpPr/>
          <p:nvPr/>
        </p:nvGrpSpPr>
        <p:grpSpPr>
          <a:xfrm>
            <a:off x="1850703" y="1433310"/>
            <a:ext cx="2695813" cy="2835275"/>
            <a:chOff x="1850703" y="1217286"/>
            <a:chExt cx="2695813" cy="2835275"/>
          </a:xfrm>
          <a:effectLst>
            <a:glow>
              <a:schemeClr val="accent1">
                <a:alpha val="40000"/>
              </a:schemeClr>
            </a:glow>
          </a:effectLst>
        </p:grpSpPr>
        <p:pic>
          <p:nvPicPr>
            <p:cNvPr id="1027" name="Picture 3"/>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rot="5400000">
              <a:off x="1780972" y="1357780"/>
              <a:ext cx="2835275"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 name="TextBox 86"/>
            <p:cNvSpPr txBox="1"/>
            <p:nvPr/>
          </p:nvSpPr>
          <p:spPr>
            <a:xfrm>
              <a:off x="1850703" y="2207399"/>
              <a:ext cx="2695813" cy="646331"/>
            </a:xfrm>
            <a:prstGeom prst="rect">
              <a:avLst/>
            </a:prstGeom>
            <a:noFill/>
          </p:spPr>
          <p:txBody>
            <a:bodyPr wrap="square" rtlCol="0">
              <a:spAutoFit/>
            </a:bodyPr>
            <a:lstStyle/>
            <a:p>
              <a:pPr algn="ctr"/>
              <a:r>
                <a:rPr lang="zh-CN" altLang="en-US" sz="3600" b="1" smtClean="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专业专注</a:t>
              </a:r>
              <a:endParaRPr lang="zh-CN" altLang="en-US" sz="3600" b="1">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4947048" y="1433310"/>
            <a:ext cx="2695813" cy="2835275"/>
            <a:chOff x="4822032" y="1217286"/>
            <a:chExt cx="2695813" cy="2835275"/>
          </a:xfrm>
          <a:effectLst>
            <a:glow>
              <a:schemeClr val="accent1">
                <a:alpha val="40000"/>
              </a:schemeClr>
            </a:glow>
          </a:effectLst>
        </p:grpSpPr>
        <p:pic>
          <p:nvPicPr>
            <p:cNvPr id="91" name="Picture 3"/>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rot="5400000">
              <a:off x="4752301" y="1357780"/>
              <a:ext cx="2835275"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 name="TextBox 89"/>
            <p:cNvSpPr txBox="1"/>
            <p:nvPr/>
          </p:nvSpPr>
          <p:spPr>
            <a:xfrm>
              <a:off x="4822032" y="2207399"/>
              <a:ext cx="2695813" cy="646331"/>
            </a:xfrm>
            <a:prstGeom prst="rect">
              <a:avLst/>
            </a:prstGeom>
            <a:noFill/>
          </p:spPr>
          <p:txBody>
            <a:bodyPr wrap="square" rtlCol="0">
              <a:spAutoFit/>
            </a:bodyPr>
            <a:lstStyle/>
            <a:p>
              <a:pPr algn="ctr"/>
              <a:r>
                <a:rPr lang="zh-CN" altLang="en-US" sz="3600" b="1" smtClean="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精诚协作</a:t>
              </a:r>
              <a:endParaRPr lang="zh-CN" altLang="en-US" sz="3600" b="1">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8043392" y="1433310"/>
            <a:ext cx="2695813" cy="2835275"/>
            <a:chOff x="8043392" y="1217286"/>
            <a:chExt cx="2695813" cy="2835275"/>
          </a:xfrm>
          <a:effectLst>
            <a:glow>
              <a:schemeClr val="accent1">
                <a:alpha val="40000"/>
              </a:schemeClr>
            </a:glow>
          </a:effectLst>
        </p:grpSpPr>
        <p:pic>
          <p:nvPicPr>
            <p:cNvPr id="93" name="Picture 3"/>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rot="5400000">
              <a:off x="7973661" y="1357780"/>
              <a:ext cx="2835275"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 name="TextBox 91"/>
            <p:cNvSpPr txBox="1"/>
            <p:nvPr/>
          </p:nvSpPr>
          <p:spPr>
            <a:xfrm>
              <a:off x="8043392" y="2207399"/>
              <a:ext cx="2695813" cy="646331"/>
            </a:xfrm>
            <a:prstGeom prst="rect">
              <a:avLst/>
            </a:prstGeom>
            <a:noFill/>
          </p:spPr>
          <p:txBody>
            <a:bodyPr wrap="square" rtlCol="0">
              <a:spAutoFit/>
            </a:bodyPr>
            <a:lstStyle/>
            <a:p>
              <a:pPr algn="ctr"/>
              <a:r>
                <a:rPr lang="zh-CN" altLang="en-US" sz="3600" b="1" smtClean="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开放成长</a:t>
              </a:r>
              <a:endParaRPr lang="zh-CN" altLang="en-US" sz="3600" b="1">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94" name="Text Placeholder 3"/>
          <p:cNvSpPr>
            <a:spLocks noChangeArrowheads="1"/>
          </p:cNvSpPr>
          <p:nvPr/>
        </p:nvSpPr>
        <p:spPr bwMode="auto">
          <a:xfrm>
            <a:off x="5162982" y="4784123"/>
            <a:ext cx="2263943" cy="174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000">
                <a:solidFill>
                  <a:schemeClr val="tx1"/>
                </a:solidFill>
                <a:latin typeface="Arial"/>
                <a:ea typeface="宋体" panose="02010600030101010101" pitchFamily="2" charset="-122"/>
              </a:defRPr>
            </a:lvl1pPr>
            <a:lvl2pPr marL="742950" indent="-285750" eaLnBrk="0" hangingPunct="0">
              <a:defRPr sz="2000">
                <a:solidFill>
                  <a:schemeClr val="tx1"/>
                </a:solidFill>
                <a:latin typeface="Arial"/>
                <a:ea typeface="宋体" panose="02010600030101010101" pitchFamily="2" charset="-122"/>
              </a:defRPr>
            </a:lvl2pPr>
            <a:lvl3pPr marL="1143000" indent="-228600" eaLnBrk="0" hangingPunct="0">
              <a:defRPr sz="2000">
                <a:solidFill>
                  <a:schemeClr val="tx1"/>
                </a:solidFill>
                <a:latin typeface="Arial"/>
                <a:ea typeface="宋体" panose="02010600030101010101" pitchFamily="2" charset="-122"/>
              </a:defRPr>
            </a:lvl3pPr>
            <a:lvl4pPr marL="1600200" indent="-228600" eaLnBrk="0" hangingPunct="0">
              <a:defRPr sz="2000">
                <a:solidFill>
                  <a:schemeClr val="tx1"/>
                </a:solidFill>
                <a:latin typeface="Arial"/>
                <a:ea typeface="宋体" panose="02010600030101010101" pitchFamily="2" charset="-122"/>
              </a:defRPr>
            </a:lvl4pPr>
            <a:lvl5pPr marL="2057400" indent="-228600" eaLnBrk="0" hangingPunct="0">
              <a:defRPr sz="2000">
                <a:solidFill>
                  <a:schemeClr val="tx1"/>
                </a:solidFill>
                <a:latin typeface="Arial"/>
                <a:ea typeface="宋体" panose="02010600030101010101" pitchFamily="2" charset="-122"/>
              </a:defRPr>
            </a:lvl5pPr>
            <a:lvl6pPr marL="25146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6pPr>
            <a:lvl7pPr marL="29718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7pPr>
            <a:lvl8pPr marL="34290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8pPr>
            <a:lvl9pPr marL="38862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9pPr>
          </a:lstStyle>
          <a:p>
            <a:pPr eaLnBrk="1" hangingPunct="1">
              <a:spcBef>
                <a:spcPct val="20000"/>
              </a:spcBef>
            </a:pPr>
            <a:r>
              <a:rPr lang="zh-CN" altLang="en-US" sz="1400" smtClean="0">
                <a:solidFill>
                  <a:srgbClr val="F2F2F2"/>
                </a:solidFill>
                <a:latin typeface="微软雅黑" panose="020b0503020204020204" pitchFamily="34" charset="-122"/>
                <a:ea typeface="微软雅黑" panose="020b0503020204020204" pitchFamily="34" charset="-122"/>
                <a:sym typeface="Gill Sans" charset="0"/>
              </a:rPr>
              <a:t>此处</a:t>
            </a:r>
            <a:r>
              <a:rPr lang="zh-CN" altLang="en-US" sz="1400">
                <a:solidFill>
                  <a:srgbClr val="F2F2F2"/>
                </a:solidFill>
                <a:latin typeface="微软雅黑" panose="020b0503020204020204" pitchFamily="34" charset="-122"/>
                <a:ea typeface="微软雅黑" panose="020b0503020204020204" pitchFamily="34" charset="-122"/>
                <a:sym typeface="Gill Sans" charset="0"/>
              </a:rPr>
              <a:t>添加详细文本描述，建议与标题相关并符合整体语言风格此处添加详细文本描述，建议与标题相关并符合整体语言风格</a:t>
            </a:r>
            <a:endParaRPr lang="zh-CN" altLang="en-US" sz="1400">
              <a:solidFill>
                <a:srgbClr val="F2F2F2"/>
              </a:solidFill>
              <a:latin typeface="微软雅黑" panose="020b0503020204020204" pitchFamily="34" charset="-122"/>
              <a:ea typeface="微软雅黑" panose="020b0503020204020204" pitchFamily="34" charset="-122"/>
              <a:sym typeface="Gill Sans" charset="0"/>
            </a:endParaRPr>
          </a:p>
          <a:p>
            <a:pPr eaLnBrk="1" hangingPunct="1">
              <a:spcBef>
                <a:spcPct val="20000"/>
              </a:spcBef>
            </a:pPr>
            <a:endParaRPr lang="zh-CN" altLang="en-US" sz="3600">
              <a:solidFill>
                <a:srgbClr val="F2F2F2"/>
              </a:solidFill>
            </a:endParaRPr>
          </a:p>
        </p:txBody>
      </p:sp>
      <p:sp>
        <p:nvSpPr>
          <p:cNvPr id="95" name="Text Placeholder 3"/>
          <p:cNvSpPr>
            <a:spLocks noChangeArrowheads="1"/>
          </p:cNvSpPr>
          <p:nvPr/>
        </p:nvSpPr>
        <p:spPr bwMode="auto">
          <a:xfrm>
            <a:off x="8259326" y="4784123"/>
            <a:ext cx="2263943" cy="174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000">
                <a:solidFill>
                  <a:schemeClr val="tx1"/>
                </a:solidFill>
                <a:latin typeface="Arial"/>
                <a:ea typeface="宋体" panose="02010600030101010101" pitchFamily="2" charset="-122"/>
              </a:defRPr>
            </a:lvl1pPr>
            <a:lvl2pPr marL="742950" indent="-285750" eaLnBrk="0" hangingPunct="0">
              <a:defRPr sz="2000">
                <a:solidFill>
                  <a:schemeClr val="tx1"/>
                </a:solidFill>
                <a:latin typeface="Arial"/>
                <a:ea typeface="宋体" panose="02010600030101010101" pitchFamily="2" charset="-122"/>
              </a:defRPr>
            </a:lvl2pPr>
            <a:lvl3pPr marL="1143000" indent="-228600" eaLnBrk="0" hangingPunct="0">
              <a:defRPr sz="2000">
                <a:solidFill>
                  <a:schemeClr val="tx1"/>
                </a:solidFill>
                <a:latin typeface="Arial"/>
                <a:ea typeface="宋体" panose="02010600030101010101" pitchFamily="2" charset="-122"/>
              </a:defRPr>
            </a:lvl3pPr>
            <a:lvl4pPr marL="1600200" indent="-228600" eaLnBrk="0" hangingPunct="0">
              <a:defRPr sz="2000">
                <a:solidFill>
                  <a:schemeClr val="tx1"/>
                </a:solidFill>
                <a:latin typeface="Arial"/>
                <a:ea typeface="宋体" panose="02010600030101010101" pitchFamily="2" charset="-122"/>
              </a:defRPr>
            </a:lvl4pPr>
            <a:lvl5pPr marL="2057400" indent="-228600" eaLnBrk="0" hangingPunct="0">
              <a:defRPr sz="2000">
                <a:solidFill>
                  <a:schemeClr val="tx1"/>
                </a:solidFill>
                <a:latin typeface="Arial"/>
                <a:ea typeface="宋体" panose="02010600030101010101" pitchFamily="2" charset="-122"/>
              </a:defRPr>
            </a:lvl5pPr>
            <a:lvl6pPr marL="25146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6pPr>
            <a:lvl7pPr marL="29718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7pPr>
            <a:lvl8pPr marL="34290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8pPr>
            <a:lvl9pPr marL="38862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9pPr>
          </a:lstStyle>
          <a:p>
            <a:pPr eaLnBrk="1" hangingPunct="1">
              <a:spcBef>
                <a:spcPct val="20000"/>
              </a:spcBef>
            </a:pPr>
            <a:r>
              <a:rPr lang="zh-CN" altLang="en-US" sz="1400" smtClean="0">
                <a:solidFill>
                  <a:srgbClr val="F2F2F2"/>
                </a:solidFill>
                <a:latin typeface="微软雅黑" panose="020b0503020204020204" pitchFamily="34" charset="-122"/>
                <a:ea typeface="微软雅黑" panose="020b0503020204020204" pitchFamily="34" charset="-122"/>
                <a:sym typeface="Gill Sans" charset="0"/>
              </a:rPr>
              <a:t>此处</a:t>
            </a:r>
            <a:r>
              <a:rPr lang="zh-CN" altLang="en-US" sz="1400">
                <a:solidFill>
                  <a:srgbClr val="F2F2F2"/>
                </a:solidFill>
                <a:latin typeface="微软雅黑" panose="020b0503020204020204" pitchFamily="34" charset="-122"/>
                <a:ea typeface="微软雅黑" panose="020b0503020204020204" pitchFamily="34" charset="-122"/>
                <a:sym typeface="Gill Sans" charset="0"/>
              </a:rPr>
              <a:t>添加详细文本描述，建议与标题相关并符合整体语言风格此处添加详细文本描述，建议与标题相关并符合整体语言风格</a:t>
            </a:r>
            <a:endParaRPr lang="zh-CN" altLang="en-US" sz="1400">
              <a:solidFill>
                <a:srgbClr val="F2F2F2"/>
              </a:solidFill>
              <a:latin typeface="微软雅黑" panose="020b0503020204020204" pitchFamily="34" charset="-122"/>
              <a:ea typeface="微软雅黑" panose="020b0503020204020204" pitchFamily="34" charset="-122"/>
              <a:sym typeface="Gill Sans" charset="0"/>
            </a:endParaRPr>
          </a:p>
          <a:p>
            <a:pPr eaLnBrk="1" hangingPunct="1">
              <a:spcBef>
                <a:spcPct val="20000"/>
              </a:spcBef>
            </a:pPr>
            <a:endParaRPr lang="zh-CN" altLang="en-US" sz="3600">
              <a:solidFill>
                <a:srgbClr val="F2F2F2"/>
              </a:solidFill>
            </a:endParaRPr>
          </a:p>
        </p:txBody>
      </p:sp>
      <p:sp>
        <p:nvSpPr>
          <p:cNvPr id="16" name="Text Box 134"/>
          <p:cNvSpPr txBox="1">
            <a:spLocks noChangeArrowheads="1"/>
          </p:cNvSpPr>
          <p:nvPr/>
        </p:nvSpPr>
        <p:spPr bwMode="auto">
          <a:xfrm>
            <a:off x="10851703" y="7174210"/>
            <a:ext cx="1136920" cy="276999"/>
          </a:xfrm>
          <a:prstGeom prst="rect">
            <a:avLst/>
          </a:prstGeom>
          <a:noFill/>
          <a:ln w="9525">
            <a:noFill/>
            <a:miter lim="800000"/>
          </a:ln>
        </p:spPr>
        <p:txBody>
          <a:bodyPr wrap="square">
            <a:spAutoFit/>
          </a:bodyPr>
          <a:lstStyle/>
          <a:p>
            <a:pPr algn="ctr">
              <a:spcBef>
                <a:spcPct val="50000"/>
              </a:spcBef>
            </a:pPr>
            <a:r>
              <a:rPr lang="zh-CN" altLang="en-US" sz="1200" smtClean="0">
                <a:solidFill>
                  <a:srgbClr val="FFFFFF">
                    <a:lumMod val="50000"/>
                  </a:srgbClr>
                </a:solidFill>
                <a:latin typeface="微软雅黑" panose="020b0503020204020204" pitchFamily="34" charset="-122"/>
                <a:ea typeface="微软雅黑" panose="020b0503020204020204" pitchFamily="34" charset="-122"/>
              </a:rPr>
              <a:t>延迟付</a:t>
            </a:r>
            <a:endParaRPr lang="zh-CN" altLang="en-US" sz="1200">
              <a:solidFill>
                <a:srgbClr val="FFFFFF">
                  <a:lumMod val="50000"/>
                </a:srgb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7"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1000"/>
                            </p:stCondLst>
                            <p:childTnLst>
                              <p:par>
                                <p:cTn id="24" presetID="23" presetClass="entr" presetSubtype="16" fill="hold" grpId="0" nodeType="afterEffect">
                                  <p:stCondLst>
                                    <p:cond delay="0"/>
                                  </p:stCondLst>
                                  <p:iterate type="lt">
                                    <p:tmPct val="10000"/>
                                  </p:iterate>
                                  <p:childTnLst>
                                    <p:set>
                                      <p:cBhvr>
                                        <p:cTn id="25" dur="1" fill="hold">
                                          <p:stCondLst>
                                            <p:cond delay="0"/>
                                          </p:stCondLst>
                                        </p:cTn>
                                        <p:tgtEl>
                                          <p:spTgt spid="7"/>
                                        </p:tgtEl>
                                        <p:attrNameLst>
                                          <p:attrName>style.visibility</p:attrName>
                                        </p:attrNameLst>
                                      </p:cBhvr>
                                      <p:to>
                                        <p:strVal val="visible"/>
                                      </p:to>
                                    </p:set>
                                    <p:anim calcmode="lin" valueType="num">
                                      <p:cBhvr>
                                        <p:cTn id="26" dur="300" fill="hold"/>
                                        <p:tgtEl>
                                          <p:spTgt spid="7"/>
                                        </p:tgtEl>
                                        <p:attrNameLst>
                                          <p:attrName>ppt_w</p:attrName>
                                        </p:attrNameLst>
                                      </p:cBhvr>
                                      <p:tavLst>
                                        <p:tav tm="0">
                                          <p:val>
                                            <p:fltVal val="0"/>
                                          </p:val>
                                        </p:tav>
                                        <p:tav tm="100000">
                                          <p:val>
                                            <p:strVal val="#ppt_w"/>
                                          </p:val>
                                        </p:tav>
                                      </p:tavLst>
                                    </p:anim>
                                    <p:anim calcmode="lin" valueType="num">
                                      <p:cBhvr>
                                        <p:cTn id="27" dur="300" fill="hold"/>
                                        <p:tgtEl>
                                          <p:spTgt spid="7"/>
                                        </p:tgtEl>
                                        <p:attrNameLst>
                                          <p:attrName>ppt_h</p:attrName>
                                        </p:attrNameLst>
                                      </p:cBhvr>
                                      <p:tavLst>
                                        <p:tav tm="0">
                                          <p:val>
                                            <p:fltVal val="0"/>
                                          </p:val>
                                        </p:tav>
                                        <p:tav tm="100000">
                                          <p:val>
                                            <p:strVal val="#ppt_h"/>
                                          </p:val>
                                        </p:tav>
                                      </p:tavLst>
                                    </p:anim>
                                  </p:childTnLst>
                                </p:cTn>
                              </p:par>
                            </p:childTnLst>
                          </p:cTn>
                        </p:par>
                        <p:par>
                          <p:cTn id="28" fill="hold" nodeType="afterGroup">
                            <p:stCondLst>
                              <p:cond delay="1300"/>
                            </p:stCondLst>
                            <p:childTnLst>
                              <p:par>
                                <p:cTn id="29" presetID="23" presetClass="entr" presetSubtype="16" fill="hold" grpId="0" nodeType="afterEffect">
                                  <p:stCondLst>
                                    <p:cond delay="0"/>
                                  </p:stCondLst>
                                  <p:iterate type="lt">
                                    <p:tmPct val="10000"/>
                                  </p:iterate>
                                  <p:childTnLst>
                                    <p:set>
                                      <p:cBhvr>
                                        <p:cTn id="30" dur="1" fill="hold">
                                          <p:stCondLst>
                                            <p:cond delay="0"/>
                                          </p:stCondLst>
                                        </p:cTn>
                                        <p:tgtEl>
                                          <p:spTgt spid="94"/>
                                        </p:tgtEl>
                                        <p:attrNameLst>
                                          <p:attrName>style.visibility</p:attrName>
                                        </p:attrNameLst>
                                      </p:cBhvr>
                                      <p:to>
                                        <p:strVal val="visible"/>
                                      </p:to>
                                    </p:set>
                                    <p:anim calcmode="lin" valueType="num">
                                      <p:cBhvr>
                                        <p:cTn id="31" dur="300" fill="hold"/>
                                        <p:tgtEl>
                                          <p:spTgt spid="94"/>
                                        </p:tgtEl>
                                        <p:attrNameLst>
                                          <p:attrName>ppt_w</p:attrName>
                                        </p:attrNameLst>
                                      </p:cBhvr>
                                      <p:tavLst>
                                        <p:tav tm="0">
                                          <p:val>
                                            <p:fltVal val="0"/>
                                          </p:val>
                                        </p:tav>
                                        <p:tav tm="100000">
                                          <p:val>
                                            <p:strVal val="#ppt_w"/>
                                          </p:val>
                                        </p:tav>
                                      </p:tavLst>
                                    </p:anim>
                                    <p:anim calcmode="lin" valueType="num">
                                      <p:cBhvr>
                                        <p:cTn id="32" dur="300" fill="hold"/>
                                        <p:tgtEl>
                                          <p:spTgt spid="94"/>
                                        </p:tgtEl>
                                        <p:attrNameLst>
                                          <p:attrName>ppt_h</p:attrName>
                                        </p:attrNameLst>
                                      </p:cBhvr>
                                      <p:tavLst>
                                        <p:tav tm="0">
                                          <p:val>
                                            <p:fltVal val="0"/>
                                          </p:val>
                                        </p:tav>
                                        <p:tav tm="100000">
                                          <p:val>
                                            <p:strVal val="#ppt_h"/>
                                          </p:val>
                                        </p:tav>
                                      </p:tavLst>
                                    </p:anim>
                                  </p:childTnLst>
                                </p:cTn>
                              </p:par>
                            </p:childTnLst>
                          </p:cTn>
                        </p:par>
                        <p:par>
                          <p:cTn id="33" fill="hold" nodeType="afterGroup">
                            <p:stCondLst>
                              <p:cond delay="1600"/>
                            </p:stCondLst>
                            <p:childTnLst>
                              <p:par>
                                <p:cTn id="34" presetID="23" presetClass="entr" presetSubtype="16" fill="hold" grpId="0" nodeType="afterEffect">
                                  <p:stCondLst>
                                    <p:cond delay="0"/>
                                  </p:stCondLst>
                                  <p:iterate type="lt">
                                    <p:tmPct val="10000"/>
                                  </p:iterate>
                                  <p:childTnLst>
                                    <p:set>
                                      <p:cBhvr>
                                        <p:cTn id="35" dur="1" fill="hold">
                                          <p:stCondLst>
                                            <p:cond delay="0"/>
                                          </p:stCondLst>
                                        </p:cTn>
                                        <p:tgtEl>
                                          <p:spTgt spid="95"/>
                                        </p:tgtEl>
                                        <p:attrNameLst>
                                          <p:attrName>style.visibility</p:attrName>
                                        </p:attrNameLst>
                                      </p:cBhvr>
                                      <p:to>
                                        <p:strVal val="visible"/>
                                      </p:to>
                                    </p:set>
                                    <p:anim calcmode="lin" valueType="num">
                                      <p:cBhvr>
                                        <p:cTn id="36" dur="300" fill="hold"/>
                                        <p:tgtEl>
                                          <p:spTgt spid="95"/>
                                        </p:tgtEl>
                                        <p:attrNameLst>
                                          <p:attrName>ppt_w</p:attrName>
                                        </p:attrNameLst>
                                      </p:cBhvr>
                                      <p:tavLst>
                                        <p:tav tm="0">
                                          <p:val>
                                            <p:fltVal val="0"/>
                                          </p:val>
                                        </p:tav>
                                        <p:tav tm="100000">
                                          <p:val>
                                            <p:strVal val="#ppt_w"/>
                                          </p:val>
                                        </p:tav>
                                      </p:tavLst>
                                    </p:anim>
                                    <p:anim calcmode="lin" valueType="num">
                                      <p:cBhvr>
                                        <p:cTn id="37" dur="300" fill="hold"/>
                                        <p:tgtEl>
                                          <p:spTgt spid="95"/>
                                        </p:tgtEl>
                                        <p:attrNameLst>
                                          <p:attrName>ppt_h</p:attrName>
                                        </p:attrNameLst>
                                      </p:cBhvr>
                                      <p:tavLst>
                                        <p:tav tm="0">
                                          <p:val>
                                            <p:fltVal val="0"/>
                                          </p:val>
                                        </p:tav>
                                        <p:tav tm="100000">
                                          <p:val>
                                            <p:strVal val="#ppt_h"/>
                                          </p:val>
                                        </p:tav>
                                      </p:tavLst>
                                    </p:anim>
                                  </p:childTnLst>
                                </p:cTn>
                              </p:par>
                            </p:childTnLst>
                          </p:cTn>
                        </p:par>
                        <p:par>
                          <p:cTn id="38" fill="hold" nodeType="afterGroup">
                            <p:stCondLst>
                              <p:cond delay="1900"/>
                            </p:stCondLst>
                            <p:childTnLst>
                              <p:par>
                                <p:cTn id="39" presetID="41" presetClass="entr" presetSubtype="0" fill="hold" nodeType="afterEffect">
                                  <p:stCondLst>
                                    <p:cond delay="0"/>
                                  </p:stCondLst>
                                  <p:iterate type="lt">
                                    <p:tmPct val="10000"/>
                                  </p:iterate>
                                  <p:childTnLst>
                                    <p:set>
                                      <p:cBhvr>
                                        <p:cTn id="40" dur="1" fill="hold">
                                          <p:stCondLst>
                                            <p:cond delay="0"/>
                                          </p:stCondLst>
                                        </p:cTn>
                                        <p:tgtEl>
                                          <p:spTgt spid="16"/>
                                        </p:tgtEl>
                                        <p:attrNameLst>
                                          <p:attrName>style.visibility</p:attrName>
                                        </p:attrNameLst>
                                      </p:cBhvr>
                                      <p:to>
                                        <p:strVal val="visible"/>
                                      </p:to>
                                    </p:set>
                                    <p:anim calcmode="lin" valueType="num">
                                      <p:cBhvr>
                                        <p:cTn id="41" dur="85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42" dur="850" fill="hold"/>
                                        <p:tgtEl>
                                          <p:spTgt spid="16"/>
                                        </p:tgtEl>
                                        <p:attrNameLst>
                                          <p:attrName>ppt_y</p:attrName>
                                        </p:attrNameLst>
                                      </p:cBhvr>
                                      <p:tavLst>
                                        <p:tav tm="0">
                                          <p:val>
                                            <p:strVal val="#ppt_y"/>
                                          </p:val>
                                        </p:tav>
                                        <p:tav tm="100000">
                                          <p:val>
                                            <p:strVal val="#ppt_y"/>
                                          </p:val>
                                        </p:tav>
                                      </p:tavLst>
                                    </p:anim>
                                    <p:anim calcmode="lin" valueType="num">
                                      <p:cBhvr>
                                        <p:cTn id="43" dur="85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44" dur="85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45" dur="85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94" grpId="0"/>
      <p:bldP spid="95" grpId="0"/>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12" name="组合 11"/>
          <p:cNvGrpSpPr/>
          <p:nvPr/>
        </p:nvGrpSpPr>
        <p:grpSpPr>
          <a:xfrm>
            <a:off x="4036873" y="4376738"/>
            <a:ext cx="1858962" cy="2146300"/>
            <a:chOff x="4036873" y="4376738"/>
            <a:chExt cx="1858962" cy="2146300"/>
          </a:xfrm>
        </p:grpSpPr>
        <p:sp>
          <p:nvSpPr>
            <p:cNvPr id="22" name="Freeform 11"/>
            <p:cNvSpPr/>
            <p:nvPr/>
          </p:nvSpPr>
          <p:spPr bwMode="auto">
            <a:xfrm>
              <a:off x="4036873" y="4376738"/>
              <a:ext cx="1858962" cy="2146300"/>
            </a:xfrm>
            <a:custGeom>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solidFill>
              <a:schemeClr val="accent2">
                <a:lumMod val="95000"/>
                <a:alpha val="50000"/>
              </a:schemeClr>
            </a:solidFill>
            <a:ln>
              <a:noFill/>
            </a:ln>
          </p:spPr>
          <p:txBody>
            <a:bodyPr vert="horz" wrap="square" lIns="91440" tIns="45720" rIns="91440" bIns="45720" numCol="1" anchor="t" anchorCtr="0" compatLnSpc="1"/>
            <a:lstStyle/>
            <a:p>
              <a:endParaRPr lang="zh-CN" altLang="en-US">
                <a:solidFill>
                  <a:srgbClr val="F2F2F2"/>
                </a:solidFill>
              </a:endParaRPr>
            </a:p>
          </p:txBody>
        </p:sp>
        <p:grpSp>
          <p:nvGrpSpPr>
            <p:cNvPr id="73" name="组合 72"/>
            <p:cNvGrpSpPr/>
            <p:nvPr/>
          </p:nvGrpSpPr>
          <p:grpSpPr>
            <a:xfrm>
              <a:off x="4719069" y="5241055"/>
              <a:ext cx="547697" cy="716828"/>
              <a:chOff x="2951163" y="2495550"/>
              <a:chExt cx="1208088" cy="1581150"/>
            </a:xfrm>
            <a:solidFill>
              <a:srgbClr val="000000"/>
            </a:solidFill>
          </p:grpSpPr>
          <p:sp>
            <p:nvSpPr>
              <p:cNvPr id="74" name="Freeform 29"/>
              <p:cNvSpPr/>
              <p:nvPr/>
            </p:nvSpPr>
            <p:spPr bwMode="auto">
              <a:xfrm>
                <a:off x="2978150" y="2911475"/>
                <a:ext cx="230188" cy="306388"/>
              </a:xfrm>
              <a:custGeom>
                <a:gdLst>
                  <a:gd name="T0" fmla="*/ 69 w 79"/>
                  <a:gd name="T1" fmla="*/ 40 h 105"/>
                  <a:gd name="T2" fmla="*/ 70 w 79"/>
                  <a:gd name="T3" fmla="*/ 3 h 105"/>
                  <a:gd name="T4" fmla="*/ 52 w 79"/>
                  <a:gd name="T5" fmla="*/ 0 h 105"/>
                  <a:gd name="T6" fmla="*/ 0 w 79"/>
                  <a:gd name="T7" fmla="*/ 52 h 105"/>
                  <a:gd name="T8" fmla="*/ 52 w 79"/>
                  <a:gd name="T9" fmla="*/ 105 h 105"/>
                  <a:gd name="T10" fmla="*/ 79 w 79"/>
                  <a:gd name="T11" fmla="*/ 97 h 105"/>
                  <a:gd name="T12" fmla="*/ 69 w 79"/>
                  <a:gd name="T13" fmla="*/ 40 h 105"/>
                </a:gdLst>
                <a:cxnLst>
                  <a:cxn ang="0">
                    <a:pos x="T0" y="T1"/>
                  </a:cxn>
                  <a:cxn ang="0">
                    <a:pos x="T2" y="T3"/>
                  </a:cxn>
                  <a:cxn ang="0">
                    <a:pos x="T4" y="T5"/>
                  </a:cxn>
                  <a:cxn ang="0">
                    <a:pos x="T6" y="T7"/>
                  </a:cxn>
                  <a:cxn ang="0">
                    <a:pos x="T8" y="T9"/>
                  </a:cxn>
                  <a:cxn ang="0">
                    <a:pos x="T10" y="T11"/>
                  </a:cxn>
                  <a:cxn ang="0">
                    <a:pos x="T12" y="T13"/>
                  </a:cxn>
                </a:cxnLst>
                <a:rect l="0" t="0" r="r" b="b"/>
                <a:pathLst>
                  <a:path w="79" h="105">
                    <a:moveTo>
                      <a:pt x="69" y="40"/>
                    </a:moveTo>
                    <a:cubicBezTo>
                      <a:pt x="69" y="25"/>
                      <a:pt x="62" y="15"/>
                      <a:pt x="70" y="3"/>
                    </a:cubicBezTo>
                    <a:cubicBezTo>
                      <a:pt x="65" y="1"/>
                      <a:pt x="59" y="0"/>
                      <a:pt x="52" y="0"/>
                    </a:cubicBezTo>
                    <a:cubicBezTo>
                      <a:pt x="23" y="0"/>
                      <a:pt x="0" y="24"/>
                      <a:pt x="0" y="52"/>
                    </a:cubicBezTo>
                    <a:cubicBezTo>
                      <a:pt x="0" y="81"/>
                      <a:pt x="23" y="105"/>
                      <a:pt x="52" y="105"/>
                    </a:cubicBezTo>
                    <a:cubicBezTo>
                      <a:pt x="62" y="105"/>
                      <a:pt x="71" y="102"/>
                      <a:pt x="79" y="97"/>
                    </a:cubicBezTo>
                    <a:cubicBezTo>
                      <a:pt x="75" y="84"/>
                      <a:pt x="69" y="60"/>
                      <a:pt x="69" y="40"/>
                    </a:cubicBezTo>
                    <a:close/>
                  </a:path>
                </a:pathLst>
              </a:custGeom>
              <a:solidFill>
                <a:schemeClr val="accent2"/>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75" name="Freeform 30"/>
              <p:cNvSpPr/>
              <p:nvPr/>
            </p:nvSpPr>
            <p:spPr bwMode="auto">
              <a:xfrm>
                <a:off x="3900488" y="2911475"/>
                <a:ext cx="228600" cy="306388"/>
              </a:xfrm>
              <a:custGeom>
                <a:gdLst>
                  <a:gd name="T0" fmla="*/ 10 w 79"/>
                  <a:gd name="T1" fmla="*/ 40 h 105"/>
                  <a:gd name="T2" fmla="*/ 9 w 79"/>
                  <a:gd name="T3" fmla="*/ 3 h 105"/>
                  <a:gd name="T4" fmla="*/ 27 w 79"/>
                  <a:gd name="T5" fmla="*/ 0 h 105"/>
                  <a:gd name="T6" fmla="*/ 79 w 79"/>
                  <a:gd name="T7" fmla="*/ 52 h 105"/>
                  <a:gd name="T8" fmla="*/ 27 w 79"/>
                  <a:gd name="T9" fmla="*/ 105 h 105"/>
                  <a:gd name="T10" fmla="*/ 0 w 79"/>
                  <a:gd name="T11" fmla="*/ 97 h 105"/>
                  <a:gd name="T12" fmla="*/ 10 w 79"/>
                  <a:gd name="T13" fmla="*/ 40 h 105"/>
                </a:gdLst>
                <a:cxnLst>
                  <a:cxn ang="0">
                    <a:pos x="T0" y="T1"/>
                  </a:cxn>
                  <a:cxn ang="0">
                    <a:pos x="T2" y="T3"/>
                  </a:cxn>
                  <a:cxn ang="0">
                    <a:pos x="T4" y="T5"/>
                  </a:cxn>
                  <a:cxn ang="0">
                    <a:pos x="T6" y="T7"/>
                  </a:cxn>
                  <a:cxn ang="0">
                    <a:pos x="T8" y="T9"/>
                  </a:cxn>
                  <a:cxn ang="0">
                    <a:pos x="T10" y="T11"/>
                  </a:cxn>
                  <a:cxn ang="0">
                    <a:pos x="T12" y="T13"/>
                  </a:cxn>
                </a:cxnLst>
                <a:rect l="0" t="0" r="r" b="b"/>
                <a:pathLst>
                  <a:path w="79" h="105">
                    <a:moveTo>
                      <a:pt x="10" y="40"/>
                    </a:moveTo>
                    <a:cubicBezTo>
                      <a:pt x="10" y="25"/>
                      <a:pt x="17" y="15"/>
                      <a:pt x="9" y="3"/>
                    </a:cubicBezTo>
                    <a:cubicBezTo>
                      <a:pt x="15" y="1"/>
                      <a:pt x="21" y="0"/>
                      <a:pt x="27" y="0"/>
                    </a:cubicBezTo>
                    <a:cubicBezTo>
                      <a:pt x="56" y="0"/>
                      <a:pt x="79" y="24"/>
                      <a:pt x="79" y="52"/>
                    </a:cubicBezTo>
                    <a:cubicBezTo>
                      <a:pt x="79" y="81"/>
                      <a:pt x="56" y="105"/>
                      <a:pt x="27" y="105"/>
                    </a:cubicBezTo>
                    <a:cubicBezTo>
                      <a:pt x="17" y="105"/>
                      <a:pt x="8" y="102"/>
                      <a:pt x="0" y="97"/>
                    </a:cubicBezTo>
                    <a:cubicBezTo>
                      <a:pt x="4" y="84"/>
                      <a:pt x="10" y="60"/>
                      <a:pt x="10" y="40"/>
                    </a:cubicBezTo>
                    <a:close/>
                  </a:path>
                </a:pathLst>
              </a:custGeom>
              <a:solidFill>
                <a:schemeClr val="accent2"/>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76" name="Freeform 31"/>
              <p:cNvSpPr/>
              <p:nvPr/>
            </p:nvSpPr>
            <p:spPr bwMode="auto">
              <a:xfrm>
                <a:off x="3481388" y="3570288"/>
                <a:ext cx="147638" cy="328613"/>
              </a:xfrm>
              <a:custGeom>
                <a:gdLst>
                  <a:gd name="T0" fmla="*/ 25 w 93"/>
                  <a:gd name="T1" fmla="*/ 0 h 207"/>
                  <a:gd name="T2" fmla="*/ 0 w 93"/>
                  <a:gd name="T3" fmla="*/ 145 h 207"/>
                  <a:gd name="T4" fmla="*/ 47 w 93"/>
                  <a:gd name="T5" fmla="*/ 207 h 207"/>
                  <a:gd name="T6" fmla="*/ 93 w 93"/>
                  <a:gd name="T7" fmla="*/ 143 h 207"/>
                  <a:gd name="T8" fmla="*/ 68 w 93"/>
                  <a:gd name="T9" fmla="*/ 0 h 207"/>
                  <a:gd name="T10" fmla="*/ 25 w 93"/>
                  <a:gd name="T11" fmla="*/ 0 h 207"/>
                </a:gdLst>
                <a:cxnLst>
                  <a:cxn ang="0">
                    <a:pos x="T0" y="T1"/>
                  </a:cxn>
                  <a:cxn ang="0">
                    <a:pos x="T2" y="T3"/>
                  </a:cxn>
                  <a:cxn ang="0">
                    <a:pos x="T4" y="T5"/>
                  </a:cxn>
                  <a:cxn ang="0">
                    <a:pos x="T6" y="T7"/>
                  </a:cxn>
                  <a:cxn ang="0">
                    <a:pos x="T8" y="T9"/>
                  </a:cxn>
                  <a:cxn ang="0">
                    <a:pos x="T10" y="T11"/>
                  </a:cxn>
                </a:cxnLst>
                <a:rect l="0" t="0" r="r" b="b"/>
                <a:pathLst>
                  <a:path w="93" h="206">
                    <a:moveTo>
                      <a:pt x="25" y="0"/>
                    </a:moveTo>
                    <a:lnTo>
                      <a:pt x="0" y="145"/>
                    </a:lnTo>
                    <a:lnTo>
                      <a:pt x="47" y="207"/>
                    </a:lnTo>
                    <a:lnTo>
                      <a:pt x="93" y="143"/>
                    </a:lnTo>
                    <a:lnTo>
                      <a:pt x="68" y="0"/>
                    </a:lnTo>
                    <a:lnTo>
                      <a:pt x="25" y="0"/>
                    </a:lnTo>
                    <a:close/>
                  </a:path>
                </a:pathLst>
              </a:custGeom>
              <a:solidFill>
                <a:schemeClr val="accent2"/>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77" name="Freeform 32"/>
              <p:cNvSpPr/>
              <p:nvPr/>
            </p:nvSpPr>
            <p:spPr bwMode="auto">
              <a:xfrm>
                <a:off x="3471863" y="3433763"/>
                <a:ext cx="166688" cy="115888"/>
              </a:xfrm>
              <a:custGeom>
                <a:gdLst>
                  <a:gd name="T0" fmla="*/ 21 w 57"/>
                  <a:gd name="T1" fmla="*/ 7 h 40"/>
                  <a:gd name="T2" fmla="*/ 0 w 57"/>
                  <a:gd name="T3" fmla="*/ 5 h 40"/>
                  <a:gd name="T4" fmla="*/ 0 w 57"/>
                  <a:gd name="T5" fmla="*/ 14 h 40"/>
                  <a:gd name="T6" fmla="*/ 1 w 57"/>
                  <a:gd name="T7" fmla="*/ 13 h 40"/>
                  <a:gd name="T8" fmla="*/ 18 w 57"/>
                  <a:gd name="T9" fmla="*/ 40 h 40"/>
                  <a:gd name="T10" fmla="*/ 40 w 57"/>
                  <a:gd name="T11" fmla="*/ 40 h 40"/>
                  <a:gd name="T12" fmla="*/ 56 w 57"/>
                  <a:gd name="T13" fmla="*/ 15 h 40"/>
                  <a:gd name="T14" fmla="*/ 57 w 57"/>
                  <a:gd name="T15" fmla="*/ 0 h 40"/>
                  <a:gd name="T16" fmla="*/ 21 w 57"/>
                  <a:gd name="T17" fmla="*/ 7 h 4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40">
                    <a:moveTo>
                      <a:pt x="21" y="7"/>
                    </a:moveTo>
                    <a:cubicBezTo>
                      <a:pt x="14" y="7"/>
                      <a:pt x="7" y="7"/>
                      <a:pt x="0" y="5"/>
                    </a:cubicBezTo>
                    <a:cubicBezTo>
                      <a:pt x="0" y="8"/>
                      <a:pt x="0" y="11"/>
                      <a:pt x="0" y="14"/>
                    </a:cubicBezTo>
                    <a:cubicBezTo>
                      <a:pt x="0" y="13"/>
                      <a:pt x="1" y="13"/>
                      <a:pt x="1" y="13"/>
                    </a:cubicBezTo>
                    <a:cubicBezTo>
                      <a:pt x="18" y="40"/>
                      <a:pt x="18" y="40"/>
                      <a:pt x="18" y="40"/>
                    </a:cubicBezTo>
                    <a:cubicBezTo>
                      <a:pt x="40" y="40"/>
                      <a:pt x="40" y="40"/>
                      <a:pt x="40" y="40"/>
                    </a:cubicBezTo>
                    <a:cubicBezTo>
                      <a:pt x="56" y="15"/>
                      <a:pt x="56" y="15"/>
                      <a:pt x="56" y="15"/>
                    </a:cubicBezTo>
                    <a:cubicBezTo>
                      <a:pt x="56" y="10"/>
                      <a:pt x="56" y="5"/>
                      <a:pt x="57" y="0"/>
                    </a:cubicBezTo>
                    <a:cubicBezTo>
                      <a:pt x="46" y="5"/>
                      <a:pt x="34" y="7"/>
                      <a:pt x="21" y="7"/>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78" name="Freeform 33"/>
              <p:cNvSpPr>
                <a:spLocks noEditPoints="1"/>
              </p:cNvSpPr>
              <p:nvPr/>
            </p:nvSpPr>
            <p:spPr bwMode="auto">
              <a:xfrm>
                <a:off x="3140075" y="2582863"/>
                <a:ext cx="827088" cy="827088"/>
              </a:xfrm>
              <a:custGeom>
                <a:gdLst>
                  <a:gd name="T0" fmla="*/ 0 w 284"/>
                  <a:gd name="T1" fmla="*/ 142 h 284"/>
                  <a:gd name="T2" fmla="*/ 142 w 284"/>
                  <a:gd name="T3" fmla="*/ 0 h 284"/>
                  <a:gd name="T4" fmla="*/ 142 w 284"/>
                  <a:gd name="T5" fmla="*/ 0 h 284"/>
                  <a:gd name="T6" fmla="*/ 284 w 284"/>
                  <a:gd name="T7" fmla="*/ 142 h 284"/>
                  <a:gd name="T8" fmla="*/ 284 w 284"/>
                  <a:gd name="T9" fmla="*/ 142 h 284"/>
                  <a:gd name="T10" fmla="*/ 142 w 284"/>
                  <a:gd name="T11" fmla="*/ 284 h 284"/>
                  <a:gd name="T12" fmla="*/ 142 w 284"/>
                  <a:gd name="T13" fmla="*/ 284 h 284"/>
                  <a:gd name="T14" fmla="*/ 0 w 284"/>
                  <a:gd name="T15" fmla="*/ 142 h 284"/>
                  <a:gd name="T16" fmla="*/ 25 w 284"/>
                  <a:gd name="T17" fmla="*/ 142 h 284"/>
                  <a:gd name="T18" fmla="*/ 142 w 284"/>
                  <a:gd name="T19" fmla="*/ 260 h 284"/>
                  <a:gd name="T20" fmla="*/ 142 w 284"/>
                  <a:gd name="T21" fmla="*/ 260 h 284"/>
                  <a:gd name="T22" fmla="*/ 260 w 284"/>
                  <a:gd name="T23" fmla="*/ 142 h 284"/>
                  <a:gd name="T24" fmla="*/ 260 w 284"/>
                  <a:gd name="T25" fmla="*/ 142 h 284"/>
                  <a:gd name="T26" fmla="*/ 142 w 284"/>
                  <a:gd name="T27" fmla="*/ 24 h 284"/>
                  <a:gd name="T28" fmla="*/ 142 w 284"/>
                  <a:gd name="T29" fmla="*/ 24 h 284"/>
                  <a:gd name="T30" fmla="*/ 25 w 284"/>
                  <a:gd name="T31" fmla="*/ 142 h 284"/>
                  <a:gd name="T32" fmla="*/ 25 w 284"/>
                  <a:gd name="T33" fmla="*/ 142 h 28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4" h="284">
                    <a:moveTo>
                      <a:pt x="0" y="142"/>
                    </a:moveTo>
                    <a:cubicBezTo>
                      <a:pt x="0" y="63"/>
                      <a:pt x="64" y="0"/>
                      <a:pt x="142" y="0"/>
                    </a:cubicBezTo>
                    <a:cubicBezTo>
                      <a:pt x="142" y="0"/>
                      <a:pt x="142" y="0"/>
                      <a:pt x="142" y="0"/>
                    </a:cubicBezTo>
                    <a:cubicBezTo>
                      <a:pt x="221" y="0"/>
                      <a:pt x="284" y="63"/>
                      <a:pt x="284" y="142"/>
                    </a:cubicBezTo>
                    <a:cubicBezTo>
                      <a:pt x="284" y="142"/>
                      <a:pt x="284" y="142"/>
                      <a:pt x="284" y="142"/>
                    </a:cubicBezTo>
                    <a:cubicBezTo>
                      <a:pt x="284" y="220"/>
                      <a:pt x="221" y="284"/>
                      <a:pt x="142" y="284"/>
                    </a:cubicBezTo>
                    <a:cubicBezTo>
                      <a:pt x="142" y="284"/>
                      <a:pt x="142" y="284"/>
                      <a:pt x="142" y="284"/>
                    </a:cubicBezTo>
                    <a:cubicBezTo>
                      <a:pt x="64" y="284"/>
                      <a:pt x="0" y="220"/>
                      <a:pt x="0" y="142"/>
                    </a:cubicBezTo>
                    <a:close/>
                    <a:moveTo>
                      <a:pt x="25" y="142"/>
                    </a:moveTo>
                    <a:cubicBezTo>
                      <a:pt x="25" y="207"/>
                      <a:pt x="77" y="259"/>
                      <a:pt x="142" y="260"/>
                    </a:cubicBezTo>
                    <a:cubicBezTo>
                      <a:pt x="142" y="260"/>
                      <a:pt x="142" y="260"/>
                      <a:pt x="142" y="260"/>
                    </a:cubicBezTo>
                    <a:cubicBezTo>
                      <a:pt x="207" y="259"/>
                      <a:pt x="260" y="207"/>
                      <a:pt x="260" y="142"/>
                    </a:cubicBezTo>
                    <a:cubicBezTo>
                      <a:pt x="260" y="142"/>
                      <a:pt x="260" y="142"/>
                      <a:pt x="260" y="142"/>
                    </a:cubicBezTo>
                    <a:cubicBezTo>
                      <a:pt x="260" y="77"/>
                      <a:pt x="207" y="24"/>
                      <a:pt x="142" y="24"/>
                    </a:cubicBezTo>
                    <a:cubicBezTo>
                      <a:pt x="142" y="24"/>
                      <a:pt x="142" y="24"/>
                      <a:pt x="142" y="24"/>
                    </a:cubicBezTo>
                    <a:cubicBezTo>
                      <a:pt x="77" y="24"/>
                      <a:pt x="25" y="77"/>
                      <a:pt x="25" y="142"/>
                    </a:cubicBezTo>
                    <a:cubicBezTo>
                      <a:pt x="25" y="142"/>
                      <a:pt x="25" y="142"/>
                      <a:pt x="25" y="142"/>
                    </a:cubicBezTo>
                    <a:close/>
                  </a:path>
                </a:pathLst>
              </a:custGeom>
              <a:solidFill>
                <a:schemeClr val="accent2"/>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79" name="Freeform 34"/>
              <p:cNvSpPr/>
              <p:nvPr/>
            </p:nvSpPr>
            <p:spPr bwMode="auto">
              <a:xfrm>
                <a:off x="3068638" y="2495550"/>
                <a:ext cx="971550" cy="454025"/>
              </a:xfrm>
              <a:custGeom>
                <a:gdLst>
                  <a:gd name="T0" fmla="*/ 0 w 334"/>
                  <a:gd name="T1" fmla="*/ 155 h 156"/>
                  <a:gd name="T2" fmla="*/ 167 w 334"/>
                  <a:gd name="T3" fmla="*/ 0 h 156"/>
                  <a:gd name="T4" fmla="*/ 167 w 334"/>
                  <a:gd name="T5" fmla="*/ 0 h 156"/>
                  <a:gd name="T6" fmla="*/ 334 w 334"/>
                  <a:gd name="T7" fmla="*/ 155 h 156"/>
                  <a:gd name="T8" fmla="*/ 334 w 334"/>
                  <a:gd name="T9" fmla="*/ 155 h 156"/>
                  <a:gd name="T10" fmla="*/ 322 w 334"/>
                  <a:gd name="T11" fmla="*/ 155 h 156"/>
                  <a:gd name="T12" fmla="*/ 167 w 334"/>
                  <a:gd name="T13" fmla="*/ 12 h 156"/>
                  <a:gd name="T14" fmla="*/ 167 w 334"/>
                  <a:gd name="T15" fmla="*/ 12 h 156"/>
                  <a:gd name="T16" fmla="*/ 12 w 334"/>
                  <a:gd name="T17" fmla="*/ 156 h 156"/>
                  <a:gd name="T18" fmla="*/ 12 w 334"/>
                  <a:gd name="T19" fmla="*/ 156 h 156"/>
                  <a:gd name="T20" fmla="*/ 0 w 334"/>
                  <a:gd name="T21" fmla="*/ 155 h 15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4" h="156">
                    <a:moveTo>
                      <a:pt x="0" y="155"/>
                    </a:moveTo>
                    <a:cubicBezTo>
                      <a:pt x="7" y="68"/>
                      <a:pt x="79" y="0"/>
                      <a:pt x="167" y="0"/>
                    </a:cubicBezTo>
                    <a:cubicBezTo>
                      <a:pt x="167" y="0"/>
                      <a:pt x="167" y="0"/>
                      <a:pt x="167" y="0"/>
                    </a:cubicBezTo>
                    <a:cubicBezTo>
                      <a:pt x="255" y="0"/>
                      <a:pt x="328" y="68"/>
                      <a:pt x="334" y="155"/>
                    </a:cubicBezTo>
                    <a:cubicBezTo>
                      <a:pt x="334" y="155"/>
                      <a:pt x="334" y="155"/>
                      <a:pt x="334" y="155"/>
                    </a:cubicBezTo>
                    <a:cubicBezTo>
                      <a:pt x="322" y="155"/>
                      <a:pt x="322" y="155"/>
                      <a:pt x="322" y="155"/>
                    </a:cubicBezTo>
                    <a:cubicBezTo>
                      <a:pt x="316" y="75"/>
                      <a:pt x="249" y="12"/>
                      <a:pt x="167" y="12"/>
                    </a:cubicBezTo>
                    <a:cubicBezTo>
                      <a:pt x="167" y="12"/>
                      <a:pt x="167" y="12"/>
                      <a:pt x="167" y="12"/>
                    </a:cubicBezTo>
                    <a:cubicBezTo>
                      <a:pt x="85" y="12"/>
                      <a:pt x="18" y="75"/>
                      <a:pt x="12" y="156"/>
                    </a:cubicBezTo>
                    <a:cubicBezTo>
                      <a:pt x="12" y="156"/>
                      <a:pt x="12" y="156"/>
                      <a:pt x="12" y="156"/>
                    </a:cubicBezTo>
                    <a:cubicBezTo>
                      <a:pt x="0" y="155"/>
                      <a:pt x="0" y="155"/>
                      <a:pt x="0" y="155"/>
                    </a:cubicBezTo>
                    <a:close/>
                  </a:path>
                </a:pathLst>
              </a:custGeom>
              <a:solidFill>
                <a:schemeClr val="accent2"/>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80" name="Freeform 35"/>
              <p:cNvSpPr/>
              <p:nvPr/>
            </p:nvSpPr>
            <p:spPr bwMode="auto">
              <a:xfrm>
                <a:off x="2951163" y="3378200"/>
                <a:ext cx="1208088" cy="698500"/>
              </a:xfrm>
              <a:custGeom>
                <a:gdLst>
                  <a:gd name="T0" fmla="*/ 382 w 415"/>
                  <a:gd name="T1" fmla="*/ 223 h 240"/>
                  <a:gd name="T2" fmla="*/ 326 w 415"/>
                  <a:gd name="T3" fmla="*/ 80 h 240"/>
                  <a:gd name="T4" fmla="*/ 326 w 415"/>
                  <a:gd name="T5" fmla="*/ 80 h 240"/>
                  <a:gd name="T6" fmla="*/ 207 w 415"/>
                  <a:gd name="T7" fmla="*/ 33 h 240"/>
                  <a:gd name="T8" fmla="*/ 207 w 415"/>
                  <a:gd name="T9" fmla="*/ 33 h 240"/>
                  <a:gd name="T10" fmla="*/ 161 w 415"/>
                  <a:gd name="T11" fmla="*/ 39 h 240"/>
                  <a:gd name="T12" fmla="*/ 161 w 415"/>
                  <a:gd name="T13" fmla="*/ 39 h 240"/>
                  <a:gd name="T14" fmla="*/ 60 w 415"/>
                  <a:gd name="T15" fmla="*/ 114 h 240"/>
                  <a:gd name="T16" fmla="*/ 60 w 415"/>
                  <a:gd name="T17" fmla="*/ 114 h 240"/>
                  <a:gd name="T18" fmla="*/ 33 w 415"/>
                  <a:gd name="T19" fmla="*/ 223 h 240"/>
                  <a:gd name="T20" fmla="*/ 33 w 415"/>
                  <a:gd name="T21" fmla="*/ 223 h 240"/>
                  <a:gd name="T22" fmla="*/ 16 w 415"/>
                  <a:gd name="T23" fmla="*/ 240 h 240"/>
                  <a:gd name="T24" fmla="*/ 16 w 415"/>
                  <a:gd name="T25" fmla="*/ 240 h 240"/>
                  <a:gd name="T26" fmla="*/ 0 w 415"/>
                  <a:gd name="T27" fmla="*/ 223 h 240"/>
                  <a:gd name="T28" fmla="*/ 0 w 415"/>
                  <a:gd name="T29" fmla="*/ 223 h 240"/>
                  <a:gd name="T30" fmla="*/ 32 w 415"/>
                  <a:gd name="T31" fmla="*/ 97 h 240"/>
                  <a:gd name="T32" fmla="*/ 32 w 415"/>
                  <a:gd name="T33" fmla="*/ 97 h 240"/>
                  <a:gd name="T34" fmla="*/ 152 w 415"/>
                  <a:gd name="T35" fmla="*/ 8 h 240"/>
                  <a:gd name="T36" fmla="*/ 152 w 415"/>
                  <a:gd name="T37" fmla="*/ 8 h 240"/>
                  <a:gd name="T38" fmla="*/ 207 w 415"/>
                  <a:gd name="T39" fmla="*/ 0 h 240"/>
                  <a:gd name="T40" fmla="*/ 207 w 415"/>
                  <a:gd name="T41" fmla="*/ 0 h 240"/>
                  <a:gd name="T42" fmla="*/ 349 w 415"/>
                  <a:gd name="T43" fmla="*/ 56 h 240"/>
                  <a:gd name="T44" fmla="*/ 349 w 415"/>
                  <a:gd name="T45" fmla="*/ 56 h 240"/>
                  <a:gd name="T46" fmla="*/ 414 w 415"/>
                  <a:gd name="T47" fmla="*/ 223 h 240"/>
                  <a:gd name="T48" fmla="*/ 414 w 415"/>
                  <a:gd name="T49" fmla="*/ 223 h 240"/>
                  <a:gd name="T50" fmla="*/ 398 w 415"/>
                  <a:gd name="T51" fmla="*/ 240 h 240"/>
                  <a:gd name="T52" fmla="*/ 398 w 415"/>
                  <a:gd name="T53" fmla="*/ 240 h 240"/>
                  <a:gd name="T54" fmla="*/ 382 w 415"/>
                  <a:gd name="T55" fmla="*/ 223 h 24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5" h="240">
                    <a:moveTo>
                      <a:pt x="382" y="223"/>
                    </a:moveTo>
                    <a:cubicBezTo>
                      <a:pt x="382" y="167"/>
                      <a:pt x="367" y="118"/>
                      <a:pt x="326" y="80"/>
                    </a:cubicBezTo>
                    <a:cubicBezTo>
                      <a:pt x="326" y="80"/>
                      <a:pt x="326" y="80"/>
                      <a:pt x="326" y="80"/>
                    </a:cubicBezTo>
                    <a:cubicBezTo>
                      <a:pt x="294" y="49"/>
                      <a:pt x="250" y="33"/>
                      <a:pt x="207" y="33"/>
                    </a:cubicBezTo>
                    <a:cubicBezTo>
                      <a:pt x="207" y="33"/>
                      <a:pt x="207" y="33"/>
                      <a:pt x="207" y="33"/>
                    </a:cubicBezTo>
                    <a:cubicBezTo>
                      <a:pt x="191" y="33"/>
                      <a:pt x="176" y="35"/>
                      <a:pt x="161" y="39"/>
                    </a:cubicBezTo>
                    <a:cubicBezTo>
                      <a:pt x="161" y="39"/>
                      <a:pt x="161" y="39"/>
                      <a:pt x="161" y="39"/>
                    </a:cubicBezTo>
                    <a:cubicBezTo>
                      <a:pt x="119" y="51"/>
                      <a:pt x="83" y="78"/>
                      <a:pt x="60" y="114"/>
                    </a:cubicBezTo>
                    <a:cubicBezTo>
                      <a:pt x="60" y="114"/>
                      <a:pt x="60" y="114"/>
                      <a:pt x="60" y="114"/>
                    </a:cubicBezTo>
                    <a:cubicBezTo>
                      <a:pt x="39" y="147"/>
                      <a:pt x="33" y="183"/>
                      <a:pt x="33" y="223"/>
                    </a:cubicBezTo>
                    <a:cubicBezTo>
                      <a:pt x="33" y="223"/>
                      <a:pt x="33" y="223"/>
                      <a:pt x="33" y="223"/>
                    </a:cubicBezTo>
                    <a:cubicBezTo>
                      <a:pt x="33" y="232"/>
                      <a:pt x="25" y="240"/>
                      <a:pt x="16" y="240"/>
                    </a:cubicBezTo>
                    <a:cubicBezTo>
                      <a:pt x="16" y="240"/>
                      <a:pt x="16" y="240"/>
                      <a:pt x="16" y="240"/>
                    </a:cubicBezTo>
                    <a:cubicBezTo>
                      <a:pt x="7" y="240"/>
                      <a:pt x="0" y="232"/>
                      <a:pt x="0" y="223"/>
                    </a:cubicBezTo>
                    <a:cubicBezTo>
                      <a:pt x="0" y="223"/>
                      <a:pt x="0" y="223"/>
                      <a:pt x="0" y="223"/>
                    </a:cubicBezTo>
                    <a:cubicBezTo>
                      <a:pt x="0" y="180"/>
                      <a:pt x="7" y="136"/>
                      <a:pt x="32" y="97"/>
                    </a:cubicBezTo>
                    <a:cubicBezTo>
                      <a:pt x="32" y="97"/>
                      <a:pt x="32" y="97"/>
                      <a:pt x="32" y="97"/>
                    </a:cubicBezTo>
                    <a:cubicBezTo>
                      <a:pt x="59" y="53"/>
                      <a:pt x="102" y="21"/>
                      <a:pt x="152" y="8"/>
                    </a:cubicBezTo>
                    <a:cubicBezTo>
                      <a:pt x="152" y="8"/>
                      <a:pt x="152" y="8"/>
                      <a:pt x="152" y="8"/>
                    </a:cubicBezTo>
                    <a:cubicBezTo>
                      <a:pt x="170" y="3"/>
                      <a:pt x="188" y="0"/>
                      <a:pt x="207" y="0"/>
                    </a:cubicBezTo>
                    <a:cubicBezTo>
                      <a:pt x="207" y="0"/>
                      <a:pt x="207" y="0"/>
                      <a:pt x="207" y="0"/>
                    </a:cubicBezTo>
                    <a:cubicBezTo>
                      <a:pt x="259" y="0"/>
                      <a:pt x="310" y="20"/>
                      <a:pt x="349" y="56"/>
                    </a:cubicBezTo>
                    <a:cubicBezTo>
                      <a:pt x="349" y="56"/>
                      <a:pt x="349" y="56"/>
                      <a:pt x="349" y="56"/>
                    </a:cubicBezTo>
                    <a:cubicBezTo>
                      <a:pt x="397" y="101"/>
                      <a:pt x="415" y="161"/>
                      <a:pt x="414" y="223"/>
                    </a:cubicBezTo>
                    <a:cubicBezTo>
                      <a:pt x="414" y="223"/>
                      <a:pt x="414" y="223"/>
                      <a:pt x="414" y="223"/>
                    </a:cubicBezTo>
                    <a:cubicBezTo>
                      <a:pt x="414" y="232"/>
                      <a:pt x="407" y="240"/>
                      <a:pt x="398" y="240"/>
                    </a:cubicBezTo>
                    <a:cubicBezTo>
                      <a:pt x="398" y="240"/>
                      <a:pt x="398" y="240"/>
                      <a:pt x="398" y="240"/>
                    </a:cubicBezTo>
                    <a:cubicBezTo>
                      <a:pt x="389" y="240"/>
                      <a:pt x="382" y="232"/>
                      <a:pt x="382" y="223"/>
                    </a:cubicBezTo>
                    <a:close/>
                  </a:path>
                </a:pathLst>
              </a:custGeom>
              <a:solidFill>
                <a:schemeClr val="accent2"/>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81" name="Freeform 36"/>
              <p:cNvSpPr/>
              <p:nvPr/>
            </p:nvSpPr>
            <p:spPr bwMode="auto">
              <a:xfrm>
                <a:off x="3446463" y="3189288"/>
                <a:ext cx="165100" cy="88900"/>
              </a:xfrm>
              <a:custGeom>
                <a:gdLst>
                  <a:gd name="T0" fmla="*/ 57 w 57"/>
                  <a:gd name="T1" fmla="*/ 15 h 31"/>
                  <a:gd name="T2" fmla="*/ 41 w 57"/>
                  <a:gd name="T3" fmla="*/ 31 h 31"/>
                  <a:gd name="T4" fmla="*/ 16 w 57"/>
                  <a:gd name="T5" fmla="*/ 31 h 31"/>
                  <a:gd name="T6" fmla="*/ 0 w 57"/>
                  <a:gd name="T7" fmla="*/ 15 h 31"/>
                  <a:gd name="T8" fmla="*/ 0 w 57"/>
                  <a:gd name="T9" fmla="*/ 15 h 31"/>
                  <a:gd name="T10" fmla="*/ 16 w 57"/>
                  <a:gd name="T11" fmla="*/ 0 h 31"/>
                  <a:gd name="T12" fmla="*/ 41 w 57"/>
                  <a:gd name="T13" fmla="*/ 0 h 31"/>
                  <a:gd name="T14" fmla="*/ 57 w 57"/>
                  <a:gd name="T15" fmla="*/ 15 h 31"/>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31">
                    <a:moveTo>
                      <a:pt x="57" y="15"/>
                    </a:moveTo>
                    <a:cubicBezTo>
                      <a:pt x="57" y="24"/>
                      <a:pt x="50" y="31"/>
                      <a:pt x="41" y="31"/>
                    </a:cubicBezTo>
                    <a:cubicBezTo>
                      <a:pt x="16" y="31"/>
                      <a:pt x="16" y="31"/>
                      <a:pt x="16" y="31"/>
                    </a:cubicBezTo>
                    <a:cubicBezTo>
                      <a:pt x="7" y="31"/>
                      <a:pt x="0" y="24"/>
                      <a:pt x="0" y="15"/>
                    </a:cubicBezTo>
                    <a:cubicBezTo>
                      <a:pt x="0" y="15"/>
                      <a:pt x="0" y="15"/>
                      <a:pt x="0" y="15"/>
                    </a:cubicBezTo>
                    <a:cubicBezTo>
                      <a:pt x="0" y="7"/>
                      <a:pt x="7" y="0"/>
                      <a:pt x="16" y="0"/>
                    </a:cubicBezTo>
                    <a:cubicBezTo>
                      <a:pt x="41" y="0"/>
                      <a:pt x="41" y="0"/>
                      <a:pt x="41" y="0"/>
                    </a:cubicBezTo>
                    <a:cubicBezTo>
                      <a:pt x="50" y="0"/>
                      <a:pt x="57" y="7"/>
                      <a:pt x="57" y="15"/>
                    </a:cubicBezTo>
                    <a:close/>
                  </a:path>
                </a:pathLst>
              </a:custGeom>
              <a:solidFill>
                <a:schemeClr val="accent2"/>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82" name="Freeform 37"/>
              <p:cNvSpPr/>
              <p:nvPr/>
            </p:nvSpPr>
            <p:spPr bwMode="auto">
              <a:xfrm>
                <a:off x="3117850" y="3168650"/>
                <a:ext cx="349250" cy="92075"/>
              </a:xfrm>
              <a:custGeom>
                <a:gdLst>
                  <a:gd name="T0" fmla="*/ 34 w 120"/>
                  <a:gd name="T1" fmla="*/ 32 h 32"/>
                  <a:gd name="T2" fmla="*/ 0 w 120"/>
                  <a:gd name="T3" fmla="*/ 2 h 32"/>
                  <a:gd name="T4" fmla="*/ 0 w 120"/>
                  <a:gd name="T5" fmla="*/ 2 h 32"/>
                  <a:gd name="T6" fmla="*/ 12 w 120"/>
                  <a:gd name="T7" fmla="*/ 0 h 32"/>
                  <a:gd name="T8" fmla="*/ 34 w 120"/>
                  <a:gd name="T9" fmla="*/ 20 h 32"/>
                  <a:gd name="T10" fmla="*/ 34 w 120"/>
                  <a:gd name="T11" fmla="*/ 20 h 32"/>
                  <a:gd name="T12" fmla="*/ 120 w 120"/>
                  <a:gd name="T13" fmla="*/ 20 h 32"/>
                  <a:gd name="T14" fmla="*/ 120 w 120"/>
                  <a:gd name="T15" fmla="*/ 20 h 32"/>
                  <a:gd name="T16" fmla="*/ 120 w 120"/>
                  <a:gd name="T17" fmla="*/ 32 h 32"/>
                  <a:gd name="T18" fmla="*/ 34 w 120"/>
                  <a:gd name="T19" fmla="*/ 32 h 3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32">
                    <a:moveTo>
                      <a:pt x="34" y="32"/>
                    </a:moveTo>
                    <a:cubicBezTo>
                      <a:pt x="16" y="32"/>
                      <a:pt x="2" y="19"/>
                      <a:pt x="0" y="2"/>
                    </a:cubicBezTo>
                    <a:cubicBezTo>
                      <a:pt x="0" y="2"/>
                      <a:pt x="0" y="2"/>
                      <a:pt x="0" y="2"/>
                    </a:cubicBezTo>
                    <a:cubicBezTo>
                      <a:pt x="12" y="0"/>
                      <a:pt x="12" y="0"/>
                      <a:pt x="12" y="0"/>
                    </a:cubicBezTo>
                    <a:cubicBezTo>
                      <a:pt x="13" y="11"/>
                      <a:pt x="22" y="20"/>
                      <a:pt x="34" y="20"/>
                    </a:cubicBezTo>
                    <a:cubicBezTo>
                      <a:pt x="34" y="20"/>
                      <a:pt x="34" y="20"/>
                      <a:pt x="34" y="20"/>
                    </a:cubicBezTo>
                    <a:cubicBezTo>
                      <a:pt x="120" y="20"/>
                      <a:pt x="120" y="20"/>
                      <a:pt x="120" y="20"/>
                    </a:cubicBezTo>
                    <a:cubicBezTo>
                      <a:pt x="120" y="20"/>
                      <a:pt x="120" y="20"/>
                      <a:pt x="120" y="20"/>
                    </a:cubicBezTo>
                    <a:cubicBezTo>
                      <a:pt x="120" y="32"/>
                      <a:pt x="120" y="32"/>
                      <a:pt x="120" y="32"/>
                    </a:cubicBezTo>
                    <a:cubicBezTo>
                      <a:pt x="34" y="32"/>
                      <a:pt x="34" y="32"/>
                      <a:pt x="34" y="32"/>
                    </a:cubicBezTo>
                    <a:close/>
                  </a:path>
                </a:pathLst>
              </a:custGeom>
              <a:solidFill>
                <a:schemeClr val="accent2"/>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grpSp>
      </p:grpSp>
      <p:grpSp>
        <p:nvGrpSpPr>
          <p:cNvPr id="13" name="组合 12"/>
          <p:cNvGrpSpPr/>
          <p:nvPr/>
        </p:nvGrpSpPr>
        <p:grpSpPr>
          <a:xfrm>
            <a:off x="6195873" y="636588"/>
            <a:ext cx="1858962" cy="2146300"/>
            <a:chOff x="6195873" y="636588"/>
            <a:chExt cx="1858962" cy="2146300"/>
          </a:xfrm>
        </p:grpSpPr>
        <p:sp>
          <p:nvSpPr>
            <p:cNvPr id="29" name="Freeform 18"/>
            <p:cNvSpPr/>
            <p:nvPr/>
          </p:nvSpPr>
          <p:spPr bwMode="auto">
            <a:xfrm>
              <a:off x="6195873" y="636588"/>
              <a:ext cx="1858962" cy="2146300"/>
            </a:xfrm>
            <a:custGeom>
              <a:gdLst>
                <a:gd name="T0" fmla="*/ 0 w 1171"/>
                <a:gd name="T1" fmla="*/ 1014 h 1352"/>
                <a:gd name="T2" fmla="*/ 0 w 1171"/>
                <a:gd name="T3" fmla="*/ 338 h 1352"/>
                <a:gd name="T4" fmla="*/ 585 w 1171"/>
                <a:gd name="T5" fmla="*/ 0 h 1352"/>
                <a:gd name="T6" fmla="*/ 1171 w 1171"/>
                <a:gd name="T7" fmla="*/ 338 h 1352"/>
                <a:gd name="T8" fmla="*/ 1171 w 1171"/>
                <a:gd name="T9" fmla="*/ 1014 h 1352"/>
                <a:gd name="T10" fmla="*/ 585 w 1171"/>
                <a:gd name="T11" fmla="*/ 1352 h 1352"/>
                <a:gd name="T12" fmla="*/ 0 w 1171"/>
                <a:gd name="T13" fmla="*/ 1014 h 1352"/>
              </a:gd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5" y="0"/>
                  </a:lnTo>
                  <a:lnTo>
                    <a:pt x="1171" y="338"/>
                  </a:lnTo>
                  <a:lnTo>
                    <a:pt x="1171" y="1014"/>
                  </a:lnTo>
                  <a:lnTo>
                    <a:pt x="585" y="1352"/>
                  </a:lnTo>
                  <a:lnTo>
                    <a:pt x="0" y="1014"/>
                  </a:lnTo>
                  <a:close/>
                </a:path>
              </a:pathLst>
            </a:custGeom>
            <a:solidFill>
              <a:schemeClr val="accent2">
                <a:lumMod val="85000"/>
                <a:alpha val="52000"/>
              </a:schemeClr>
            </a:solidFill>
            <a:ln>
              <a:noFill/>
            </a:ln>
          </p:spPr>
          <p:txBody>
            <a:bodyPr vert="horz" wrap="square" lIns="91440" tIns="45720" rIns="91440" bIns="45720" numCol="1" anchor="t" anchorCtr="0" compatLnSpc="1"/>
            <a:lstStyle/>
            <a:p>
              <a:endParaRPr lang="zh-CN" altLang="en-US">
                <a:solidFill>
                  <a:srgbClr val="F2F2F2"/>
                </a:solidFill>
              </a:endParaRPr>
            </a:p>
          </p:txBody>
        </p:sp>
        <p:grpSp>
          <p:nvGrpSpPr>
            <p:cNvPr id="83" name="组合 82"/>
            <p:cNvGrpSpPr/>
            <p:nvPr/>
          </p:nvGrpSpPr>
          <p:grpSpPr>
            <a:xfrm>
              <a:off x="6798329" y="1444278"/>
              <a:ext cx="811962" cy="627927"/>
              <a:chOff x="3175" y="747713"/>
              <a:chExt cx="1751013" cy="1354138"/>
            </a:xfrm>
            <a:solidFill>
              <a:srgbClr val="000000"/>
            </a:solidFill>
          </p:grpSpPr>
          <p:sp>
            <p:nvSpPr>
              <p:cNvPr id="84" name="Freeform 6"/>
              <p:cNvSpPr/>
              <p:nvPr/>
            </p:nvSpPr>
            <p:spPr bwMode="auto">
              <a:xfrm>
                <a:off x="3175" y="747713"/>
                <a:ext cx="1308100" cy="854075"/>
              </a:xfrm>
              <a:custGeom>
                <a:gdLst>
                  <a:gd name="T0" fmla="*/ 357 w 458"/>
                  <a:gd name="T1" fmla="*/ 8 h 299"/>
                  <a:gd name="T2" fmla="*/ 184 w 458"/>
                  <a:gd name="T3" fmla="*/ 54 h 299"/>
                  <a:gd name="T4" fmla="*/ 40 w 458"/>
                  <a:gd name="T5" fmla="*/ 161 h 299"/>
                  <a:gd name="T6" fmla="*/ 35 w 458"/>
                  <a:gd name="T7" fmla="*/ 277 h 299"/>
                  <a:gd name="T8" fmla="*/ 36 w 458"/>
                  <a:gd name="T9" fmla="*/ 279 h 299"/>
                  <a:gd name="T10" fmla="*/ 85 w 458"/>
                  <a:gd name="T11" fmla="*/ 288 h 299"/>
                  <a:gd name="T12" fmla="*/ 133 w 458"/>
                  <a:gd name="T13" fmla="*/ 256 h 299"/>
                  <a:gd name="T14" fmla="*/ 142 w 458"/>
                  <a:gd name="T15" fmla="*/ 207 h 299"/>
                  <a:gd name="T16" fmla="*/ 128 w 458"/>
                  <a:gd name="T17" fmla="*/ 195 h 299"/>
                  <a:gd name="T18" fmla="*/ 211 w 458"/>
                  <a:gd name="T19" fmla="*/ 112 h 299"/>
                  <a:gd name="T20" fmla="*/ 211 w 458"/>
                  <a:gd name="T21" fmla="*/ 112 h 299"/>
                  <a:gd name="T22" fmla="*/ 212 w 458"/>
                  <a:gd name="T23" fmla="*/ 112 h 299"/>
                  <a:gd name="T24" fmla="*/ 212 w 458"/>
                  <a:gd name="T25" fmla="*/ 112 h 299"/>
                  <a:gd name="T26" fmla="*/ 212 w 458"/>
                  <a:gd name="T27" fmla="*/ 112 h 299"/>
                  <a:gd name="T28" fmla="*/ 329 w 458"/>
                  <a:gd name="T29" fmla="*/ 97 h 299"/>
                  <a:gd name="T30" fmla="*/ 330 w 458"/>
                  <a:gd name="T31" fmla="*/ 116 h 299"/>
                  <a:gd name="T32" fmla="*/ 374 w 458"/>
                  <a:gd name="T33" fmla="*/ 139 h 299"/>
                  <a:gd name="T34" fmla="*/ 429 w 458"/>
                  <a:gd name="T35" fmla="*/ 121 h 299"/>
                  <a:gd name="T36" fmla="*/ 452 w 458"/>
                  <a:gd name="T37" fmla="*/ 77 h 299"/>
                  <a:gd name="T38" fmla="*/ 451 w 458"/>
                  <a:gd name="T39" fmla="*/ 75 h 299"/>
                  <a:gd name="T40" fmla="*/ 357 w 458"/>
                  <a:gd name="T41" fmla="*/ 8 h 29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8" h="299">
                    <a:moveTo>
                      <a:pt x="357" y="8"/>
                    </a:moveTo>
                    <a:cubicBezTo>
                      <a:pt x="288" y="0"/>
                      <a:pt x="191" y="50"/>
                      <a:pt x="184" y="54"/>
                    </a:cubicBezTo>
                    <a:cubicBezTo>
                      <a:pt x="176" y="58"/>
                      <a:pt x="77" y="103"/>
                      <a:pt x="40" y="161"/>
                    </a:cubicBezTo>
                    <a:cubicBezTo>
                      <a:pt x="0" y="225"/>
                      <a:pt x="34" y="276"/>
                      <a:pt x="35" y="277"/>
                    </a:cubicBezTo>
                    <a:cubicBezTo>
                      <a:pt x="35" y="278"/>
                      <a:pt x="36" y="278"/>
                      <a:pt x="36" y="279"/>
                    </a:cubicBezTo>
                    <a:cubicBezTo>
                      <a:pt x="47" y="295"/>
                      <a:pt x="69" y="299"/>
                      <a:pt x="85" y="288"/>
                    </a:cubicBezTo>
                    <a:cubicBezTo>
                      <a:pt x="133" y="256"/>
                      <a:pt x="133" y="256"/>
                      <a:pt x="133" y="256"/>
                    </a:cubicBezTo>
                    <a:cubicBezTo>
                      <a:pt x="149" y="245"/>
                      <a:pt x="153" y="223"/>
                      <a:pt x="142" y="207"/>
                    </a:cubicBezTo>
                    <a:cubicBezTo>
                      <a:pt x="138" y="201"/>
                      <a:pt x="133" y="197"/>
                      <a:pt x="128" y="195"/>
                    </a:cubicBezTo>
                    <a:cubicBezTo>
                      <a:pt x="111" y="157"/>
                      <a:pt x="200" y="117"/>
                      <a:pt x="211" y="112"/>
                    </a:cubicBezTo>
                    <a:cubicBezTo>
                      <a:pt x="211" y="112"/>
                      <a:pt x="211" y="112"/>
                      <a:pt x="211" y="112"/>
                    </a:cubicBezTo>
                    <a:cubicBezTo>
                      <a:pt x="211" y="112"/>
                      <a:pt x="211" y="112"/>
                      <a:pt x="212" y="112"/>
                    </a:cubicBezTo>
                    <a:cubicBezTo>
                      <a:pt x="212" y="112"/>
                      <a:pt x="212" y="112"/>
                      <a:pt x="212" y="112"/>
                    </a:cubicBezTo>
                    <a:cubicBezTo>
                      <a:pt x="212" y="112"/>
                      <a:pt x="212" y="112"/>
                      <a:pt x="212" y="112"/>
                    </a:cubicBezTo>
                    <a:cubicBezTo>
                      <a:pt x="223" y="106"/>
                      <a:pt x="310" y="61"/>
                      <a:pt x="329" y="97"/>
                    </a:cubicBezTo>
                    <a:cubicBezTo>
                      <a:pt x="328" y="103"/>
                      <a:pt x="328" y="109"/>
                      <a:pt x="330" y="116"/>
                    </a:cubicBezTo>
                    <a:cubicBezTo>
                      <a:pt x="335" y="134"/>
                      <a:pt x="355" y="145"/>
                      <a:pt x="374" y="139"/>
                    </a:cubicBezTo>
                    <a:cubicBezTo>
                      <a:pt x="429" y="121"/>
                      <a:pt x="429" y="121"/>
                      <a:pt x="429" y="121"/>
                    </a:cubicBezTo>
                    <a:cubicBezTo>
                      <a:pt x="447" y="116"/>
                      <a:pt x="458" y="96"/>
                      <a:pt x="452" y="77"/>
                    </a:cubicBezTo>
                    <a:cubicBezTo>
                      <a:pt x="452" y="76"/>
                      <a:pt x="451" y="76"/>
                      <a:pt x="451" y="75"/>
                    </a:cubicBezTo>
                    <a:cubicBezTo>
                      <a:pt x="451" y="74"/>
                      <a:pt x="432" y="15"/>
                      <a:pt x="357" y="8"/>
                    </a:cubicBezTo>
                    <a:close/>
                  </a:path>
                </a:pathLst>
              </a:custGeom>
              <a:solidFill>
                <a:schemeClr val="accent2"/>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85" name="Freeform 7"/>
              <p:cNvSpPr>
                <a:spLocks noEditPoints="1"/>
              </p:cNvSpPr>
              <p:nvPr/>
            </p:nvSpPr>
            <p:spPr bwMode="auto">
              <a:xfrm>
                <a:off x="180975" y="1273176"/>
                <a:ext cx="1270000" cy="828675"/>
              </a:xfrm>
              <a:custGeom>
                <a:gdLst>
                  <a:gd name="T0" fmla="*/ 442 w 445"/>
                  <a:gd name="T1" fmla="*/ 213 h 290"/>
                  <a:gd name="T2" fmla="*/ 313 w 445"/>
                  <a:gd name="T3" fmla="*/ 55 h 290"/>
                  <a:gd name="T4" fmla="*/ 313 w 445"/>
                  <a:gd name="T5" fmla="*/ 26 h 290"/>
                  <a:gd name="T6" fmla="*/ 262 w 445"/>
                  <a:gd name="T7" fmla="*/ 26 h 290"/>
                  <a:gd name="T8" fmla="*/ 183 w 445"/>
                  <a:gd name="T9" fmla="*/ 30 h 290"/>
                  <a:gd name="T10" fmla="*/ 157 w 445"/>
                  <a:gd name="T11" fmla="*/ 0 h 290"/>
                  <a:gd name="T12" fmla="*/ 132 w 445"/>
                  <a:gd name="T13" fmla="*/ 46 h 290"/>
                  <a:gd name="T14" fmla="*/ 132 w 445"/>
                  <a:gd name="T15" fmla="*/ 48 h 290"/>
                  <a:gd name="T16" fmla="*/ 132 w 445"/>
                  <a:gd name="T17" fmla="*/ 53 h 290"/>
                  <a:gd name="T18" fmla="*/ 3 w 445"/>
                  <a:gd name="T19" fmla="*/ 213 h 290"/>
                  <a:gd name="T20" fmla="*/ 0 w 445"/>
                  <a:gd name="T21" fmla="*/ 234 h 290"/>
                  <a:gd name="T22" fmla="*/ 0 w 445"/>
                  <a:gd name="T23" fmla="*/ 278 h 290"/>
                  <a:gd name="T24" fmla="*/ 433 w 445"/>
                  <a:gd name="T25" fmla="*/ 290 h 290"/>
                  <a:gd name="T26" fmla="*/ 445 w 445"/>
                  <a:gd name="T27" fmla="*/ 234 h 290"/>
                  <a:gd name="T28" fmla="*/ 445 w 445"/>
                  <a:gd name="T29" fmla="*/ 230 h 290"/>
                  <a:gd name="T30" fmla="*/ 175 w 445"/>
                  <a:gd name="T31" fmla="*/ 246 h 290"/>
                  <a:gd name="T32" fmla="*/ 146 w 445"/>
                  <a:gd name="T33" fmla="*/ 240 h 290"/>
                  <a:gd name="T34" fmla="*/ 153 w 445"/>
                  <a:gd name="T35" fmla="*/ 211 h 290"/>
                  <a:gd name="T36" fmla="*/ 181 w 445"/>
                  <a:gd name="T37" fmla="*/ 218 h 290"/>
                  <a:gd name="T38" fmla="*/ 181 w 445"/>
                  <a:gd name="T39" fmla="*/ 187 h 290"/>
                  <a:gd name="T40" fmla="*/ 153 w 445"/>
                  <a:gd name="T41" fmla="*/ 193 h 290"/>
                  <a:gd name="T42" fmla="*/ 146 w 445"/>
                  <a:gd name="T43" fmla="*/ 164 h 290"/>
                  <a:gd name="T44" fmla="*/ 175 w 445"/>
                  <a:gd name="T45" fmla="*/ 158 h 290"/>
                  <a:gd name="T46" fmla="*/ 181 w 445"/>
                  <a:gd name="T47" fmla="*/ 187 h 290"/>
                  <a:gd name="T48" fmla="*/ 175 w 445"/>
                  <a:gd name="T49" fmla="*/ 140 h 290"/>
                  <a:gd name="T50" fmla="*/ 146 w 445"/>
                  <a:gd name="T51" fmla="*/ 134 h 290"/>
                  <a:gd name="T52" fmla="*/ 153 w 445"/>
                  <a:gd name="T53" fmla="*/ 105 h 290"/>
                  <a:gd name="T54" fmla="*/ 181 w 445"/>
                  <a:gd name="T55" fmla="*/ 111 h 290"/>
                  <a:gd name="T56" fmla="*/ 240 w 445"/>
                  <a:gd name="T57" fmla="*/ 240 h 290"/>
                  <a:gd name="T58" fmla="*/ 211 w 445"/>
                  <a:gd name="T59" fmla="*/ 246 h 290"/>
                  <a:gd name="T60" fmla="*/ 205 w 445"/>
                  <a:gd name="T61" fmla="*/ 218 h 290"/>
                  <a:gd name="T62" fmla="*/ 234 w 445"/>
                  <a:gd name="T63" fmla="*/ 211 h 290"/>
                  <a:gd name="T64" fmla="*/ 240 w 445"/>
                  <a:gd name="T65" fmla="*/ 240 h 290"/>
                  <a:gd name="T66" fmla="*/ 234 w 445"/>
                  <a:gd name="T67" fmla="*/ 193 h 290"/>
                  <a:gd name="T68" fmla="*/ 205 w 445"/>
                  <a:gd name="T69" fmla="*/ 187 h 290"/>
                  <a:gd name="T70" fmla="*/ 211 w 445"/>
                  <a:gd name="T71" fmla="*/ 158 h 290"/>
                  <a:gd name="T72" fmla="*/ 240 w 445"/>
                  <a:gd name="T73" fmla="*/ 164 h 290"/>
                  <a:gd name="T74" fmla="*/ 240 w 445"/>
                  <a:gd name="T75" fmla="*/ 134 h 290"/>
                  <a:gd name="T76" fmla="*/ 211 w 445"/>
                  <a:gd name="T77" fmla="*/ 140 h 290"/>
                  <a:gd name="T78" fmla="*/ 205 w 445"/>
                  <a:gd name="T79" fmla="*/ 111 h 290"/>
                  <a:gd name="T80" fmla="*/ 234 w 445"/>
                  <a:gd name="T81" fmla="*/ 105 h 290"/>
                  <a:gd name="T82" fmla="*/ 240 w 445"/>
                  <a:gd name="T83" fmla="*/ 134 h 290"/>
                  <a:gd name="T84" fmla="*/ 292 w 445"/>
                  <a:gd name="T85" fmla="*/ 246 h 290"/>
                  <a:gd name="T86" fmla="*/ 263 w 445"/>
                  <a:gd name="T87" fmla="*/ 240 h 290"/>
                  <a:gd name="T88" fmla="*/ 269 w 445"/>
                  <a:gd name="T89" fmla="*/ 211 h 290"/>
                  <a:gd name="T90" fmla="*/ 298 w 445"/>
                  <a:gd name="T91" fmla="*/ 218 h 290"/>
                  <a:gd name="T92" fmla="*/ 298 w 445"/>
                  <a:gd name="T93" fmla="*/ 187 h 290"/>
                  <a:gd name="T94" fmla="*/ 269 w 445"/>
                  <a:gd name="T95" fmla="*/ 193 h 290"/>
                  <a:gd name="T96" fmla="*/ 263 w 445"/>
                  <a:gd name="T97" fmla="*/ 164 h 290"/>
                  <a:gd name="T98" fmla="*/ 292 w 445"/>
                  <a:gd name="T99" fmla="*/ 158 h 290"/>
                  <a:gd name="T100" fmla="*/ 298 w 445"/>
                  <a:gd name="T101" fmla="*/ 187 h 290"/>
                  <a:gd name="T102" fmla="*/ 292 w 445"/>
                  <a:gd name="T103" fmla="*/ 140 h 290"/>
                  <a:gd name="T104" fmla="*/ 263 w 445"/>
                  <a:gd name="T105" fmla="*/ 134 h 290"/>
                  <a:gd name="T106" fmla="*/ 269 w 445"/>
                  <a:gd name="T107" fmla="*/ 105 h 290"/>
                  <a:gd name="T108" fmla="*/ 298 w 445"/>
                  <a:gd name="T109" fmla="*/ 111 h 29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5" h="290">
                    <a:moveTo>
                      <a:pt x="445" y="230"/>
                    </a:moveTo>
                    <a:cubicBezTo>
                      <a:pt x="445" y="224"/>
                      <a:pt x="444" y="218"/>
                      <a:pt x="442" y="213"/>
                    </a:cubicBezTo>
                    <a:cubicBezTo>
                      <a:pt x="433" y="184"/>
                      <a:pt x="397" y="165"/>
                      <a:pt x="397" y="165"/>
                    </a:cubicBezTo>
                    <a:cubicBezTo>
                      <a:pt x="325" y="114"/>
                      <a:pt x="314" y="77"/>
                      <a:pt x="313" y="55"/>
                    </a:cubicBezTo>
                    <a:cubicBezTo>
                      <a:pt x="313" y="54"/>
                      <a:pt x="313" y="54"/>
                      <a:pt x="313" y="53"/>
                    </a:cubicBezTo>
                    <a:cubicBezTo>
                      <a:pt x="313" y="26"/>
                      <a:pt x="313" y="26"/>
                      <a:pt x="313" y="26"/>
                    </a:cubicBezTo>
                    <a:cubicBezTo>
                      <a:pt x="313" y="12"/>
                      <a:pt x="302" y="0"/>
                      <a:pt x="288" y="0"/>
                    </a:cubicBezTo>
                    <a:cubicBezTo>
                      <a:pt x="274" y="0"/>
                      <a:pt x="262" y="12"/>
                      <a:pt x="262" y="26"/>
                    </a:cubicBezTo>
                    <a:cubicBezTo>
                      <a:pt x="262" y="29"/>
                      <a:pt x="262" y="29"/>
                      <a:pt x="262" y="29"/>
                    </a:cubicBezTo>
                    <a:cubicBezTo>
                      <a:pt x="220" y="42"/>
                      <a:pt x="193" y="34"/>
                      <a:pt x="183" y="30"/>
                    </a:cubicBezTo>
                    <a:cubicBezTo>
                      <a:pt x="183" y="26"/>
                      <a:pt x="183" y="26"/>
                      <a:pt x="183" y="26"/>
                    </a:cubicBezTo>
                    <a:cubicBezTo>
                      <a:pt x="183" y="12"/>
                      <a:pt x="172" y="0"/>
                      <a:pt x="157" y="0"/>
                    </a:cubicBezTo>
                    <a:cubicBezTo>
                      <a:pt x="143" y="0"/>
                      <a:pt x="132" y="12"/>
                      <a:pt x="132" y="26"/>
                    </a:cubicBezTo>
                    <a:cubicBezTo>
                      <a:pt x="132" y="46"/>
                      <a:pt x="132" y="46"/>
                      <a:pt x="132" y="46"/>
                    </a:cubicBezTo>
                    <a:cubicBezTo>
                      <a:pt x="131" y="46"/>
                      <a:pt x="131" y="46"/>
                      <a:pt x="131" y="46"/>
                    </a:cubicBezTo>
                    <a:cubicBezTo>
                      <a:pt x="131" y="46"/>
                      <a:pt x="132" y="47"/>
                      <a:pt x="132" y="48"/>
                    </a:cubicBezTo>
                    <a:cubicBezTo>
                      <a:pt x="132" y="53"/>
                      <a:pt x="132" y="53"/>
                      <a:pt x="132" y="53"/>
                    </a:cubicBezTo>
                    <a:cubicBezTo>
                      <a:pt x="132" y="53"/>
                      <a:pt x="132" y="53"/>
                      <a:pt x="132" y="53"/>
                    </a:cubicBezTo>
                    <a:cubicBezTo>
                      <a:pt x="131" y="73"/>
                      <a:pt x="122" y="113"/>
                      <a:pt x="48" y="165"/>
                    </a:cubicBezTo>
                    <a:cubicBezTo>
                      <a:pt x="48" y="165"/>
                      <a:pt x="11" y="184"/>
                      <a:pt x="3" y="213"/>
                    </a:cubicBezTo>
                    <a:cubicBezTo>
                      <a:pt x="1" y="218"/>
                      <a:pt x="0" y="224"/>
                      <a:pt x="0" y="230"/>
                    </a:cubicBezTo>
                    <a:cubicBezTo>
                      <a:pt x="0" y="231"/>
                      <a:pt x="0" y="232"/>
                      <a:pt x="0" y="234"/>
                    </a:cubicBezTo>
                    <a:cubicBezTo>
                      <a:pt x="0" y="234"/>
                      <a:pt x="0" y="234"/>
                      <a:pt x="0" y="234"/>
                    </a:cubicBezTo>
                    <a:cubicBezTo>
                      <a:pt x="0" y="278"/>
                      <a:pt x="0" y="278"/>
                      <a:pt x="0" y="278"/>
                    </a:cubicBezTo>
                    <a:cubicBezTo>
                      <a:pt x="0" y="285"/>
                      <a:pt x="6" y="290"/>
                      <a:pt x="12" y="290"/>
                    </a:cubicBezTo>
                    <a:cubicBezTo>
                      <a:pt x="433" y="290"/>
                      <a:pt x="433" y="290"/>
                      <a:pt x="433" y="290"/>
                    </a:cubicBezTo>
                    <a:cubicBezTo>
                      <a:pt x="439" y="290"/>
                      <a:pt x="445" y="285"/>
                      <a:pt x="445" y="278"/>
                    </a:cubicBezTo>
                    <a:cubicBezTo>
                      <a:pt x="445" y="234"/>
                      <a:pt x="445" y="234"/>
                      <a:pt x="445" y="234"/>
                    </a:cubicBezTo>
                    <a:cubicBezTo>
                      <a:pt x="445" y="234"/>
                      <a:pt x="445" y="234"/>
                      <a:pt x="445" y="234"/>
                    </a:cubicBezTo>
                    <a:cubicBezTo>
                      <a:pt x="445" y="232"/>
                      <a:pt x="445" y="231"/>
                      <a:pt x="445" y="230"/>
                    </a:cubicBezTo>
                    <a:close/>
                    <a:moveTo>
                      <a:pt x="181" y="240"/>
                    </a:moveTo>
                    <a:cubicBezTo>
                      <a:pt x="181" y="244"/>
                      <a:pt x="179" y="246"/>
                      <a:pt x="175" y="246"/>
                    </a:cubicBezTo>
                    <a:cubicBezTo>
                      <a:pt x="153" y="246"/>
                      <a:pt x="153" y="246"/>
                      <a:pt x="153" y="246"/>
                    </a:cubicBezTo>
                    <a:cubicBezTo>
                      <a:pt x="149" y="246"/>
                      <a:pt x="146" y="244"/>
                      <a:pt x="146" y="240"/>
                    </a:cubicBezTo>
                    <a:cubicBezTo>
                      <a:pt x="146" y="218"/>
                      <a:pt x="146" y="218"/>
                      <a:pt x="146" y="218"/>
                    </a:cubicBezTo>
                    <a:cubicBezTo>
                      <a:pt x="146" y="214"/>
                      <a:pt x="149" y="211"/>
                      <a:pt x="153" y="211"/>
                    </a:cubicBezTo>
                    <a:cubicBezTo>
                      <a:pt x="175" y="211"/>
                      <a:pt x="175" y="211"/>
                      <a:pt x="175" y="211"/>
                    </a:cubicBezTo>
                    <a:cubicBezTo>
                      <a:pt x="179" y="211"/>
                      <a:pt x="181" y="214"/>
                      <a:pt x="181" y="218"/>
                    </a:cubicBezTo>
                    <a:lnTo>
                      <a:pt x="181" y="240"/>
                    </a:lnTo>
                    <a:close/>
                    <a:moveTo>
                      <a:pt x="181" y="187"/>
                    </a:moveTo>
                    <a:cubicBezTo>
                      <a:pt x="181" y="190"/>
                      <a:pt x="179" y="193"/>
                      <a:pt x="175" y="193"/>
                    </a:cubicBezTo>
                    <a:cubicBezTo>
                      <a:pt x="153" y="193"/>
                      <a:pt x="153" y="193"/>
                      <a:pt x="153" y="193"/>
                    </a:cubicBezTo>
                    <a:cubicBezTo>
                      <a:pt x="149" y="193"/>
                      <a:pt x="146" y="190"/>
                      <a:pt x="146" y="187"/>
                    </a:cubicBezTo>
                    <a:cubicBezTo>
                      <a:pt x="146" y="164"/>
                      <a:pt x="146" y="164"/>
                      <a:pt x="146" y="164"/>
                    </a:cubicBezTo>
                    <a:cubicBezTo>
                      <a:pt x="146" y="161"/>
                      <a:pt x="149" y="158"/>
                      <a:pt x="153" y="158"/>
                    </a:cubicBezTo>
                    <a:cubicBezTo>
                      <a:pt x="175" y="158"/>
                      <a:pt x="175" y="158"/>
                      <a:pt x="175" y="158"/>
                    </a:cubicBezTo>
                    <a:cubicBezTo>
                      <a:pt x="179" y="158"/>
                      <a:pt x="181" y="161"/>
                      <a:pt x="181" y="164"/>
                    </a:cubicBezTo>
                    <a:lnTo>
                      <a:pt x="181" y="187"/>
                    </a:lnTo>
                    <a:close/>
                    <a:moveTo>
                      <a:pt x="181" y="134"/>
                    </a:moveTo>
                    <a:cubicBezTo>
                      <a:pt x="181" y="137"/>
                      <a:pt x="179" y="140"/>
                      <a:pt x="175" y="140"/>
                    </a:cubicBezTo>
                    <a:cubicBezTo>
                      <a:pt x="153" y="140"/>
                      <a:pt x="153" y="140"/>
                      <a:pt x="153" y="140"/>
                    </a:cubicBezTo>
                    <a:cubicBezTo>
                      <a:pt x="149" y="140"/>
                      <a:pt x="146" y="137"/>
                      <a:pt x="146" y="134"/>
                    </a:cubicBezTo>
                    <a:cubicBezTo>
                      <a:pt x="146" y="111"/>
                      <a:pt x="146" y="111"/>
                      <a:pt x="146" y="111"/>
                    </a:cubicBezTo>
                    <a:cubicBezTo>
                      <a:pt x="146" y="108"/>
                      <a:pt x="149" y="105"/>
                      <a:pt x="153" y="105"/>
                    </a:cubicBezTo>
                    <a:cubicBezTo>
                      <a:pt x="175" y="105"/>
                      <a:pt x="175" y="105"/>
                      <a:pt x="175" y="105"/>
                    </a:cubicBezTo>
                    <a:cubicBezTo>
                      <a:pt x="179" y="105"/>
                      <a:pt x="181" y="108"/>
                      <a:pt x="181" y="111"/>
                    </a:cubicBezTo>
                    <a:lnTo>
                      <a:pt x="181" y="134"/>
                    </a:lnTo>
                    <a:close/>
                    <a:moveTo>
                      <a:pt x="240" y="240"/>
                    </a:moveTo>
                    <a:cubicBezTo>
                      <a:pt x="240" y="244"/>
                      <a:pt x="237" y="246"/>
                      <a:pt x="234" y="246"/>
                    </a:cubicBezTo>
                    <a:cubicBezTo>
                      <a:pt x="211" y="246"/>
                      <a:pt x="211" y="246"/>
                      <a:pt x="211" y="246"/>
                    </a:cubicBezTo>
                    <a:cubicBezTo>
                      <a:pt x="208" y="246"/>
                      <a:pt x="205" y="244"/>
                      <a:pt x="205" y="240"/>
                    </a:cubicBezTo>
                    <a:cubicBezTo>
                      <a:pt x="205" y="218"/>
                      <a:pt x="205" y="218"/>
                      <a:pt x="205" y="218"/>
                    </a:cubicBezTo>
                    <a:cubicBezTo>
                      <a:pt x="205" y="214"/>
                      <a:pt x="208" y="211"/>
                      <a:pt x="211" y="211"/>
                    </a:cubicBezTo>
                    <a:cubicBezTo>
                      <a:pt x="234" y="211"/>
                      <a:pt x="234" y="211"/>
                      <a:pt x="234" y="211"/>
                    </a:cubicBezTo>
                    <a:cubicBezTo>
                      <a:pt x="237" y="211"/>
                      <a:pt x="240" y="214"/>
                      <a:pt x="240" y="218"/>
                    </a:cubicBezTo>
                    <a:lnTo>
                      <a:pt x="240" y="240"/>
                    </a:lnTo>
                    <a:close/>
                    <a:moveTo>
                      <a:pt x="240" y="187"/>
                    </a:moveTo>
                    <a:cubicBezTo>
                      <a:pt x="240" y="190"/>
                      <a:pt x="237" y="193"/>
                      <a:pt x="234" y="193"/>
                    </a:cubicBezTo>
                    <a:cubicBezTo>
                      <a:pt x="211" y="193"/>
                      <a:pt x="211" y="193"/>
                      <a:pt x="211" y="193"/>
                    </a:cubicBezTo>
                    <a:cubicBezTo>
                      <a:pt x="208" y="193"/>
                      <a:pt x="205" y="190"/>
                      <a:pt x="205" y="187"/>
                    </a:cubicBezTo>
                    <a:cubicBezTo>
                      <a:pt x="205" y="164"/>
                      <a:pt x="205" y="164"/>
                      <a:pt x="205" y="164"/>
                    </a:cubicBezTo>
                    <a:cubicBezTo>
                      <a:pt x="205" y="161"/>
                      <a:pt x="208" y="158"/>
                      <a:pt x="211" y="158"/>
                    </a:cubicBezTo>
                    <a:cubicBezTo>
                      <a:pt x="234" y="158"/>
                      <a:pt x="234" y="158"/>
                      <a:pt x="234" y="158"/>
                    </a:cubicBezTo>
                    <a:cubicBezTo>
                      <a:pt x="237" y="158"/>
                      <a:pt x="240" y="161"/>
                      <a:pt x="240" y="164"/>
                    </a:cubicBezTo>
                    <a:lnTo>
                      <a:pt x="240" y="187"/>
                    </a:lnTo>
                    <a:close/>
                    <a:moveTo>
                      <a:pt x="240" y="134"/>
                    </a:moveTo>
                    <a:cubicBezTo>
                      <a:pt x="240" y="137"/>
                      <a:pt x="237" y="140"/>
                      <a:pt x="234" y="140"/>
                    </a:cubicBezTo>
                    <a:cubicBezTo>
                      <a:pt x="211" y="140"/>
                      <a:pt x="211" y="140"/>
                      <a:pt x="211" y="140"/>
                    </a:cubicBezTo>
                    <a:cubicBezTo>
                      <a:pt x="208" y="140"/>
                      <a:pt x="205" y="137"/>
                      <a:pt x="205" y="134"/>
                    </a:cubicBezTo>
                    <a:cubicBezTo>
                      <a:pt x="205" y="111"/>
                      <a:pt x="205" y="111"/>
                      <a:pt x="205" y="111"/>
                    </a:cubicBezTo>
                    <a:cubicBezTo>
                      <a:pt x="205" y="108"/>
                      <a:pt x="208" y="105"/>
                      <a:pt x="211" y="105"/>
                    </a:cubicBezTo>
                    <a:cubicBezTo>
                      <a:pt x="234" y="105"/>
                      <a:pt x="234" y="105"/>
                      <a:pt x="234" y="105"/>
                    </a:cubicBezTo>
                    <a:cubicBezTo>
                      <a:pt x="237" y="105"/>
                      <a:pt x="240" y="108"/>
                      <a:pt x="240" y="111"/>
                    </a:cubicBezTo>
                    <a:lnTo>
                      <a:pt x="240" y="134"/>
                    </a:lnTo>
                    <a:close/>
                    <a:moveTo>
                      <a:pt x="298" y="240"/>
                    </a:moveTo>
                    <a:cubicBezTo>
                      <a:pt x="298" y="244"/>
                      <a:pt x="296" y="246"/>
                      <a:pt x="292" y="246"/>
                    </a:cubicBezTo>
                    <a:cubicBezTo>
                      <a:pt x="269" y="246"/>
                      <a:pt x="269" y="246"/>
                      <a:pt x="269" y="246"/>
                    </a:cubicBezTo>
                    <a:cubicBezTo>
                      <a:pt x="266" y="246"/>
                      <a:pt x="263" y="244"/>
                      <a:pt x="263" y="240"/>
                    </a:cubicBezTo>
                    <a:cubicBezTo>
                      <a:pt x="263" y="218"/>
                      <a:pt x="263" y="218"/>
                      <a:pt x="263" y="218"/>
                    </a:cubicBezTo>
                    <a:cubicBezTo>
                      <a:pt x="263" y="214"/>
                      <a:pt x="266" y="211"/>
                      <a:pt x="269" y="211"/>
                    </a:cubicBezTo>
                    <a:cubicBezTo>
                      <a:pt x="292" y="211"/>
                      <a:pt x="292" y="211"/>
                      <a:pt x="292" y="211"/>
                    </a:cubicBezTo>
                    <a:cubicBezTo>
                      <a:pt x="296" y="211"/>
                      <a:pt x="298" y="214"/>
                      <a:pt x="298" y="218"/>
                    </a:cubicBezTo>
                    <a:lnTo>
                      <a:pt x="298" y="240"/>
                    </a:lnTo>
                    <a:close/>
                    <a:moveTo>
                      <a:pt x="298" y="187"/>
                    </a:moveTo>
                    <a:cubicBezTo>
                      <a:pt x="298" y="190"/>
                      <a:pt x="296" y="193"/>
                      <a:pt x="292" y="193"/>
                    </a:cubicBezTo>
                    <a:cubicBezTo>
                      <a:pt x="269" y="193"/>
                      <a:pt x="269" y="193"/>
                      <a:pt x="269" y="193"/>
                    </a:cubicBezTo>
                    <a:cubicBezTo>
                      <a:pt x="266" y="193"/>
                      <a:pt x="263" y="190"/>
                      <a:pt x="263" y="187"/>
                    </a:cubicBezTo>
                    <a:cubicBezTo>
                      <a:pt x="263" y="164"/>
                      <a:pt x="263" y="164"/>
                      <a:pt x="263" y="164"/>
                    </a:cubicBezTo>
                    <a:cubicBezTo>
                      <a:pt x="263" y="161"/>
                      <a:pt x="266" y="158"/>
                      <a:pt x="269" y="158"/>
                    </a:cubicBezTo>
                    <a:cubicBezTo>
                      <a:pt x="292" y="158"/>
                      <a:pt x="292" y="158"/>
                      <a:pt x="292" y="158"/>
                    </a:cubicBezTo>
                    <a:cubicBezTo>
                      <a:pt x="296" y="158"/>
                      <a:pt x="298" y="161"/>
                      <a:pt x="298" y="164"/>
                    </a:cubicBezTo>
                    <a:lnTo>
                      <a:pt x="298" y="187"/>
                    </a:lnTo>
                    <a:close/>
                    <a:moveTo>
                      <a:pt x="298" y="134"/>
                    </a:moveTo>
                    <a:cubicBezTo>
                      <a:pt x="298" y="137"/>
                      <a:pt x="296" y="140"/>
                      <a:pt x="292" y="140"/>
                    </a:cubicBezTo>
                    <a:cubicBezTo>
                      <a:pt x="269" y="140"/>
                      <a:pt x="269" y="140"/>
                      <a:pt x="269" y="140"/>
                    </a:cubicBezTo>
                    <a:cubicBezTo>
                      <a:pt x="266" y="140"/>
                      <a:pt x="263" y="137"/>
                      <a:pt x="263" y="134"/>
                    </a:cubicBezTo>
                    <a:cubicBezTo>
                      <a:pt x="263" y="111"/>
                      <a:pt x="263" y="111"/>
                      <a:pt x="263" y="111"/>
                    </a:cubicBezTo>
                    <a:cubicBezTo>
                      <a:pt x="263" y="108"/>
                      <a:pt x="266" y="105"/>
                      <a:pt x="269" y="105"/>
                    </a:cubicBezTo>
                    <a:cubicBezTo>
                      <a:pt x="292" y="105"/>
                      <a:pt x="292" y="105"/>
                      <a:pt x="292" y="105"/>
                    </a:cubicBezTo>
                    <a:cubicBezTo>
                      <a:pt x="296" y="105"/>
                      <a:pt x="298" y="108"/>
                      <a:pt x="298" y="111"/>
                    </a:cubicBezTo>
                    <a:lnTo>
                      <a:pt x="298" y="134"/>
                    </a:lnTo>
                    <a:close/>
                  </a:path>
                </a:pathLst>
              </a:custGeom>
              <a:solidFill>
                <a:schemeClr val="accent2"/>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86" name="Freeform 8"/>
              <p:cNvSpPr/>
              <p:nvPr/>
            </p:nvSpPr>
            <p:spPr bwMode="auto">
              <a:xfrm>
                <a:off x="1165225" y="1162051"/>
                <a:ext cx="157163" cy="150813"/>
              </a:xfrm>
              <a:custGeom>
                <a:gdLst>
                  <a:gd name="T0" fmla="*/ 31 w 99"/>
                  <a:gd name="T1" fmla="*/ 95 h 95"/>
                  <a:gd name="T2" fmla="*/ 0 w 99"/>
                  <a:gd name="T3" fmla="*/ 0 h 95"/>
                  <a:gd name="T4" fmla="*/ 99 w 99"/>
                  <a:gd name="T5" fmla="*/ 39 h 95"/>
                  <a:gd name="T6" fmla="*/ 31 w 99"/>
                  <a:gd name="T7" fmla="*/ 95 h 95"/>
                </a:gdLst>
                <a:cxnLst>
                  <a:cxn ang="0">
                    <a:pos x="T0" y="T1"/>
                  </a:cxn>
                  <a:cxn ang="0">
                    <a:pos x="T2" y="T3"/>
                  </a:cxn>
                  <a:cxn ang="0">
                    <a:pos x="T4" y="T5"/>
                  </a:cxn>
                  <a:cxn ang="0">
                    <a:pos x="T6" y="T7"/>
                  </a:cxn>
                </a:cxnLst>
                <a:rect l="0" t="0" r="r" b="b"/>
                <a:pathLst>
                  <a:path w="99" h="95">
                    <a:moveTo>
                      <a:pt x="31" y="95"/>
                    </a:moveTo>
                    <a:lnTo>
                      <a:pt x="0" y="0"/>
                    </a:lnTo>
                    <a:lnTo>
                      <a:pt x="99" y="39"/>
                    </a:lnTo>
                    <a:lnTo>
                      <a:pt x="31" y="95"/>
                    </a:lnTo>
                    <a:close/>
                  </a:path>
                </a:pathLst>
              </a:custGeom>
              <a:solidFill>
                <a:srgbClr val="D8BC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88" name="Freeform 9"/>
              <p:cNvSpPr>
                <a:spLocks noEditPoints="1"/>
              </p:cNvSpPr>
              <p:nvPr/>
            </p:nvSpPr>
            <p:spPr bwMode="auto">
              <a:xfrm>
                <a:off x="1162050" y="1155701"/>
                <a:ext cx="592138" cy="409575"/>
              </a:xfrm>
              <a:custGeom>
                <a:gdLst>
                  <a:gd name="T0" fmla="*/ 104 w 207"/>
                  <a:gd name="T1" fmla="*/ 0 h 143"/>
                  <a:gd name="T2" fmla="*/ 0 w 207"/>
                  <a:gd name="T3" fmla="*/ 71 h 143"/>
                  <a:gd name="T4" fmla="*/ 104 w 207"/>
                  <a:gd name="T5" fmla="*/ 143 h 143"/>
                  <a:gd name="T6" fmla="*/ 207 w 207"/>
                  <a:gd name="T7" fmla="*/ 71 h 143"/>
                  <a:gd name="T8" fmla="*/ 104 w 207"/>
                  <a:gd name="T9" fmla="*/ 0 h 143"/>
                  <a:gd name="T10" fmla="*/ 54 w 207"/>
                  <a:gd name="T11" fmla="*/ 85 h 143"/>
                  <a:gd name="T12" fmla="*/ 40 w 207"/>
                  <a:gd name="T13" fmla="*/ 71 h 143"/>
                  <a:gd name="T14" fmla="*/ 54 w 207"/>
                  <a:gd name="T15" fmla="*/ 57 h 143"/>
                  <a:gd name="T16" fmla="*/ 68 w 207"/>
                  <a:gd name="T17" fmla="*/ 71 h 143"/>
                  <a:gd name="T18" fmla="*/ 54 w 207"/>
                  <a:gd name="T19" fmla="*/ 85 h 143"/>
                  <a:gd name="T20" fmla="*/ 104 w 207"/>
                  <a:gd name="T21" fmla="*/ 85 h 143"/>
                  <a:gd name="T22" fmla="*/ 90 w 207"/>
                  <a:gd name="T23" fmla="*/ 71 h 143"/>
                  <a:gd name="T24" fmla="*/ 104 w 207"/>
                  <a:gd name="T25" fmla="*/ 57 h 143"/>
                  <a:gd name="T26" fmla="*/ 118 w 207"/>
                  <a:gd name="T27" fmla="*/ 71 h 143"/>
                  <a:gd name="T28" fmla="*/ 104 w 207"/>
                  <a:gd name="T29" fmla="*/ 85 h 143"/>
                  <a:gd name="T30" fmla="*/ 154 w 207"/>
                  <a:gd name="T31" fmla="*/ 85 h 143"/>
                  <a:gd name="T32" fmla="*/ 140 w 207"/>
                  <a:gd name="T33" fmla="*/ 71 h 143"/>
                  <a:gd name="T34" fmla="*/ 154 w 207"/>
                  <a:gd name="T35" fmla="*/ 57 h 143"/>
                  <a:gd name="T36" fmla="*/ 168 w 207"/>
                  <a:gd name="T37" fmla="*/ 71 h 143"/>
                  <a:gd name="T38" fmla="*/ 154 w 207"/>
                  <a:gd name="T39" fmla="*/ 85 h 14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6" h="143">
                    <a:moveTo>
                      <a:pt x="104" y="0"/>
                    </a:moveTo>
                    <a:cubicBezTo>
                      <a:pt x="47" y="0"/>
                      <a:pt x="0" y="32"/>
                      <a:pt x="0" y="71"/>
                    </a:cubicBezTo>
                    <a:cubicBezTo>
                      <a:pt x="0" y="111"/>
                      <a:pt x="47" y="143"/>
                      <a:pt x="104" y="143"/>
                    </a:cubicBezTo>
                    <a:cubicBezTo>
                      <a:pt x="161" y="143"/>
                      <a:pt x="207" y="111"/>
                      <a:pt x="207" y="71"/>
                    </a:cubicBezTo>
                    <a:cubicBezTo>
                      <a:pt x="207" y="32"/>
                      <a:pt x="161" y="0"/>
                      <a:pt x="104" y="0"/>
                    </a:cubicBezTo>
                    <a:close/>
                    <a:moveTo>
                      <a:pt x="54" y="85"/>
                    </a:moveTo>
                    <a:cubicBezTo>
                      <a:pt x="46" y="85"/>
                      <a:pt x="40" y="79"/>
                      <a:pt x="40" y="71"/>
                    </a:cubicBezTo>
                    <a:cubicBezTo>
                      <a:pt x="40" y="64"/>
                      <a:pt x="46" y="57"/>
                      <a:pt x="54" y="57"/>
                    </a:cubicBezTo>
                    <a:cubicBezTo>
                      <a:pt x="62" y="57"/>
                      <a:pt x="68" y="64"/>
                      <a:pt x="68" y="71"/>
                    </a:cubicBezTo>
                    <a:cubicBezTo>
                      <a:pt x="68" y="79"/>
                      <a:pt x="62" y="85"/>
                      <a:pt x="54" y="85"/>
                    </a:cubicBezTo>
                    <a:close/>
                    <a:moveTo>
                      <a:pt x="104" y="85"/>
                    </a:moveTo>
                    <a:cubicBezTo>
                      <a:pt x="96" y="85"/>
                      <a:pt x="90" y="79"/>
                      <a:pt x="90" y="71"/>
                    </a:cubicBezTo>
                    <a:cubicBezTo>
                      <a:pt x="90" y="64"/>
                      <a:pt x="96" y="57"/>
                      <a:pt x="104" y="57"/>
                    </a:cubicBezTo>
                    <a:cubicBezTo>
                      <a:pt x="112" y="57"/>
                      <a:pt x="118" y="64"/>
                      <a:pt x="118" y="71"/>
                    </a:cubicBezTo>
                    <a:cubicBezTo>
                      <a:pt x="118" y="79"/>
                      <a:pt x="112" y="85"/>
                      <a:pt x="104" y="85"/>
                    </a:cubicBezTo>
                    <a:close/>
                    <a:moveTo>
                      <a:pt x="154" y="85"/>
                    </a:moveTo>
                    <a:cubicBezTo>
                      <a:pt x="146" y="85"/>
                      <a:pt x="140" y="79"/>
                      <a:pt x="140" y="71"/>
                    </a:cubicBezTo>
                    <a:cubicBezTo>
                      <a:pt x="140" y="64"/>
                      <a:pt x="146" y="57"/>
                      <a:pt x="154" y="57"/>
                    </a:cubicBezTo>
                    <a:cubicBezTo>
                      <a:pt x="162" y="57"/>
                      <a:pt x="168" y="64"/>
                      <a:pt x="168" y="71"/>
                    </a:cubicBezTo>
                    <a:cubicBezTo>
                      <a:pt x="168" y="79"/>
                      <a:pt x="162" y="85"/>
                      <a:pt x="154" y="85"/>
                    </a:cubicBezTo>
                    <a:close/>
                  </a:path>
                </a:pathLst>
              </a:custGeom>
              <a:solidFill>
                <a:schemeClr val="accent2"/>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grpSp>
      </p:grpSp>
      <p:sp>
        <p:nvSpPr>
          <p:cNvPr id="197" name="AutoShape 3"/>
          <p:cNvSpPr>
            <a:spLocks noChangeAspect="1" noChangeArrowheads="1" noTextEdit="1"/>
          </p:cNvSpPr>
          <p:nvPr/>
        </p:nvSpPr>
        <p:spPr bwMode="auto">
          <a:xfrm>
            <a:off x="11653220" y="-33316"/>
            <a:ext cx="4883292" cy="303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F2F2F2"/>
              </a:solidFill>
            </a:endParaRPr>
          </a:p>
        </p:txBody>
      </p:sp>
      <p:sp>
        <p:nvSpPr>
          <p:cNvPr id="4" name="TextBox 3"/>
          <p:cNvSpPr txBox="1"/>
          <p:nvPr/>
        </p:nvSpPr>
        <p:spPr>
          <a:xfrm>
            <a:off x="4705535" y="3569160"/>
            <a:ext cx="2695813" cy="584775"/>
          </a:xfrm>
          <a:prstGeom prst="rect">
            <a:avLst/>
          </a:prstGeom>
          <a:noFill/>
        </p:spPr>
        <p:txBody>
          <a:bodyPr wrap="square" rtlCol="0">
            <a:spAutoFit/>
          </a:bodyPr>
          <a:lstStyle/>
          <a:p>
            <a:pPr algn="ctr"/>
            <a:r>
              <a:rPr lang="zh-CN" altLang="en-US" sz="3200" b="1" smtClean="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企业理念</a:t>
            </a:r>
            <a:endParaRPr lang="zh-CN" altLang="en-US" sz="3200" b="1">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8" name="Freeform 7"/>
          <p:cNvSpPr/>
          <p:nvPr/>
        </p:nvSpPr>
        <p:spPr bwMode="auto">
          <a:xfrm>
            <a:off x="2958961" y="2506663"/>
            <a:ext cx="1855787" cy="2146300"/>
          </a:xfrm>
          <a:custGeom>
            <a:gdLst>
              <a:gd name="T0" fmla="*/ 0 w 1169"/>
              <a:gd name="T1" fmla="*/ 1014 h 1352"/>
              <a:gd name="T2" fmla="*/ 0 w 1169"/>
              <a:gd name="T3" fmla="*/ 338 h 1352"/>
              <a:gd name="T4" fmla="*/ 584 w 1169"/>
              <a:gd name="T5" fmla="*/ 0 h 1352"/>
              <a:gd name="T6" fmla="*/ 1169 w 1169"/>
              <a:gd name="T7" fmla="*/ 338 h 1352"/>
              <a:gd name="T8" fmla="*/ 1169 w 1169"/>
              <a:gd name="T9" fmla="*/ 1014 h 1352"/>
              <a:gd name="T10" fmla="*/ 584 w 1169"/>
              <a:gd name="T11" fmla="*/ 1352 h 1352"/>
              <a:gd name="T12" fmla="*/ 0 w 1169"/>
              <a:gd name="T13" fmla="*/ 1014 h 1352"/>
            </a:gdLst>
            <a:cxnLst>
              <a:cxn ang="0">
                <a:pos x="T0" y="T1"/>
              </a:cxn>
              <a:cxn ang="0">
                <a:pos x="T2" y="T3"/>
              </a:cxn>
              <a:cxn ang="0">
                <a:pos x="T4" y="T5"/>
              </a:cxn>
              <a:cxn ang="0">
                <a:pos x="T6" y="T7"/>
              </a:cxn>
              <a:cxn ang="0">
                <a:pos x="T8" y="T9"/>
              </a:cxn>
              <a:cxn ang="0">
                <a:pos x="T10" y="T11"/>
              </a:cxn>
              <a:cxn ang="0">
                <a:pos x="T12" y="T13"/>
              </a:cxn>
            </a:cxnLst>
            <a:rect l="0" t="0" r="r" b="b"/>
            <a:pathLst>
              <a:path w="1169" h="1352">
                <a:moveTo>
                  <a:pt x="0" y="1014"/>
                </a:moveTo>
                <a:lnTo>
                  <a:pt x="0" y="338"/>
                </a:lnTo>
                <a:lnTo>
                  <a:pt x="584" y="0"/>
                </a:lnTo>
                <a:lnTo>
                  <a:pt x="1169" y="338"/>
                </a:lnTo>
                <a:lnTo>
                  <a:pt x="1169" y="1014"/>
                </a:lnTo>
                <a:lnTo>
                  <a:pt x="584" y="1352"/>
                </a:lnTo>
                <a:lnTo>
                  <a:pt x="0" y="1014"/>
                </a:lnTo>
                <a:close/>
              </a:path>
            </a:pathLst>
          </a:custGeom>
          <a:noFill/>
          <a:ln>
            <a:solidFill>
              <a:schemeClr val="accent2">
                <a:lumMod val="95000"/>
              </a:schemeClr>
            </a:solidFill>
          </a:ln>
        </p:spPr>
        <p:txBody>
          <a:bodyPr vert="horz" wrap="square" lIns="91440" tIns="45720" rIns="91440" bIns="45720" numCol="1" anchor="t" anchorCtr="0" compatLnSpc="1"/>
          <a:lstStyle/>
          <a:p>
            <a:endParaRPr lang="zh-CN" altLang="en-US">
              <a:solidFill>
                <a:srgbClr val="F2F2F2"/>
              </a:solidFill>
            </a:endParaRPr>
          </a:p>
        </p:txBody>
      </p:sp>
      <p:sp>
        <p:nvSpPr>
          <p:cNvPr id="20" name="Freeform 9"/>
          <p:cNvSpPr/>
          <p:nvPr/>
        </p:nvSpPr>
        <p:spPr bwMode="auto">
          <a:xfrm>
            <a:off x="7276961" y="2506663"/>
            <a:ext cx="1855787" cy="2146300"/>
          </a:xfrm>
          <a:custGeom>
            <a:gdLst>
              <a:gd name="T0" fmla="*/ 0 w 1169"/>
              <a:gd name="T1" fmla="*/ 1014 h 1352"/>
              <a:gd name="T2" fmla="*/ 0 w 1169"/>
              <a:gd name="T3" fmla="*/ 338 h 1352"/>
              <a:gd name="T4" fmla="*/ 585 w 1169"/>
              <a:gd name="T5" fmla="*/ 0 h 1352"/>
              <a:gd name="T6" fmla="*/ 1169 w 1169"/>
              <a:gd name="T7" fmla="*/ 338 h 1352"/>
              <a:gd name="T8" fmla="*/ 1169 w 1169"/>
              <a:gd name="T9" fmla="*/ 1014 h 1352"/>
              <a:gd name="T10" fmla="*/ 585 w 1169"/>
              <a:gd name="T11" fmla="*/ 1352 h 1352"/>
              <a:gd name="T12" fmla="*/ 0 w 1169"/>
              <a:gd name="T13" fmla="*/ 1014 h 1352"/>
            </a:gdLst>
            <a:cxnLst>
              <a:cxn ang="0">
                <a:pos x="T0" y="T1"/>
              </a:cxn>
              <a:cxn ang="0">
                <a:pos x="T2" y="T3"/>
              </a:cxn>
              <a:cxn ang="0">
                <a:pos x="T4" y="T5"/>
              </a:cxn>
              <a:cxn ang="0">
                <a:pos x="T6" y="T7"/>
              </a:cxn>
              <a:cxn ang="0">
                <a:pos x="T8" y="T9"/>
              </a:cxn>
              <a:cxn ang="0">
                <a:pos x="T10" y="T11"/>
              </a:cxn>
              <a:cxn ang="0">
                <a:pos x="T12" y="T13"/>
              </a:cxn>
            </a:cxnLst>
            <a:rect l="0" t="0" r="r" b="b"/>
            <a:pathLst>
              <a:path w="1169" h="1352">
                <a:moveTo>
                  <a:pt x="0" y="1014"/>
                </a:moveTo>
                <a:lnTo>
                  <a:pt x="0" y="338"/>
                </a:lnTo>
                <a:lnTo>
                  <a:pt x="585" y="0"/>
                </a:lnTo>
                <a:lnTo>
                  <a:pt x="1169" y="338"/>
                </a:lnTo>
                <a:lnTo>
                  <a:pt x="1169" y="1014"/>
                </a:lnTo>
                <a:lnTo>
                  <a:pt x="585" y="1352"/>
                </a:lnTo>
                <a:lnTo>
                  <a:pt x="0" y="1014"/>
                </a:lnTo>
                <a:close/>
              </a:path>
            </a:pathLst>
          </a:custGeom>
          <a:noFill/>
          <a:ln>
            <a:solidFill>
              <a:schemeClr val="accent1">
                <a:lumMod val="20000"/>
                <a:lumOff val="80000"/>
              </a:schemeClr>
            </a:solidFill>
          </a:ln>
        </p:spPr>
        <p:txBody>
          <a:bodyPr vert="horz" wrap="square" lIns="91440" tIns="45720" rIns="91440" bIns="45720" numCol="1" anchor="t" anchorCtr="0" compatLnSpc="1"/>
          <a:lstStyle/>
          <a:p>
            <a:endParaRPr lang="zh-CN" altLang="en-US">
              <a:solidFill>
                <a:srgbClr val="F2F2F2"/>
              </a:solidFill>
            </a:endParaRPr>
          </a:p>
        </p:txBody>
      </p:sp>
      <p:sp>
        <p:nvSpPr>
          <p:cNvPr id="24" name="Freeform 13"/>
          <p:cNvSpPr/>
          <p:nvPr/>
        </p:nvSpPr>
        <p:spPr bwMode="auto">
          <a:xfrm>
            <a:off x="6195873" y="4376738"/>
            <a:ext cx="1858962" cy="2146300"/>
          </a:xfrm>
          <a:custGeom>
            <a:gdLst>
              <a:gd name="T0" fmla="*/ 0 w 1171"/>
              <a:gd name="T1" fmla="*/ 1014 h 1352"/>
              <a:gd name="T2" fmla="*/ 0 w 1171"/>
              <a:gd name="T3" fmla="*/ 338 h 1352"/>
              <a:gd name="T4" fmla="*/ 585 w 1171"/>
              <a:gd name="T5" fmla="*/ 0 h 1352"/>
              <a:gd name="T6" fmla="*/ 1171 w 1171"/>
              <a:gd name="T7" fmla="*/ 338 h 1352"/>
              <a:gd name="T8" fmla="*/ 1171 w 1171"/>
              <a:gd name="T9" fmla="*/ 1014 h 1352"/>
              <a:gd name="T10" fmla="*/ 585 w 1171"/>
              <a:gd name="T11" fmla="*/ 1352 h 1352"/>
              <a:gd name="T12" fmla="*/ 0 w 1171"/>
              <a:gd name="T13" fmla="*/ 1014 h 1352"/>
            </a:gd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5" y="0"/>
                </a:lnTo>
                <a:lnTo>
                  <a:pt x="1171" y="338"/>
                </a:lnTo>
                <a:lnTo>
                  <a:pt x="1171" y="1014"/>
                </a:lnTo>
                <a:lnTo>
                  <a:pt x="585" y="1352"/>
                </a:lnTo>
                <a:lnTo>
                  <a:pt x="0" y="1014"/>
                </a:lnTo>
                <a:close/>
              </a:path>
            </a:pathLst>
          </a:custGeom>
          <a:noFill/>
          <a:ln>
            <a:solidFill>
              <a:schemeClr val="accent2"/>
            </a:solidFill>
          </a:ln>
        </p:spPr>
        <p:txBody>
          <a:bodyPr vert="horz" wrap="square" lIns="91440" tIns="45720" rIns="91440" bIns="45720" numCol="1" anchor="t" anchorCtr="0" compatLnSpc="1"/>
          <a:lstStyle/>
          <a:p>
            <a:endParaRPr lang="zh-CN" altLang="en-US">
              <a:solidFill>
                <a:srgbClr val="F2F2F2"/>
              </a:solidFill>
            </a:endParaRPr>
          </a:p>
        </p:txBody>
      </p:sp>
      <p:sp>
        <p:nvSpPr>
          <p:cNvPr id="26" name="Freeform 15"/>
          <p:cNvSpPr/>
          <p:nvPr/>
        </p:nvSpPr>
        <p:spPr bwMode="auto">
          <a:xfrm>
            <a:off x="4036873" y="636588"/>
            <a:ext cx="1858962" cy="2146300"/>
          </a:xfrm>
          <a:custGeom>
            <a:gdLst>
              <a:gd name="T0" fmla="*/ 0 w 1171"/>
              <a:gd name="T1" fmla="*/ 1014 h 1352"/>
              <a:gd name="T2" fmla="*/ 0 w 1171"/>
              <a:gd name="T3" fmla="*/ 338 h 1352"/>
              <a:gd name="T4" fmla="*/ 586 w 1171"/>
              <a:gd name="T5" fmla="*/ 0 h 1352"/>
              <a:gd name="T6" fmla="*/ 1171 w 1171"/>
              <a:gd name="T7" fmla="*/ 338 h 1352"/>
              <a:gd name="T8" fmla="*/ 1171 w 1171"/>
              <a:gd name="T9" fmla="*/ 1014 h 1352"/>
              <a:gd name="T10" fmla="*/ 586 w 1171"/>
              <a:gd name="T11" fmla="*/ 1352 h 1352"/>
              <a:gd name="T12" fmla="*/ 0 w 1171"/>
              <a:gd name="T13" fmla="*/ 1014 h 1352"/>
            </a:gdLst>
            <a:cxnLst>
              <a:cxn ang="0">
                <a:pos x="T0" y="T1"/>
              </a:cxn>
              <a:cxn ang="0">
                <a:pos x="T2" y="T3"/>
              </a:cxn>
              <a:cxn ang="0">
                <a:pos x="T4" y="T5"/>
              </a:cxn>
              <a:cxn ang="0">
                <a:pos x="T6" y="T7"/>
              </a:cxn>
              <a:cxn ang="0">
                <a:pos x="T8" y="T9"/>
              </a:cxn>
              <a:cxn ang="0">
                <a:pos x="T10" y="T11"/>
              </a:cxn>
              <a:cxn ang="0">
                <a:pos x="T12" y="T13"/>
              </a:cxn>
            </a:cxnLst>
            <a:rect l="0" t="0" r="r" b="b"/>
            <a:pathLst>
              <a:path w="1171" h="1352">
                <a:moveTo>
                  <a:pt x="0" y="1014"/>
                </a:moveTo>
                <a:lnTo>
                  <a:pt x="0" y="338"/>
                </a:lnTo>
                <a:lnTo>
                  <a:pt x="586" y="0"/>
                </a:lnTo>
                <a:lnTo>
                  <a:pt x="1171" y="338"/>
                </a:lnTo>
                <a:lnTo>
                  <a:pt x="1171" y="1014"/>
                </a:lnTo>
                <a:lnTo>
                  <a:pt x="586" y="1352"/>
                </a:lnTo>
                <a:lnTo>
                  <a:pt x="0" y="1014"/>
                </a:lnTo>
                <a:close/>
              </a:path>
            </a:pathLst>
          </a:custGeom>
          <a:noFill/>
          <a:ln>
            <a:solidFill>
              <a:schemeClr val="accent2">
                <a:lumMod val="95000"/>
              </a:schemeClr>
            </a:solidFill>
          </a:ln>
        </p:spPr>
        <p:txBody>
          <a:bodyPr vert="horz" wrap="square" lIns="91440" tIns="45720" rIns="91440" bIns="45720" numCol="1" anchor="t" anchorCtr="0" compatLnSpc="1"/>
          <a:lstStyle/>
          <a:p>
            <a:endParaRPr lang="zh-CN" altLang="en-US">
              <a:solidFill>
                <a:srgbClr val="F2F2F2"/>
              </a:solidFill>
            </a:endParaRPr>
          </a:p>
        </p:txBody>
      </p:sp>
      <p:sp>
        <p:nvSpPr>
          <p:cNvPr id="30" name="Freeform 19"/>
          <p:cNvSpPr/>
          <p:nvPr/>
        </p:nvSpPr>
        <p:spPr bwMode="auto">
          <a:xfrm>
            <a:off x="6306998" y="765498"/>
            <a:ext cx="631825" cy="682625"/>
          </a:xfrm>
          <a:custGeom>
            <a:gdLst>
              <a:gd name="T0" fmla="*/ 0 w 398"/>
              <a:gd name="T1" fmla="*/ 430 h 430"/>
              <a:gd name="T2" fmla="*/ 398 w 398"/>
              <a:gd name="T3" fmla="*/ 430 h 430"/>
              <a:gd name="T4" fmla="*/ 398 w 398"/>
              <a:gd name="T5" fmla="*/ 0 h 430"/>
              <a:gd name="T6" fmla="*/ 0 w 398"/>
              <a:gd name="T7" fmla="*/ 231 h 430"/>
              <a:gd name="T8" fmla="*/ 0 w 398"/>
              <a:gd name="T9" fmla="*/ 430 h 430"/>
            </a:gd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chemeClr val="accent2"/>
          </a:solidFill>
          <a:ln>
            <a:noFill/>
          </a:ln>
        </p:spPr>
        <p:txBody>
          <a:bodyPr vert="horz" wrap="square" lIns="91440" tIns="45720" rIns="91440" bIns="45720" numCol="1" anchor="t" anchorCtr="0" compatLnSpc="1"/>
          <a:lstStyle/>
          <a:p>
            <a:endParaRPr lang="zh-CN" altLang="en-US">
              <a:solidFill>
                <a:srgbClr val="F2F2F2"/>
              </a:solidFill>
            </a:endParaRPr>
          </a:p>
        </p:txBody>
      </p:sp>
      <p:sp>
        <p:nvSpPr>
          <p:cNvPr id="32" name="Freeform 21"/>
          <p:cNvSpPr/>
          <p:nvPr/>
        </p:nvSpPr>
        <p:spPr bwMode="auto">
          <a:xfrm>
            <a:off x="4147998" y="4509914"/>
            <a:ext cx="631825" cy="682625"/>
          </a:xfrm>
          <a:custGeom>
            <a:gdLst>
              <a:gd name="T0" fmla="*/ 0 w 398"/>
              <a:gd name="T1" fmla="*/ 430 h 430"/>
              <a:gd name="T2" fmla="*/ 398 w 398"/>
              <a:gd name="T3" fmla="*/ 430 h 430"/>
              <a:gd name="T4" fmla="*/ 398 w 398"/>
              <a:gd name="T5" fmla="*/ 0 h 430"/>
              <a:gd name="T6" fmla="*/ 0 w 398"/>
              <a:gd name="T7" fmla="*/ 231 h 430"/>
              <a:gd name="T8" fmla="*/ 0 w 398"/>
              <a:gd name="T9" fmla="*/ 430 h 430"/>
            </a:gd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chemeClr val="accent2"/>
          </a:solidFill>
          <a:ln>
            <a:noFill/>
          </a:ln>
        </p:spPr>
        <p:txBody>
          <a:bodyPr vert="horz" wrap="square" lIns="91440" tIns="45720" rIns="91440" bIns="45720" numCol="1" anchor="t" anchorCtr="0" compatLnSpc="1"/>
          <a:lstStyle/>
          <a:p>
            <a:endParaRPr lang="zh-CN" altLang="en-US">
              <a:solidFill>
                <a:srgbClr val="F2F2F2"/>
              </a:solidFill>
            </a:endParaRPr>
          </a:p>
        </p:txBody>
      </p:sp>
      <p:grpSp>
        <p:nvGrpSpPr>
          <p:cNvPr id="5" name="组合 4"/>
          <p:cNvGrpSpPr/>
          <p:nvPr/>
        </p:nvGrpSpPr>
        <p:grpSpPr>
          <a:xfrm>
            <a:off x="4170131" y="728114"/>
            <a:ext cx="631825" cy="682625"/>
            <a:chOff x="4170131" y="728114"/>
            <a:chExt cx="631825" cy="682625"/>
          </a:xfrm>
        </p:grpSpPr>
        <p:sp>
          <p:nvSpPr>
            <p:cNvPr id="27" name="Freeform 16"/>
            <p:cNvSpPr/>
            <p:nvPr/>
          </p:nvSpPr>
          <p:spPr bwMode="auto">
            <a:xfrm>
              <a:off x="4170131" y="728114"/>
              <a:ext cx="631825" cy="682625"/>
            </a:xfrm>
            <a:custGeom>
              <a:gdLst>
                <a:gd name="T0" fmla="*/ 0 w 398"/>
                <a:gd name="T1" fmla="*/ 430 h 430"/>
                <a:gd name="T2" fmla="*/ 398 w 398"/>
                <a:gd name="T3" fmla="*/ 430 h 430"/>
                <a:gd name="T4" fmla="*/ 398 w 398"/>
                <a:gd name="T5" fmla="*/ 0 h 430"/>
                <a:gd name="T6" fmla="*/ 0 w 398"/>
                <a:gd name="T7" fmla="*/ 231 h 430"/>
                <a:gd name="T8" fmla="*/ 0 w 398"/>
                <a:gd name="T9" fmla="*/ 430 h 430"/>
              </a:gd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chemeClr val="accent2">
                <a:lumMod val="95000"/>
                <a:alpha val="50000"/>
              </a:schemeClr>
            </a:solidFill>
            <a:ln>
              <a:noFill/>
            </a:ln>
          </p:spPr>
          <p:txBody>
            <a:bodyPr vert="horz" wrap="square" lIns="91440" tIns="45720" rIns="91440" bIns="45720" numCol="1" anchor="t" anchorCtr="0" compatLnSpc="1"/>
            <a:lstStyle/>
            <a:p>
              <a:endParaRPr lang="zh-CN" altLang="en-US">
                <a:solidFill>
                  <a:srgbClr val="F2F2F2"/>
                </a:solidFill>
              </a:endParaRPr>
            </a:p>
          </p:txBody>
        </p:sp>
        <p:sp>
          <p:nvSpPr>
            <p:cNvPr id="35" name="Freeform 24"/>
            <p:cNvSpPr>
              <a:spLocks noEditPoints="1"/>
            </p:cNvSpPr>
            <p:nvPr/>
          </p:nvSpPr>
          <p:spPr bwMode="auto">
            <a:xfrm>
              <a:off x="4451211" y="1028701"/>
              <a:ext cx="146050" cy="309563"/>
            </a:xfrm>
            <a:custGeom>
              <a:gdLst>
                <a:gd name="T0" fmla="*/ 50 w 50"/>
                <a:gd name="T1" fmla="*/ 82 h 107"/>
                <a:gd name="T2" fmla="*/ 42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2 w 50"/>
                <a:gd name="T17" fmla="*/ 7 h 107"/>
                <a:gd name="T18" fmla="*/ 50 w 50"/>
                <a:gd name="T19" fmla="*/ 25 h 107"/>
                <a:gd name="T20" fmla="*/ 50 w 50"/>
                <a:gd name="T21" fmla="*/ 82 h 107"/>
                <a:gd name="T22" fmla="*/ 33 w 50"/>
                <a:gd name="T23" fmla="*/ 24 h 107"/>
                <a:gd name="T24" fmla="*/ 31 w 50"/>
                <a:gd name="T25" fmla="*/ 18 h 107"/>
                <a:gd name="T26" fmla="*/ 24 w 50"/>
                <a:gd name="T27" fmla="*/ 15 h 107"/>
                <a:gd name="T28" fmla="*/ 18 w 50"/>
                <a:gd name="T29" fmla="*/ 18 h 107"/>
                <a:gd name="T30" fmla="*/ 15 w 50"/>
                <a:gd name="T31" fmla="*/ 24 h 107"/>
                <a:gd name="T32" fmla="*/ 15 w 50"/>
                <a:gd name="T33" fmla="*/ 82 h 107"/>
                <a:gd name="T34" fmla="*/ 18 w 50"/>
                <a:gd name="T35" fmla="*/ 88 h 107"/>
                <a:gd name="T36" fmla="*/ 24 w 50"/>
                <a:gd name="T37" fmla="*/ 91 h 107"/>
                <a:gd name="T38" fmla="*/ 31 w 50"/>
                <a:gd name="T39" fmla="*/ 88 h 107"/>
                <a:gd name="T40" fmla="*/ 33 w 50"/>
                <a:gd name="T41" fmla="*/ 82 h 107"/>
                <a:gd name="T42" fmla="*/ 33 w 50"/>
                <a:gd name="T43" fmla="*/ 24 h 10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2" y="99"/>
                  </a:cubicBezTo>
                  <a:cubicBezTo>
                    <a:pt x="37" y="104"/>
                    <a:pt x="31"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7" y="2"/>
                    <a:pt x="42" y="7"/>
                  </a:cubicBezTo>
                  <a:cubicBezTo>
                    <a:pt x="47" y="12"/>
                    <a:pt x="50" y="18"/>
                    <a:pt x="50" y="25"/>
                  </a:cubicBezTo>
                  <a:lnTo>
                    <a:pt x="50" y="82"/>
                  </a:lnTo>
                  <a:close/>
                  <a:moveTo>
                    <a:pt x="33" y="24"/>
                  </a:moveTo>
                  <a:cubicBezTo>
                    <a:pt x="33" y="22"/>
                    <a:pt x="32" y="20"/>
                    <a:pt x="31" y="18"/>
                  </a:cubicBezTo>
                  <a:cubicBezTo>
                    <a:pt x="29" y="16"/>
                    <a:pt x="27" y="15"/>
                    <a:pt x="24" y="15"/>
                  </a:cubicBezTo>
                  <a:cubicBezTo>
                    <a:pt x="22" y="15"/>
                    <a:pt x="20" y="16"/>
                    <a:pt x="18" y="18"/>
                  </a:cubicBezTo>
                  <a:cubicBezTo>
                    <a:pt x="16" y="20"/>
                    <a:pt x="15" y="22"/>
                    <a:pt x="15" y="24"/>
                  </a:cubicBezTo>
                  <a:cubicBezTo>
                    <a:pt x="15" y="82"/>
                    <a:pt x="15" y="82"/>
                    <a:pt x="15" y="82"/>
                  </a:cubicBezTo>
                  <a:cubicBezTo>
                    <a:pt x="15" y="84"/>
                    <a:pt x="16" y="86"/>
                    <a:pt x="18" y="88"/>
                  </a:cubicBezTo>
                  <a:cubicBezTo>
                    <a:pt x="20" y="90"/>
                    <a:pt x="22" y="91"/>
                    <a:pt x="24" y="91"/>
                  </a:cubicBezTo>
                  <a:cubicBezTo>
                    <a:pt x="27" y="91"/>
                    <a:pt x="29" y="90"/>
                    <a:pt x="31" y="88"/>
                  </a:cubicBezTo>
                  <a:cubicBezTo>
                    <a:pt x="32" y="86"/>
                    <a:pt x="33" y="84"/>
                    <a:pt x="33" y="82"/>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36" name="Freeform 25"/>
            <p:cNvSpPr/>
            <p:nvPr/>
          </p:nvSpPr>
          <p:spPr bwMode="auto">
            <a:xfrm>
              <a:off x="4632186" y="1031876"/>
              <a:ext cx="82550" cy="303213"/>
            </a:xfrm>
            <a:custGeom>
              <a:gdLst>
                <a:gd name="T0" fmla="*/ 14 w 29"/>
                <a:gd name="T1" fmla="*/ 105 h 105"/>
                <a:gd name="T2" fmla="*/ 14 w 29"/>
                <a:gd name="T3" fmla="*/ 24 h 105"/>
                <a:gd name="T4" fmla="*/ 0 w 29"/>
                <a:gd name="T5" fmla="*/ 24 h 105"/>
                <a:gd name="T6" fmla="*/ 0 w 29"/>
                <a:gd name="T7" fmla="*/ 13 h 105"/>
                <a:gd name="T8" fmla="*/ 11 w 29"/>
                <a:gd name="T9" fmla="*/ 9 h 105"/>
                <a:gd name="T10" fmla="*/ 18 w 29"/>
                <a:gd name="T11" fmla="*/ 0 h 105"/>
                <a:gd name="T12" fmla="*/ 29 w 29"/>
                <a:gd name="T13" fmla="*/ 0 h 105"/>
                <a:gd name="T14" fmla="*/ 29 w 29"/>
                <a:gd name="T15" fmla="*/ 105 h 105"/>
                <a:gd name="T16" fmla="*/ 14 w 29"/>
                <a:gd name="T17" fmla="*/ 105 h 10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05">
                  <a:moveTo>
                    <a:pt x="14" y="105"/>
                  </a:moveTo>
                  <a:cubicBezTo>
                    <a:pt x="14" y="24"/>
                    <a:pt x="14" y="24"/>
                    <a:pt x="14" y="24"/>
                  </a:cubicBezTo>
                  <a:cubicBezTo>
                    <a:pt x="0" y="24"/>
                    <a:pt x="0" y="24"/>
                    <a:pt x="0" y="24"/>
                  </a:cubicBezTo>
                  <a:cubicBezTo>
                    <a:pt x="0" y="13"/>
                    <a:pt x="0" y="13"/>
                    <a:pt x="0" y="13"/>
                  </a:cubicBezTo>
                  <a:cubicBezTo>
                    <a:pt x="4" y="13"/>
                    <a:pt x="8" y="11"/>
                    <a:pt x="11" y="9"/>
                  </a:cubicBezTo>
                  <a:cubicBezTo>
                    <a:pt x="15" y="7"/>
                    <a:pt x="17" y="4"/>
                    <a:pt x="18" y="0"/>
                  </a:cubicBezTo>
                  <a:cubicBezTo>
                    <a:pt x="29" y="0"/>
                    <a:pt x="29" y="0"/>
                    <a:pt x="29" y="0"/>
                  </a:cubicBezTo>
                  <a:cubicBezTo>
                    <a:pt x="29" y="105"/>
                    <a:pt x="29" y="105"/>
                    <a:pt x="29" y="105"/>
                  </a:cubicBezTo>
                  <a:lnTo>
                    <a:pt x="14" y="10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grpSp>
      <p:grpSp>
        <p:nvGrpSpPr>
          <p:cNvPr id="8" name="组合 7"/>
          <p:cNvGrpSpPr/>
          <p:nvPr/>
        </p:nvGrpSpPr>
        <p:grpSpPr>
          <a:xfrm>
            <a:off x="6306998" y="4475361"/>
            <a:ext cx="631825" cy="682625"/>
            <a:chOff x="6306998" y="4440238"/>
            <a:chExt cx="631825" cy="682625"/>
          </a:xfrm>
        </p:grpSpPr>
        <p:sp>
          <p:nvSpPr>
            <p:cNvPr id="31" name="Freeform 20"/>
            <p:cNvSpPr/>
            <p:nvPr/>
          </p:nvSpPr>
          <p:spPr bwMode="auto">
            <a:xfrm>
              <a:off x="6306998" y="4440238"/>
              <a:ext cx="631825" cy="682625"/>
            </a:xfrm>
            <a:custGeom>
              <a:gdLst>
                <a:gd name="T0" fmla="*/ 0 w 398"/>
                <a:gd name="T1" fmla="*/ 430 h 430"/>
                <a:gd name="T2" fmla="*/ 398 w 398"/>
                <a:gd name="T3" fmla="*/ 430 h 430"/>
                <a:gd name="T4" fmla="*/ 398 w 398"/>
                <a:gd name="T5" fmla="*/ 0 h 430"/>
                <a:gd name="T6" fmla="*/ 0 w 398"/>
                <a:gd name="T7" fmla="*/ 231 h 430"/>
                <a:gd name="T8" fmla="*/ 0 w 398"/>
                <a:gd name="T9" fmla="*/ 430 h 430"/>
              </a:gd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chemeClr val="accent2">
                <a:alpha val="50000"/>
              </a:schemeClr>
            </a:solidFill>
            <a:ln>
              <a:noFill/>
            </a:ln>
          </p:spPr>
          <p:txBody>
            <a:bodyPr vert="horz" wrap="square" lIns="91440" tIns="45720" rIns="91440" bIns="45720" numCol="1" anchor="t" anchorCtr="0" compatLnSpc="1"/>
            <a:lstStyle/>
            <a:p>
              <a:endParaRPr lang="zh-CN" altLang="en-US">
                <a:solidFill>
                  <a:srgbClr val="F2F2F2"/>
                </a:solidFill>
              </a:endParaRPr>
            </a:p>
          </p:txBody>
        </p:sp>
        <p:sp>
          <p:nvSpPr>
            <p:cNvPr id="41" name="Freeform 30"/>
            <p:cNvSpPr>
              <a:spLocks noEditPoints="1"/>
            </p:cNvSpPr>
            <p:nvPr/>
          </p:nvSpPr>
          <p:spPr bwMode="auto">
            <a:xfrm>
              <a:off x="6545123" y="4768851"/>
              <a:ext cx="144462" cy="309563"/>
            </a:xfrm>
            <a:custGeom>
              <a:gdLst>
                <a:gd name="T0" fmla="*/ 50 w 50"/>
                <a:gd name="T1" fmla="*/ 82 h 107"/>
                <a:gd name="T2" fmla="*/ 42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2 w 50"/>
                <a:gd name="T17" fmla="*/ 7 h 107"/>
                <a:gd name="T18" fmla="*/ 50 w 50"/>
                <a:gd name="T19" fmla="*/ 25 h 107"/>
                <a:gd name="T20" fmla="*/ 50 w 50"/>
                <a:gd name="T21" fmla="*/ 82 h 107"/>
                <a:gd name="T22" fmla="*/ 33 w 50"/>
                <a:gd name="T23" fmla="*/ 24 h 107"/>
                <a:gd name="T24" fmla="*/ 31 w 50"/>
                <a:gd name="T25" fmla="*/ 18 h 107"/>
                <a:gd name="T26" fmla="*/ 24 w 50"/>
                <a:gd name="T27" fmla="*/ 15 h 107"/>
                <a:gd name="T28" fmla="*/ 18 w 50"/>
                <a:gd name="T29" fmla="*/ 18 h 107"/>
                <a:gd name="T30" fmla="*/ 15 w 50"/>
                <a:gd name="T31" fmla="*/ 24 h 107"/>
                <a:gd name="T32" fmla="*/ 15 w 50"/>
                <a:gd name="T33" fmla="*/ 82 h 107"/>
                <a:gd name="T34" fmla="*/ 18 w 50"/>
                <a:gd name="T35" fmla="*/ 88 h 107"/>
                <a:gd name="T36" fmla="*/ 24 w 50"/>
                <a:gd name="T37" fmla="*/ 91 h 107"/>
                <a:gd name="T38" fmla="*/ 31 w 50"/>
                <a:gd name="T39" fmla="*/ 88 h 107"/>
                <a:gd name="T40" fmla="*/ 33 w 50"/>
                <a:gd name="T41" fmla="*/ 82 h 107"/>
                <a:gd name="T42" fmla="*/ 33 w 50"/>
                <a:gd name="T43" fmla="*/ 24 h 10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2" y="99"/>
                  </a:cubicBezTo>
                  <a:cubicBezTo>
                    <a:pt x="38"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2" y="7"/>
                  </a:cubicBezTo>
                  <a:cubicBezTo>
                    <a:pt x="47" y="12"/>
                    <a:pt x="50" y="18"/>
                    <a:pt x="50" y="25"/>
                  </a:cubicBezTo>
                  <a:lnTo>
                    <a:pt x="50" y="82"/>
                  </a:lnTo>
                  <a:close/>
                  <a:moveTo>
                    <a:pt x="33" y="24"/>
                  </a:moveTo>
                  <a:cubicBezTo>
                    <a:pt x="33" y="22"/>
                    <a:pt x="33" y="20"/>
                    <a:pt x="31" y="18"/>
                  </a:cubicBezTo>
                  <a:cubicBezTo>
                    <a:pt x="29" y="16"/>
                    <a:pt x="27" y="15"/>
                    <a:pt x="24" y="15"/>
                  </a:cubicBezTo>
                  <a:cubicBezTo>
                    <a:pt x="22" y="15"/>
                    <a:pt x="20" y="16"/>
                    <a:pt x="18" y="18"/>
                  </a:cubicBezTo>
                  <a:cubicBezTo>
                    <a:pt x="16" y="20"/>
                    <a:pt x="15" y="22"/>
                    <a:pt x="15" y="24"/>
                  </a:cubicBezTo>
                  <a:cubicBezTo>
                    <a:pt x="15" y="82"/>
                    <a:pt x="15" y="82"/>
                    <a:pt x="15" y="82"/>
                  </a:cubicBezTo>
                  <a:cubicBezTo>
                    <a:pt x="15" y="84"/>
                    <a:pt x="16" y="86"/>
                    <a:pt x="18" y="88"/>
                  </a:cubicBezTo>
                  <a:cubicBezTo>
                    <a:pt x="20" y="90"/>
                    <a:pt x="22" y="91"/>
                    <a:pt x="24" y="91"/>
                  </a:cubicBezTo>
                  <a:cubicBezTo>
                    <a:pt x="27" y="91"/>
                    <a:pt x="29" y="90"/>
                    <a:pt x="31" y="88"/>
                  </a:cubicBezTo>
                  <a:cubicBezTo>
                    <a:pt x="33" y="86"/>
                    <a:pt x="33" y="84"/>
                    <a:pt x="33" y="82"/>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42" name="Freeform 31"/>
            <p:cNvSpPr>
              <a:spLocks noEditPoints="1"/>
            </p:cNvSpPr>
            <p:nvPr/>
          </p:nvSpPr>
          <p:spPr bwMode="auto">
            <a:xfrm>
              <a:off x="6721336" y="4772026"/>
              <a:ext cx="153987" cy="303213"/>
            </a:xfrm>
            <a:custGeom>
              <a:gdLst>
                <a:gd name="T0" fmla="*/ 0 w 97"/>
                <a:gd name="T1" fmla="*/ 120 h 191"/>
                <a:gd name="T2" fmla="*/ 49 w 97"/>
                <a:gd name="T3" fmla="*/ 0 h 191"/>
                <a:gd name="T4" fmla="*/ 78 w 97"/>
                <a:gd name="T5" fmla="*/ 0 h 191"/>
                <a:gd name="T6" fmla="*/ 78 w 97"/>
                <a:gd name="T7" fmla="*/ 120 h 191"/>
                <a:gd name="T8" fmla="*/ 97 w 97"/>
                <a:gd name="T9" fmla="*/ 120 h 191"/>
                <a:gd name="T10" fmla="*/ 97 w 97"/>
                <a:gd name="T11" fmla="*/ 149 h 191"/>
                <a:gd name="T12" fmla="*/ 78 w 97"/>
                <a:gd name="T13" fmla="*/ 149 h 191"/>
                <a:gd name="T14" fmla="*/ 78 w 97"/>
                <a:gd name="T15" fmla="*/ 191 h 191"/>
                <a:gd name="T16" fmla="*/ 49 w 97"/>
                <a:gd name="T17" fmla="*/ 191 h 191"/>
                <a:gd name="T18" fmla="*/ 49 w 97"/>
                <a:gd name="T19" fmla="*/ 149 h 191"/>
                <a:gd name="T20" fmla="*/ 0 w 97"/>
                <a:gd name="T21" fmla="*/ 149 h 191"/>
                <a:gd name="T22" fmla="*/ 0 w 97"/>
                <a:gd name="T23" fmla="*/ 120 h 191"/>
                <a:gd name="T24" fmla="*/ 49 w 97"/>
                <a:gd name="T25" fmla="*/ 120 h 191"/>
                <a:gd name="T26" fmla="*/ 49 w 97"/>
                <a:gd name="T27" fmla="*/ 62 h 191"/>
                <a:gd name="T28" fmla="*/ 25 w 97"/>
                <a:gd name="T29" fmla="*/ 120 h 191"/>
                <a:gd name="T30" fmla="*/ 49 w 97"/>
                <a:gd name="T31" fmla="*/ 120 h 19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7" h="191">
                  <a:moveTo>
                    <a:pt x="0" y="120"/>
                  </a:moveTo>
                  <a:lnTo>
                    <a:pt x="49" y="0"/>
                  </a:lnTo>
                  <a:lnTo>
                    <a:pt x="78" y="0"/>
                  </a:lnTo>
                  <a:lnTo>
                    <a:pt x="78" y="120"/>
                  </a:lnTo>
                  <a:lnTo>
                    <a:pt x="97" y="120"/>
                  </a:lnTo>
                  <a:lnTo>
                    <a:pt x="97" y="149"/>
                  </a:lnTo>
                  <a:lnTo>
                    <a:pt x="78" y="149"/>
                  </a:lnTo>
                  <a:lnTo>
                    <a:pt x="78" y="191"/>
                  </a:lnTo>
                  <a:lnTo>
                    <a:pt x="49" y="191"/>
                  </a:lnTo>
                  <a:lnTo>
                    <a:pt x="49" y="149"/>
                  </a:lnTo>
                  <a:lnTo>
                    <a:pt x="0" y="149"/>
                  </a:lnTo>
                  <a:lnTo>
                    <a:pt x="0" y="120"/>
                  </a:lnTo>
                  <a:close/>
                  <a:moveTo>
                    <a:pt x="49" y="120"/>
                  </a:moveTo>
                  <a:lnTo>
                    <a:pt x="49" y="62"/>
                  </a:lnTo>
                  <a:lnTo>
                    <a:pt x="25" y="120"/>
                  </a:lnTo>
                  <a:lnTo>
                    <a:pt x="49" y="12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grpSp>
      <p:grpSp>
        <p:nvGrpSpPr>
          <p:cNvPr id="6" name="组合 5"/>
          <p:cNvGrpSpPr/>
          <p:nvPr/>
        </p:nvGrpSpPr>
        <p:grpSpPr>
          <a:xfrm>
            <a:off x="7384911" y="2603153"/>
            <a:ext cx="631825" cy="682625"/>
            <a:chOff x="7384911" y="2570163"/>
            <a:chExt cx="631825" cy="682625"/>
          </a:xfrm>
        </p:grpSpPr>
        <p:sp>
          <p:nvSpPr>
            <p:cNvPr id="34" name="Freeform 23"/>
            <p:cNvSpPr/>
            <p:nvPr/>
          </p:nvSpPr>
          <p:spPr bwMode="auto">
            <a:xfrm>
              <a:off x="7384911" y="2570163"/>
              <a:ext cx="631825" cy="682625"/>
            </a:xfrm>
            <a:custGeom>
              <a:gdLst>
                <a:gd name="T0" fmla="*/ 0 w 398"/>
                <a:gd name="T1" fmla="*/ 430 h 430"/>
                <a:gd name="T2" fmla="*/ 398 w 398"/>
                <a:gd name="T3" fmla="*/ 430 h 430"/>
                <a:gd name="T4" fmla="*/ 398 w 398"/>
                <a:gd name="T5" fmla="*/ 0 h 430"/>
                <a:gd name="T6" fmla="*/ 0 w 398"/>
                <a:gd name="T7" fmla="*/ 231 h 430"/>
                <a:gd name="T8" fmla="*/ 0 w 398"/>
                <a:gd name="T9" fmla="*/ 430 h 430"/>
              </a:gd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chemeClr val="accent2">
                <a:lumMod val="95000"/>
                <a:alpha val="50000"/>
              </a:schemeClr>
            </a:solidFill>
            <a:ln>
              <a:noFill/>
            </a:ln>
          </p:spPr>
          <p:txBody>
            <a:bodyPr vert="horz" wrap="square" lIns="91440" tIns="45720" rIns="91440" bIns="45720" numCol="1" anchor="t" anchorCtr="0" compatLnSpc="1"/>
            <a:lstStyle/>
            <a:p>
              <a:endParaRPr lang="zh-CN" altLang="en-US">
                <a:solidFill>
                  <a:srgbClr val="F2F2F2"/>
                </a:solidFill>
              </a:endParaRPr>
            </a:p>
          </p:txBody>
        </p:sp>
        <p:sp>
          <p:nvSpPr>
            <p:cNvPr id="43" name="Freeform 32"/>
            <p:cNvSpPr>
              <a:spLocks noEditPoints="1"/>
            </p:cNvSpPr>
            <p:nvPr/>
          </p:nvSpPr>
          <p:spPr bwMode="auto">
            <a:xfrm>
              <a:off x="7630973" y="2898776"/>
              <a:ext cx="144462" cy="309563"/>
            </a:xfrm>
            <a:custGeom>
              <a:gdLst>
                <a:gd name="T0" fmla="*/ 50 w 50"/>
                <a:gd name="T1" fmla="*/ 82 h 107"/>
                <a:gd name="T2" fmla="*/ 42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2 w 50"/>
                <a:gd name="T17" fmla="*/ 7 h 107"/>
                <a:gd name="T18" fmla="*/ 50 w 50"/>
                <a:gd name="T19" fmla="*/ 25 h 107"/>
                <a:gd name="T20" fmla="*/ 50 w 50"/>
                <a:gd name="T21" fmla="*/ 82 h 107"/>
                <a:gd name="T22" fmla="*/ 33 w 50"/>
                <a:gd name="T23" fmla="*/ 24 h 107"/>
                <a:gd name="T24" fmla="*/ 31 w 50"/>
                <a:gd name="T25" fmla="*/ 18 h 107"/>
                <a:gd name="T26" fmla="*/ 24 w 50"/>
                <a:gd name="T27" fmla="*/ 15 h 107"/>
                <a:gd name="T28" fmla="*/ 18 w 50"/>
                <a:gd name="T29" fmla="*/ 18 h 107"/>
                <a:gd name="T30" fmla="*/ 15 w 50"/>
                <a:gd name="T31" fmla="*/ 24 h 107"/>
                <a:gd name="T32" fmla="*/ 15 w 50"/>
                <a:gd name="T33" fmla="*/ 81 h 107"/>
                <a:gd name="T34" fmla="*/ 18 w 50"/>
                <a:gd name="T35" fmla="*/ 88 h 107"/>
                <a:gd name="T36" fmla="*/ 24 w 50"/>
                <a:gd name="T37" fmla="*/ 91 h 107"/>
                <a:gd name="T38" fmla="*/ 31 w 50"/>
                <a:gd name="T39" fmla="*/ 88 h 107"/>
                <a:gd name="T40" fmla="*/ 33 w 50"/>
                <a:gd name="T41" fmla="*/ 81 h 107"/>
                <a:gd name="T42" fmla="*/ 33 w 50"/>
                <a:gd name="T43" fmla="*/ 24 h 10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2" y="99"/>
                  </a:cubicBezTo>
                  <a:cubicBezTo>
                    <a:pt x="37"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2" y="7"/>
                  </a:cubicBezTo>
                  <a:cubicBezTo>
                    <a:pt x="47" y="12"/>
                    <a:pt x="50" y="18"/>
                    <a:pt x="50" y="25"/>
                  </a:cubicBezTo>
                  <a:lnTo>
                    <a:pt x="50" y="82"/>
                  </a:lnTo>
                  <a:close/>
                  <a:moveTo>
                    <a:pt x="33" y="24"/>
                  </a:moveTo>
                  <a:cubicBezTo>
                    <a:pt x="33" y="22"/>
                    <a:pt x="32" y="20"/>
                    <a:pt x="31" y="18"/>
                  </a:cubicBezTo>
                  <a:cubicBezTo>
                    <a:pt x="29" y="16"/>
                    <a:pt x="27" y="15"/>
                    <a:pt x="24" y="15"/>
                  </a:cubicBezTo>
                  <a:cubicBezTo>
                    <a:pt x="22" y="15"/>
                    <a:pt x="20" y="16"/>
                    <a:pt x="18" y="18"/>
                  </a:cubicBezTo>
                  <a:cubicBezTo>
                    <a:pt x="16" y="20"/>
                    <a:pt x="15" y="22"/>
                    <a:pt x="15" y="24"/>
                  </a:cubicBezTo>
                  <a:cubicBezTo>
                    <a:pt x="15" y="81"/>
                    <a:pt x="15" y="81"/>
                    <a:pt x="15" y="81"/>
                  </a:cubicBezTo>
                  <a:cubicBezTo>
                    <a:pt x="15" y="84"/>
                    <a:pt x="16" y="86"/>
                    <a:pt x="18" y="88"/>
                  </a:cubicBezTo>
                  <a:cubicBezTo>
                    <a:pt x="20" y="90"/>
                    <a:pt x="22" y="91"/>
                    <a:pt x="24" y="91"/>
                  </a:cubicBezTo>
                  <a:cubicBezTo>
                    <a:pt x="27" y="91"/>
                    <a:pt x="29" y="90"/>
                    <a:pt x="31" y="88"/>
                  </a:cubicBezTo>
                  <a:cubicBezTo>
                    <a:pt x="32" y="86"/>
                    <a:pt x="33" y="84"/>
                    <a:pt x="33" y="81"/>
                  </a:cubicBezTo>
                  <a:lnTo>
                    <a:pt x="33"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44" name="Freeform 33"/>
            <p:cNvSpPr/>
            <p:nvPr/>
          </p:nvSpPr>
          <p:spPr bwMode="auto">
            <a:xfrm>
              <a:off x="7808773" y="2898776"/>
              <a:ext cx="147637" cy="309563"/>
            </a:xfrm>
            <a:custGeom>
              <a:gdLst>
                <a:gd name="T0" fmla="*/ 24 w 51"/>
                <a:gd name="T1" fmla="*/ 91 h 107"/>
                <a:gd name="T2" fmla="*/ 35 w 51"/>
                <a:gd name="T3" fmla="*/ 81 h 107"/>
                <a:gd name="T4" fmla="*/ 35 w 51"/>
                <a:gd name="T5" fmla="*/ 74 h 107"/>
                <a:gd name="T6" fmla="*/ 18 w 51"/>
                <a:gd name="T7" fmla="*/ 58 h 107"/>
                <a:gd name="T8" fmla="*/ 18 w 51"/>
                <a:gd name="T9" fmla="*/ 45 h 107"/>
                <a:gd name="T10" fmla="*/ 31 w 51"/>
                <a:gd name="T11" fmla="*/ 40 h 107"/>
                <a:gd name="T12" fmla="*/ 35 w 51"/>
                <a:gd name="T13" fmla="*/ 27 h 107"/>
                <a:gd name="T14" fmla="*/ 35 w 51"/>
                <a:gd name="T15" fmla="*/ 24 h 107"/>
                <a:gd name="T16" fmla="*/ 26 w 51"/>
                <a:gd name="T17" fmla="*/ 14 h 107"/>
                <a:gd name="T18" fmla="*/ 19 w 51"/>
                <a:gd name="T19" fmla="*/ 18 h 107"/>
                <a:gd name="T20" fmla="*/ 17 w 51"/>
                <a:gd name="T21" fmla="*/ 26 h 107"/>
                <a:gd name="T22" fmla="*/ 17 w 51"/>
                <a:gd name="T23" fmla="*/ 28 h 107"/>
                <a:gd name="T24" fmla="*/ 2 w 51"/>
                <a:gd name="T25" fmla="*/ 28 h 107"/>
                <a:gd name="T26" fmla="*/ 2 w 51"/>
                <a:gd name="T27" fmla="*/ 26 h 107"/>
                <a:gd name="T28" fmla="*/ 8 w 51"/>
                <a:gd name="T29" fmla="*/ 8 h 107"/>
                <a:gd name="T30" fmla="*/ 26 w 51"/>
                <a:gd name="T31" fmla="*/ 0 h 107"/>
                <a:gd name="T32" fmla="*/ 43 w 51"/>
                <a:gd name="T33" fmla="*/ 7 h 107"/>
                <a:gd name="T34" fmla="*/ 49 w 51"/>
                <a:gd name="T35" fmla="*/ 24 h 107"/>
                <a:gd name="T36" fmla="*/ 49 w 51"/>
                <a:gd name="T37" fmla="*/ 28 h 107"/>
                <a:gd name="T38" fmla="*/ 44 w 51"/>
                <a:gd name="T39" fmla="*/ 45 h 107"/>
                <a:gd name="T40" fmla="*/ 38 w 51"/>
                <a:gd name="T41" fmla="*/ 50 h 107"/>
                <a:gd name="T42" fmla="*/ 49 w 51"/>
                <a:gd name="T43" fmla="*/ 62 h 107"/>
                <a:gd name="T44" fmla="*/ 51 w 51"/>
                <a:gd name="T45" fmla="*/ 72 h 107"/>
                <a:gd name="T46" fmla="*/ 51 w 51"/>
                <a:gd name="T47" fmla="*/ 80 h 107"/>
                <a:gd name="T48" fmla="*/ 43 w 51"/>
                <a:gd name="T49" fmla="*/ 100 h 107"/>
                <a:gd name="T50" fmla="*/ 24 w 51"/>
                <a:gd name="T51" fmla="*/ 107 h 107"/>
                <a:gd name="T52" fmla="*/ 7 w 51"/>
                <a:gd name="T53" fmla="*/ 99 h 107"/>
                <a:gd name="T54" fmla="*/ 0 w 51"/>
                <a:gd name="T55" fmla="*/ 82 h 107"/>
                <a:gd name="T56" fmla="*/ 0 w 51"/>
                <a:gd name="T57" fmla="*/ 79 h 107"/>
                <a:gd name="T58" fmla="*/ 15 w 51"/>
                <a:gd name="T59" fmla="*/ 78 h 107"/>
                <a:gd name="T60" fmla="*/ 15 w 51"/>
                <a:gd name="T61" fmla="*/ 82 h 107"/>
                <a:gd name="T62" fmla="*/ 18 w 51"/>
                <a:gd name="T63" fmla="*/ 88 h 107"/>
                <a:gd name="T64" fmla="*/ 24 w 51"/>
                <a:gd name="T65" fmla="*/ 91 h 10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107">
                  <a:moveTo>
                    <a:pt x="24" y="91"/>
                  </a:moveTo>
                  <a:cubicBezTo>
                    <a:pt x="31" y="91"/>
                    <a:pt x="35" y="87"/>
                    <a:pt x="35" y="81"/>
                  </a:cubicBezTo>
                  <a:cubicBezTo>
                    <a:pt x="35" y="74"/>
                    <a:pt x="35" y="74"/>
                    <a:pt x="35" y="74"/>
                  </a:cubicBezTo>
                  <a:cubicBezTo>
                    <a:pt x="35" y="64"/>
                    <a:pt x="29" y="58"/>
                    <a:pt x="18" y="58"/>
                  </a:cubicBezTo>
                  <a:cubicBezTo>
                    <a:pt x="18" y="45"/>
                    <a:pt x="18" y="45"/>
                    <a:pt x="18" y="45"/>
                  </a:cubicBezTo>
                  <a:cubicBezTo>
                    <a:pt x="24" y="45"/>
                    <a:pt x="29" y="43"/>
                    <a:pt x="31" y="40"/>
                  </a:cubicBezTo>
                  <a:cubicBezTo>
                    <a:pt x="34" y="37"/>
                    <a:pt x="35" y="32"/>
                    <a:pt x="35" y="27"/>
                  </a:cubicBezTo>
                  <a:cubicBezTo>
                    <a:pt x="35" y="24"/>
                    <a:pt x="35" y="24"/>
                    <a:pt x="35" y="24"/>
                  </a:cubicBezTo>
                  <a:cubicBezTo>
                    <a:pt x="35" y="18"/>
                    <a:pt x="32" y="14"/>
                    <a:pt x="26" y="14"/>
                  </a:cubicBezTo>
                  <a:cubicBezTo>
                    <a:pt x="23" y="14"/>
                    <a:pt x="21" y="15"/>
                    <a:pt x="19" y="18"/>
                  </a:cubicBezTo>
                  <a:cubicBezTo>
                    <a:pt x="18" y="20"/>
                    <a:pt x="17" y="22"/>
                    <a:pt x="17" y="26"/>
                  </a:cubicBezTo>
                  <a:cubicBezTo>
                    <a:pt x="17" y="28"/>
                    <a:pt x="17" y="28"/>
                    <a:pt x="17" y="28"/>
                  </a:cubicBezTo>
                  <a:cubicBezTo>
                    <a:pt x="2" y="28"/>
                    <a:pt x="2" y="28"/>
                    <a:pt x="2" y="28"/>
                  </a:cubicBezTo>
                  <a:cubicBezTo>
                    <a:pt x="2" y="26"/>
                    <a:pt x="2" y="26"/>
                    <a:pt x="2" y="26"/>
                  </a:cubicBezTo>
                  <a:cubicBezTo>
                    <a:pt x="2" y="18"/>
                    <a:pt x="4" y="12"/>
                    <a:pt x="8" y="8"/>
                  </a:cubicBezTo>
                  <a:cubicBezTo>
                    <a:pt x="12" y="2"/>
                    <a:pt x="18" y="0"/>
                    <a:pt x="26" y="0"/>
                  </a:cubicBezTo>
                  <a:cubicBezTo>
                    <a:pt x="33" y="0"/>
                    <a:pt x="39" y="2"/>
                    <a:pt x="43" y="7"/>
                  </a:cubicBezTo>
                  <a:cubicBezTo>
                    <a:pt x="47" y="12"/>
                    <a:pt x="49" y="17"/>
                    <a:pt x="49" y="24"/>
                  </a:cubicBezTo>
                  <a:cubicBezTo>
                    <a:pt x="49" y="28"/>
                    <a:pt x="49" y="28"/>
                    <a:pt x="49" y="28"/>
                  </a:cubicBezTo>
                  <a:cubicBezTo>
                    <a:pt x="49" y="35"/>
                    <a:pt x="48" y="41"/>
                    <a:pt x="44" y="45"/>
                  </a:cubicBezTo>
                  <a:cubicBezTo>
                    <a:pt x="42" y="47"/>
                    <a:pt x="40" y="49"/>
                    <a:pt x="38" y="50"/>
                  </a:cubicBezTo>
                  <a:cubicBezTo>
                    <a:pt x="42" y="53"/>
                    <a:pt x="46" y="57"/>
                    <a:pt x="49" y="62"/>
                  </a:cubicBezTo>
                  <a:cubicBezTo>
                    <a:pt x="50" y="65"/>
                    <a:pt x="51" y="68"/>
                    <a:pt x="51" y="72"/>
                  </a:cubicBezTo>
                  <a:cubicBezTo>
                    <a:pt x="51" y="80"/>
                    <a:pt x="51" y="80"/>
                    <a:pt x="51" y="80"/>
                  </a:cubicBezTo>
                  <a:cubicBezTo>
                    <a:pt x="51" y="88"/>
                    <a:pt x="48" y="95"/>
                    <a:pt x="43" y="100"/>
                  </a:cubicBezTo>
                  <a:cubicBezTo>
                    <a:pt x="38" y="104"/>
                    <a:pt x="32" y="107"/>
                    <a:pt x="24" y="107"/>
                  </a:cubicBezTo>
                  <a:cubicBezTo>
                    <a:pt x="18" y="107"/>
                    <a:pt x="12" y="104"/>
                    <a:pt x="7" y="99"/>
                  </a:cubicBezTo>
                  <a:cubicBezTo>
                    <a:pt x="2" y="94"/>
                    <a:pt x="0" y="89"/>
                    <a:pt x="0" y="82"/>
                  </a:cubicBezTo>
                  <a:cubicBezTo>
                    <a:pt x="0" y="79"/>
                    <a:pt x="0" y="79"/>
                    <a:pt x="0" y="79"/>
                  </a:cubicBezTo>
                  <a:cubicBezTo>
                    <a:pt x="15" y="78"/>
                    <a:pt x="15" y="78"/>
                    <a:pt x="15" y="78"/>
                  </a:cubicBezTo>
                  <a:cubicBezTo>
                    <a:pt x="15" y="82"/>
                    <a:pt x="15" y="82"/>
                    <a:pt x="15" y="82"/>
                  </a:cubicBezTo>
                  <a:cubicBezTo>
                    <a:pt x="15" y="84"/>
                    <a:pt x="16" y="86"/>
                    <a:pt x="18" y="88"/>
                  </a:cubicBezTo>
                  <a:cubicBezTo>
                    <a:pt x="19" y="90"/>
                    <a:pt x="21" y="91"/>
                    <a:pt x="24" y="9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grpSp>
      <p:grpSp>
        <p:nvGrpSpPr>
          <p:cNvPr id="3" name="组合 2"/>
          <p:cNvGrpSpPr/>
          <p:nvPr/>
        </p:nvGrpSpPr>
        <p:grpSpPr>
          <a:xfrm>
            <a:off x="3081922" y="2603153"/>
            <a:ext cx="631825" cy="682625"/>
            <a:chOff x="3068498" y="2570163"/>
            <a:chExt cx="631825" cy="682625"/>
          </a:xfrm>
        </p:grpSpPr>
        <p:sp>
          <p:nvSpPr>
            <p:cNvPr id="33" name="Freeform 22"/>
            <p:cNvSpPr/>
            <p:nvPr/>
          </p:nvSpPr>
          <p:spPr bwMode="auto">
            <a:xfrm>
              <a:off x="3068498" y="2570163"/>
              <a:ext cx="631825" cy="682625"/>
            </a:xfrm>
            <a:custGeom>
              <a:gdLst>
                <a:gd name="T0" fmla="*/ 0 w 398"/>
                <a:gd name="T1" fmla="*/ 430 h 430"/>
                <a:gd name="T2" fmla="*/ 398 w 398"/>
                <a:gd name="T3" fmla="*/ 430 h 430"/>
                <a:gd name="T4" fmla="*/ 398 w 398"/>
                <a:gd name="T5" fmla="*/ 0 h 430"/>
                <a:gd name="T6" fmla="*/ 0 w 398"/>
                <a:gd name="T7" fmla="*/ 231 h 430"/>
                <a:gd name="T8" fmla="*/ 0 w 398"/>
                <a:gd name="T9" fmla="*/ 430 h 430"/>
              </a:gdLst>
              <a:cxnLst>
                <a:cxn ang="0">
                  <a:pos x="T0" y="T1"/>
                </a:cxn>
                <a:cxn ang="0">
                  <a:pos x="T2" y="T3"/>
                </a:cxn>
                <a:cxn ang="0">
                  <a:pos x="T4" y="T5"/>
                </a:cxn>
                <a:cxn ang="0">
                  <a:pos x="T6" y="T7"/>
                </a:cxn>
                <a:cxn ang="0">
                  <a:pos x="T8" y="T9"/>
                </a:cxn>
              </a:cxnLst>
              <a:rect l="0" t="0" r="r" b="b"/>
              <a:pathLst>
                <a:path w="398" h="430">
                  <a:moveTo>
                    <a:pt x="0" y="430"/>
                  </a:moveTo>
                  <a:lnTo>
                    <a:pt x="398" y="430"/>
                  </a:lnTo>
                  <a:lnTo>
                    <a:pt x="398" y="0"/>
                  </a:lnTo>
                  <a:lnTo>
                    <a:pt x="0" y="231"/>
                  </a:lnTo>
                  <a:lnTo>
                    <a:pt x="0" y="430"/>
                  </a:lnTo>
                  <a:close/>
                </a:path>
              </a:pathLst>
            </a:custGeom>
            <a:solidFill>
              <a:schemeClr val="accent2">
                <a:lumMod val="85000"/>
                <a:alpha val="50000"/>
              </a:schemeClr>
            </a:solidFill>
            <a:ln>
              <a:noFill/>
            </a:ln>
          </p:spPr>
          <p:txBody>
            <a:bodyPr vert="horz" wrap="square" lIns="91440" tIns="45720" rIns="91440" bIns="45720" numCol="1" anchor="t" anchorCtr="0" compatLnSpc="1"/>
            <a:lstStyle/>
            <a:p>
              <a:endParaRPr lang="zh-CN" altLang="en-US">
                <a:solidFill>
                  <a:srgbClr val="F2F2F2"/>
                </a:solidFill>
              </a:endParaRPr>
            </a:p>
          </p:txBody>
        </p:sp>
        <p:sp>
          <p:nvSpPr>
            <p:cNvPr id="38" name="Freeform 27"/>
            <p:cNvSpPr/>
            <p:nvPr/>
          </p:nvSpPr>
          <p:spPr bwMode="auto">
            <a:xfrm>
              <a:off x="3477279" y="2898776"/>
              <a:ext cx="147637" cy="303213"/>
            </a:xfrm>
            <a:custGeom>
              <a:gdLst>
                <a:gd name="T0" fmla="*/ 0 w 51"/>
                <a:gd name="T1" fmla="*/ 30 h 105"/>
                <a:gd name="T2" fmla="*/ 8 w 51"/>
                <a:gd name="T3" fmla="*/ 7 h 105"/>
                <a:gd name="T4" fmla="*/ 26 w 51"/>
                <a:gd name="T5" fmla="*/ 0 h 105"/>
                <a:gd name="T6" fmla="*/ 44 w 51"/>
                <a:gd name="T7" fmla="*/ 8 h 105"/>
                <a:gd name="T8" fmla="*/ 51 w 51"/>
                <a:gd name="T9" fmla="*/ 26 h 105"/>
                <a:gd name="T10" fmla="*/ 47 w 51"/>
                <a:gd name="T11" fmla="*/ 46 h 105"/>
                <a:gd name="T12" fmla="*/ 34 w 51"/>
                <a:gd name="T13" fmla="*/ 65 h 105"/>
                <a:gd name="T14" fmla="*/ 27 w 51"/>
                <a:gd name="T15" fmla="*/ 77 h 105"/>
                <a:gd name="T16" fmla="*/ 24 w 51"/>
                <a:gd name="T17" fmla="*/ 81 h 105"/>
                <a:gd name="T18" fmla="*/ 20 w 51"/>
                <a:gd name="T19" fmla="*/ 88 h 105"/>
                <a:gd name="T20" fmla="*/ 19 w 51"/>
                <a:gd name="T21" fmla="*/ 89 h 105"/>
                <a:gd name="T22" fmla="*/ 50 w 51"/>
                <a:gd name="T23" fmla="*/ 89 h 105"/>
                <a:gd name="T24" fmla="*/ 50 w 51"/>
                <a:gd name="T25" fmla="*/ 105 h 105"/>
                <a:gd name="T26" fmla="*/ 0 w 51"/>
                <a:gd name="T27" fmla="*/ 105 h 105"/>
                <a:gd name="T28" fmla="*/ 0 w 51"/>
                <a:gd name="T29" fmla="*/ 90 h 105"/>
                <a:gd name="T30" fmla="*/ 3 w 51"/>
                <a:gd name="T31" fmla="*/ 84 h 105"/>
                <a:gd name="T32" fmla="*/ 7 w 51"/>
                <a:gd name="T33" fmla="*/ 79 h 105"/>
                <a:gd name="T34" fmla="*/ 11 w 51"/>
                <a:gd name="T35" fmla="*/ 73 h 105"/>
                <a:gd name="T36" fmla="*/ 22 w 51"/>
                <a:gd name="T37" fmla="*/ 57 h 105"/>
                <a:gd name="T38" fmla="*/ 33 w 51"/>
                <a:gd name="T39" fmla="*/ 39 h 105"/>
                <a:gd name="T40" fmla="*/ 36 w 51"/>
                <a:gd name="T41" fmla="*/ 26 h 105"/>
                <a:gd name="T42" fmla="*/ 33 w 51"/>
                <a:gd name="T43" fmla="*/ 18 h 105"/>
                <a:gd name="T44" fmla="*/ 26 w 51"/>
                <a:gd name="T45" fmla="*/ 15 h 105"/>
                <a:gd name="T46" fmla="*/ 17 w 51"/>
                <a:gd name="T47" fmla="*/ 22 h 105"/>
                <a:gd name="T48" fmla="*/ 16 w 51"/>
                <a:gd name="T49" fmla="*/ 28 h 105"/>
                <a:gd name="T50" fmla="*/ 16 w 51"/>
                <a:gd name="T51" fmla="*/ 32 h 105"/>
                <a:gd name="T52" fmla="*/ 0 w 51"/>
                <a:gd name="T53" fmla="*/ 32 h 105"/>
                <a:gd name="T54" fmla="*/ 0 w 51"/>
                <a:gd name="T55" fmla="*/ 30 h 10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 h="105">
                  <a:moveTo>
                    <a:pt x="0" y="30"/>
                  </a:moveTo>
                  <a:cubicBezTo>
                    <a:pt x="0" y="20"/>
                    <a:pt x="3" y="12"/>
                    <a:pt x="8" y="7"/>
                  </a:cubicBezTo>
                  <a:cubicBezTo>
                    <a:pt x="13" y="2"/>
                    <a:pt x="19" y="0"/>
                    <a:pt x="26" y="0"/>
                  </a:cubicBezTo>
                  <a:cubicBezTo>
                    <a:pt x="33" y="0"/>
                    <a:pt x="39" y="3"/>
                    <a:pt x="44" y="8"/>
                  </a:cubicBezTo>
                  <a:cubicBezTo>
                    <a:pt x="49" y="13"/>
                    <a:pt x="51" y="19"/>
                    <a:pt x="51" y="26"/>
                  </a:cubicBezTo>
                  <a:cubicBezTo>
                    <a:pt x="51" y="33"/>
                    <a:pt x="50" y="40"/>
                    <a:pt x="47" y="46"/>
                  </a:cubicBezTo>
                  <a:cubicBezTo>
                    <a:pt x="45" y="50"/>
                    <a:pt x="41" y="56"/>
                    <a:pt x="34" y="65"/>
                  </a:cubicBezTo>
                  <a:cubicBezTo>
                    <a:pt x="33" y="68"/>
                    <a:pt x="30" y="72"/>
                    <a:pt x="27" y="77"/>
                  </a:cubicBezTo>
                  <a:cubicBezTo>
                    <a:pt x="24" y="81"/>
                    <a:pt x="24" y="81"/>
                    <a:pt x="24" y="81"/>
                  </a:cubicBezTo>
                  <a:cubicBezTo>
                    <a:pt x="22" y="84"/>
                    <a:pt x="21" y="86"/>
                    <a:pt x="20" y="88"/>
                  </a:cubicBezTo>
                  <a:cubicBezTo>
                    <a:pt x="19" y="88"/>
                    <a:pt x="19" y="89"/>
                    <a:pt x="19" y="89"/>
                  </a:cubicBezTo>
                  <a:cubicBezTo>
                    <a:pt x="50" y="89"/>
                    <a:pt x="50" y="89"/>
                    <a:pt x="50" y="89"/>
                  </a:cubicBezTo>
                  <a:cubicBezTo>
                    <a:pt x="50" y="105"/>
                    <a:pt x="50" y="105"/>
                    <a:pt x="50" y="105"/>
                  </a:cubicBezTo>
                  <a:cubicBezTo>
                    <a:pt x="0" y="105"/>
                    <a:pt x="0" y="105"/>
                    <a:pt x="0" y="105"/>
                  </a:cubicBezTo>
                  <a:cubicBezTo>
                    <a:pt x="0" y="90"/>
                    <a:pt x="0" y="90"/>
                    <a:pt x="0" y="90"/>
                  </a:cubicBezTo>
                  <a:cubicBezTo>
                    <a:pt x="0" y="90"/>
                    <a:pt x="1" y="88"/>
                    <a:pt x="3" y="84"/>
                  </a:cubicBezTo>
                  <a:cubicBezTo>
                    <a:pt x="4" y="83"/>
                    <a:pt x="6" y="81"/>
                    <a:pt x="7" y="79"/>
                  </a:cubicBezTo>
                  <a:cubicBezTo>
                    <a:pt x="11" y="73"/>
                    <a:pt x="11" y="73"/>
                    <a:pt x="11" y="73"/>
                  </a:cubicBezTo>
                  <a:cubicBezTo>
                    <a:pt x="13" y="70"/>
                    <a:pt x="17" y="65"/>
                    <a:pt x="22" y="57"/>
                  </a:cubicBezTo>
                  <a:cubicBezTo>
                    <a:pt x="27" y="51"/>
                    <a:pt x="31" y="44"/>
                    <a:pt x="33" y="39"/>
                  </a:cubicBezTo>
                  <a:cubicBezTo>
                    <a:pt x="35" y="34"/>
                    <a:pt x="36" y="30"/>
                    <a:pt x="36" y="26"/>
                  </a:cubicBezTo>
                  <a:cubicBezTo>
                    <a:pt x="36" y="23"/>
                    <a:pt x="35" y="21"/>
                    <a:pt x="33" y="18"/>
                  </a:cubicBezTo>
                  <a:cubicBezTo>
                    <a:pt x="31" y="16"/>
                    <a:pt x="29" y="15"/>
                    <a:pt x="26" y="15"/>
                  </a:cubicBezTo>
                  <a:cubicBezTo>
                    <a:pt x="22" y="15"/>
                    <a:pt x="18" y="17"/>
                    <a:pt x="17" y="22"/>
                  </a:cubicBezTo>
                  <a:cubicBezTo>
                    <a:pt x="16" y="24"/>
                    <a:pt x="16" y="26"/>
                    <a:pt x="16" y="28"/>
                  </a:cubicBezTo>
                  <a:cubicBezTo>
                    <a:pt x="16" y="32"/>
                    <a:pt x="16" y="32"/>
                    <a:pt x="16" y="32"/>
                  </a:cubicBezTo>
                  <a:cubicBezTo>
                    <a:pt x="0" y="32"/>
                    <a:pt x="0" y="32"/>
                    <a:pt x="0" y="32"/>
                  </a:cubicBezTo>
                  <a:lnTo>
                    <a:pt x="0" y="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sp>
          <p:nvSpPr>
            <p:cNvPr id="45" name="Freeform 34"/>
            <p:cNvSpPr>
              <a:spLocks noEditPoints="1"/>
            </p:cNvSpPr>
            <p:nvPr/>
          </p:nvSpPr>
          <p:spPr bwMode="auto">
            <a:xfrm>
              <a:off x="3316148" y="2898776"/>
              <a:ext cx="144462" cy="309563"/>
            </a:xfrm>
            <a:custGeom>
              <a:gdLst>
                <a:gd name="T0" fmla="*/ 50 w 50"/>
                <a:gd name="T1" fmla="*/ 82 h 107"/>
                <a:gd name="T2" fmla="*/ 43 w 50"/>
                <a:gd name="T3" fmla="*/ 99 h 107"/>
                <a:gd name="T4" fmla="*/ 25 w 50"/>
                <a:gd name="T5" fmla="*/ 107 h 107"/>
                <a:gd name="T6" fmla="*/ 7 w 50"/>
                <a:gd name="T7" fmla="*/ 99 h 107"/>
                <a:gd name="T8" fmla="*/ 0 w 50"/>
                <a:gd name="T9" fmla="*/ 82 h 107"/>
                <a:gd name="T10" fmla="*/ 0 w 50"/>
                <a:gd name="T11" fmla="*/ 25 h 107"/>
                <a:gd name="T12" fmla="*/ 7 w 50"/>
                <a:gd name="T13" fmla="*/ 7 h 107"/>
                <a:gd name="T14" fmla="*/ 25 w 50"/>
                <a:gd name="T15" fmla="*/ 0 h 107"/>
                <a:gd name="T16" fmla="*/ 43 w 50"/>
                <a:gd name="T17" fmla="*/ 7 h 107"/>
                <a:gd name="T18" fmla="*/ 50 w 50"/>
                <a:gd name="T19" fmla="*/ 25 h 107"/>
                <a:gd name="T20" fmla="*/ 50 w 50"/>
                <a:gd name="T21" fmla="*/ 82 h 107"/>
                <a:gd name="T22" fmla="*/ 34 w 50"/>
                <a:gd name="T23" fmla="*/ 24 h 107"/>
                <a:gd name="T24" fmla="*/ 31 w 50"/>
                <a:gd name="T25" fmla="*/ 18 h 107"/>
                <a:gd name="T26" fmla="*/ 25 w 50"/>
                <a:gd name="T27" fmla="*/ 15 h 107"/>
                <a:gd name="T28" fmla="*/ 18 w 50"/>
                <a:gd name="T29" fmla="*/ 18 h 107"/>
                <a:gd name="T30" fmla="*/ 16 w 50"/>
                <a:gd name="T31" fmla="*/ 24 h 107"/>
                <a:gd name="T32" fmla="*/ 16 w 50"/>
                <a:gd name="T33" fmla="*/ 81 h 107"/>
                <a:gd name="T34" fmla="*/ 18 w 50"/>
                <a:gd name="T35" fmla="*/ 88 h 107"/>
                <a:gd name="T36" fmla="*/ 25 w 50"/>
                <a:gd name="T37" fmla="*/ 91 h 107"/>
                <a:gd name="T38" fmla="*/ 31 w 50"/>
                <a:gd name="T39" fmla="*/ 88 h 107"/>
                <a:gd name="T40" fmla="*/ 34 w 50"/>
                <a:gd name="T41" fmla="*/ 81 h 107"/>
                <a:gd name="T42" fmla="*/ 34 w 50"/>
                <a:gd name="T43" fmla="*/ 24 h 10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0" h="107">
                  <a:moveTo>
                    <a:pt x="50" y="82"/>
                  </a:moveTo>
                  <a:cubicBezTo>
                    <a:pt x="50" y="89"/>
                    <a:pt x="47" y="95"/>
                    <a:pt x="43" y="99"/>
                  </a:cubicBezTo>
                  <a:cubicBezTo>
                    <a:pt x="38" y="104"/>
                    <a:pt x="32" y="107"/>
                    <a:pt x="25" y="107"/>
                  </a:cubicBezTo>
                  <a:cubicBezTo>
                    <a:pt x="18" y="107"/>
                    <a:pt x="12" y="104"/>
                    <a:pt x="7" y="99"/>
                  </a:cubicBezTo>
                  <a:cubicBezTo>
                    <a:pt x="2" y="95"/>
                    <a:pt x="0" y="89"/>
                    <a:pt x="0" y="82"/>
                  </a:cubicBezTo>
                  <a:cubicBezTo>
                    <a:pt x="0" y="25"/>
                    <a:pt x="0" y="25"/>
                    <a:pt x="0" y="25"/>
                  </a:cubicBezTo>
                  <a:cubicBezTo>
                    <a:pt x="0" y="18"/>
                    <a:pt x="2" y="12"/>
                    <a:pt x="7" y="7"/>
                  </a:cubicBezTo>
                  <a:cubicBezTo>
                    <a:pt x="12" y="2"/>
                    <a:pt x="18" y="0"/>
                    <a:pt x="25" y="0"/>
                  </a:cubicBezTo>
                  <a:cubicBezTo>
                    <a:pt x="32" y="0"/>
                    <a:pt x="38" y="2"/>
                    <a:pt x="43" y="7"/>
                  </a:cubicBezTo>
                  <a:cubicBezTo>
                    <a:pt x="48" y="12"/>
                    <a:pt x="50" y="18"/>
                    <a:pt x="50" y="25"/>
                  </a:cubicBezTo>
                  <a:lnTo>
                    <a:pt x="50" y="82"/>
                  </a:lnTo>
                  <a:close/>
                  <a:moveTo>
                    <a:pt x="34" y="24"/>
                  </a:moveTo>
                  <a:cubicBezTo>
                    <a:pt x="34" y="22"/>
                    <a:pt x="33" y="20"/>
                    <a:pt x="31" y="18"/>
                  </a:cubicBezTo>
                  <a:cubicBezTo>
                    <a:pt x="29" y="16"/>
                    <a:pt x="27" y="15"/>
                    <a:pt x="25" y="15"/>
                  </a:cubicBezTo>
                  <a:cubicBezTo>
                    <a:pt x="22" y="15"/>
                    <a:pt x="20" y="16"/>
                    <a:pt x="18" y="18"/>
                  </a:cubicBezTo>
                  <a:cubicBezTo>
                    <a:pt x="16" y="20"/>
                    <a:pt x="16" y="22"/>
                    <a:pt x="16" y="24"/>
                  </a:cubicBezTo>
                  <a:cubicBezTo>
                    <a:pt x="16" y="81"/>
                    <a:pt x="16" y="81"/>
                    <a:pt x="16" y="81"/>
                  </a:cubicBezTo>
                  <a:cubicBezTo>
                    <a:pt x="16" y="84"/>
                    <a:pt x="16" y="86"/>
                    <a:pt x="18" y="88"/>
                  </a:cubicBezTo>
                  <a:cubicBezTo>
                    <a:pt x="20" y="90"/>
                    <a:pt x="22" y="91"/>
                    <a:pt x="25" y="91"/>
                  </a:cubicBezTo>
                  <a:cubicBezTo>
                    <a:pt x="27" y="91"/>
                    <a:pt x="29" y="90"/>
                    <a:pt x="31" y="88"/>
                  </a:cubicBezTo>
                  <a:cubicBezTo>
                    <a:pt x="33" y="86"/>
                    <a:pt x="34" y="84"/>
                    <a:pt x="34" y="81"/>
                  </a:cubicBezTo>
                  <a:lnTo>
                    <a:pt x="34"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grpSp>
      <p:grpSp>
        <p:nvGrpSpPr>
          <p:cNvPr id="47" name="组合 46"/>
          <p:cNvGrpSpPr/>
          <p:nvPr/>
        </p:nvGrpSpPr>
        <p:grpSpPr>
          <a:xfrm>
            <a:off x="5409860" y="2686615"/>
            <a:ext cx="1273578" cy="787400"/>
            <a:chOff x="8513763" y="2622551"/>
            <a:chExt cx="765175" cy="473075"/>
          </a:xfrm>
          <a:solidFill>
            <a:schemeClr val="accent2"/>
          </a:solidFill>
        </p:grpSpPr>
        <p:sp>
          <p:nvSpPr>
            <p:cNvPr id="48" name="Freeform 36"/>
            <p:cNvSpPr/>
            <p:nvPr/>
          </p:nvSpPr>
          <p:spPr bwMode="auto">
            <a:xfrm>
              <a:off x="8704263" y="2622551"/>
              <a:ext cx="382587" cy="473075"/>
            </a:xfrm>
            <a:custGeom>
              <a:gdLst>
                <a:gd name="T0" fmla="*/ 126 w 132"/>
                <a:gd name="T1" fmla="*/ 135 h 163"/>
                <a:gd name="T2" fmla="*/ 89 w 132"/>
                <a:gd name="T3" fmla="*/ 73 h 163"/>
                <a:gd name="T4" fmla="*/ 79 w 132"/>
                <a:gd name="T5" fmla="*/ 73 h 163"/>
                <a:gd name="T6" fmla="*/ 104 w 132"/>
                <a:gd name="T7" fmla="*/ 38 h 163"/>
                <a:gd name="T8" fmla="*/ 66 w 132"/>
                <a:gd name="T9" fmla="*/ 0 h 163"/>
                <a:gd name="T10" fmla="*/ 28 w 132"/>
                <a:gd name="T11" fmla="*/ 38 h 163"/>
                <a:gd name="T12" fmla="*/ 53 w 132"/>
                <a:gd name="T13" fmla="*/ 73 h 163"/>
                <a:gd name="T14" fmla="*/ 43 w 132"/>
                <a:gd name="T15" fmla="*/ 73 h 163"/>
                <a:gd name="T16" fmla="*/ 6 w 132"/>
                <a:gd name="T17" fmla="*/ 135 h 163"/>
                <a:gd name="T18" fmla="*/ 11 w 132"/>
                <a:gd name="T19" fmla="*/ 163 h 163"/>
                <a:gd name="T20" fmla="*/ 56 w 132"/>
                <a:gd name="T21" fmla="*/ 163 h 163"/>
                <a:gd name="T22" fmla="*/ 65 w 132"/>
                <a:gd name="T23" fmla="*/ 86 h 163"/>
                <a:gd name="T24" fmla="*/ 55 w 132"/>
                <a:gd name="T25" fmla="*/ 76 h 163"/>
                <a:gd name="T26" fmla="*/ 77 w 132"/>
                <a:gd name="T27" fmla="*/ 76 h 163"/>
                <a:gd name="T28" fmla="*/ 67 w 132"/>
                <a:gd name="T29" fmla="*/ 86 h 163"/>
                <a:gd name="T30" fmla="*/ 76 w 132"/>
                <a:gd name="T31" fmla="*/ 163 h 163"/>
                <a:gd name="T32" fmla="*/ 121 w 132"/>
                <a:gd name="T33" fmla="*/ 163 h 163"/>
                <a:gd name="T34" fmla="*/ 126 w 132"/>
                <a:gd name="T35" fmla="*/ 135 h 1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63">
                  <a:moveTo>
                    <a:pt x="126" y="135"/>
                  </a:moveTo>
                  <a:cubicBezTo>
                    <a:pt x="121" y="123"/>
                    <a:pt x="109" y="73"/>
                    <a:pt x="89" y="73"/>
                  </a:cubicBezTo>
                  <a:cubicBezTo>
                    <a:pt x="79" y="73"/>
                    <a:pt x="79" y="73"/>
                    <a:pt x="79" y="73"/>
                  </a:cubicBezTo>
                  <a:cubicBezTo>
                    <a:pt x="93" y="68"/>
                    <a:pt x="104" y="54"/>
                    <a:pt x="104" y="38"/>
                  </a:cubicBezTo>
                  <a:cubicBezTo>
                    <a:pt x="104" y="17"/>
                    <a:pt x="87" y="0"/>
                    <a:pt x="66" y="0"/>
                  </a:cubicBezTo>
                  <a:cubicBezTo>
                    <a:pt x="45" y="0"/>
                    <a:pt x="28" y="17"/>
                    <a:pt x="28" y="38"/>
                  </a:cubicBezTo>
                  <a:cubicBezTo>
                    <a:pt x="28" y="54"/>
                    <a:pt x="39" y="68"/>
                    <a:pt x="53" y="73"/>
                  </a:cubicBezTo>
                  <a:cubicBezTo>
                    <a:pt x="43" y="73"/>
                    <a:pt x="43" y="73"/>
                    <a:pt x="43" y="73"/>
                  </a:cubicBezTo>
                  <a:cubicBezTo>
                    <a:pt x="23" y="73"/>
                    <a:pt x="11" y="123"/>
                    <a:pt x="6" y="135"/>
                  </a:cubicBezTo>
                  <a:cubicBezTo>
                    <a:pt x="0" y="153"/>
                    <a:pt x="11" y="163"/>
                    <a:pt x="11" y="163"/>
                  </a:cubicBezTo>
                  <a:cubicBezTo>
                    <a:pt x="56" y="163"/>
                    <a:pt x="56" y="163"/>
                    <a:pt x="56" y="163"/>
                  </a:cubicBezTo>
                  <a:cubicBezTo>
                    <a:pt x="65" y="86"/>
                    <a:pt x="65" y="86"/>
                    <a:pt x="65" y="86"/>
                  </a:cubicBezTo>
                  <a:cubicBezTo>
                    <a:pt x="55" y="76"/>
                    <a:pt x="55" y="76"/>
                    <a:pt x="55" y="76"/>
                  </a:cubicBezTo>
                  <a:cubicBezTo>
                    <a:pt x="77" y="76"/>
                    <a:pt x="77" y="76"/>
                    <a:pt x="77" y="76"/>
                  </a:cubicBezTo>
                  <a:cubicBezTo>
                    <a:pt x="67" y="86"/>
                    <a:pt x="67" y="86"/>
                    <a:pt x="67" y="86"/>
                  </a:cubicBezTo>
                  <a:cubicBezTo>
                    <a:pt x="76" y="163"/>
                    <a:pt x="76" y="163"/>
                    <a:pt x="76" y="163"/>
                  </a:cubicBezTo>
                  <a:cubicBezTo>
                    <a:pt x="121" y="163"/>
                    <a:pt x="121" y="163"/>
                    <a:pt x="121" y="163"/>
                  </a:cubicBezTo>
                  <a:cubicBezTo>
                    <a:pt x="121" y="163"/>
                    <a:pt x="132" y="153"/>
                    <a:pt x="126" y="1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a:solidFill>
                  <a:srgbClr val="F2F2F2"/>
                </a:solidFill>
              </a:endParaRPr>
            </a:p>
          </p:txBody>
        </p:sp>
        <p:sp>
          <p:nvSpPr>
            <p:cNvPr id="49" name="Freeform 37"/>
            <p:cNvSpPr/>
            <p:nvPr/>
          </p:nvSpPr>
          <p:spPr bwMode="auto">
            <a:xfrm>
              <a:off x="8513763" y="2709863"/>
              <a:ext cx="242887" cy="385763"/>
            </a:xfrm>
            <a:custGeom>
              <a:gdLst>
                <a:gd name="T0" fmla="*/ 68 w 84"/>
                <a:gd name="T1" fmla="*/ 104 h 133"/>
                <a:gd name="T2" fmla="*/ 70 w 84"/>
                <a:gd name="T3" fmla="*/ 96 h 133"/>
                <a:gd name="T4" fmla="*/ 82 w 84"/>
                <a:gd name="T5" fmla="*/ 64 h 133"/>
                <a:gd name="T6" fmla="*/ 72 w 84"/>
                <a:gd name="T7" fmla="*/ 60 h 133"/>
                <a:gd name="T8" fmla="*/ 64 w 84"/>
                <a:gd name="T9" fmla="*/ 60 h 133"/>
                <a:gd name="T10" fmla="*/ 84 w 84"/>
                <a:gd name="T11" fmla="*/ 31 h 133"/>
                <a:gd name="T12" fmla="*/ 54 w 84"/>
                <a:gd name="T13" fmla="*/ 0 h 133"/>
                <a:gd name="T14" fmla="*/ 23 w 84"/>
                <a:gd name="T15" fmla="*/ 31 h 133"/>
                <a:gd name="T16" fmla="*/ 43 w 84"/>
                <a:gd name="T17" fmla="*/ 60 h 133"/>
                <a:gd name="T18" fmla="*/ 35 w 84"/>
                <a:gd name="T19" fmla="*/ 60 h 133"/>
                <a:gd name="T20" fmla="*/ 5 w 84"/>
                <a:gd name="T21" fmla="*/ 110 h 133"/>
                <a:gd name="T22" fmla="*/ 9 w 84"/>
                <a:gd name="T23" fmla="*/ 133 h 133"/>
                <a:gd name="T24" fmla="*/ 45 w 84"/>
                <a:gd name="T25" fmla="*/ 133 h 133"/>
                <a:gd name="T26" fmla="*/ 53 w 84"/>
                <a:gd name="T27" fmla="*/ 70 h 133"/>
                <a:gd name="T28" fmla="*/ 45 w 84"/>
                <a:gd name="T29" fmla="*/ 62 h 133"/>
                <a:gd name="T30" fmla="*/ 62 w 84"/>
                <a:gd name="T31" fmla="*/ 62 h 133"/>
                <a:gd name="T32" fmla="*/ 55 w 84"/>
                <a:gd name="T33" fmla="*/ 70 h 133"/>
                <a:gd name="T34" fmla="*/ 62 w 84"/>
                <a:gd name="T35" fmla="*/ 133 h 133"/>
                <a:gd name="T36" fmla="*/ 71 w 84"/>
                <a:gd name="T37" fmla="*/ 133 h 133"/>
                <a:gd name="T38" fmla="*/ 68 w 84"/>
                <a:gd name="T39" fmla="*/ 104 h 13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68" y="104"/>
                  </a:moveTo>
                  <a:cubicBezTo>
                    <a:pt x="68" y="102"/>
                    <a:pt x="69" y="99"/>
                    <a:pt x="70" y="96"/>
                  </a:cubicBezTo>
                  <a:cubicBezTo>
                    <a:pt x="73" y="87"/>
                    <a:pt x="77" y="75"/>
                    <a:pt x="82" y="64"/>
                  </a:cubicBezTo>
                  <a:cubicBezTo>
                    <a:pt x="79" y="61"/>
                    <a:pt x="76" y="60"/>
                    <a:pt x="72" y="60"/>
                  </a:cubicBezTo>
                  <a:cubicBezTo>
                    <a:pt x="64" y="60"/>
                    <a:pt x="64" y="60"/>
                    <a:pt x="64" y="60"/>
                  </a:cubicBezTo>
                  <a:cubicBezTo>
                    <a:pt x="76" y="55"/>
                    <a:pt x="84" y="44"/>
                    <a:pt x="84" y="31"/>
                  </a:cubicBezTo>
                  <a:cubicBezTo>
                    <a:pt x="84" y="14"/>
                    <a:pt x="71" y="0"/>
                    <a:pt x="54" y="0"/>
                  </a:cubicBezTo>
                  <a:cubicBezTo>
                    <a:pt x="37" y="0"/>
                    <a:pt x="23" y="14"/>
                    <a:pt x="23" y="31"/>
                  </a:cubicBezTo>
                  <a:cubicBezTo>
                    <a:pt x="23" y="44"/>
                    <a:pt x="32" y="55"/>
                    <a:pt x="43" y="60"/>
                  </a:cubicBezTo>
                  <a:cubicBezTo>
                    <a:pt x="35" y="60"/>
                    <a:pt x="35" y="60"/>
                    <a:pt x="35" y="60"/>
                  </a:cubicBezTo>
                  <a:cubicBezTo>
                    <a:pt x="19" y="60"/>
                    <a:pt x="9" y="100"/>
                    <a:pt x="5" y="110"/>
                  </a:cubicBezTo>
                  <a:cubicBezTo>
                    <a:pt x="0" y="125"/>
                    <a:pt x="9" y="133"/>
                    <a:pt x="9" y="133"/>
                  </a:cubicBezTo>
                  <a:cubicBezTo>
                    <a:pt x="45" y="133"/>
                    <a:pt x="45" y="133"/>
                    <a:pt x="45" y="133"/>
                  </a:cubicBezTo>
                  <a:cubicBezTo>
                    <a:pt x="53" y="70"/>
                    <a:pt x="53" y="70"/>
                    <a:pt x="53" y="70"/>
                  </a:cubicBezTo>
                  <a:cubicBezTo>
                    <a:pt x="45" y="62"/>
                    <a:pt x="45" y="62"/>
                    <a:pt x="45" y="62"/>
                  </a:cubicBezTo>
                  <a:cubicBezTo>
                    <a:pt x="62" y="62"/>
                    <a:pt x="62" y="62"/>
                    <a:pt x="62" y="62"/>
                  </a:cubicBezTo>
                  <a:cubicBezTo>
                    <a:pt x="55" y="70"/>
                    <a:pt x="55" y="70"/>
                    <a:pt x="55" y="70"/>
                  </a:cubicBezTo>
                  <a:cubicBezTo>
                    <a:pt x="62" y="133"/>
                    <a:pt x="62" y="133"/>
                    <a:pt x="62" y="133"/>
                  </a:cubicBezTo>
                  <a:cubicBezTo>
                    <a:pt x="71" y="133"/>
                    <a:pt x="71" y="133"/>
                    <a:pt x="71" y="133"/>
                  </a:cubicBezTo>
                  <a:cubicBezTo>
                    <a:pt x="67" y="128"/>
                    <a:pt x="62" y="118"/>
                    <a:pt x="68"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a:solidFill>
                  <a:srgbClr val="F2F2F2"/>
                </a:solidFill>
              </a:endParaRPr>
            </a:p>
          </p:txBody>
        </p:sp>
        <p:sp>
          <p:nvSpPr>
            <p:cNvPr id="50" name="Freeform 38"/>
            <p:cNvSpPr/>
            <p:nvPr/>
          </p:nvSpPr>
          <p:spPr bwMode="auto">
            <a:xfrm>
              <a:off x="9034463" y="2709863"/>
              <a:ext cx="244475" cy="385763"/>
            </a:xfrm>
            <a:custGeom>
              <a:gdLst>
                <a:gd name="T0" fmla="*/ 79 w 84"/>
                <a:gd name="T1" fmla="*/ 110 h 133"/>
                <a:gd name="T2" fmla="*/ 49 w 84"/>
                <a:gd name="T3" fmla="*/ 60 h 133"/>
                <a:gd name="T4" fmla="*/ 41 w 84"/>
                <a:gd name="T5" fmla="*/ 60 h 133"/>
                <a:gd name="T6" fmla="*/ 61 w 84"/>
                <a:gd name="T7" fmla="*/ 31 h 133"/>
                <a:gd name="T8" fmla="*/ 30 w 84"/>
                <a:gd name="T9" fmla="*/ 0 h 133"/>
                <a:gd name="T10" fmla="*/ 0 w 84"/>
                <a:gd name="T11" fmla="*/ 31 h 133"/>
                <a:gd name="T12" fmla="*/ 20 w 84"/>
                <a:gd name="T13" fmla="*/ 60 h 133"/>
                <a:gd name="T14" fmla="*/ 12 w 84"/>
                <a:gd name="T15" fmla="*/ 60 h 133"/>
                <a:gd name="T16" fmla="*/ 2 w 84"/>
                <a:gd name="T17" fmla="*/ 64 h 133"/>
                <a:gd name="T18" fmla="*/ 14 w 84"/>
                <a:gd name="T19" fmla="*/ 96 h 133"/>
                <a:gd name="T20" fmla="*/ 16 w 84"/>
                <a:gd name="T21" fmla="*/ 104 h 133"/>
                <a:gd name="T22" fmla="*/ 13 w 84"/>
                <a:gd name="T23" fmla="*/ 133 h 133"/>
                <a:gd name="T24" fmla="*/ 22 w 84"/>
                <a:gd name="T25" fmla="*/ 133 h 133"/>
                <a:gd name="T26" fmla="*/ 29 w 84"/>
                <a:gd name="T27" fmla="*/ 70 h 133"/>
                <a:gd name="T28" fmla="*/ 22 w 84"/>
                <a:gd name="T29" fmla="*/ 62 h 133"/>
                <a:gd name="T30" fmla="*/ 39 w 84"/>
                <a:gd name="T31" fmla="*/ 62 h 133"/>
                <a:gd name="T32" fmla="*/ 31 w 84"/>
                <a:gd name="T33" fmla="*/ 70 h 133"/>
                <a:gd name="T34" fmla="*/ 39 w 84"/>
                <a:gd name="T35" fmla="*/ 133 h 133"/>
                <a:gd name="T36" fmla="*/ 75 w 84"/>
                <a:gd name="T37" fmla="*/ 133 h 133"/>
                <a:gd name="T38" fmla="*/ 79 w 84"/>
                <a:gd name="T39" fmla="*/ 110 h 13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79" y="110"/>
                  </a:moveTo>
                  <a:cubicBezTo>
                    <a:pt x="75" y="100"/>
                    <a:pt x="65" y="60"/>
                    <a:pt x="49" y="60"/>
                  </a:cubicBezTo>
                  <a:cubicBezTo>
                    <a:pt x="41" y="60"/>
                    <a:pt x="41" y="60"/>
                    <a:pt x="41" y="60"/>
                  </a:cubicBezTo>
                  <a:cubicBezTo>
                    <a:pt x="52" y="55"/>
                    <a:pt x="61" y="44"/>
                    <a:pt x="61" y="31"/>
                  </a:cubicBezTo>
                  <a:cubicBezTo>
                    <a:pt x="61" y="14"/>
                    <a:pt x="47" y="0"/>
                    <a:pt x="30" y="0"/>
                  </a:cubicBezTo>
                  <a:cubicBezTo>
                    <a:pt x="13" y="0"/>
                    <a:pt x="0" y="14"/>
                    <a:pt x="0" y="31"/>
                  </a:cubicBezTo>
                  <a:cubicBezTo>
                    <a:pt x="0" y="44"/>
                    <a:pt x="8" y="55"/>
                    <a:pt x="20" y="60"/>
                  </a:cubicBezTo>
                  <a:cubicBezTo>
                    <a:pt x="12" y="60"/>
                    <a:pt x="12" y="60"/>
                    <a:pt x="12" y="60"/>
                  </a:cubicBezTo>
                  <a:cubicBezTo>
                    <a:pt x="8" y="60"/>
                    <a:pt x="5" y="61"/>
                    <a:pt x="2" y="64"/>
                  </a:cubicBezTo>
                  <a:cubicBezTo>
                    <a:pt x="7" y="75"/>
                    <a:pt x="11" y="87"/>
                    <a:pt x="14" y="96"/>
                  </a:cubicBezTo>
                  <a:cubicBezTo>
                    <a:pt x="15" y="99"/>
                    <a:pt x="16" y="102"/>
                    <a:pt x="16" y="104"/>
                  </a:cubicBezTo>
                  <a:cubicBezTo>
                    <a:pt x="22" y="118"/>
                    <a:pt x="17" y="128"/>
                    <a:pt x="13" y="133"/>
                  </a:cubicBezTo>
                  <a:cubicBezTo>
                    <a:pt x="22" y="133"/>
                    <a:pt x="22" y="133"/>
                    <a:pt x="22" y="133"/>
                  </a:cubicBezTo>
                  <a:cubicBezTo>
                    <a:pt x="29" y="70"/>
                    <a:pt x="29" y="70"/>
                    <a:pt x="29" y="70"/>
                  </a:cubicBezTo>
                  <a:cubicBezTo>
                    <a:pt x="22" y="62"/>
                    <a:pt x="22" y="62"/>
                    <a:pt x="22" y="62"/>
                  </a:cubicBezTo>
                  <a:cubicBezTo>
                    <a:pt x="39" y="62"/>
                    <a:pt x="39" y="62"/>
                    <a:pt x="39" y="62"/>
                  </a:cubicBezTo>
                  <a:cubicBezTo>
                    <a:pt x="31" y="70"/>
                    <a:pt x="31" y="70"/>
                    <a:pt x="31" y="70"/>
                  </a:cubicBezTo>
                  <a:cubicBezTo>
                    <a:pt x="39" y="133"/>
                    <a:pt x="39" y="133"/>
                    <a:pt x="39" y="133"/>
                  </a:cubicBezTo>
                  <a:cubicBezTo>
                    <a:pt x="75" y="133"/>
                    <a:pt x="75" y="133"/>
                    <a:pt x="75" y="133"/>
                  </a:cubicBezTo>
                  <a:cubicBezTo>
                    <a:pt x="75" y="133"/>
                    <a:pt x="84" y="125"/>
                    <a:pt x="7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a:solidFill>
                  <a:srgbClr val="F2F2F2"/>
                </a:solidFill>
              </a:endParaRPr>
            </a:p>
          </p:txBody>
        </p:sp>
        <p:sp>
          <p:nvSpPr>
            <p:cNvPr id="51" name="Freeform 39"/>
            <p:cNvSpPr/>
            <p:nvPr/>
          </p:nvSpPr>
          <p:spPr bwMode="auto">
            <a:xfrm>
              <a:off x="8704263" y="2622551"/>
              <a:ext cx="382587" cy="473075"/>
            </a:xfrm>
            <a:custGeom>
              <a:gdLst>
                <a:gd name="T0" fmla="*/ 126 w 132"/>
                <a:gd name="T1" fmla="*/ 135 h 163"/>
                <a:gd name="T2" fmla="*/ 89 w 132"/>
                <a:gd name="T3" fmla="*/ 73 h 163"/>
                <a:gd name="T4" fmla="*/ 79 w 132"/>
                <a:gd name="T5" fmla="*/ 73 h 163"/>
                <a:gd name="T6" fmla="*/ 104 w 132"/>
                <a:gd name="T7" fmla="*/ 38 h 163"/>
                <a:gd name="T8" fmla="*/ 66 w 132"/>
                <a:gd name="T9" fmla="*/ 0 h 163"/>
                <a:gd name="T10" fmla="*/ 28 w 132"/>
                <a:gd name="T11" fmla="*/ 38 h 163"/>
                <a:gd name="T12" fmla="*/ 53 w 132"/>
                <a:gd name="T13" fmla="*/ 73 h 163"/>
                <a:gd name="T14" fmla="*/ 43 w 132"/>
                <a:gd name="T15" fmla="*/ 73 h 163"/>
                <a:gd name="T16" fmla="*/ 6 w 132"/>
                <a:gd name="T17" fmla="*/ 135 h 163"/>
                <a:gd name="T18" fmla="*/ 11 w 132"/>
                <a:gd name="T19" fmla="*/ 163 h 163"/>
                <a:gd name="T20" fmla="*/ 56 w 132"/>
                <a:gd name="T21" fmla="*/ 163 h 163"/>
                <a:gd name="T22" fmla="*/ 65 w 132"/>
                <a:gd name="T23" fmla="*/ 86 h 163"/>
                <a:gd name="T24" fmla="*/ 55 w 132"/>
                <a:gd name="T25" fmla="*/ 76 h 163"/>
                <a:gd name="T26" fmla="*/ 77 w 132"/>
                <a:gd name="T27" fmla="*/ 76 h 163"/>
                <a:gd name="T28" fmla="*/ 67 w 132"/>
                <a:gd name="T29" fmla="*/ 86 h 163"/>
                <a:gd name="T30" fmla="*/ 76 w 132"/>
                <a:gd name="T31" fmla="*/ 163 h 163"/>
                <a:gd name="T32" fmla="*/ 121 w 132"/>
                <a:gd name="T33" fmla="*/ 163 h 163"/>
                <a:gd name="T34" fmla="*/ 126 w 132"/>
                <a:gd name="T35" fmla="*/ 135 h 16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63">
                  <a:moveTo>
                    <a:pt x="126" y="135"/>
                  </a:moveTo>
                  <a:cubicBezTo>
                    <a:pt x="121" y="123"/>
                    <a:pt x="109" y="73"/>
                    <a:pt x="89" y="73"/>
                  </a:cubicBezTo>
                  <a:cubicBezTo>
                    <a:pt x="79" y="73"/>
                    <a:pt x="79" y="73"/>
                    <a:pt x="79" y="73"/>
                  </a:cubicBezTo>
                  <a:cubicBezTo>
                    <a:pt x="93" y="68"/>
                    <a:pt x="104" y="54"/>
                    <a:pt x="104" y="38"/>
                  </a:cubicBezTo>
                  <a:cubicBezTo>
                    <a:pt x="104" y="17"/>
                    <a:pt x="87" y="0"/>
                    <a:pt x="66" y="0"/>
                  </a:cubicBezTo>
                  <a:cubicBezTo>
                    <a:pt x="45" y="0"/>
                    <a:pt x="28" y="17"/>
                    <a:pt x="28" y="38"/>
                  </a:cubicBezTo>
                  <a:cubicBezTo>
                    <a:pt x="28" y="54"/>
                    <a:pt x="39" y="68"/>
                    <a:pt x="53" y="73"/>
                  </a:cubicBezTo>
                  <a:cubicBezTo>
                    <a:pt x="43" y="73"/>
                    <a:pt x="43" y="73"/>
                    <a:pt x="43" y="73"/>
                  </a:cubicBezTo>
                  <a:cubicBezTo>
                    <a:pt x="23" y="73"/>
                    <a:pt x="11" y="123"/>
                    <a:pt x="6" y="135"/>
                  </a:cubicBezTo>
                  <a:cubicBezTo>
                    <a:pt x="0" y="153"/>
                    <a:pt x="11" y="163"/>
                    <a:pt x="11" y="163"/>
                  </a:cubicBezTo>
                  <a:cubicBezTo>
                    <a:pt x="56" y="163"/>
                    <a:pt x="56" y="163"/>
                    <a:pt x="56" y="163"/>
                  </a:cubicBezTo>
                  <a:cubicBezTo>
                    <a:pt x="65" y="86"/>
                    <a:pt x="65" y="86"/>
                    <a:pt x="65" y="86"/>
                  </a:cubicBezTo>
                  <a:cubicBezTo>
                    <a:pt x="55" y="76"/>
                    <a:pt x="55" y="76"/>
                    <a:pt x="55" y="76"/>
                  </a:cubicBezTo>
                  <a:cubicBezTo>
                    <a:pt x="77" y="76"/>
                    <a:pt x="77" y="76"/>
                    <a:pt x="77" y="76"/>
                  </a:cubicBezTo>
                  <a:cubicBezTo>
                    <a:pt x="67" y="86"/>
                    <a:pt x="67" y="86"/>
                    <a:pt x="67" y="86"/>
                  </a:cubicBezTo>
                  <a:cubicBezTo>
                    <a:pt x="76" y="163"/>
                    <a:pt x="76" y="163"/>
                    <a:pt x="76" y="163"/>
                  </a:cubicBezTo>
                  <a:cubicBezTo>
                    <a:pt x="121" y="163"/>
                    <a:pt x="121" y="163"/>
                    <a:pt x="121" y="163"/>
                  </a:cubicBezTo>
                  <a:cubicBezTo>
                    <a:pt x="121" y="163"/>
                    <a:pt x="132" y="153"/>
                    <a:pt x="126" y="1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a:solidFill>
                  <a:srgbClr val="F2F2F2"/>
                </a:solidFill>
              </a:endParaRPr>
            </a:p>
          </p:txBody>
        </p:sp>
        <p:sp>
          <p:nvSpPr>
            <p:cNvPr id="52" name="Freeform 40"/>
            <p:cNvSpPr/>
            <p:nvPr/>
          </p:nvSpPr>
          <p:spPr bwMode="auto">
            <a:xfrm>
              <a:off x="8513763" y="2709863"/>
              <a:ext cx="242887" cy="385763"/>
            </a:xfrm>
            <a:custGeom>
              <a:gdLst>
                <a:gd name="T0" fmla="*/ 68 w 84"/>
                <a:gd name="T1" fmla="*/ 104 h 133"/>
                <a:gd name="T2" fmla="*/ 70 w 84"/>
                <a:gd name="T3" fmla="*/ 96 h 133"/>
                <a:gd name="T4" fmla="*/ 82 w 84"/>
                <a:gd name="T5" fmla="*/ 64 h 133"/>
                <a:gd name="T6" fmla="*/ 72 w 84"/>
                <a:gd name="T7" fmla="*/ 60 h 133"/>
                <a:gd name="T8" fmla="*/ 64 w 84"/>
                <a:gd name="T9" fmla="*/ 60 h 133"/>
                <a:gd name="T10" fmla="*/ 84 w 84"/>
                <a:gd name="T11" fmla="*/ 31 h 133"/>
                <a:gd name="T12" fmla="*/ 54 w 84"/>
                <a:gd name="T13" fmla="*/ 0 h 133"/>
                <a:gd name="T14" fmla="*/ 23 w 84"/>
                <a:gd name="T15" fmla="*/ 31 h 133"/>
                <a:gd name="T16" fmla="*/ 43 w 84"/>
                <a:gd name="T17" fmla="*/ 60 h 133"/>
                <a:gd name="T18" fmla="*/ 35 w 84"/>
                <a:gd name="T19" fmla="*/ 60 h 133"/>
                <a:gd name="T20" fmla="*/ 5 w 84"/>
                <a:gd name="T21" fmla="*/ 110 h 133"/>
                <a:gd name="T22" fmla="*/ 9 w 84"/>
                <a:gd name="T23" fmla="*/ 133 h 133"/>
                <a:gd name="T24" fmla="*/ 45 w 84"/>
                <a:gd name="T25" fmla="*/ 133 h 133"/>
                <a:gd name="T26" fmla="*/ 53 w 84"/>
                <a:gd name="T27" fmla="*/ 70 h 133"/>
                <a:gd name="T28" fmla="*/ 45 w 84"/>
                <a:gd name="T29" fmla="*/ 62 h 133"/>
                <a:gd name="T30" fmla="*/ 62 w 84"/>
                <a:gd name="T31" fmla="*/ 62 h 133"/>
                <a:gd name="T32" fmla="*/ 55 w 84"/>
                <a:gd name="T33" fmla="*/ 70 h 133"/>
                <a:gd name="T34" fmla="*/ 62 w 84"/>
                <a:gd name="T35" fmla="*/ 133 h 133"/>
                <a:gd name="T36" fmla="*/ 71 w 84"/>
                <a:gd name="T37" fmla="*/ 133 h 133"/>
                <a:gd name="T38" fmla="*/ 68 w 84"/>
                <a:gd name="T39" fmla="*/ 104 h 13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68" y="104"/>
                  </a:moveTo>
                  <a:cubicBezTo>
                    <a:pt x="68" y="102"/>
                    <a:pt x="69" y="99"/>
                    <a:pt x="70" y="96"/>
                  </a:cubicBezTo>
                  <a:cubicBezTo>
                    <a:pt x="73" y="87"/>
                    <a:pt x="77" y="75"/>
                    <a:pt x="82" y="64"/>
                  </a:cubicBezTo>
                  <a:cubicBezTo>
                    <a:pt x="79" y="61"/>
                    <a:pt x="76" y="60"/>
                    <a:pt x="72" y="60"/>
                  </a:cubicBezTo>
                  <a:cubicBezTo>
                    <a:pt x="64" y="60"/>
                    <a:pt x="64" y="60"/>
                    <a:pt x="64" y="60"/>
                  </a:cubicBezTo>
                  <a:cubicBezTo>
                    <a:pt x="76" y="55"/>
                    <a:pt x="84" y="44"/>
                    <a:pt x="84" y="31"/>
                  </a:cubicBezTo>
                  <a:cubicBezTo>
                    <a:pt x="84" y="14"/>
                    <a:pt x="71" y="0"/>
                    <a:pt x="54" y="0"/>
                  </a:cubicBezTo>
                  <a:cubicBezTo>
                    <a:pt x="37" y="0"/>
                    <a:pt x="23" y="14"/>
                    <a:pt x="23" y="31"/>
                  </a:cubicBezTo>
                  <a:cubicBezTo>
                    <a:pt x="23" y="44"/>
                    <a:pt x="32" y="55"/>
                    <a:pt x="43" y="60"/>
                  </a:cubicBezTo>
                  <a:cubicBezTo>
                    <a:pt x="35" y="60"/>
                    <a:pt x="35" y="60"/>
                    <a:pt x="35" y="60"/>
                  </a:cubicBezTo>
                  <a:cubicBezTo>
                    <a:pt x="19" y="60"/>
                    <a:pt x="9" y="100"/>
                    <a:pt x="5" y="110"/>
                  </a:cubicBezTo>
                  <a:cubicBezTo>
                    <a:pt x="0" y="125"/>
                    <a:pt x="9" y="133"/>
                    <a:pt x="9" y="133"/>
                  </a:cubicBezTo>
                  <a:cubicBezTo>
                    <a:pt x="45" y="133"/>
                    <a:pt x="45" y="133"/>
                    <a:pt x="45" y="133"/>
                  </a:cubicBezTo>
                  <a:cubicBezTo>
                    <a:pt x="53" y="70"/>
                    <a:pt x="53" y="70"/>
                    <a:pt x="53" y="70"/>
                  </a:cubicBezTo>
                  <a:cubicBezTo>
                    <a:pt x="45" y="62"/>
                    <a:pt x="45" y="62"/>
                    <a:pt x="45" y="62"/>
                  </a:cubicBezTo>
                  <a:cubicBezTo>
                    <a:pt x="62" y="62"/>
                    <a:pt x="62" y="62"/>
                    <a:pt x="62" y="62"/>
                  </a:cubicBezTo>
                  <a:cubicBezTo>
                    <a:pt x="55" y="70"/>
                    <a:pt x="55" y="70"/>
                    <a:pt x="55" y="70"/>
                  </a:cubicBezTo>
                  <a:cubicBezTo>
                    <a:pt x="62" y="133"/>
                    <a:pt x="62" y="133"/>
                    <a:pt x="62" y="133"/>
                  </a:cubicBezTo>
                  <a:cubicBezTo>
                    <a:pt x="71" y="133"/>
                    <a:pt x="71" y="133"/>
                    <a:pt x="71" y="133"/>
                  </a:cubicBezTo>
                  <a:cubicBezTo>
                    <a:pt x="67" y="128"/>
                    <a:pt x="62" y="118"/>
                    <a:pt x="68"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a:solidFill>
                  <a:srgbClr val="F2F2F2"/>
                </a:solidFill>
              </a:endParaRPr>
            </a:p>
          </p:txBody>
        </p:sp>
        <p:sp>
          <p:nvSpPr>
            <p:cNvPr id="53" name="Freeform 41"/>
            <p:cNvSpPr/>
            <p:nvPr/>
          </p:nvSpPr>
          <p:spPr bwMode="auto">
            <a:xfrm>
              <a:off x="9034463" y="2709863"/>
              <a:ext cx="244475" cy="385763"/>
            </a:xfrm>
            <a:custGeom>
              <a:gdLst>
                <a:gd name="T0" fmla="*/ 79 w 84"/>
                <a:gd name="T1" fmla="*/ 110 h 133"/>
                <a:gd name="T2" fmla="*/ 49 w 84"/>
                <a:gd name="T3" fmla="*/ 60 h 133"/>
                <a:gd name="T4" fmla="*/ 41 w 84"/>
                <a:gd name="T5" fmla="*/ 60 h 133"/>
                <a:gd name="T6" fmla="*/ 61 w 84"/>
                <a:gd name="T7" fmla="*/ 31 h 133"/>
                <a:gd name="T8" fmla="*/ 30 w 84"/>
                <a:gd name="T9" fmla="*/ 0 h 133"/>
                <a:gd name="T10" fmla="*/ 0 w 84"/>
                <a:gd name="T11" fmla="*/ 31 h 133"/>
                <a:gd name="T12" fmla="*/ 20 w 84"/>
                <a:gd name="T13" fmla="*/ 60 h 133"/>
                <a:gd name="T14" fmla="*/ 12 w 84"/>
                <a:gd name="T15" fmla="*/ 60 h 133"/>
                <a:gd name="T16" fmla="*/ 2 w 84"/>
                <a:gd name="T17" fmla="*/ 64 h 133"/>
                <a:gd name="T18" fmla="*/ 14 w 84"/>
                <a:gd name="T19" fmla="*/ 96 h 133"/>
                <a:gd name="T20" fmla="*/ 16 w 84"/>
                <a:gd name="T21" fmla="*/ 104 h 133"/>
                <a:gd name="T22" fmla="*/ 13 w 84"/>
                <a:gd name="T23" fmla="*/ 133 h 133"/>
                <a:gd name="T24" fmla="*/ 22 w 84"/>
                <a:gd name="T25" fmla="*/ 133 h 133"/>
                <a:gd name="T26" fmla="*/ 29 w 84"/>
                <a:gd name="T27" fmla="*/ 70 h 133"/>
                <a:gd name="T28" fmla="*/ 22 w 84"/>
                <a:gd name="T29" fmla="*/ 62 h 133"/>
                <a:gd name="T30" fmla="*/ 39 w 84"/>
                <a:gd name="T31" fmla="*/ 62 h 133"/>
                <a:gd name="T32" fmla="*/ 31 w 84"/>
                <a:gd name="T33" fmla="*/ 70 h 133"/>
                <a:gd name="T34" fmla="*/ 39 w 84"/>
                <a:gd name="T35" fmla="*/ 133 h 133"/>
                <a:gd name="T36" fmla="*/ 75 w 84"/>
                <a:gd name="T37" fmla="*/ 133 h 133"/>
                <a:gd name="T38" fmla="*/ 79 w 84"/>
                <a:gd name="T39" fmla="*/ 110 h 13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4" h="133">
                  <a:moveTo>
                    <a:pt x="79" y="110"/>
                  </a:moveTo>
                  <a:cubicBezTo>
                    <a:pt x="75" y="100"/>
                    <a:pt x="65" y="60"/>
                    <a:pt x="49" y="60"/>
                  </a:cubicBezTo>
                  <a:cubicBezTo>
                    <a:pt x="41" y="60"/>
                    <a:pt x="41" y="60"/>
                    <a:pt x="41" y="60"/>
                  </a:cubicBezTo>
                  <a:cubicBezTo>
                    <a:pt x="52" y="55"/>
                    <a:pt x="61" y="44"/>
                    <a:pt x="61" y="31"/>
                  </a:cubicBezTo>
                  <a:cubicBezTo>
                    <a:pt x="61" y="14"/>
                    <a:pt x="47" y="0"/>
                    <a:pt x="30" y="0"/>
                  </a:cubicBezTo>
                  <a:cubicBezTo>
                    <a:pt x="13" y="0"/>
                    <a:pt x="0" y="14"/>
                    <a:pt x="0" y="31"/>
                  </a:cubicBezTo>
                  <a:cubicBezTo>
                    <a:pt x="0" y="44"/>
                    <a:pt x="8" y="55"/>
                    <a:pt x="20" y="60"/>
                  </a:cubicBezTo>
                  <a:cubicBezTo>
                    <a:pt x="12" y="60"/>
                    <a:pt x="12" y="60"/>
                    <a:pt x="12" y="60"/>
                  </a:cubicBezTo>
                  <a:cubicBezTo>
                    <a:pt x="8" y="60"/>
                    <a:pt x="5" y="61"/>
                    <a:pt x="2" y="64"/>
                  </a:cubicBezTo>
                  <a:cubicBezTo>
                    <a:pt x="7" y="75"/>
                    <a:pt x="11" y="87"/>
                    <a:pt x="14" y="96"/>
                  </a:cubicBezTo>
                  <a:cubicBezTo>
                    <a:pt x="15" y="99"/>
                    <a:pt x="16" y="102"/>
                    <a:pt x="16" y="104"/>
                  </a:cubicBezTo>
                  <a:cubicBezTo>
                    <a:pt x="22" y="118"/>
                    <a:pt x="17" y="128"/>
                    <a:pt x="13" y="133"/>
                  </a:cubicBezTo>
                  <a:cubicBezTo>
                    <a:pt x="22" y="133"/>
                    <a:pt x="22" y="133"/>
                    <a:pt x="22" y="133"/>
                  </a:cubicBezTo>
                  <a:cubicBezTo>
                    <a:pt x="29" y="70"/>
                    <a:pt x="29" y="70"/>
                    <a:pt x="29" y="70"/>
                  </a:cubicBezTo>
                  <a:cubicBezTo>
                    <a:pt x="22" y="62"/>
                    <a:pt x="22" y="62"/>
                    <a:pt x="22" y="62"/>
                  </a:cubicBezTo>
                  <a:cubicBezTo>
                    <a:pt x="39" y="62"/>
                    <a:pt x="39" y="62"/>
                    <a:pt x="39" y="62"/>
                  </a:cubicBezTo>
                  <a:cubicBezTo>
                    <a:pt x="31" y="70"/>
                    <a:pt x="31" y="70"/>
                    <a:pt x="31" y="70"/>
                  </a:cubicBezTo>
                  <a:cubicBezTo>
                    <a:pt x="39" y="133"/>
                    <a:pt x="39" y="133"/>
                    <a:pt x="39" y="133"/>
                  </a:cubicBezTo>
                  <a:cubicBezTo>
                    <a:pt x="75" y="133"/>
                    <a:pt x="75" y="133"/>
                    <a:pt x="75" y="133"/>
                  </a:cubicBezTo>
                  <a:cubicBezTo>
                    <a:pt x="75" y="133"/>
                    <a:pt x="84" y="125"/>
                    <a:pt x="79"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a:solidFill>
                  <a:srgbClr val="F2F2F2"/>
                </a:solidFill>
              </a:endParaRPr>
            </a:p>
          </p:txBody>
        </p:sp>
      </p:grpSp>
      <p:sp>
        <p:nvSpPr>
          <p:cNvPr id="107" name="Text Placeholder 3"/>
          <p:cNvSpPr>
            <a:spLocks noChangeArrowheads="1"/>
          </p:cNvSpPr>
          <p:nvPr/>
        </p:nvSpPr>
        <p:spPr bwMode="auto">
          <a:xfrm>
            <a:off x="4091355" y="1476884"/>
            <a:ext cx="1778654"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000">
                <a:solidFill>
                  <a:schemeClr val="tx1"/>
                </a:solidFill>
                <a:latin typeface="Arial"/>
                <a:ea typeface="宋体" panose="02010600030101010101" pitchFamily="2" charset="-122"/>
              </a:defRPr>
            </a:lvl1pPr>
            <a:lvl2pPr marL="742950" indent="-285750" eaLnBrk="0" hangingPunct="0">
              <a:defRPr sz="2000">
                <a:solidFill>
                  <a:schemeClr val="tx1"/>
                </a:solidFill>
                <a:latin typeface="Arial"/>
                <a:ea typeface="宋体" panose="02010600030101010101" pitchFamily="2" charset="-122"/>
              </a:defRPr>
            </a:lvl2pPr>
            <a:lvl3pPr marL="1143000" indent="-228600" eaLnBrk="0" hangingPunct="0">
              <a:defRPr sz="2000">
                <a:solidFill>
                  <a:schemeClr val="tx1"/>
                </a:solidFill>
                <a:latin typeface="Arial"/>
                <a:ea typeface="宋体" panose="02010600030101010101" pitchFamily="2" charset="-122"/>
              </a:defRPr>
            </a:lvl3pPr>
            <a:lvl4pPr marL="1600200" indent="-228600" eaLnBrk="0" hangingPunct="0">
              <a:defRPr sz="2000">
                <a:solidFill>
                  <a:schemeClr val="tx1"/>
                </a:solidFill>
                <a:latin typeface="Arial"/>
                <a:ea typeface="宋体" panose="02010600030101010101" pitchFamily="2" charset="-122"/>
              </a:defRPr>
            </a:lvl4pPr>
            <a:lvl5pPr marL="2057400" indent="-228600" eaLnBrk="0" hangingPunct="0">
              <a:defRPr sz="2000">
                <a:solidFill>
                  <a:schemeClr val="tx1"/>
                </a:solidFill>
                <a:latin typeface="Arial"/>
                <a:ea typeface="宋体" panose="02010600030101010101" pitchFamily="2" charset="-122"/>
              </a:defRPr>
            </a:lvl5pPr>
            <a:lvl6pPr marL="25146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6pPr>
            <a:lvl7pPr marL="29718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7pPr>
            <a:lvl8pPr marL="34290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8pPr>
            <a:lvl9pPr marL="38862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9pPr>
          </a:lstStyle>
          <a:p>
            <a:pPr algn="ctr" eaLnBrk="1" hangingPunct="1">
              <a:spcBef>
                <a:spcPct val="20000"/>
              </a:spcBef>
            </a:pPr>
            <a:r>
              <a:rPr lang="zh-CN" altLang="en-US" sz="1400" b="1" smtClean="0">
                <a:solidFill>
                  <a:srgbClr val="F2F2F2"/>
                </a:solidFill>
                <a:latin typeface="微软雅黑" panose="020b0503020204020204" pitchFamily="34" charset="-122"/>
                <a:ea typeface="微软雅黑" panose="020b0503020204020204" pitchFamily="34" charset="-122"/>
                <a:sym typeface="Gill Sans" charset="0"/>
              </a:rPr>
              <a:t>务实创新的服务精神</a:t>
            </a:r>
            <a:endParaRPr lang="en-US" altLang="zh-CN" sz="1400" b="1" smtClean="0">
              <a:solidFill>
                <a:srgbClr val="F2F2F2"/>
              </a:solidFill>
              <a:latin typeface="微软雅黑" panose="020b0503020204020204" pitchFamily="34" charset="-122"/>
              <a:ea typeface="微软雅黑" panose="020b0503020204020204" pitchFamily="34" charset="-122"/>
              <a:sym typeface="Gill Sans" charset="0"/>
            </a:endParaRPr>
          </a:p>
          <a:p>
            <a:pPr algn="ctr" eaLnBrk="1" hangingPunct="1">
              <a:spcBef>
                <a:spcPct val="20000"/>
              </a:spcBef>
            </a:pPr>
            <a:r>
              <a:rPr lang="zh-CN" altLang="en-US" sz="1200" smtClean="0">
                <a:solidFill>
                  <a:srgbClr val="F2F2F2"/>
                </a:solidFill>
                <a:latin typeface="微软雅黑" panose="020b0503020204020204" pitchFamily="34" charset="-122"/>
                <a:ea typeface="微软雅黑" panose="020b0503020204020204" pitchFamily="34" charset="-122"/>
                <a:sym typeface="Gill Sans" charset="0"/>
              </a:rPr>
              <a:t>此处</a:t>
            </a:r>
            <a:r>
              <a:rPr lang="zh-CN" altLang="en-US" sz="1200">
                <a:solidFill>
                  <a:srgbClr val="F2F2F2"/>
                </a:solidFill>
                <a:latin typeface="微软雅黑" panose="020b0503020204020204" pitchFamily="34" charset="-122"/>
                <a:ea typeface="微软雅黑" panose="020b0503020204020204" pitchFamily="34" charset="-122"/>
                <a:sym typeface="Gill Sans" charset="0"/>
              </a:rPr>
              <a:t>添加详细文本描述，建议与标题相关并符合整体语言</a:t>
            </a:r>
            <a:r>
              <a:rPr lang="zh-CN" altLang="en-US" sz="1200" smtClean="0">
                <a:solidFill>
                  <a:srgbClr val="F2F2F2"/>
                </a:solidFill>
                <a:latin typeface="微软雅黑" panose="020b0503020204020204" pitchFamily="34" charset="-122"/>
                <a:ea typeface="微软雅黑" panose="020b0503020204020204" pitchFamily="34" charset="-122"/>
                <a:sym typeface="Gill Sans" charset="0"/>
              </a:rPr>
              <a:t>风格</a:t>
            </a:r>
            <a:endParaRPr lang="zh-CN" altLang="en-US" sz="3200">
              <a:solidFill>
                <a:srgbClr val="F2F2F2"/>
              </a:solidFill>
            </a:endParaRPr>
          </a:p>
        </p:txBody>
      </p:sp>
      <p:sp>
        <p:nvSpPr>
          <p:cNvPr id="108" name="Text Placeholder 3"/>
          <p:cNvSpPr>
            <a:spLocks noChangeArrowheads="1"/>
          </p:cNvSpPr>
          <p:nvPr/>
        </p:nvSpPr>
        <p:spPr bwMode="auto">
          <a:xfrm>
            <a:off x="2981438" y="3274985"/>
            <a:ext cx="1778654"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000">
                <a:solidFill>
                  <a:schemeClr val="tx1"/>
                </a:solidFill>
                <a:latin typeface="Arial"/>
                <a:ea typeface="宋体" panose="02010600030101010101" pitchFamily="2" charset="-122"/>
              </a:defRPr>
            </a:lvl1pPr>
            <a:lvl2pPr marL="742950" indent="-285750" eaLnBrk="0" hangingPunct="0">
              <a:defRPr sz="2000">
                <a:solidFill>
                  <a:schemeClr val="tx1"/>
                </a:solidFill>
                <a:latin typeface="Arial"/>
                <a:ea typeface="宋体" panose="02010600030101010101" pitchFamily="2" charset="-122"/>
              </a:defRPr>
            </a:lvl2pPr>
            <a:lvl3pPr marL="1143000" indent="-228600" eaLnBrk="0" hangingPunct="0">
              <a:defRPr sz="2000">
                <a:solidFill>
                  <a:schemeClr val="tx1"/>
                </a:solidFill>
                <a:latin typeface="Arial"/>
                <a:ea typeface="宋体" panose="02010600030101010101" pitchFamily="2" charset="-122"/>
              </a:defRPr>
            </a:lvl3pPr>
            <a:lvl4pPr marL="1600200" indent="-228600" eaLnBrk="0" hangingPunct="0">
              <a:defRPr sz="2000">
                <a:solidFill>
                  <a:schemeClr val="tx1"/>
                </a:solidFill>
                <a:latin typeface="Arial"/>
                <a:ea typeface="宋体" panose="02010600030101010101" pitchFamily="2" charset="-122"/>
              </a:defRPr>
            </a:lvl4pPr>
            <a:lvl5pPr marL="2057400" indent="-228600" eaLnBrk="0" hangingPunct="0">
              <a:defRPr sz="2000">
                <a:solidFill>
                  <a:schemeClr val="tx1"/>
                </a:solidFill>
                <a:latin typeface="Arial"/>
                <a:ea typeface="宋体" panose="02010600030101010101" pitchFamily="2" charset="-122"/>
              </a:defRPr>
            </a:lvl5pPr>
            <a:lvl6pPr marL="25146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6pPr>
            <a:lvl7pPr marL="29718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7pPr>
            <a:lvl8pPr marL="34290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8pPr>
            <a:lvl9pPr marL="38862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9pPr>
          </a:lstStyle>
          <a:p>
            <a:pPr algn="ctr" eaLnBrk="1" hangingPunct="1">
              <a:spcBef>
                <a:spcPct val="20000"/>
              </a:spcBef>
            </a:pPr>
            <a:r>
              <a:rPr lang="zh-CN" altLang="en-US" sz="1400" b="1" smtClean="0">
                <a:solidFill>
                  <a:srgbClr val="F2F2F2"/>
                </a:solidFill>
                <a:latin typeface="微软雅黑" panose="020b0503020204020204" pitchFamily="34" charset="-122"/>
                <a:ea typeface="微软雅黑" panose="020b0503020204020204" pitchFamily="34" charset="-122"/>
                <a:sym typeface="Gill Sans" charset="0"/>
              </a:rPr>
              <a:t>谦虚谨慎的服务精神</a:t>
            </a:r>
            <a:endParaRPr lang="en-US" altLang="zh-CN" sz="1400" b="1" smtClean="0">
              <a:solidFill>
                <a:srgbClr val="F2F2F2"/>
              </a:solidFill>
              <a:latin typeface="微软雅黑" panose="020b0503020204020204" pitchFamily="34" charset="-122"/>
              <a:ea typeface="微软雅黑" panose="020b0503020204020204" pitchFamily="34" charset="-122"/>
              <a:sym typeface="Gill Sans" charset="0"/>
            </a:endParaRPr>
          </a:p>
          <a:p>
            <a:pPr algn="ctr" eaLnBrk="1" hangingPunct="1">
              <a:spcBef>
                <a:spcPct val="20000"/>
              </a:spcBef>
            </a:pPr>
            <a:r>
              <a:rPr lang="zh-CN" altLang="en-US" sz="1200" smtClean="0">
                <a:solidFill>
                  <a:srgbClr val="F2F2F2"/>
                </a:solidFill>
                <a:latin typeface="微软雅黑" panose="020b0503020204020204" pitchFamily="34" charset="-122"/>
                <a:ea typeface="微软雅黑" panose="020b0503020204020204" pitchFamily="34" charset="-122"/>
                <a:sym typeface="Gill Sans" charset="0"/>
              </a:rPr>
              <a:t>此处</a:t>
            </a:r>
            <a:r>
              <a:rPr lang="zh-CN" altLang="en-US" sz="1200">
                <a:solidFill>
                  <a:srgbClr val="F2F2F2"/>
                </a:solidFill>
                <a:latin typeface="微软雅黑" panose="020b0503020204020204" pitchFamily="34" charset="-122"/>
                <a:ea typeface="微软雅黑" panose="020b0503020204020204" pitchFamily="34" charset="-122"/>
                <a:sym typeface="Gill Sans" charset="0"/>
              </a:rPr>
              <a:t>添加详细文本描述，建议与标题相关并符合整体语言</a:t>
            </a:r>
            <a:r>
              <a:rPr lang="zh-CN" altLang="en-US" sz="1200" smtClean="0">
                <a:solidFill>
                  <a:srgbClr val="F2F2F2"/>
                </a:solidFill>
                <a:latin typeface="微软雅黑" panose="020b0503020204020204" pitchFamily="34" charset="-122"/>
                <a:ea typeface="微软雅黑" panose="020b0503020204020204" pitchFamily="34" charset="-122"/>
                <a:sym typeface="Gill Sans" charset="0"/>
              </a:rPr>
              <a:t>风格</a:t>
            </a:r>
            <a:endParaRPr lang="zh-CN" altLang="en-US" sz="3200">
              <a:solidFill>
                <a:srgbClr val="F2F2F2"/>
              </a:solidFill>
            </a:endParaRPr>
          </a:p>
        </p:txBody>
      </p:sp>
      <p:sp>
        <p:nvSpPr>
          <p:cNvPr id="109" name="Text Placeholder 3"/>
          <p:cNvSpPr>
            <a:spLocks noChangeArrowheads="1"/>
          </p:cNvSpPr>
          <p:nvPr/>
        </p:nvSpPr>
        <p:spPr bwMode="auto">
          <a:xfrm>
            <a:off x="7316321" y="3274985"/>
            <a:ext cx="1778654"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000">
                <a:solidFill>
                  <a:schemeClr val="tx1"/>
                </a:solidFill>
                <a:latin typeface="Arial"/>
                <a:ea typeface="宋体" panose="02010600030101010101" pitchFamily="2" charset="-122"/>
              </a:defRPr>
            </a:lvl1pPr>
            <a:lvl2pPr marL="742950" indent="-285750" eaLnBrk="0" hangingPunct="0">
              <a:defRPr sz="2000">
                <a:solidFill>
                  <a:schemeClr val="tx1"/>
                </a:solidFill>
                <a:latin typeface="Arial"/>
                <a:ea typeface="宋体" panose="02010600030101010101" pitchFamily="2" charset="-122"/>
              </a:defRPr>
            </a:lvl2pPr>
            <a:lvl3pPr marL="1143000" indent="-228600" eaLnBrk="0" hangingPunct="0">
              <a:defRPr sz="2000">
                <a:solidFill>
                  <a:schemeClr val="tx1"/>
                </a:solidFill>
                <a:latin typeface="Arial"/>
                <a:ea typeface="宋体" panose="02010600030101010101" pitchFamily="2" charset="-122"/>
              </a:defRPr>
            </a:lvl3pPr>
            <a:lvl4pPr marL="1600200" indent="-228600" eaLnBrk="0" hangingPunct="0">
              <a:defRPr sz="2000">
                <a:solidFill>
                  <a:schemeClr val="tx1"/>
                </a:solidFill>
                <a:latin typeface="Arial"/>
                <a:ea typeface="宋体" panose="02010600030101010101" pitchFamily="2" charset="-122"/>
              </a:defRPr>
            </a:lvl4pPr>
            <a:lvl5pPr marL="2057400" indent="-228600" eaLnBrk="0" hangingPunct="0">
              <a:defRPr sz="2000">
                <a:solidFill>
                  <a:schemeClr val="tx1"/>
                </a:solidFill>
                <a:latin typeface="Arial"/>
                <a:ea typeface="宋体" panose="02010600030101010101" pitchFamily="2" charset="-122"/>
              </a:defRPr>
            </a:lvl5pPr>
            <a:lvl6pPr marL="25146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6pPr>
            <a:lvl7pPr marL="29718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7pPr>
            <a:lvl8pPr marL="34290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8pPr>
            <a:lvl9pPr marL="38862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9pPr>
          </a:lstStyle>
          <a:p>
            <a:pPr algn="ctr" eaLnBrk="1" hangingPunct="1">
              <a:spcBef>
                <a:spcPct val="20000"/>
              </a:spcBef>
            </a:pPr>
            <a:r>
              <a:rPr lang="zh-CN" altLang="en-US" sz="1400" b="1" smtClean="0">
                <a:solidFill>
                  <a:srgbClr val="F2F2F2"/>
                </a:solidFill>
                <a:latin typeface="微软雅黑" panose="020b0503020204020204" pitchFamily="34" charset="-122"/>
                <a:ea typeface="微软雅黑" panose="020b0503020204020204" pitchFamily="34" charset="-122"/>
                <a:sym typeface="Gill Sans" charset="0"/>
              </a:rPr>
              <a:t>专业优质的服务团队</a:t>
            </a:r>
            <a:endParaRPr lang="en-US" altLang="zh-CN" sz="1400" b="1" smtClean="0">
              <a:solidFill>
                <a:srgbClr val="F2F2F2"/>
              </a:solidFill>
              <a:latin typeface="微软雅黑" panose="020b0503020204020204" pitchFamily="34" charset="-122"/>
              <a:ea typeface="微软雅黑" panose="020b0503020204020204" pitchFamily="34" charset="-122"/>
              <a:sym typeface="Gill Sans" charset="0"/>
            </a:endParaRPr>
          </a:p>
          <a:p>
            <a:pPr algn="ctr" eaLnBrk="1" hangingPunct="1">
              <a:spcBef>
                <a:spcPct val="20000"/>
              </a:spcBef>
            </a:pPr>
            <a:r>
              <a:rPr lang="zh-CN" altLang="en-US" sz="1200" smtClean="0">
                <a:solidFill>
                  <a:srgbClr val="F2F2F2"/>
                </a:solidFill>
                <a:latin typeface="微软雅黑" panose="020b0503020204020204" pitchFamily="34" charset="-122"/>
                <a:ea typeface="微软雅黑" panose="020b0503020204020204" pitchFamily="34" charset="-122"/>
                <a:sym typeface="Gill Sans" charset="0"/>
              </a:rPr>
              <a:t>此处</a:t>
            </a:r>
            <a:r>
              <a:rPr lang="zh-CN" altLang="en-US" sz="1200">
                <a:solidFill>
                  <a:srgbClr val="F2F2F2"/>
                </a:solidFill>
                <a:latin typeface="微软雅黑" panose="020b0503020204020204" pitchFamily="34" charset="-122"/>
                <a:ea typeface="微软雅黑" panose="020b0503020204020204" pitchFamily="34" charset="-122"/>
                <a:sym typeface="Gill Sans" charset="0"/>
              </a:rPr>
              <a:t>添加详细文本描述，建议与标题相关并符合整体语言</a:t>
            </a:r>
            <a:r>
              <a:rPr lang="zh-CN" altLang="en-US" sz="1200" smtClean="0">
                <a:solidFill>
                  <a:srgbClr val="F2F2F2"/>
                </a:solidFill>
                <a:latin typeface="微软雅黑" panose="020b0503020204020204" pitchFamily="34" charset="-122"/>
                <a:ea typeface="微软雅黑" panose="020b0503020204020204" pitchFamily="34" charset="-122"/>
                <a:sym typeface="Gill Sans" charset="0"/>
              </a:rPr>
              <a:t>风格</a:t>
            </a:r>
            <a:endParaRPr lang="zh-CN" altLang="en-US" sz="3200">
              <a:solidFill>
                <a:srgbClr val="F2F2F2"/>
              </a:solidFill>
            </a:endParaRPr>
          </a:p>
        </p:txBody>
      </p:sp>
      <p:sp>
        <p:nvSpPr>
          <p:cNvPr id="110" name="Text Placeholder 3"/>
          <p:cNvSpPr>
            <a:spLocks noChangeArrowheads="1"/>
          </p:cNvSpPr>
          <p:nvPr/>
        </p:nvSpPr>
        <p:spPr bwMode="auto">
          <a:xfrm>
            <a:off x="6236027" y="5193747"/>
            <a:ext cx="1778654" cy="8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000">
                <a:solidFill>
                  <a:schemeClr val="tx1"/>
                </a:solidFill>
                <a:latin typeface="Arial"/>
                <a:ea typeface="宋体" panose="02010600030101010101" pitchFamily="2" charset="-122"/>
              </a:defRPr>
            </a:lvl1pPr>
            <a:lvl2pPr marL="742950" indent="-285750" eaLnBrk="0" hangingPunct="0">
              <a:defRPr sz="2000">
                <a:solidFill>
                  <a:schemeClr val="tx1"/>
                </a:solidFill>
                <a:latin typeface="Arial"/>
                <a:ea typeface="宋体" panose="02010600030101010101" pitchFamily="2" charset="-122"/>
              </a:defRPr>
            </a:lvl2pPr>
            <a:lvl3pPr marL="1143000" indent="-228600" eaLnBrk="0" hangingPunct="0">
              <a:defRPr sz="2000">
                <a:solidFill>
                  <a:schemeClr val="tx1"/>
                </a:solidFill>
                <a:latin typeface="Arial"/>
                <a:ea typeface="宋体" panose="02010600030101010101" pitchFamily="2" charset="-122"/>
              </a:defRPr>
            </a:lvl3pPr>
            <a:lvl4pPr marL="1600200" indent="-228600" eaLnBrk="0" hangingPunct="0">
              <a:defRPr sz="2000">
                <a:solidFill>
                  <a:schemeClr val="tx1"/>
                </a:solidFill>
                <a:latin typeface="Arial"/>
                <a:ea typeface="宋体" panose="02010600030101010101" pitchFamily="2" charset="-122"/>
              </a:defRPr>
            </a:lvl4pPr>
            <a:lvl5pPr marL="2057400" indent="-228600" eaLnBrk="0" hangingPunct="0">
              <a:defRPr sz="2000">
                <a:solidFill>
                  <a:schemeClr val="tx1"/>
                </a:solidFill>
                <a:latin typeface="Arial"/>
                <a:ea typeface="宋体" panose="02010600030101010101" pitchFamily="2" charset="-122"/>
              </a:defRPr>
            </a:lvl5pPr>
            <a:lvl6pPr marL="25146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6pPr>
            <a:lvl7pPr marL="29718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7pPr>
            <a:lvl8pPr marL="34290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8pPr>
            <a:lvl9pPr marL="38862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9pPr>
          </a:lstStyle>
          <a:p>
            <a:pPr algn="ctr" eaLnBrk="1" hangingPunct="1">
              <a:spcBef>
                <a:spcPct val="20000"/>
              </a:spcBef>
            </a:pPr>
            <a:r>
              <a:rPr lang="zh-CN" altLang="en-US" sz="1400" b="1" smtClean="0">
                <a:solidFill>
                  <a:srgbClr val="F2F2F2"/>
                </a:solidFill>
                <a:latin typeface="微软雅黑" panose="020b0503020204020204" pitchFamily="34" charset="-122"/>
                <a:ea typeface="微软雅黑" panose="020b0503020204020204" pitchFamily="34" charset="-122"/>
                <a:sym typeface="Gill Sans" charset="0"/>
              </a:rPr>
              <a:t>洞察敏锐的服务意识</a:t>
            </a:r>
            <a:endParaRPr lang="en-US" altLang="zh-CN" sz="1400" b="1" smtClean="0">
              <a:solidFill>
                <a:srgbClr val="F2F2F2"/>
              </a:solidFill>
              <a:latin typeface="微软雅黑" panose="020b0503020204020204" pitchFamily="34" charset="-122"/>
              <a:ea typeface="微软雅黑" panose="020b0503020204020204" pitchFamily="34" charset="-122"/>
              <a:sym typeface="Gill Sans" charset="0"/>
            </a:endParaRPr>
          </a:p>
          <a:p>
            <a:pPr algn="ctr" eaLnBrk="1" hangingPunct="1">
              <a:spcBef>
                <a:spcPct val="20000"/>
              </a:spcBef>
            </a:pPr>
            <a:r>
              <a:rPr lang="zh-CN" altLang="en-US" sz="1200" smtClean="0">
                <a:solidFill>
                  <a:srgbClr val="F2F2F2"/>
                </a:solidFill>
                <a:latin typeface="微软雅黑" panose="020b0503020204020204" pitchFamily="34" charset="-122"/>
                <a:ea typeface="微软雅黑" panose="020b0503020204020204" pitchFamily="34" charset="-122"/>
                <a:sym typeface="Gill Sans" charset="0"/>
              </a:rPr>
              <a:t>此处</a:t>
            </a:r>
            <a:r>
              <a:rPr lang="zh-CN" altLang="en-US" sz="1200">
                <a:solidFill>
                  <a:srgbClr val="F2F2F2"/>
                </a:solidFill>
                <a:latin typeface="微软雅黑" panose="020b0503020204020204" pitchFamily="34" charset="-122"/>
                <a:ea typeface="微软雅黑" panose="020b0503020204020204" pitchFamily="34" charset="-122"/>
                <a:sym typeface="Gill Sans" charset="0"/>
              </a:rPr>
              <a:t>添加详细文本描述，建议与标题相关并符合整体语言</a:t>
            </a:r>
            <a:r>
              <a:rPr lang="zh-CN" altLang="en-US" sz="1200" smtClean="0">
                <a:solidFill>
                  <a:srgbClr val="F2F2F2"/>
                </a:solidFill>
                <a:latin typeface="微软雅黑" panose="020b0503020204020204" pitchFamily="34" charset="-122"/>
                <a:ea typeface="微软雅黑" panose="020b0503020204020204" pitchFamily="34" charset="-122"/>
                <a:sym typeface="Gill Sans" charset="0"/>
              </a:rPr>
              <a:t>风格</a:t>
            </a:r>
            <a:endParaRPr lang="zh-CN" altLang="en-US" sz="3200">
              <a:solidFill>
                <a:srgbClr val="F2F2F2"/>
              </a:solidFill>
            </a:endParaRPr>
          </a:p>
        </p:txBody>
      </p:sp>
      <p:sp>
        <p:nvSpPr>
          <p:cNvPr id="56" name="Text Box 134"/>
          <p:cNvSpPr txBox="1">
            <a:spLocks noChangeArrowheads="1"/>
          </p:cNvSpPr>
          <p:nvPr/>
        </p:nvSpPr>
        <p:spPr bwMode="auto">
          <a:xfrm>
            <a:off x="10851703" y="7174210"/>
            <a:ext cx="1136920" cy="276999"/>
          </a:xfrm>
          <a:prstGeom prst="rect">
            <a:avLst/>
          </a:prstGeom>
          <a:noFill/>
          <a:ln w="9525">
            <a:noFill/>
            <a:miter lim="800000"/>
          </a:ln>
        </p:spPr>
        <p:txBody>
          <a:bodyPr wrap="square">
            <a:spAutoFit/>
          </a:bodyPr>
          <a:lstStyle/>
          <a:p>
            <a:pPr algn="ctr">
              <a:spcBef>
                <a:spcPct val="50000"/>
              </a:spcBef>
            </a:pPr>
            <a:r>
              <a:rPr lang="zh-CN" altLang="en-US" sz="1200" smtClean="0">
                <a:solidFill>
                  <a:srgbClr val="FFFFFF">
                    <a:lumMod val="50000"/>
                  </a:srgbClr>
                </a:solidFill>
                <a:latin typeface="微软雅黑" panose="020b0503020204020204" pitchFamily="34" charset="-122"/>
                <a:ea typeface="微软雅黑" panose="020b0503020204020204" pitchFamily="34" charset="-122"/>
              </a:rPr>
              <a:t>延迟付</a:t>
            </a:r>
            <a:endParaRPr lang="zh-CN" altLang="en-US" sz="1200">
              <a:solidFill>
                <a:srgbClr val="FFFFFF">
                  <a:lumMod val="50000"/>
                </a:srgb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nodeType="afterGroup">
                            <p:stCondLst>
                              <p:cond delay="500"/>
                            </p:stCondLst>
                            <p:childTnLst>
                              <p:par>
                                <p:cTn id="9" presetID="42" presetClass="entr" presetSubtype="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anim calcmode="lin" valueType="num">
                                      <p:cBhvr>
                                        <p:cTn id="12" dur="500" fill="hold"/>
                                        <p:tgtEl>
                                          <p:spTgt spid="47"/>
                                        </p:tgtEl>
                                        <p:attrNameLst>
                                          <p:attrName>ppt_x</p:attrName>
                                        </p:attrNameLst>
                                      </p:cBhvr>
                                      <p:tavLst>
                                        <p:tav tm="0">
                                          <p:val>
                                            <p:strVal val="#ppt_x"/>
                                          </p:val>
                                        </p:tav>
                                        <p:tav tm="100000">
                                          <p:val>
                                            <p:strVal val="#ppt_x"/>
                                          </p:val>
                                        </p:tav>
                                      </p:tavLst>
                                    </p:anim>
                                    <p:anim calcmode="lin" valueType="num">
                                      <p:cBhvr>
                                        <p:cTn id="13" dur="500" fill="hold"/>
                                        <p:tgtEl>
                                          <p:spTgt spid="47"/>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par>
                          <p:cTn id="18" fill="hold" nodeType="afterGroup">
                            <p:stCondLst>
                              <p:cond delay="1500"/>
                            </p:stCondLst>
                            <p:childTnLst>
                              <p:par>
                                <p:cTn id="19" presetID="10"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nodeType="afterGroup">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par>
                          <p:cTn id="26" fill="hold" nodeType="afterGroup">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par>
                          <p:cTn id="30" fill="hold" nodeType="afterGroup">
                            <p:stCondLst>
                              <p:cond delay="3000"/>
                            </p:stCondLst>
                            <p:childTnLst>
                              <p:par>
                                <p:cTn id="31" presetID="10" presetClass="entr" presetSubtype="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par>
                          <p:cTn id="34" fill="hold" nodeType="afterGroup">
                            <p:stCondLst>
                              <p:cond delay="3500"/>
                            </p:stCondLst>
                            <p:childTnLst>
                              <p:par>
                                <p:cTn id="35" presetID="10"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par>
                          <p:cTn id="38" fill="hold" nodeType="afterGroup">
                            <p:stCondLst>
                              <p:cond delay="4000"/>
                            </p:stCondLst>
                            <p:childTnLst>
                              <p:par>
                                <p:cTn id="39" presetID="47" presetClass="entr" presetSubtype="0"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par>
                          <p:cTn id="44" fill="hold" nodeType="afterGroup">
                            <p:stCondLst>
                              <p:cond delay="5000"/>
                            </p:stCondLst>
                            <p:childTnLst>
                              <p:par>
                                <p:cTn id="45" presetID="23" presetClass="entr" presetSubtype="16" fill="hold" grpId="0" nodeType="afterEffect">
                                  <p:stCondLst>
                                    <p:cond delay="0"/>
                                  </p:stCondLst>
                                  <p:iterate type="lt">
                                    <p:tmPct val="10000"/>
                                  </p:iterate>
                                  <p:childTnLst>
                                    <p:set>
                                      <p:cBhvr>
                                        <p:cTn id="46" dur="1" fill="hold">
                                          <p:stCondLst>
                                            <p:cond delay="0"/>
                                          </p:stCondLst>
                                        </p:cTn>
                                        <p:tgtEl>
                                          <p:spTgt spid="107"/>
                                        </p:tgtEl>
                                        <p:attrNameLst>
                                          <p:attrName>style.visibility</p:attrName>
                                        </p:attrNameLst>
                                      </p:cBhvr>
                                      <p:to>
                                        <p:strVal val="visible"/>
                                      </p:to>
                                    </p:set>
                                    <p:anim calcmode="lin" valueType="num">
                                      <p:cBhvr>
                                        <p:cTn id="47" dur="300" fill="hold"/>
                                        <p:tgtEl>
                                          <p:spTgt spid="107"/>
                                        </p:tgtEl>
                                        <p:attrNameLst>
                                          <p:attrName>ppt_w</p:attrName>
                                        </p:attrNameLst>
                                      </p:cBhvr>
                                      <p:tavLst>
                                        <p:tav tm="0">
                                          <p:val>
                                            <p:fltVal val="0"/>
                                          </p:val>
                                        </p:tav>
                                        <p:tav tm="100000">
                                          <p:val>
                                            <p:strVal val="#ppt_w"/>
                                          </p:val>
                                        </p:tav>
                                      </p:tavLst>
                                    </p:anim>
                                    <p:anim calcmode="lin" valueType="num">
                                      <p:cBhvr>
                                        <p:cTn id="48" dur="300" fill="hold"/>
                                        <p:tgtEl>
                                          <p:spTgt spid="107"/>
                                        </p:tgtEl>
                                        <p:attrNameLst>
                                          <p:attrName>ppt_h</p:attrName>
                                        </p:attrNameLst>
                                      </p:cBhvr>
                                      <p:tavLst>
                                        <p:tav tm="0">
                                          <p:val>
                                            <p:fltVal val="0"/>
                                          </p:val>
                                        </p:tav>
                                        <p:tav tm="100000">
                                          <p:val>
                                            <p:strVal val="#ppt_h"/>
                                          </p:val>
                                        </p:tav>
                                      </p:tavLst>
                                    </p:anim>
                                  </p:childTnLst>
                                </p:cTn>
                              </p:par>
                            </p:childTnLst>
                          </p:cTn>
                        </p:par>
                        <p:par>
                          <p:cTn id="49" fill="hold" nodeType="afterGroup">
                            <p:stCondLst>
                              <p:cond delay="5300"/>
                            </p:stCondLst>
                            <p:childTnLst>
                              <p:par>
                                <p:cTn id="50" presetID="47" presetClass="entr" presetSubtype="0"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anim calcmode="lin" valueType="num">
                                      <p:cBhvr>
                                        <p:cTn id="53" dur="1000" fill="hold"/>
                                        <p:tgtEl>
                                          <p:spTgt spid="3"/>
                                        </p:tgtEl>
                                        <p:attrNameLst>
                                          <p:attrName>ppt_x</p:attrName>
                                        </p:attrNameLst>
                                      </p:cBhvr>
                                      <p:tavLst>
                                        <p:tav tm="0">
                                          <p:val>
                                            <p:strVal val="#ppt_x"/>
                                          </p:val>
                                        </p:tav>
                                        <p:tav tm="100000">
                                          <p:val>
                                            <p:strVal val="#ppt_x"/>
                                          </p:val>
                                        </p:tav>
                                      </p:tavLst>
                                    </p:anim>
                                    <p:anim calcmode="lin" valueType="num">
                                      <p:cBhvr>
                                        <p:cTn id="54" dur="1000" fill="hold"/>
                                        <p:tgtEl>
                                          <p:spTgt spid="3"/>
                                        </p:tgtEl>
                                        <p:attrNameLst>
                                          <p:attrName>ppt_y</p:attrName>
                                        </p:attrNameLst>
                                      </p:cBhvr>
                                      <p:tavLst>
                                        <p:tav tm="0">
                                          <p:val>
                                            <p:strVal val="#ppt_y-.1"/>
                                          </p:val>
                                        </p:tav>
                                        <p:tav tm="100000">
                                          <p:val>
                                            <p:strVal val="#ppt_y"/>
                                          </p:val>
                                        </p:tav>
                                      </p:tavLst>
                                    </p:anim>
                                  </p:childTnLst>
                                </p:cTn>
                              </p:par>
                            </p:childTnLst>
                          </p:cTn>
                        </p:par>
                        <p:par>
                          <p:cTn id="55" fill="hold" nodeType="afterGroup">
                            <p:stCondLst>
                              <p:cond delay="6300"/>
                            </p:stCondLst>
                            <p:childTnLst>
                              <p:par>
                                <p:cTn id="56" presetID="23" presetClass="entr" presetSubtype="16" fill="hold" grpId="0" nodeType="afterEffect">
                                  <p:stCondLst>
                                    <p:cond delay="0"/>
                                  </p:stCondLst>
                                  <p:iterate type="lt">
                                    <p:tmPct val="10000"/>
                                  </p:iterate>
                                  <p:childTnLst>
                                    <p:set>
                                      <p:cBhvr>
                                        <p:cTn id="57" dur="1" fill="hold">
                                          <p:stCondLst>
                                            <p:cond delay="0"/>
                                          </p:stCondLst>
                                        </p:cTn>
                                        <p:tgtEl>
                                          <p:spTgt spid="108"/>
                                        </p:tgtEl>
                                        <p:attrNameLst>
                                          <p:attrName>style.visibility</p:attrName>
                                        </p:attrNameLst>
                                      </p:cBhvr>
                                      <p:to>
                                        <p:strVal val="visible"/>
                                      </p:to>
                                    </p:set>
                                    <p:anim calcmode="lin" valueType="num">
                                      <p:cBhvr>
                                        <p:cTn id="58" dur="300" fill="hold"/>
                                        <p:tgtEl>
                                          <p:spTgt spid="108"/>
                                        </p:tgtEl>
                                        <p:attrNameLst>
                                          <p:attrName>ppt_w</p:attrName>
                                        </p:attrNameLst>
                                      </p:cBhvr>
                                      <p:tavLst>
                                        <p:tav tm="0">
                                          <p:val>
                                            <p:fltVal val="0"/>
                                          </p:val>
                                        </p:tav>
                                        <p:tav tm="100000">
                                          <p:val>
                                            <p:strVal val="#ppt_w"/>
                                          </p:val>
                                        </p:tav>
                                      </p:tavLst>
                                    </p:anim>
                                    <p:anim calcmode="lin" valueType="num">
                                      <p:cBhvr>
                                        <p:cTn id="59" dur="300" fill="hold"/>
                                        <p:tgtEl>
                                          <p:spTgt spid="108"/>
                                        </p:tgtEl>
                                        <p:attrNameLst>
                                          <p:attrName>ppt_h</p:attrName>
                                        </p:attrNameLst>
                                      </p:cBhvr>
                                      <p:tavLst>
                                        <p:tav tm="0">
                                          <p:val>
                                            <p:fltVal val="0"/>
                                          </p:val>
                                        </p:tav>
                                        <p:tav tm="100000">
                                          <p:val>
                                            <p:strVal val="#ppt_h"/>
                                          </p:val>
                                        </p:tav>
                                      </p:tavLst>
                                    </p:anim>
                                  </p:childTnLst>
                                </p:cTn>
                              </p:par>
                            </p:childTnLst>
                          </p:cTn>
                        </p:par>
                        <p:par>
                          <p:cTn id="60" fill="hold" nodeType="afterGroup">
                            <p:stCondLst>
                              <p:cond delay="6600"/>
                            </p:stCondLst>
                            <p:childTnLst>
                              <p:par>
                                <p:cTn id="61" presetID="47" presetClass="entr" presetSubtype="0"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1000"/>
                                        <p:tgtEl>
                                          <p:spTgt spid="6"/>
                                        </p:tgtEl>
                                      </p:cBhvr>
                                    </p:animEffect>
                                    <p:anim calcmode="lin" valueType="num">
                                      <p:cBhvr>
                                        <p:cTn id="64" dur="1000" fill="hold"/>
                                        <p:tgtEl>
                                          <p:spTgt spid="6"/>
                                        </p:tgtEl>
                                        <p:attrNameLst>
                                          <p:attrName>ppt_x</p:attrName>
                                        </p:attrNameLst>
                                      </p:cBhvr>
                                      <p:tavLst>
                                        <p:tav tm="0">
                                          <p:val>
                                            <p:strVal val="#ppt_x"/>
                                          </p:val>
                                        </p:tav>
                                        <p:tav tm="100000">
                                          <p:val>
                                            <p:strVal val="#ppt_x"/>
                                          </p:val>
                                        </p:tav>
                                      </p:tavLst>
                                    </p:anim>
                                    <p:anim calcmode="lin" valueType="num">
                                      <p:cBhvr>
                                        <p:cTn id="65" dur="1000" fill="hold"/>
                                        <p:tgtEl>
                                          <p:spTgt spid="6"/>
                                        </p:tgtEl>
                                        <p:attrNameLst>
                                          <p:attrName>ppt_y</p:attrName>
                                        </p:attrNameLst>
                                      </p:cBhvr>
                                      <p:tavLst>
                                        <p:tav tm="0">
                                          <p:val>
                                            <p:strVal val="#ppt_y-.1"/>
                                          </p:val>
                                        </p:tav>
                                        <p:tav tm="100000">
                                          <p:val>
                                            <p:strVal val="#ppt_y"/>
                                          </p:val>
                                        </p:tav>
                                      </p:tavLst>
                                    </p:anim>
                                  </p:childTnLst>
                                </p:cTn>
                              </p:par>
                            </p:childTnLst>
                          </p:cTn>
                        </p:par>
                        <p:par>
                          <p:cTn id="66" fill="hold" nodeType="afterGroup">
                            <p:stCondLst>
                              <p:cond delay="7600"/>
                            </p:stCondLst>
                            <p:childTnLst>
                              <p:par>
                                <p:cTn id="67" presetID="23" presetClass="entr" presetSubtype="16" fill="hold" grpId="0" nodeType="afterEffect">
                                  <p:stCondLst>
                                    <p:cond delay="0"/>
                                  </p:stCondLst>
                                  <p:iterate type="lt">
                                    <p:tmPct val="10000"/>
                                  </p:iterate>
                                  <p:childTnLst>
                                    <p:set>
                                      <p:cBhvr>
                                        <p:cTn id="68" dur="1" fill="hold">
                                          <p:stCondLst>
                                            <p:cond delay="0"/>
                                          </p:stCondLst>
                                        </p:cTn>
                                        <p:tgtEl>
                                          <p:spTgt spid="109"/>
                                        </p:tgtEl>
                                        <p:attrNameLst>
                                          <p:attrName>style.visibility</p:attrName>
                                        </p:attrNameLst>
                                      </p:cBhvr>
                                      <p:to>
                                        <p:strVal val="visible"/>
                                      </p:to>
                                    </p:set>
                                    <p:anim calcmode="lin" valueType="num">
                                      <p:cBhvr>
                                        <p:cTn id="69" dur="300" fill="hold"/>
                                        <p:tgtEl>
                                          <p:spTgt spid="109"/>
                                        </p:tgtEl>
                                        <p:attrNameLst>
                                          <p:attrName>ppt_w</p:attrName>
                                        </p:attrNameLst>
                                      </p:cBhvr>
                                      <p:tavLst>
                                        <p:tav tm="0">
                                          <p:val>
                                            <p:fltVal val="0"/>
                                          </p:val>
                                        </p:tav>
                                        <p:tav tm="100000">
                                          <p:val>
                                            <p:strVal val="#ppt_w"/>
                                          </p:val>
                                        </p:tav>
                                      </p:tavLst>
                                    </p:anim>
                                    <p:anim calcmode="lin" valueType="num">
                                      <p:cBhvr>
                                        <p:cTn id="70" dur="300" fill="hold"/>
                                        <p:tgtEl>
                                          <p:spTgt spid="109"/>
                                        </p:tgtEl>
                                        <p:attrNameLst>
                                          <p:attrName>ppt_h</p:attrName>
                                        </p:attrNameLst>
                                      </p:cBhvr>
                                      <p:tavLst>
                                        <p:tav tm="0">
                                          <p:val>
                                            <p:fltVal val="0"/>
                                          </p:val>
                                        </p:tav>
                                        <p:tav tm="100000">
                                          <p:val>
                                            <p:strVal val="#ppt_h"/>
                                          </p:val>
                                        </p:tav>
                                      </p:tavLst>
                                    </p:anim>
                                  </p:childTnLst>
                                </p:cTn>
                              </p:par>
                            </p:childTnLst>
                          </p:cTn>
                        </p:par>
                        <p:par>
                          <p:cTn id="71" fill="hold" nodeType="afterGroup">
                            <p:stCondLst>
                              <p:cond delay="7900"/>
                            </p:stCondLst>
                            <p:childTnLst>
                              <p:par>
                                <p:cTn id="72" presetID="47" presetClass="entr" presetSubtype="0" fill="hold" nodeType="after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1000"/>
                                        <p:tgtEl>
                                          <p:spTgt spid="8"/>
                                        </p:tgtEl>
                                      </p:cBhvr>
                                    </p:animEffect>
                                    <p:anim calcmode="lin" valueType="num">
                                      <p:cBhvr>
                                        <p:cTn id="75" dur="1000" fill="hold"/>
                                        <p:tgtEl>
                                          <p:spTgt spid="8"/>
                                        </p:tgtEl>
                                        <p:attrNameLst>
                                          <p:attrName>ppt_x</p:attrName>
                                        </p:attrNameLst>
                                      </p:cBhvr>
                                      <p:tavLst>
                                        <p:tav tm="0">
                                          <p:val>
                                            <p:strVal val="#ppt_x"/>
                                          </p:val>
                                        </p:tav>
                                        <p:tav tm="100000">
                                          <p:val>
                                            <p:strVal val="#ppt_x"/>
                                          </p:val>
                                        </p:tav>
                                      </p:tavLst>
                                    </p:anim>
                                    <p:anim calcmode="lin" valueType="num">
                                      <p:cBhvr>
                                        <p:cTn id="76" dur="1000" fill="hold"/>
                                        <p:tgtEl>
                                          <p:spTgt spid="8"/>
                                        </p:tgtEl>
                                        <p:attrNameLst>
                                          <p:attrName>ppt_y</p:attrName>
                                        </p:attrNameLst>
                                      </p:cBhvr>
                                      <p:tavLst>
                                        <p:tav tm="0">
                                          <p:val>
                                            <p:strVal val="#ppt_y-.1"/>
                                          </p:val>
                                        </p:tav>
                                        <p:tav tm="100000">
                                          <p:val>
                                            <p:strVal val="#ppt_y"/>
                                          </p:val>
                                        </p:tav>
                                      </p:tavLst>
                                    </p:anim>
                                  </p:childTnLst>
                                </p:cTn>
                              </p:par>
                            </p:childTnLst>
                          </p:cTn>
                        </p:par>
                        <p:par>
                          <p:cTn id="77" fill="hold" nodeType="afterGroup">
                            <p:stCondLst>
                              <p:cond delay="8900"/>
                            </p:stCondLst>
                            <p:childTnLst>
                              <p:par>
                                <p:cTn id="78" presetID="23" presetClass="entr" presetSubtype="16" fill="hold" grpId="0" nodeType="afterEffect">
                                  <p:stCondLst>
                                    <p:cond delay="0"/>
                                  </p:stCondLst>
                                  <p:iterate type="lt">
                                    <p:tmPct val="10000"/>
                                  </p:iterate>
                                  <p:childTnLst>
                                    <p:set>
                                      <p:cBhvr>
                                        <p:cTn id="79" dur="1" fill="hold">
                                          <p:stCondLst>
                                            <p:cond delay="0"/>
                                          </p:stCondLst>
                                        </p:cTn>
                                        <p:tgtEl>
                                          <p:spTgt spid="110"/>
                                        </p:tgtEl>
                                        <p:attrNameLst>
                                          <p:attrName>style.visibility</p:attrName>
                                        </p:attrNameLst>
                                      </p:cBhvr>
                                      <p:to>
                                        <p:strVal val="visible"/>
                                      </p:to>
                                    </p:set>
                                    <p:anim calcmode="lin" valueType="num">
                                      <p:cBhvr>
                                        <p:cTn id="80" dur="300" fill="hold"/>
                                        <p:tgtEl>
                                          <p:spTgt spid="110"/>
                                        </p:tgtEl>
                                        <p:attrNameLst>
                                          <p:attrName>ppt_w</p:attrName>
                                        </p:attrNameLst>
                                      </p:cBhvr>
                                      <p:tavLst>
                                        <p:tav tm="0">
                                          <p:val>
                                            <p:fltVal val="0"/>
                                          </p:val>
                                        </p:tav>
                                        <p:tav tm="100000">
                                          <p:val>
                                            <p:strVal val="#ppt_w"/>
                                          </p:val>
                                        </p:tav>
                                      </p:tavLst>
                                    </p:anim>
                                    <p:anim calcmode="lin" valueType="num">
                                      <p:cBhvr>
                                        <p:cTn id="81" dur="300" fill="hold"/>
                                        <p:tgtEl>
                                          <p:spTgt spid="110"/>
                                        </p:tgtEl>
                                        <p:attrNameLst>
                                          <p:attrName>ppt_h</p:attrName>
                                        </p:attrNameLst>
                                      </p:cBhvr>
                                      <p:tavLst>
                                        <p:tav tm="0">
                                          <p:val>
                                            <p:fltVal val="0"/>
                                          </p:val>
                                        </p:tav>
                                        <p:tav tm="100000">
                                          <p:val>
                                            <p:strVal val="#ppt_h"/>
                                          </p:val>
                                        </p:tav>
                                      </p:tavLst>
                                    </p:anim>
                                  </p:childTnLst>
                                </p:cTn>
                              </p:par>
                            </p:childTnLst>
                          </p:cTn>
                        </p:par>
                        <p:par>
                          <p:cTn id="82" fill="hold" nodeType="afterGroup">
                            <p:stCondLst>
                              <p:cond delay="9200"/>
                            </p:stCondLst>
                            <p:childTnLst>
                              <p:par>
                                <p:cTn id="83" presetID="22" presetClass="entr" presetSubtype="1" fill="hold" grpId="0" nodeType="after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wipe(up)">
                                      <p:cBhvr>
                                        <p:cTn id="85" dur="500"/>
                                        <p:tgtEl>
                                          <p:spTgt spid="32"/>
                                        </p:tgtEl>
                                      </p:cBhvr>
                                    </p:animEffect>
                                  </p:childTnLst>
                                </p:cTn>
                              </p:par>
                              <p:par>
                                <p:cTn id="86" presetID="22" presetClass="entr" presetSubtype="1" fill="hold" grpId="0" nodeType="with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wipe(up)">
                                      <p:cBhvr>
                                        <p:cTn id="88" dur="500"/>
                                        <p:tgtEl>
                                          <p:spTgt spid="30"/>
                                        </p:tgtEl>
                                      </p:cBhvr>
                                    </p:animEffect>
                                  </p:childTnLst>
                                </p:cTn>
                              </p:par>
                            </p:childTnLst>
                          </p:cTn>
                        </p:par>
                        <p:par>
                          <p:cTn id="89" fill="hold" nodeType="afterGroup">
                            <p:stCondLst>
                              <p:cond delay="9700"/>
                            </p:stCondLst>
                            <p:childTnLst>
                              <p:par>
                                <p:cTn id="90" presetID="41" presetClass="entr" presetSubtype="0" fill="hold" nodeType="afterEffect">
                                  <p:stCondLst>
                                    <p:cond delay="0"/>
                                  </p:stCondLst>
                                  <p:iterate type="lt">
                                    <p:tmPct val="10000"/>
                                  </p:iterate>
                                  <p:childTnLst>
                                    <p:set>
                                      <p:cBhvr>
                                        <p:cTn id="91" dur="1" fill="hold">
                                          <p:stCondLst>
                                            <p:cond delay="0"/>
                                          </p:stCondLst>
                                        </p:cTn>
                                        <p:tgtEl>
                                          <p:spTgt spid="56"/>
                                        </p:tgtEl>
                                        <p:attrNameLst>
                                          <p:attrName>style.visibility</p:attrName>
                                        </p:attrNameLst>
                                      </p:cBhvr>
                                      <p:to>
                                        <p:strVal val="visible"/>
                                      </p:to>
                                    </p:set>
                                    <p:anim calcmode="lin" valueType="num">
                                      <p:cBhvr>
                                        <p:cTn id="92" dur="850" fill="hold"/>
                                        <p:tgtEl>
                                          <p:spTgt spid="56"/>
                                        </p:tgtEl>
                                        <p:attrNameLst>
                                          <p:attrName>ppt_x</p:attrName>
                                        </p:attrNameLst>
                                      </p:cBhvr>
                                      <p:tavLst>
                                        <p:tav tm="0">
                                          <p:val>
                                            <p:strVal val="#ppt_x"/>
                                          </p:val>
                                        </p:tav>
                                        <p:tav tm="50000">
                                          <p:val>
                                            <p:strVal val="#ppt_x+.1"/>
                                          </p:val>
                                        </p:tav>
                                        <p:tav tm="100000">
                                          <p:val>
                                            <p:strVal val="#ppt_x"/>
                                          </p:val>
                                        </p:tav>
                                      </p:tavLst>
                                    </p:anim>
                                    <p:anim calcmode="lin" valueType="num">
                                      <p:cBhvr>
                                        <p:cTn id="93" dur="850" fill="hold"/>
                                        <p:tgtEl>
                                          <p:spTgt spid="56"/>
                                        </p:tgtEl>
                                        <p:attrNameLst>
                                          <p:attrName>ppt_y</p:attrName>
                                        </p:attrNameLst>
                                      </p:cBhvr>
                                      <p:tavLst>
                                        <p:tav tm="0">
                                          <p:val>
                                            <p:strVal val="#ppt_y"/>
                                          </p:val>
                                        </p:tav>
                                        <p:tav tm="100000">
                                          <p:val>
                                            <p:strVal val="#ppt_y"/>
                                          </p:val>
                                        </p:tav>
                                      </p:tavLst>
                                    </p:anim>
                                    <p:anim calcmode="lin" valueType="num">
                                      <p:cBhvr>
                                        <p:cTn id="94" dur="850" fill="hold"/>
                                        <p:tgtEl>
                                          <p:spTgt spid="56"/>
                                        </p:tgtEl>
                                        <p:attrNameLst>
                                          <p:attrName>ppt_h</p:attrName>
                                        </p:attrNameLst>
                                      </p:cBhvr>
                                      <p:tavLst>
                                        <p:tav tm="0">
                                          <p:val>
                                            <p:strVal val="#ppt_h/10"/>
                                          </p:val>
                                        </p:tav>
                                        <p:tav tm="50000">
                                          <p:val>
                                            <p:strVal val="#ppt_h+.01"/>
                                          </p:val>
                                        </p:tav>
                                        <p:tav tm="100000">
                                          <p:val>
                                            <p:strVal val="#ppt_h"/>
                                          </p:val>
                                        </p:tav>
                                      </p:tavLst>
                                    </p:anim>
                                    <p:anim calcmode="lin" valueType="num">
                                      <p:cBhvr>
                                        <p:cTn id="95" dur="850" fill="hold"/>
                                        <p:tgtEl>
                                          <p:spTgt spid="56"/>
                                        </p:tgtEl>
                                        <p:attrNameLst>
                                          <p:attrName>ppt_w</p:attrName>
                                        </p:attrNameLst>
                                      </p:cBhvr>
                                      <p:tavLst>
                                        <p:tav tm="0">
                                          <p:val>
                                            <p:strVal val="#ppt_w/10"/>
                                          </p:val>
                                        </p:tav>
                                        <p:tav tm="50000">
                                          <p:val>
                                            <p:strVal val="#ppt_w+.01"/>
                                          </p:val>
                                        </p:tav>
                                        <p:tav tm="100000">
                                          <p:val>
                                            <p:strVal val="#ppt_w"/>
                                          </p:val>
                                        </p:tav>
                                      </p:tavLst>
                                    </p:anim>
                                    <p:animEffect transition="in" filter="fade">
                                      <p:cBhvr>
                                        <p:cTn id="96" dur="850" tmFilter="0,0; .5, 1; 1, 1"/>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animBg="1"/>
      <p:bldP spid="20" grpId="0" animBg="1"/>
      <p:bldP spid="24" grpId="0" animBg="1"/>
      <p:bldP spid="26" grpId="0" animBg="1"/>
      <p:bldP spid="30" grpId="0" animBg="1"/>
      <p:bldP spid="32" grpId="0" animBg="1"/>
      <p:bldP spid="107" grpId="0"/>
      <p:bldP spid="108" grpId="0"/>
      <p:bldP spid="109" grpId="0"/>
      <p:bldP spid="110"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97" name="AutoShape 3"/>
          <p:cNvSpPr>
            <a:spLocks noChangeAspect="1" noChangeArrowheads="1" noTextEdit="1"/>
          </p:cNvSpPr>
          <p:nvPr/>
        </p:nvSpPr>
        <p:spPr bwMode="auto">
          <a:xfrm>
            <a:off x="11653220" y="-33316"/>
            <a:ext cx="4883292" cy="303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F2F2F2"/>
              </a:solidFill>
            </a:endParaRPr>
          </a:p>
        </p:txBody>
      </p:sp>
      <p:grpSp>
        <p:nvGrpSpPr>
          <p:cNvPr id="10" name="组合 9"/>
          <p:cNvGrpSpPr/>
          <p:nvPr/>
        </p:nvGrpSpPr>
        <p:grpSpPr>
          <a:xfrm>
            <a:off x="7200994" y="2767979"/>
            <a:ext cx="1739421" cy="1717675"/>
            <a:chOff x="7200994" y="2767979"/>
            <a:chExt cx="1739421" cy="1717675"/>
          </a:xfrm>
        </p:grpSpPr>
        <p:sp>
          <p:nvSpPr>
            <p:cNvPr id="59" name="Freeform 8"/>
            <p:cNvSpPr/>
            <p:nvPr/>
          </p:nvSpPr>
          <p:spPr bwMode="auto">
            <a:xfrm>
              <a:off x="7232265" y="2767979"/>
              <a:ext cx="1708150" cy="1717675"/>
            </a:xfrm>
            <a:custGeom>
              <a:gdLst>
                <a:gd name="T0" fmla="*/ 129 w 454"/>
                <a:gd name="T1" fmla="*/ 456 h 457"/>
                <a:gd name="T2" fmla="*/ 120 w 454"/>
                <a:gd name="T3" fmla="*/ 457 h 457"/>
                <a:gd name="T4" fmla="*/ 0 w 454"/>
                <a:gd name="T5" fmla="*/ 347 h 457"/>
                <a:gd name="T6" fmla="*/ 0 w 454"/>
                <a:gd name="T7" fmla="*/ 345 h 457"/>
                <a:gd name="T8" fmla="*/ 0 w 454"/>
                <a:gd name="T9" fmla="*/ 0 h 457"/>
                <a:gd name="T10" fmla="*/ 121 w 454"/>
                <a:gd name="T11" fmla="*/ 0 h 457"/>
                <a:gd name="T12" fmla="*/ 454 w 454"/>
                <a:gd name="T13" fmla="*/ 333 h 457"/>
                <a:gd name="T14" fmla="*/ 454 w 454"/>
                <a:gd name="T15" fmla="*/ 455 h 457"/>
                <a:gd name="T16" fmla="*/ 378 w 454"/>
                <a:gd name="T17" fmla="*/ 456 h 457"/>
                <a:gd name="T18" fmla="*/ 129 w 454"/>
                <a:gd name="T19" fmla="*/ 456 h 45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2" h="457">
                  <a:moveTo>
                    <a:pt x="129" y="456"/>
                  </a:moveTo>
                  <a:cubicBezTo>
                    <a:pt x="126" y="456"/>
                    <a:pt x="123" y="457"/>
                    <a:pt x="120" y="457"/>
                  </a:cubicBezTo>
                  <a:cubicBezTo>
                    <a:pt x="44" y="452"/>
                    <a:pt x="0" y="390"/>
                    <a:pt x="0" y="347"/>
                  </a:cubicBezTo>
                  <a:cubicBezTo>
                    <a:pt x="0" y="346"/>
                    <a:pt x="0" y="345"/>
                    <a:pt x="0" y="345"/>
                  </a:cubicBezTo>
                  <a:cubicBezTo>
                    <a:pt x="0" y="256"/>
                    <a:pt x="0" y="0"/>
                    <a:pt x="0" y="0"/>
                  </a:cubicBezTo>
                  <a:cubicBezTo>
                    <a:pt x="121" y="0"/>
                    <a:pt x="121" y="0"/>
                    <a:pt x="121" y="0"/>
                  </a:cubicBezTo>
                  <a:cubicBezTo>
                    <a:pt x="305" y="0"/>
                    <a:pt x="454" y="149"/>
                    <a:pt x="454" y="333"/>
                  </a:cubicBezTo>
                  <a:cubicBezTo>
                    <a:pt x="454" y="455"/>
                    <a:pt x="454" y="455"/>
                    <a:pt x="454" y="455"/>
                  </a:cubicBezTo>
                  <a:cubicBezTo>
                    <a:pt x="454" y="455"/>
                    <a:pt x="423" y="455"/>
                    <a:pt x="378" y="456"/>
                  </a:cubicBezTo>
                  <a:cubicBezTo>
                    <a:pt x="303" y="456"/>
                    <a:pt x="191" y="456"/>
                    <a:pt x="129" y="456"/>
                  </a:cubicBezTo>
                  <a:close/>
                </a:path>
              </a:pathLst>
            </a:custGeom>
            <a:solidFill>
              <a:schemeClr val="accent2">
                <a:alpha val="20000"/>
              </a:schemeClr>
            </a:solidFill>
            <a:ln w="285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60" name="Freeform 266"/>
            <p:cNvSpPr>
              <a:spLocks noChangeAspect="1" noEditPoints="1"/>
            </p:cNvSpPr>
            <p:nvPr/>
          </p:nvSpPr>
          <p:spPr bwMode="auto">
            <a:xfrm>
              <a:off x="8332652" y="3878033"/>
              <a:ext cx="468000" cy="512754"/>
            </a:xfrm>
            <a:custGeom>
              <a:gdLst>
                <a:gd name="T0" fmla="*/ 62 w 183"/>
                <a:gd name="T1" fmla="*/ 22 h 200"/>
                <a:gd name="T2" fmla="*/ 36 w 183"/>
                <a:gd name="T3" fmla="*/ 11 h 200"/>
                <a:gd name="T4" fmla="*/ 0 w 183"/>
                <a:gd name="T5" fmla="*/ 48 h 200"/>
                <a:gd name="T6" fmla="*/ 9 w 183"/>
                <a:gd name="T7" fmla="*/ 73 h 200"/>
                <a:gd name="T8" fmla="*/ 62 w 183"/>
                <a:gd name="T9" fmla="*/ 22 h 200"/>
                <a:gd name="T10" fmla="*/ 147 w 183"/>
                <a:gd name="T11" fmla="*/ 11 h 200"/>
                <a:gd name="T12" fmla="*/ 119 w 183"/>
                <a:gd name="T13" fmla="*/ 23 h 200"/>
                <a:gd name="T14" fmla="*/ 170 w 183"/>
                <a:gd name="T15" fmla="*/ 76 h 200"/>
                <a:gd name="T16" fmla="*/ 183 w 183"/>
                <a:gd name="T17" fmla="*/ 48 h 200"/>
                <a:gd name="T18" fmla="*/ 147 w 183"/>
                <a:gd name="T19" fmla="*/ 11 h 200"/>
                <a:gd name="T20" fmla="*/ 169 w 183"/>
                <a:gd name="T21" fmla="*/ 103 h 200"/>
                <a:gd name="T22" fmla="*/ 96 w 183"/>
                <a:gd name="T23" fmla="*/ 23 h 200"/>
                <a:gd name="T24" fmla="*/ 96 w 183"/>
                <a:gd name="T25" fmla="*/ 6 h 200"/>
                <a:gd name="T26" fmla="*/ 98 w 183"/>
                <a:gd name="T27" fmla="*/ 6 h 200"/>
                <a:gd name="T28" fmla="*/ 102 w 183"/>
                <a:gd name="T29" fmla="*/ 3 h 200"/>
                <a:gd name="T30" fmla="*/ 98 w 183"/>
                <a:gd name="T31" fmla="*/ 0 h 200"/>
                <a:gd name="T32" fmla="*/ 81 w 183"/>
                <a:gd name="T33" fmla="*/ 0 h 200"/>
                <a:gd name="T34" fmla="*/ 78 w 183"/>
                <a:gd name="T35" fmla="*/ 3 h 200"/>
                <a:gd name="T36" fmla="*/ 81 w 183"/>
                <a:gd name="T37" fmla="*/ 6 h 200"/>
                <a:gd name="T38" fmla="*/ 84 w 183"/>
                <a:gd name="T39" fmla="*/ 6 h 200"/>
                <a:gd name="T40" fmla="*/ 84 w 183"/>
                <a:gd name="T41" fmla="*/ 23 h 200"/>
                <a:gd name="T42" fmla="*/ 9 w 183"/>
                <a:gd name="T43" fmla="*/ 103 h 200"/>
                <a:gd name="T44" fmla="*/ 38 w 183"/>
                <a:gd name="T45" fmla="*/ 164 h 200"/>
                <a:gd name="T46" fmla="*/ 29 w 183"/>
                <a:gd name="T47" fmla="*/ 190 h 200"/>
                <a:gd name="T48" fmla="*/ 33 w 183"/>
                <a:gd name="T49" fmla="*/ 198 h 200"/>
                <a:gd name="T50" fmla="*/ 35 w 183"/>
                <a:gd name="T51" fmla="*/ 199 h 200"/>
                <a:gd name="T52" fmla="*/ 43 w 183"/>
                <a:gd name="T53" fmla="*/ 196 h 200"/>
                <a:gd name="T54" fmla="*/ 53 w 183"/>
                <a:gd name="T55" fmla="*/ 174 h 200"/>
                <a:gd name="T56" fmla="*/ 89 w 183"/>
                <a:gd name="T57" fmla="*/ 183 h 200"/>
                <a:gd name="T58" fmla="*/ 125 w 183"/>
                <a:gd name="T59" fmla="*/ 174 h 200"/>
                <a:gd name="T60" fmla="*/ 136 w 183"/>
                <a:gd name="T61" fmla="*/ 196 h 200"/>
                <a:gd name="T62" fmla="*/ 144 w 183"/>
                <a:gd name="T63" fmla="*/ 199 h 200"/>
                <a:gd name="T64" fmla="*/ 146 w 183"/>
                <a:gd name="T65" fmla="*/ 198 h 200"/>
                <a:gd name="T66" fmla="*/ 149 w 183"/>
                <a:gd name="T67" fmla="*/ 190 h 200"/>
                <a:gd name="T68" fmla="*/ 141 w 183"/>
                <a:gd name="T69" fmla="*/ 164 h 200"/>
                <a:gd name="T70" fmla="*/ 169 w 183"/>
                <a:gd name="T71" fmla="*/ 103 h 200"/>
                <a:gd name="T72" fmla="*/ 89 w 183"/>
                <a:gd name="T73" fmla="*/ 167 h 200"/>
                <a:gd name="T74" fmla="*/ 25 w 183"/>
                <a:gd name="T75" fmla="*/ 103 h 200"/>
                <a:gd name="T76" fmla="*/ 89 w 183"/>
                <a:gd name="T77" fmla="*/ 39 h 200"/>
                <a:gd name="T78" fmla="*/ 153 w 183"/>
                <a:gd name="T79" fmla="*/ 103 h 200"/>
                <a:gd name="T80" fmla="*/ 89 w 183"/>
                <a:gd name="T81" fmla="*/ 167 h 200"/>
                <a:gd name="T82" fmla="*/ 97 w 183"/>
                <a:gd name="T83" fmla="*/ 111 h 200"/>
                <a:gd name="T84" fmla="*/ 100 w 183"/>
                <a:gd name="T85" fmla="*/ 103 h 200"/>
                <a:gd name="T86" fmla="*/ 91 w 183"/>
                <a:gd name="T87" fmla="*/ 92 h 200"/>
                <a:gd name="T88" fmla="*/ 91 w 183"/>
                <a:gd name="T89" fmla="*/ 55 h 200"/>
                <a:gd name="T90" fmla="*/ 89 w 183"/>
                <a:gd name="T91" fmla="*/ 53 h 200"/>
                <a:gd name="T92" fmla="*/ 87 w 183"/>
                <a:gd name="T93" fmla="*/ 55 h 200"/>
                <a:gd name="T94" fmla="*/ 87 w 183"/>
                <a:gd name="T95" fmla="*/ 92 h 200"/>
                <a:gd name="T96" fmla="*/ 78 w 183"/>
                <a:gd name="T97" fmla="*/ 103 h 200"/>
                <a:gd name="T98" fmla="*/ 89 w 183"/>
                <a:gd name="T99" fmla="*/ 114 h 200"/>
                <a:gd name="T100" fmla="*/ 93 w 183"/>
                <a:gd name="T101" fmla="*/ 113 h 200"/>
                <a:gd name="T102" fmla="*/ 104 w 183"/>
                <a:gd name="T103" fmla="*/ 131 h 200"/>
                <a:gd name="T104" fmla="*/ 107 w 183"/>
                <a:gd name="T105" fmla="*/ 132 h 200"/>
                <a:gd name="T106" fmla="*/ 108 w 183"/>
                <a:gd name="T107" fmla="*/ 129 h 200"/>
                <a:gd name="T108" fmla="*/ 97 w 183"/>
                <a:gd name="T109" fmla="*/ 111 h 2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3" h="200">
                  <a:moveTo>
                    <a:pt x="62" y="22"/>
                  </a:moveTo>
                  <a:cubicBezTo>
                    <a:pt x="56" y="15"/>
                    <a:pt x="46" y="11"/>
                    <a:pt x="36" y="11"/>
                  </a:cubicBezTo>
                  <a:cubicBezTo>
                    <a:pt x="16" y="11"/>
                    <a:pt x="0" y="28"/>
                    <a:pt x="0" y="48"/>
                  </a:cubicBezTo>
                  <a:cubicBezTo>
                    <a:pt x="0" y="57"/>
                    <a:pt x="3" y="66"/>
                    <a:pt x="9" y="73"/>
                  </a:cubicBezTo>
                  <a:cubicBezTo>
                    <a:pt x="18" y="49"/>
                    <a:pt x="38" y="30"/>
                    <a:pt x="62" y="22"/>
                  </a:cubicBezTo>
                  <a:close/>
                  <a:moveTo>
                    <a:pt x="147" y="11"/>
                  </a:moveTo>
                  <a:cubicBezTo>
                    <a:pt x="136" y="11"/>
                    <a:pt x="126" y="16"/>
                    <a:pt x="119" y="23"/>
                  </a:cubicBezTo>
                  <a:cubicBezTo>
                    <a:pt x="143" y="32"/>
                    <a:pt x="162" y="52"/>
                    <a:pt x="170" y="76"/>
                  </a:cubicBezTo>
                  <a:cubicBezTo>
                    <a:pt x="178" y="69"/>
                    <a:pt x="183" y="59"/>
                    <a:pt x="183" y="48"/>
                  </a:cubicBezTo>
                  <a:cubicBezTo>
                    <a:pt x="183" y="28"/>
                    <a:pt x="167" y="11"/>
                    <a:pt x="147" y="11"/>
                  </a:cubicBezTo>
                  <a:close/>
                  <a:moveTo>
                    <a:pt x="169" y="103"/>
                  </a:moveTo>
                  <a:cubicBezTo>
                    <a:pt x="169" y="61"/>
                    <a:pt x="137" y="26"/>
                    <a:pt x="96" y="23"/>
                  </a:cubicBezTo>
                  <a:cubicBezTo>
                    <a:pt x="96" y="6"/>
                    <a:pt x="96" y="6"/>
                    <a:pt x="96" y="6"/>
                  </a:cubicBezTo>
                  <a:cubicBezTo>
                    <a:pt x="98" y="6"/>
                    <a:pt x="98" y="6"/>
                    <a:pt x="98" y="6"/>
                  </a:cubicBezTo>
                  <a:cubicBezTo>
                    <a:pt x="100" y="6"/>
                    <a:pt x="102" y="5"/>
                    <a:pt x="102" y="3"/>
                  </a:cubicBezTo>
                  <a:cubicBezTo>
                    <a:pt x="102" y="1"/>
                    <a:pt x="100" y="0"/>
                    <a:pt x="98" y="0"/>
                  </a:cubicBezTo>
                  <a:cubicBezTo>
                    <a:pt x="81" y="0"/>
                    <a:pt x="81" y="0"/>
                    <a:pt x="81" y="0"/>
                  </a:cubicBezTo>
                  <a:cubicBezTo>
                    <a:pt x="80" y="0"/>
                    <a:pt x="78" y="1"/>
                    <a:pt x="78" y="3"/>
                  </a:cubicBezTo>
                  <a:cubicBezTo>
                    <a:pt x="78" y="5"/>
                    <a:pt x="80" y="6"/>
                    <a:pt x="81" y="6"/>
                  </a:cubicBezTo>
                  <a:cubicBezTo>
                    <a:pt x="84" y="6"/>
                    <a:pt x="84" y="6"/>
                    <a:pt x="84" y="6"/>
                  </a:cubicBezTo>
                  <a:cubicBezTo>
                    <a:pt x="84" y="23"/>
                    <a:pt x="84" y="23"/>
                    <a:pt x="84" y="23"/>
                  </a:cubicBezTo>
                  <a:cubicBezTo>
                    <a:pt x="42" y="25"/>
                    <a:pt x="9" y="60"/>
                    <a:pt x="9" y="103"/>
                  </a:cubicBezTo>
                  <a:cubicBezTo>
                    <a:pt x="9" y="127"/>
                    <a:pt x="20" y="150"/>
                    <a:pt x="38" y="164"/>
                  </a:cubicBezTo>
                  <a:cubicBezTo>
                    <a:pt x="29" y="190"/>
                    <a:pt x="29" y="190"/>
                    <a:pt x="29" y="190"/>
                  </a:cubicBezTo>
                  <a:cubicBezTo>
                    <a:pt x="28" y="194"/>
                    <a:pt x="30" y="197"/>
                    <a:pt x="33" y="198"/>
                  </a:cubicBezTo>
                  <a:cubicBezTo>
                    <a:pt x="35" y="199"/>
                    <a:pt x="35" y="199"/>
                    <a:pt x="35" y="199"/>
                  </a:cubicBezTo>
                  <a:cubicBezTo>
                    <a:pt x="38" y="200"/>
                    <a:pt x="41" y="199"/>
                    <a:pt x="43" y="196"/>
                  </a:cubicBezTo>
                  <a:cubicBezTo>
                    <a:pt x="53" y="174"/>
                    <a:pt x="53" y="174"/>
                    <a:pt x="53" y="174"/>
                  </a:cubicBezTo>
                  <a:cubicBezTo>
                    <a:pt x="64" y="180"/>
                    <a:pt x="76" y="183"/>
                    <a:pt x="89" y="183"/>
                  </a:cubicBezTo>
                  <a:cubicBezTo>
                    <a:pt x="102" y="183"/>
                    <a:pt x="114" y="180"/>
                    <a:pt x="125" y="174"/>
                  </a:cubicBezTo>
                  <a:cubicBezTo>
                    <a:pt x="136" y="196"/>
                    <a:pt x="136" y="196"/>
                    <a:pt x="136" y="196"/>
                  </a:cubicBezTo>
                  <a:cubicBezTo>
                    <a:pt x="137" y="199"/>
                    <a:pt x="141" y="200"/>
                    <a:pt x="144" y="199"/>
                  </a:cubicBezTo>
                  <a:cubicBezTo>
                    <a:pt x="146" y="198"/>
                    <a:pt x="146" y="198"/>
                    <a:pt x="146" y="198"/>
                  </a:cubicBezTo>
                  <a:cubicBezTo>
                    <a:pt x="149" y="197"/>
                    <a:pt x="150" y="194"/>
                    <a:pt x="149" y="190"/>
                  </a:cubicBezTo>
                  <a:cubicBezTo>
                    <a:pt x="141" y="164"/>
                    <a:pt x="141" y="164"/>
                    <a:pt x="141" y="164"/>
                  </a:cubicBezTo>
                  <a:cubicBezTo>
                    <a:pt x="158" y="149"/>
                    <a:pt x="169" y="127"/>
                    <a:pt x="169" y="103"/>
                  </a:cubicBezTo>
                  <a:close/>
                  <a:moveTo>
                    <a:pt x="89" y="167"/>
                  </a:moveTo>
                  <a:cubicBezTo>
                    <a:pt x="54" y="167"/>
                    <a:pt x="25" y="138"/>
                    <a:pt x="25" y="103"/>
                  </a:cubicBezTo>
                  <a:cubicBezTo>
                    <a:pt x="25" y="67"/>
                    <a:pt x="54" y="39"/>
                    <a:pt x="89" y="39"/>
                  </a:cubicBezTo>
                  <a:cubicBezTo>
                    <a:pt x="124" y="39"/>
                    <a:pt x="153" y="67"/>
                    <a:pt x="153" y="103"/>
                  </a:cubicBezTo>
                  <a:cubicBezTo>
                    <a:pt x="153" y="138"/>
                    <a:pt x="124" y="167"/>
                    <a:pt x="89" y="167"/>
                  </a:cubicBezTo>
                  <a:close/>
                  <a:moveTo>
                    <a:pt x="97" y="111"/>
                  </a:moveTo>
                  <a:cubicBezTo>
                    <a:pt x="99" y="109"/>
                    <a:pt x="100" y="106"/>
                    <a:pt x="100" y="103"/>
                  </a:cubicBezTo>
                  <a:cubicBezTo>
                    <a:pt x="100" y="97"/>
                    <a:pt x="96" y="93"/>
                    <a:pt x="91" y="92"/>
                  </a:cubicBezTo>
                  <a:cubicBezTo>
                    <a:pt x="91" y="55"/>
                    <a:pt x="91" y="55"/>
                    <a:pt x="91" y="55"/>
                  </a:cubicBezTo>
                  <a:cubicBezTo>
                    <a:pt x="91" y="54"/>
                    <a:pt x="90" y="53"/>
                    <a:pt x="89" y="53"/>
                  </a:cubicBezTo>
                  <a:cubicBezTo>
                    <a:pt x="88" y="53"/>
                    <a:pt x="87" y="54"/>
                    <a:pt x="87" y="55"/>
                  </a:cubicBezTo>
                  <a:cubicBezTo>
                    <a:pt x="87" y="92"/>
                    <a:pt x="87" y="92"/>
                    <a:pt x="87" y="92"/>
                  </a:cubicBezTo>
                  <a:cubicBezTo>
                    <a:pt x="82" y="93"/>
                    <a:pt x="78" y="97"/>
                    <a:pt x="78" y="103"/>
                  </a:cubicBezTo>
                  <a:cubicBezTo>
                    <a:pt x="78" y="109"/>
                    <a:pt x="83" y="114"/>
                    <a:pt x="89" y="114"/>
                  </a:cubicBezTo>
                  <a:cubicBezTo>
                    <a:pt x="90" y="114"/>
                    <a:pt x="92" y="114"/>
                    <a:pt x="93" y="113"/>
                  </a:cubicBezTo>
                  <a:cubicBezTo>
                    <a:pt x="104" y="131"/>
                    <a:pt x="104" y="131"/>
                    <a:pt x="104" y="131"/>
                  </a:cubicBezTo>
                  <a:cubicBezTo>
                    <a:pt x="105" y="132"/>
                    <a:pt x="106" y="133"/>
                    <a:pt x="107" y="132"/>
                  </a:cubicBezTo>
                  <a:cubicBezTo>
                    <a:pt x="108" y="131"/>
                    <a:pt x="109" y="130"/>
                    <a:pt x="108" y="129"/>
                  </a:cubicBezTo>
                  <a:lnTo>
                    <a:pt x="97" y="111"/>
                  </a:lnTo>
                  <a:close/>
                </a:path>
              </a:pathLst>
            </a:custGeom>
            <a:solidFill>
              <a:schemeClr val="bg1">
                <a:lumMod val="95000"/>
              </a:schemeClr>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solidFill>
                  <a:srgbClr val="F2F2F2">
                    <a:lumMod val="75000"/>
                  </a:srgbClr>
                </a:solidFill>
              </a:endParaRPr>
            </a:p>
          </p:txBody>
        </p:sp>
        <p:sp>
          <p:nvSpPr>
            <p:cNvPr id="92" name="文本框 68"/>
            <p:cNvSpPr txBox="1"/>
            <p:nvPr/>
          </p:nvSpPr>
          <p:spPr>
            <a:xfrm>
              <a:off x="7232265" y="2797329"/>
              <a:ext cx="527709" cy="461665"/>
            </a:xfrm>
            <a:prstGeom prst="rect">
              <a:avLst/>
            </a:prstGeom>
            <a:noFill/>
          </p:spPr>
          <p:txBody>
            <a:bodyPr wrap="none" rtlCol="0">
              <a:spAutoFit/>
            </a:bodyPr>
            <a:lstStyle/>
            <a:p>
              <a:r>
                <a:rPr lang="en-US" altLang="zh-CN" sz="2400" smtClean="0">
                  <a:solidFill>
                    <a:srgbClr val="FFFFFF"/>
                  </a:solidFill>
                  <a:latin typeface="Arial" panose="020b0604020202020204" pitchFamily="34" charset="0"/>
                  <a:ea typeface="Microsoft YaHei UI" panose="020b0503020204020204" pitchFamily="34" charset="-122"/>
                  <a:cs typeface="Arial" panose="020b0604020202020204" pitchFamily="34" charset="0"/>
                </a:rPr>
                <a:t>03</a:t>
              </a:r>
              <a:endParaRPr lang="zh-CN" altLang="en-US" sz="2400">
                <a:solidFill>
                  <a:srgbClr val="FFFFFF"/>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96" name="TextBox 95"/>
            <p:cNvSpPr txBox="1"/>
            <p:nvPr/>
          </p:nvSpPr>
          <p:spPr>
            <a:xfrm>
              <a:off x="7200994" y="3429000"/>
              <a:ext cx="1702637" cy="369332"/>
            </a:xfrm>
            <a:prstGeom prst="rect">
              <a:avLst/>
            </a:prstGeom>
            <a:noFill/>
          </p:spPr>
          <p:txBody>
            <a:bodyPr wrap="square" rtlCol="0">
              <a:spAutoFit/>
            </a:bodyPr>
            <a:lstStyle/>
            <a:p>
              <a:pPr algn="ctr"/>
              <a:r>
                <a:rPr lang="zh-CN" altLang="en-US" sz="1800" b="1">
                  <a:solidFill>
                    <a:srgbClr val="FFFFFF"/>
                  </a:solidFill>
                  <a:latin typeface="微软雅黑" panose="020b0503020204020204" pitchFamily="34" charset="-122"/>
                  <a:ea typeface="微软雅黑" panose="020b0503020204020204" pitchFamily="34" charset="-122"/>
                </a:rPr>
                <a:t>时间</a:t>
              </a:r>
              <a:r>
                <a:rPr lang="zh-CN" altLang="en-US" sz="1800" b="1" smtClean="0">
                  <a:solidFill>
                    <a:srgbClr val="FFFFFF"/>
                  </a:solidFill>
                  <a:latin typeface="微软雅黑" panose="020b0503020204020204" pitchFamily="34" charset="-122"/>
                  <a:ea typeface="微软雅黑" panose="020b0503020204020204" pitchFamily="34" charset="-122"/>
                </a:rPr>
                <a:t>管理</a:t>
              </a:r>
              <a:endParaRPr lang="zh-CN" altLang="en-US" sz="1800" b="1">
                <a:solidFill>
                  <a:srgbClr val="FFFFFF"/>
                </a:solidFill>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7230678" y="4590293"/>
            <a:ext cx="1711325" cy="1717675"/>
            <a:chOff x="7230678" y="4590293"/>
            <a:chExt cx="1711325" cy="1717675"/>
          </a:xfrm>
        </p:grpSpPr>
        <p:sp>
          <p:nvSpPr>
            <p:cNvPr id="58" name="Freeform 7"/>
            <p:cNvSpPr/>
            <p:nvPr/>
          </p:nvSpPr>
          <p:spPr bwMode="auto">
            <a:xfrm>
              <a:off x="7230678" y="4590293"/>
              <a:ext cx="1711325" cy="1717675"/>
            </a:xfrm>
            <a:custGeom>
              <a:gdLst>
                <a:gd name="T0" fmla="*/ 120 w 455"/>
                <a:gd name="T1" fmla="*/ 0 h 457"/>
                <a:gd name="T2" fmla="*/ 0 w 455"/>
                <a:gd name="T3" fmla="*/ 110 h 457"/>
                <a:gd name="T4" fmla="*/ 0 w 455"/>
                <a:gd name="T5" fmla="*/ 112 h 457"/>
                <a:gd name="T6" fmla="*/ 0 w 455"/>
                <a:gd name="T7" fmla="*/ 457 h 457"/>
                <a:gd name="T8" fmla="*/ 122 w 455"/>
                <a:gd name="T9" fmla="*/ 457 h 457"/>
                <a:gd name="T10" fmla="*/ 122 w 455"/>
                <a:gd name="T11" fmla="*/ 457 h 457"/>
                <a:gd name="T12" fmla="*/ 455 w 455"/>
                <a:gd name="T13" fmla="*/ 124 h 457"/>
                <a:gd name="T14" fmla="*/ 455 w 455"/>
                <a:gd name="T15" fmla="*/ 3 h 457"/>
                <a:gd name="T16" fmla="*/ 378 w 455"/>
                <a:gd name="T17" fmla="*/ 2 h 457"/>
                <a:gd name="T18" fmla="*/ 129 w 455"/>
                <a:gd name="T19" fmla="*/ 1 h 457"/>
                <a:gd name="T20" fmla="*/ 120 w 455"/>
                <a:gd name="T21" fmla="*/ 0 h 45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5" h="457">
                  <a:moveTo>
                    <a:pt x="120" y="0"/>
                  </a:moveTo>
                  <a:cubicBezTo>
                    <a:pt x="45" y="5"/>
                    <a:pt x="0" y="67"/>
                    <a:pt x="0" y="110"/>
                  </a:cubicBezTo>
                  <a:cubicBezTo>
                    <a:pt x="0" y="111"/>
                    <a:pt x="0" y="112"/>
                    <a:pt x="0" y="112"/>
                  </a:cubicBezTo>
                  <a:cubicBezTo>
                    <a:pt x="0" y="201"/>
                    <a:pt x="0" y="457"/>
                    <a:pt x="0" y="457"/>
                  </a:cubicBezTo>
                  <a:cubicBezTo>
                    <a:pt x="122" y="457"/>
                    <a:pt x="122" y="457"/>
                    <a:pt x="122" y="457"/>
                  </a:cubicBezTo>
                  <a:cubicBezTo>
                    <a:pt x="122" y="457"/>
                    <a:pt x="122" y="457"/>
                    <a:pt x="122" y="457"/>
                  </a:cubicBezTo>
                  <a:cubicBezTo>
                    <a:pt x="306" y="457"/>
                    <a:pt x="455" y="308"/>
                    <a:pt x="455" y="124"/>
                  </a:cubicBezTo>
                  <a:cubicBezTo>
                    <a:pt x="455" y="3"/>
                    <a:pt x="455" y="3"/>
                    <a:pt x="455" y="3"/>
                  </a:cubicBezTo>
                  <a:cubicBezTo>
                    <a:pt x="455" y="3"/>
                    <a:pt x="423" y="2"/>
                    <a:pt x="378" y="2"/>
                  </a:cubicBezTo>
                  <a:cubicBezTo>
                    <a:pt x="303" y="1"/>
                    <a:pt x="192" y="1"/>
                    <a:pt x="129" y="1"/>
                  </a:cubicBezTo>
                  <a:cubicBezTo>
                    <a:pt x="126" y="1"/>
                    <a:pt x="123" y="1"/>
                    <a:pt x="120" y="0"/>
                  </a:cubicBezTo>
                </a:path>
              </a:pathLst>
            </a:custGeom>
            <a:solidFill>
              <a:schemeClr val="accent2">
                <a:alpha val="20000"/>
              </a:schemeClr>
            </a:solidFill>
            <a:ln w="285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72" name="组合 71"/>
            <p:cNvGrpSpPr>
              <a:grpSpLocks noChangeAspect="1"/>
            </p:cNvGrpSpPr>
            <p:nvPr/>
          </p:nvGrpSpPr>
          <p:grpSpPr>
            <a:xfrm>
              <a:off x="8356156" y="4667943"/>
              <a:ext cx="504000" cy="365621"/>
              <a:chOff x="4640263" y="2546350"/>
              <a:chExt cx="630238" cy="457200"/>
            </a:xfrm>
            <a:solidFill>
              <a:srgbClr val="000000"/>
            </a:solidFill>
          </p:grpSpPr>
          <p:sp>
            <p:nvSpPr>
              <p:cNvPr id="87" name="Oval 8"/>
              <p:cNvSpPr>
                <a:spLocks noChangeArrowheads="1"/>
              </p:cNvSpPr>
              <p:nvPr/>
            </p:nvSpPr>
            <p:spPr bwMode="auto">
              <a:xfrm>
                <a:off x="4940300" y="2706688"/>
                <a:ext cx="187325" cy="184150"/>
              </a:xfrm>
              <a:prstGeom prst="ellipse">
                <a:avLst/>
              </a:prstGeom>
              <a:no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lumMod val="75000"/>
                    </a:srgbClr>
                  </a:solidFill>
                </a:endParaRPr>
              </a:p>
            </p:txBody>
          </p:sp>
          <p:sp>
            <p:nvSpPr>
              <p:cNvPr id="89" name="Freeform 9"/>
              <p:cNvSpPr>
                <a:spLocks noEditPoints="1"/>
              </p:cNvSpPr>
              <p:nvPr/>
            </p:nvSpPr>
            <p:spPr bwMode="auto">
              <a:xfrm>
                <a:off x="4640263" y="2546350"/>
                <a:ext cx="630238" cy="457200"/>
              </a:xfrm>
              <a:custGeom>
                <a:gdLst>
                  <a:gd name="T0" fmla="*/ 146 w 168"/>
                  <a:gd name="T1" fmla="*/ 12 h 122"/>
                  <a:gd name="T2" fmla="*/ 135 w 168"/>
                  <a:gd name="T3" fmla="*/ 12 h 122"/>
                  <a:gd name="T4" fmla="*/ 121 w 168"/>
                  <a:gd name="T5" fmla="*/ 0 h 122"/>
                  <a:gd name="T6" fmla="*/ 84 w 168"/>
                  <a:gd name="T7" fmla="*/ 0 h 122"/>
                  <a:gd name="T8" fmla="*/ 73 w 168"/>
                  <a:gd name="T9" fmla="*/ 12 h 122"/>
                  <a:gd name="T10" fmla="*/ 50 w 168"/>
                  <a:gd name="T11" fmla="*/ 12 h 122"/>
                  <a:gd name="T12" fmla="*/ 43 w 168"/>
                  <a:gd name="T13" fmla="*/ 5 h 122"/>
                  <a:gd name="T14" fmla="*/ 27 w 168"/>
                  <a:gd name="T15" fmla="*/ 5 h 122"/>
                  <a:gd name="T16" fmla="*/ 20 w 168"/>
                  <a:gd name="T17" fmla="*/ 12 h 122"/>
                  <a:gd name="T18" fmla="*/ 0 w 168"/>
                  <a:gd name="T19" fmla="*/ 34 h 122"/>
                  <a:gd name="T20" fmla="*/ 0 w 168"/>
                  <a:gd name="T21" fmla="*/ 99 h 122"/>
                  <a:gd name="T22" fmla="*/ 22 w 168"/>
                  <a:gd name="T23" fmla="*/ 122 h 122"/>
                  <a:gd name="T24" fmla="*/ 146 w 168"/>
                  <a:gd name="T25" fmla="*/ 122 h 122"/>
                  <a:gd name="T26" fmla="*/ 168 w 168"/>
                  <a:gd name="T27" fmla="*/ 99 h 122"/>
                  <a:gd name="T28" fmla="*/ 168 w 168"/>
                  <a:gd name="T29" fmla="*/ 34 h 122"/>
                  <a:gd name="T30" fmla="*/ 146 w 168"/>
                  <a:gd name="T31" fmla="*/ 12 h 122"/>
                  <a:gd name="T32" fmla="*/ 20 w 168"/>
                  <a:gd name="T33" fmla="*/ 94 h 122"/>
                  <a:gd name="T34" fmla="*/ 16 w 168"/>
                  <a:gd name="T35" fmla="*/ 98 h 122"/>
                  <a:gd name="T36" fmla="*/ 12 w 168"/>
                  <a:gd name="T37" fmla="*/ 94 h 122"/>
                  <a:gd name="T38" fmla="*/ 12 w 168"/>
                  <a:gd name="T39" fmla="*/ 49 h 122"/>
                  <a:gd name="T40" fmla="*/ 16 w 168"/>
                  <a:gd name="T41" fmla="*/ 45 h 122"/>
                  <a:gd name="T42" fmla="*/ 20 w 168"/>
                  <a:gd name="T43" fmla="*/ 49 h 122"/>
                  <a:gd name="T44" fmla="*/ 20 w 168"/>
                  <a:gd name="T45" fmla="*/ 94 h 122"/>
                  <a:gd name="T46" fmla="*/ 45 w 168"/>
                  <a:gd name="T47" fmla="*/ 29 h 122"/>
                  <a:gd name="T48" fmla="*/ 41 w 168"/>
                  <a:gd name="T49" fmla="*/ 33 h 122"/>
                  <a:gd name="T50" fmla="*/ 30 w 168"/>
                  <a:gd name="T51" fmla="*/ 33 h 122"/>
                  <a:gd name="T52" fmla="*/ 25 w 168"/>
                  <a:gd name="T53" fmla="*/ 29 h 122"/>
                  <a:gd name="T54" fmla="*/ 25 w 168"/>
                  <a:gd name="T55" fmla="*/ 26 h 122"/>
                  <a:gd name="T56" fmla="*/ 30 w 168"/>
                  <a:gd name="T57" fmla="*/ 22 h 122"/>
                  <a:gd name="T58" fmla="*/ 41 w 168"/>
                  <a:gd name="T59" fmla="*/ 22 h 122"/>
                  <a:gd name="T60" fmla="*/ 45 w 168"/>
                  <a:gd name="T61" fmla="*/ 26 h 122"/>
                  <a:gd name="T62" fmla="*/ 45 w 168"/>
                  <a:gd name="T63" fmla="*/ 29 h 122"/>
                  <a:gd name="T64" fmla="*/ 105 w 168"/>
                  <a:gd name="T65" fmla="*/ 103 h 122"/>
                  <a:gd name="T66" fmla="*/ 69 w 168"/>
                  <a:gd name="T67" fmla="*/ 67 h 122"/>
                  <a:gd name="T68" fmla="*/ 105 w 168"/>
                  <a:gd name="T69" fmla="*/ 32 h 122"/>
                  <a:gd name="T70" fmla="*/ 140 w 168"/>
                  <a:gd name="T71" fmla="*/ 67 h 122"/>
                  <a:gd name="T72" fmla="*/ 105 w 168"/>
                  <a:gd name="T73" fmla="*/ 103 h 12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8" h="122">
                    <a:moveTo>
                      <a:pt x="146" y="12"/>
                    </a:moveTo>
                    <a:cubicBezTo>
                      <a:pt x="135" y="12"/>
                      <a:pt x="135" y="12"/>
                      <a:pt x="135" y="12"/>
                    </a:cubicBezTo>
                    <a:cubicBezTo>
                      <a:pt x="121" y="0"/>
                      <a:pt x="121" y="0"/>
                      <a:pt x="121" y="0"/>
                    </a:cubicBezTo>
                    <a:cubicBezTo>
                      <a:pt x="84" y="0"/>
                      <a:pt x="84" y="0"/>
                      <a:pt x="84" y="0"/>
                    </a:cubicBezTo>
                    <a:cubicBezTo>
                      <a:pt x="73" y="12"/>
                      <a:pt x="73" y="12"/>
                      <a:pt x="73" y="12"/>
                    </a:cubicBezTo>
                    <a:cubicBezTo>
                      <a:pt x="50" y="12"/>
                      <a:pt x="50" y="12"/>
                      <a:pt x="50" y="12"/>
                    </a:cubicBezTo>
                    <a:cubicBezTo>
                      <a:pt x="49" y="8"/>
                      <a:pt x="47" y="5"/>
                      <a:pt x="43" y="5"/>
                    </a:cubicBezTo>
                    <a:cubicBezTo>
                      <a:pt x="27" y="5"/>
                      <a:pt x="27" y="5"/>
                      <a:pt x="27" y="5"/>
                    </a:cubicBezTo>
                    <a:cubicBezTo>
                      <a:pt x="24" y="5"/>
                      <a:pt x="21" y="8"/>
                      <a:pt x="20" y="12"/>
                    </a:cubicBezTo>
                    <a:cubicBezTo>
                      <a:pt x="9" y="13"/>
                      <a:pt x="0" y="23"/>
                      <a:pt x="0" y="34"/>
                    </a:cubicBezTo>
                    <a:cubicBezTo>
                      <a:pt x="0" y="99"/>
                      <a:pt x="0" y="99"/>
                      <a:pt x="0" y="99"/>
                    </a:cubicBezTo>
                    <a:cubicBezTo>
                      <a:pt x="0" y="112"/>
                      <a:pt x="10" y="122"/>
                      <a:pt x="22" y="122"/>
                    </a:cubicBezTo>
                    <a:cubicBezTo>
                      <a:pt x="146" y="122"/>
                      <a:pt x="146" y="122"/>
                      <a:pt x="146" y="122"/>
                    </a:cubicBezTo>
                    <a:cubicBezTo>
                      <a:pt x="158" y="122"/>
                      <a:pt x="168" y="112"/>
                      <a:pt x="168" y="99"/>
                    </a:cubicBezTo>
                    <a:cubicBezTo>
                      <a:pt x="168" y="34"/>
                      <a:pt x="168" y="34"/>
                      <a:pt x="168" y="34"/>
                    </a:cubicBezTo>
                    <a:cubicBezTo>
                      <a:pt x="168" y="22"/>
                      <a:pt x="158" y="12"/>
                      <a:pt x="146" y="12"/>
                    </a:cubicBezTo>
                    <a:moveTo>
                      <a:pt x="20" y="94"/>
                    </a:moveTo>
                    <a:cubicBezTo>
                      <a:pt x="20" y="96"/>
                      <a:pt x="18" y="98"/>
                      <a:pt x="16" y="98"/>
                    </a:cubicBezTo>
                    <a:cubicBezTo>
                      <a:pt x="14" y="98"/>
                      <a:pt x="12" y="96"/>
                      <a:pt x="12" y="94"/>
                    </a:cubicBezTo>
                    <a:cubicBezTo>
                      <a:pt x="12" y="49"/>
                      <a:pt x="12" y="49"/>
                      <a:pt x="12" y="49"/>
                    </a:cubicBezTo>
                    <a:cubicBezTo>
                      <a:pt x="12" y="47"/>
                      <a:pt x="14" y="45"/>
                      <a:pt x="16" y="45"/>
                    </a:cubicBezTo>
                    <a:cubicBezTo>
                      <a:pt x="18" y="45"/>
                      <a:pt x="20" y="47"/>
                      <a:pt x="20" y="49"/>
                    </a:cubicBezTo>
                    <a:lnTo>
                      <a:pt x="20" y="94"/>
                    </a:lnTo>
                    <a:close/>
                    <a:moveTo>
                      <a:pt x="45" y="29"/>
                    </a:moveTo>
                    <a:cubicBezTo>
                      <a:pt x="45" y="31"/>
                      <a:pt x="43" y="33"/>
                      <a:pt x="41" y="33"/>
                    </a:cubicBezTo>
                    <a:cubicBezTo>
                      <a:pt x="30" y="33"/>
                      <a:pt x="30" y="33"/>
                      <a:pt x="30" y="33"/>
                    </a:cubicBezTo>
                    <a:cubicBezTo>
                      <a:pt x="27" y="33"/>
                      <a:pt x="25" y="31"/>
                      <a:pt x="25" y="29"/>
                    </a:cubicBezTo>
                    <a:cubicBezTo>
                      <a:pt x="25" y="26"/>
                      <a:pt x="25" y="26"/>
                      <a:pt x="25" y="26"/>
                    </a:cubicBezTo>
                    <a:cubicBezTo>
                      <a:pt x="25" y="24"/>
                      <a:pt x="27" y="22"/>
                      <a:pt x="30" y="22"/>
                    </a:cubicBezTo>
                    <a:cubicBezTo>
                      <a:pt x="41" y="22"/>
                      <a:pt x="41" y="22"/>
                      <a:pt x="41" y="22"/>
                    </a:cubicBezTo>
                    <a:cubicBezTo>
                      <a:pt x="43" y="22"/>
                      <a:pt x="45" y="24"/>
                      <a:pt x="45" y="26"/>
                    </a:cubicBezTo>
                    <a:lnTo>
                      <a:pt x="45" y="29"/>
                    </a:lnTo>
                    <a:close/>
                    <a:moveTo>
                      <a:pt x="105" y="103"/>
                    </a:moveTo>
                    <a:cubicBezTo>
                      <a:pt x="85" y="103"/>
                      <a:pt x="69" y="87"/>
                      <a:pt x="69" y="67"/>
                    </a:cubicBezTo>
                    <a:cubicBezTo>
                      <a:pt x="69" y="48"/>
                      <a:pt x="85" y="32"/>
                      <a:pt x="105" y="32"/>
                    </a:cubicBezTo>
                    <a:cubicBezTo>
                      <a:pt x="124" y="32"/>
                      <a:pt x="140" y="48"/>
                      <a:pt x="140" y="67"/>
                    </a:cubicBezTo>
                    <a:cubicBezTo>
                      <a:pt x="140" y="87"/>
                      <a:pt x="124" y="103"/>
                      <a:pt x="105" y="103"/>
                    </a:cubicBezTo>
                  </a:path>
                </a:pathLst>
              </a:custGeom>
              <a:solidFill>
                <a:schemeClr val="bg1">
                  <a:lumMod val="95000"/>
                </a:schemeClr>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lumMod val="75000"/>
                    </a:srgbClr>
                  </a:solidFill>
                </a:endParaRPr>
              </a:p>
            </p:txBody>
          </p:sp>
        </p:grpSp>
        <p:sp>
          <p:nvSpPr>
            <p:cNvPr id="93" name="文本框 69"/>
            <p:cNvSpPr txBox="1"/>
            <p:nvPr/>
          </p:nvSpPr>
          <p:spPr>
            <a:xfrm>
              <a:off x="7234773" y="5817540"/>
              <a:ext cx="527709" cy="461665"/>
            </a:xfrm>
            <a:prstGeom prst="rect">
              <a:avLst/>
            </a:prstGeom>
            <a:noFill/>
          </p:spPr>
          <p:txBody>
            <a:bodyPr wrap="none" rtlCol="0">
              <a:spAutoFit/>
            </a:bodyPr>
            <a:lstStyle/>
            <a:p>
              <a:r>
                <a:rPr lang="en-US" altLang="zh-CN" sz="2400" smtClean="0">
                  <a:solidFill>
                    <a:srgbClr val="FFFFFF"/>
                  </a:solidFill>
                  <a:latin typeface="Arial" panose="020b0604020202020204" pitchFamily="34" charset="0"/>
                  <a:ea typeface="Microsoft YaHei UI" panose="020b0503020204020204" pitchFamily="34" charset="-122"/>
                  <a:cs typeface="Arial" panose="020b0604020202020204" pitchFamily="34" charset="0"/>
                </a:rPr>
                <a:t>04</a:t>
              </a:r>
              <a:endParaRPr lang="zh-CN" altLang="en-US" sz="2400">
                <a:solidFill>
                  <a:srgbClr val="FFFFFF"/>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97" name="TextBox 96"/>
            <p:cNvSpPr txBox="1"/>
            <p:nvPr/>
          </p:nvSpPr>
          <p:spPr>
            <a:xfrm>
              <a:off x="7239366" y="5264464"/>
              <a:ext cx="1702637" cy="369332"/>
            </a:xfrm>
            <a:prstGeom prst="rect">
              <a:avLst/>
            </a:prstGeom>
            <a:noFill/>
          </p:spPr>
          <p:txBody>
            <a:bodyPr wrap="square" rtlCol="0">
              <a:spAutoFit/>
            </a:bodyPr>
            <a:lstStyle/>
            <a:p>
              <a:pPr algn="ctr"/>
              <a:r>
                <a:rPr lang="zh-CN" altLang="en-US" sz="1800" b="1" smtClean="0">
                  <a:solidFill>
                    <a:srgbClr val="FFFFFF"/>
                  </a:solidFill>
                  <a:latin typeface="微软雅黑" panose="020b0503020204020204" pitchFamily="34" charset="-122"/>
                  <a:ea typeface="微软雅黑" panose="020b0503020204020204" pitchFamily="34" charset="-122"/>
                </a:rPr>
                <a:t>得失管理</a:t>
              </a:r>
              <a:endParaRPr lang="zh-CN" altLang="en-US" sz="1800" b="1">
                <a:solidFill>
                  <a:srgbClr val="FFFFFF"/>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5419408" y="2394916"/>
            <a:ext cx="1711325" cy="1714500"/>
            <a:chOff x="5419408" y="2394916"/>
            <a:chExt cx="1711325" cy="1714500"/>
          </a:xfrm>
        </p:grpSpPr>
        <p:sp>
          <p:nvSpPr>
            <p:cNvPr id="57" name="Freeform 6"/>
            <p:cNvSpPr/>
            <p:nvPr/>
          </p:nvSpPr>
          <p:spPr bwMode="auto">
            <a:xfrm>
              <a:off x="5419408" y="2394916"/>
              <a:ext cx="1711325" cy="1714500"/>
            </a:xfrm>
            <a:custGeom>
              <a:gdLst>
                <a:gd name="T0" fmla="*/ 326 w 455"/>
                <a:gd name="T1" fmla="*/ 0 h 456"/>
                <a:gd name="T2" fmla="*/ 335 w 455"/>
                <a:gd name="T3" fmla="*/ 0 h 456"/>
                <a:gd name="T4" fmla="*/ 455 w 455"/>
                <a:gd name="T5" fmla="*/ 110 h 456"/>
                <a:gd name="T6" fmla="*/ 455 w 455"/>
                <a:gd name="T7" fmla="*/ 112 h 456"/>
                <a:gd name="T8" fmla="*/ 455 w 455"/>
                <a:gd name="T9" fmla="*/ 456 h 456"/>
                <a:gd name="T10" fmla="*/ 333 w 455"/>
                <a:gd name="T11" fmla="*/ 456 h 456"/>
                <a:gd name="T12" fmla="*/ 0 w 455"/>
                <a:gd name="T13" fmla="*/ 123 h 456"/>
                <a:gd name="T14" fmla="*/ 0 w 455"/>
                <a:gd name="T15" fmla="*/ 1 h 456"/>
                <a:gd name="T16" fmla="*/ 77 w 455"/>
                <a:gd name="T17" fmla="*/ 1 h 456"/>
                <a:gd name="T18" fmla="*/ 326 w 455"/>
                <a:gd name="T19" fmla="*/ 0 h 45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5" h="456">
                  <a:moveTo>
                    <a:pt x="326" y="0"/>
                  </a:moveTo>
                  <a:cubicBezTo>
                    <a:pt x="329" y="0"/>
                    <a:pt x="332" y="0"/>
                    <a:pt x="335" y="0"/>
                  </a:cubicBezTo>
                  <a:cubicBezTo>
                    <a:pt x="410" y="5"/>
                    <a:pt x="455" y="67"/>
                    <a:pt x="455" y="110"/>
                  </a:cubicBezTo>
                  <a:cubicBezTo>
                    <a:pt x="455" y="110"/>
                    <a:pt x="455" y="111"/>
                    <a:pt x="455" y="112"/>
                  </a:cubicBezTo>
                  <a:cubicBezTo>
                    <a:pt x="455" y="200"/>
                    <a:pt x="455" y="456"/>
                    <a:pt x="455" y="456"/>
                  </a:cubicBezTo>
                  <a:cubicBezTo>
                    <a:pt x="333" y="456"/>
                    <a:pt x="333" y="456"/>
                    <a:pt x="333" y="456"/>
                  </a:cubicBezTo>
                  <a:cubicBezTo>
                    <a:pt x="149" y="456"/>
                    <a:pt x="0" y="307"/>
                    <a:pt x="0" y="123"/>
                  </a:cubicBezTo>
                  <a:cubicBezTo>
                    <a:pt x="0" y="1"/>
                    <a:pt x="0" y="1"/>
                    <a:pt x="0" y="1"/>
                  </a:cubicBezTo>
                  <a:cubicBezTo>
                    <a:pt x="0" y="1"/>
                    <a:pt x="32" y="1"/>
                    <a:pt x="77" y="1"/>
                  </a:cubicBezTo>
                  <a:cubicBezTo>
                    <a:pt x="152" y="0"/>
                    <a:pt x="263" y="0"/>
                    <a:pt x="326" y="0"/>
                  </a:cubicBezTo>
                  <a:close/>
                </a:path>
              </a:pathLst>
            </a:custGeom>
            <a:solidFill>
              <a:schemeClr val="accent2">
                <a:alpha val="40000"/>
              </a:schemeClr>
            </a:solidFill>
            <a:ln w="285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91" name="文本框 67"/>
            <p:cNvSpPr txBox="1"/>
            <p:nvPr/>
          </p:nvSpPr>
          <p:spPr>
            <a:xfrm>
              <a:off x="6601778" y="3647201"/>
              <a:ext cx="527709" cy="461665"/>
            </a:xfrm>
            <a:prstGeom prst="rect">
              <a:avLst/>
            </a:prstGeom>
            <a:noFill/>
          </p:spPr>
          <p:txBody>
            <a:bodyPr wrap="none" rtlCol="0">
              <a:spAutoFit/>
            </a:bodyPr>
            <a:lstStyle/>
            <a:p>
              <a:r>
                <a:rPr lang="en-US" altLang="zh-CN" sz="2400" smtClean="0">
                  <a:solidFill>
                    <a:srgbClr val="FFFFFF"/>
                  </a:solidFill>
                  <a:latin typeface="Arial" panose="020b0604020202020204" pitchFamily="34" charset="0"/>
                  <a:ea typeface="Microsoft YaHei UI" panose="020b0503020204020204" pitchFamily="34" charset="-122"/>
                  <a:cs typeface="Arial" panose="020b0604020202020204" pitchFamily="34" charset="0"/>
                </a:rPr>
                <a:t>02</a:t>
              </a:r>
              <a:endParaRPr lang="zh-CN" altLang="en-US" sz="2400">
                <a:solidFill>
                  <a:srgbClr val="FFFFFF"/>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95" name="TextBox 94"/>
            <p:cNvSpPr txBox="1"/>
            <p:nvPr/>
          </p:nvSpPr>
          <p:spPr>
            <a:xfrm>
              <a:off x="5419408" y="3015038"/>
              <a:ext cx="1702637" cy="369332"/>
            </a:xfrm>
            <a:prstGeom prst="rect">
              <a:avLst/>
            </a:prstGeom>
            <a:noFill/>
          </p:spPr>
          <p:txBody>
            <a:bodyPr wrap="square" rtlCol="0">
              <a:spAutoFit/>
            </a:bodyPr>
            <a:lstStyle/>
            <a:p>
              <a:pPr algn="ctr"/>
              <a:r>
                <a:rPr lang="zh-CN" altLang="en-US" sz="1800" b="1">
                  <a:solidFill>
                    <a:srgbClr val="FFFFFF"/>
                  </a:solidFill>
                  <a:latin typeface="微软雅黑" panose="020b0503020204020204" pitchFamily="34" charset="-122"/>
                  <a:ea typeface="微软雅黑" panose="020b0503020204020204" pitchFamily="34" charset="-122"/>
                </a:rPr>
                <a:t>项目</a:t>
              </a:r>
              <a:r>
                <a:rPr lang="zh-CN" altLang="en-US" sz="1800" b="1" smtClean="0">
                  <a:solidFill>
                    <a:srgbClr val="FFFFFF"/>
                  </a:solidFill>
                  <a:latin typeface="微软雅黑" panose="020b0503020204020204" pitchFamily="34" charset="-122"/>
                  <a:ea typeface="微软雅黑" panose="020b0503020204020204" pitchFamily="34" charset="-122"/>
                </a:rPr>
                <a:t>管理</a:t>
              </a:r>
              <a:endParaRPr lang="zh-CN" altLang="en-US" sz="1800" b="1">
                <a:solidFill>
                  <a:srgbClr val="FFFFFF"/>
                </a:solidFill>
                <a:latin typeface="微软雅黑" panose="020b0503020204020204" pitchFamily="34" charset="-122"/>
                <a:ea typeface="微软雅黑" panose="020b0503020204020204" pitchFamily="34" charset="-122"/>
              </a:endParaRPr>
            </a:p>
          </p:txBody>
        </p:sp>
        <p:grpSp>
          <p:nvGrpSpPr>
            <p:cNvPr id="98" name="组合 97"/>
            <p:cNvGrpSpPr/>
            <p:nvPr/>
          </p:nvGrpSpPr>
          <p:grpSpPr>
            <a:xfrm>
              <a:off x="5467012" y="2421639"/>
              <a:ext cx="504056" cy="406563"/>
              <a:chOff x="6184901" y="6007101"/>
              <a:chExt cx="176213" cy="139700"/>
            </a:xfrm>
            <a:solidFill>
              <a:srgbClr val="000000"/>
            </a:solidFill>
          </p:grpSpPr>
          <p:sp>
            <p:nvSpPr>
              <p:cNvPr id="99" name="Freeform 378"/>
              <p:cNvSpPr/>
              <p:nvPr/>
            </p:nvSpPr>
            <p:spPr bwMode="auto">
              <a:xfrm>
                <a:off x="6184901" y="6084888"/>
                <a:ext cx="176213" cy="61913"/>
              </a:xfrm>
              <a:custGeom>
                <a:gdLst>
                  <a:gd name="T0" fmla="*/ 174 w 288"/>
                  <a:gd name="T1" fmla="*/ 18 h 101"/>
                  <a:gd name="T2" fmla="*/ 174 w 288"/>
                  <a:gd name="T3" fmla="*/ 30 h 101"/>
                  <a:gd name="T4" fmla="*/ 162 w 288"/>
                  <a:gd name="T5" fmla="*/ 30 h 101"/>
                  <a:gd name="T6" fmla="*/ 126 w 288"/>
                  <a:gd name="T7" fmla="*/ 30 h 101"/>
                  <a:gd name="T8" fmla="*/ 114 w 288"/>
                  <a:gd name="T9" fmla="*/ 30 h 101"/>
                  <a:gd name="T10" fmla="*/ 114 w 288"/>
                  <a:gd name="T11" fmla="*/ 18 h 101"/>
                  <a:gd name="T12" fmla="*/ 114 w 288"/>
                  <a:gd name="T13" fmla="*/ 0 h 101"/>
                  <a:gd name="T14" fmla="*/ 0 w 288"/>
                  <a:gd name="T15" fmla="*/ 0 h 101"/>
                  <a:gd name="T16" fmla="*/ 0 w 288"/>
                  <a:gd name="T17" fmla="*/ 86 h 101"/>
                  <a:gd name="T18" fmla="*/ 14 w 288"/>
                  <a:gd name="T19" fmla="*/ 101 h 101"/>
                  <a:gd name="T20" fmla="*/ 274 w 288"/>
                  <a:gd name="T21" fmla="*/ 101 h 101"/>
                  <a:gd name="T22" fmla="*/ 288 w 288"/>
                  <a:gd name="T23" fmla="*/ 86 h 101"/>
                  <a:gd name="T24" fmla="*/ 288 w 288"/>
                  <a:gd name="T25" fmla="*/ 0 h 101"/>
                  <a:gd name="T26" fmla="*/ 174 w 288"/>
                  <a:gd name="T27" fmla="*/ 0 h 101"/>
                  <a:gd name="T28" fmla="*/ 174 w 288"/>
                  <a:gd name="T29" fmla="*/ 18 h 10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100">
                    <a:moveTo>
                      <a:pt x="174" y="18"/>
                    </a:moveTo>
                    <a:cubicBezTo>
                      <a:pt x="174" y="30"/>
                      <a:pt x="174" y="30"/>
                      <a:pt x="174" y="30"/>
                    </a:cubicBezTo>
                    <a:cubicBezTo>
                      <a:pt x="162" y="30"/>
                      <a:pt x="162" y="30"/>
                      <a:pt x="162" y="30"/>
                    </a:cubicBezTo>
                    <a:cubicBezTo>
                      <a:pt x="126" y="30"/>
                      <a:pt x="126" y="30"/>
                      <a:pt x="126" y="30"/>
                    </a:cubicBezTo>
                    <a:cubicBezTo>
                      <a:pt x="114" y="30"/>
                      <a:pt x="114" y="30"/>
                      <a:pt x="114" y="30"/>
                    </a:cubicBezTo>
                    <a:cubicBezTo>
                      <a:pt x="114" y="18"/>
                      <a:pt x="114" y="18"/>
                      <a:pt x="114" y="18"/>
                    </a:cubicBezTo>
                    <a:cubicBezTo>
                      <a:pt x="114" y="0"/>
                      <a:pt x="114" y="0"/>
                      <a:pt x="114" y="0"/>
                    </a:cubicBezTo>
                    <a:cubicBezTo>
                      <a:pt x="0" y="0"/>
                      <a:pt x="0" y="0"/>
                      <a:pt x="0" y="0"/>
                    </a:cubicBezTo>
                    <a:cubicBezTo>
                      <a:pt x="0" y="86"/>
                      <a:pt x="0" y="86"/>
                      <a:pt x="0" y="86"/>
                    </a:cubicBezTo>
                    <a:cubicBezTo>
                      <a:pt x="0" y="94"/>
                      <a:pt x="6" y="101"/>
                      <a:pt x="14" y="101"/>
                    </a:cubicBezTo>
                    <a:cubicBezTo>
                      <a:pt x="274" y="101"/>
                      <a:pt x="274" y="101"/>
                      <a:pt x="274" y="101"/>
                    </a:cubicBezTo>
                    <a:cubicBezTo>
                      <a:pt x="282" y="101"/>
                      <a:pt x="288" y="94"/>
                      <a:pt x="288" y="86"/>
                    </a:cubicBezTo>
                    <a:cubicBezTo>
                      <a:pt x="288" y="0"/>
                      <a:pt x="288" y="0"/>
                      <a:pt x="288" y="0"/>
                    </a:cubicBezTo>
                    <a:cubicBezTo>
                      <a:pt x="174" y="0"/>
                      <a:pt x="174" y="0"/>
                      <a:pt x="174" y="0"/>
                    </a:cubicBezTo>
                    <a:lnTo>
                      <a:pt x="174" y="18"/>
                    </a:lnTo>
                    <a:close/>
                  </a:path>
                </a:pathLst>
              </a:custGeom>
              <a:solidFill>
                <a:schemeClr val="bg1"/>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84848"/>
                  </a:solidFill>
                </a:endParaRPr>
              </a:p>
            </p:txBody>
          </p:sp>
          <p:sp>
            <p:nvSpPr>
              <p:cNvPr id="100" name="Freeform 379"/>
              <p:cNvSpPr>
                <a:spLocks noEditPoints="1"/>
              </p:cNvSpPr>
              <p:nvPr/>
            </p:nvSpPr>
            <p:spPr bwMode="auto">
              <a:xfrm>
                <a:off x="6184901" y="6007101"/>
                <a:ext cx="176213" cy="68263"/>
              </a:xfrm>
              <a:custGeom>
                <a:gdLst>
                  <a:gd name="T0" fmla="*/ 114 w 288"/>
                  <a:gd name="T1" fmla="*/ 100 h 110"/>
                  <a:gd name="T2" fmla="*/ 114 w 288"/>
                  <a:gd name="T3" fmla="*/ 88 h 110"/>
                  <a:gd name="T4" fmla="*/ 126 w 288"/>
                  <a:gd name="T5" fmla="*/ 88 h 110"/>
                  <a:gd name="T6" fmla="*/ 162 w 288"/>
                  <a:gd name="T7" fmla="*/ 88 h 110"/>
                  <a:gd name="T8" fmla="*/ 174 w 288"/>
                  <a:gd name="T9" fmla="*/ 88 h 110"/>
                  <a:gd name="T10" fmla="*/ 174 w 288"/>
                  <a:gd name="T11" fmla="*/ 100 h 110"/>
                  <a:gd name="T12" fmla="*/ 174 w 288"/>
                  <a:gd name="T13" fmla="*/ 110 h 110"/>
                  <a:gd name="T14" fmla="*/ 288 w 288"/>
                  <a:gd name="T15" fmla="*/ 110 h 110"/>
                  <a:gd name="T16" fmla="*/ 288 w 288"/>
                  <a:gd name="T17" fmla="*/ 62 h 110"/>
                  <a:gd name="T18" fmla="*/ 274 w 288"/>
                  <a:gd name="T19" fmla="*/ 48 h 110"/>
                  <a:gd name="T20" fmla="*/ 198 w 288"/>
                  <a:gd name="T21" fmla="*/ 48 h 110"/>
                  <a:gd name="T22" fmla="*/ 198 w 288"/>
                  <a:gd name="T23" fmla="*/ 14 h 110"/>
                  <a:gd name="T24" fmla="*/ 184 w 288"/>
                  <a:gd name="T25" fmla="*/ 0 h 110"/>
                  <a:gd name="T26" fmla="*/ 104 w 288"/>
                  <a:gd name="T27" fmla="*/ 0 h 110"/>
                  <a:gd name="T28" fmla="*/ 90 w 288"/>
                  <a:gd name="T29" fmla="*/ 14 h 110"/>
                  <a:gd name="T30" fmla="*/ 90 w 288"/>
                  <a:gd name="T31" fmla="*/ 48 h 110"/>
                  <a:gd name="T32" fmla="*/ 14 w 288"/>
                  <a:gd name="T33" fmla="*/ 48 h 110"/>
                  <a:gd name="T34" fmla="*/ 0 w 288"/>
                  <a:gd name="T35" fmla="*/ 62 h 110"/>
                  <a:gd name="T36" fmla="*/ 0 w 288"/>
                  <a:gd name="T37" fmla="*/ 110 h 110"/>
                  <a:gd name="T38" fmla="*/ 114 w 288"/>
                  <a:gd name="T39" fmla="*/ 110 h 110"/>
                  <a:gd name="T40" fmla="*/ 114 w 288"/>
                  <a:gd name="T41" fmla="*/ 100 h 110"/>
                  <a:gd name="T42" fmla="*/ 114 w 288"/>
                  <a:gd name="T43" fmla="*/ 34 h 110"/>
                  <a:gd name="T44" fmla="*/ 128 w 288"/>
                  <a:gd name="T45" fmla="*/ 20 h 110"/>
                  <a:gd name="T46" fmla="*/ 160 w 288"/>
                  <a:gd name="T47" fmla="*/ 20 h 110"/>
                  <a:gd name="T48" fmla="*/ 174 w 288"/>
                  <a:gd name="T49" fmla="*/ 34 h 110"/>
                  <a:gd name="T50" fmla="*/ 174 w 288"/>
                  <a:gd name="T51" fmla="*/ 48 h 110"/>
                  <a:gd name="T52" fmla="*/ 114 w 288"/>
                  <a:gd name="T53" fmla="*/ 48 h 110"/>
                  <a:gd name="T54" fmla="*/ 114 w 288"/>
                  <a:gd name="T55" fmla="*/ 34 h 1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8" h="110">
                    <a:moveTo>
                      <a:pt x="114" y="100"/>
                    </a:moveTo>
                    <a:cubicBezTo>
                      <a:pt x="114" y="88"/>
                      <a:pt x="114" y="88"/>
                      <a:pt x="114" y="88"/>
                    </a:cubicBezTo>
                    <a:cubicBezTo>
                      <a:pt x="126" y="88"/>
                      <a:pt x="126" y="88"/>
                      <a:pt x="126" y="88"/>
                    </a:cubicBezTo>
                    <a:cubicBezTo>
                      <a:pt x="162" y="88"/>
                      <a:pt x="162" y="88"/>
                      <a:pt x="162" y="88"/>
                    </a:cubicBezTo>
                    <a:cubicBezTo>
                      <a:pt x="174" y="88"/>
                      <a:pt x="174" y="88"/>
                      <a:pt x="174" y="88"/>
                    </a:cubicBezTo>
                    <a:cubicBezTo>
                      <a:pt x="174" y="100"/>
                      <a:pt x="174" y="100"/>
                      <a:pt x="174" y="100"/>
                    </a:cubicBezTo>
                    <a:cubicBezTo>
                      <a:pt x="174" y="110"/>
                      <a:pt x="174" y="110"/>
                      <a:pt x="174" y="110"/>
                    </a:cubicBezTo>
                    <a:cubicBezTo>
                      <a:pt x="288" y="110"/>
                      <a:pt x="288" y="110"/>
                      <a:pt x="288" y="110"/>
                    </a:cubicBezTo>
                    <a:cubicBezTo>
                      <a:pt x="288" y="62"/>
                      <a:pt x="288" y="62"/>
                      <a:pt x="288" y="62"/>
                    </a:cubicBezTo>
                    <a:cubicBezTo>
                      <a:pt x="288" y="54"/>
                      <a:pt x="282" y="48"/>
                      <a:pt x="274" y="48"/>
                    </a:cubicBezTo>
                    <a:cubicBezTo>
                      <a:pt x="198" y="48"/>
                      <a:pt x="198" y="48"/>
                      <a:pt x="198" y="48"/>
                    </a:cubicBezTo>
                    <a:cubicBezTo>
                      <a:pt x="198" y="14"/>
                      <a:pt x="198" y="14"/>
                      <a:pt x="198" y="14"/>
                    </a:cubicBezTo>
                    <a:cubicBezTo>
                      <a:pt x="198" y="6"/>
                      <a:pt x="192" y="0"/>
                      <a:pt x="184" y="0"/>
                    </a:cubicBezTo>
                    <a:cubicBezTo>
                      <a:pt x="104" y="0"/>
                      <a:pt x="104" y="0"/>
                      <a:pt x="104" y="0"/>
                    </a:cubicBezTo>
                    <a:cubicBezTo>
                      <a:pt x="96" y="0"/>
                      <a:pt x="90" y="6"/>
                      <a:pt x="90" y="14"/>
                    </a:cubicBezTo>
                    <a:cubicBezTo>
                      <a:pt x="90" y="48"/>
                      <a:pt x="90" y="48"/>
                      <a:pt x="90" y="48"/>
                    </a:cubicBezTo>
                    <a:cubicBezTo>
                      <a:pt x="14" y="48"/>
                      <a:pt x="14" y="48"/>
                      <a:pt x="14" y="48"/>
                    </a:cubicBezTo>
                    <a:cubicBezTo>
                      <a:pt x="6" y="48"/>
                      <a:pt x="0" y="54"/>
                      <a:pt x="0" y="62"/>
                    </a:cubicBezTo>
                    <a:cubicBezTo>
                      <a:pt x="0" y="110"/>
                      <a:pt x="0" y="110"/>
                      <a:pt x="0" y="110"/>
                    </a:cubicBezTo>
                    <a:cubicBezTo>
                      <a:pt x="114" y="110"/>
                      <a:pt x="114" y="110"/>
                      <a:pt x="114" y="110"/>
                    </a:cubicBezTo>
                    <a:lnTo>
                      <a:pt x="114" y="100"/>
                    </a:lnTo>
                    <a:close/>
                    <a:moveTo>
                      <a:pt x="114" y="34"/>
                    </a:moveTo>
                    <a:cubicBezTo>
                      <a:pt x="114" y="26"/>
                      <a:pt x="120" y="20"/>
                      <a:pt x="128" y="20"/>
                    </a:cubicBezTo>
                    <a:cubicBezTo>
                      <a:pt x="160" y="20"/>
                      <a:pt x="160" y="20"/>
                      <a:pt x="160" y="20"/>
                    </a:cubicBezTo>
                    <a:cubicBezTo>
                      <a:pt x="168" y="20"/>
                      <a:pt x="174" y="26"/>
                      <a:pt x="174" y="34"/>
                    </a:cubicBezTo>
                    <a:cubicBezTo>
                      <a:pt x="174" y="48"/>
                      <a:pt x="174" y="48"/>
                      <a:pt x="174" y="48"/>
                    </a:cubicBezTo>
                    <a:cubicBezTo>
                      <a:pt x="114" y="48"/>
                      <a:pt x="114" y="48"/>
                      <a:pt x="114" y="48"/>
                    </a:cubicBezTo>
                    <a:lnTo>
                      <a:pt x="114" y="34"/>
                    </a:lnTo>
                    <a:close/>
                  </a:path>
                </a:pathLst>
              </a:custGeom>
              <a:solidFill>
                <a:schemeClr val="bg1"/>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84848"/>
                  </a:solidFill>
                </a:endParaRPr>
              </a:p>
            </p:txBody>
          </p:sp>
          <p:sp>
            <p:nvSpPr>
              <p:cNvPr id="101" name="Rectangle 380"/>
              <p:cNvSpPr>
                <a:spLocks noChangeArrowheads="1"/>
              </p:cNvSpPr>
              <p:nvPr/>
            </p:nvSpPr>
            <p:spPr bwMode="auto">
              <a:xfrm>
                <a:off x="6261101" y="6069013"/>
                <a:ext cx="22225" cy="26988"/>
              </a:xfrm>
              <a:prstGeom prst="rect">
                <a:avLst/>
              </a:prstGeom>
              <a:solidFill>
                <a:srgbClr val="D8BC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484848"/>
                  </a:solidFill>
                </a:endParaRPr>
              </a:p>
            </p:txBody>
          </p:sp>
        </p:grpSp>
      </p:grpSp>
      <p:grpSp>
        <p:nvGrpSpPr>
          <p:cNvPr id="7" name="组合 6"/>
          <p:cNvGrpSpPr/>
          <p:nvPr/>
        </p:nvGrpSpPr>
        <p:grpSpPr>
          <a:xfrm>
            <a:off x="5419408" y="564301"/>
            <a:ext cx="1711325" cy="1717675"/>
            <a:chOff x="5419408" y="564301"/>
            <a:chExt cx="1711325" cy="1717675"/>
          </a:xfrm>
        </p:grpSpPr>
        <p:sp>
          <p:nvSpPr>
            <p:cNvPr id="56" name="Freeform 5"/>
            <p:cNvSpPr/>
            <p:nvPr/>
          </p:nvSpPr>
          <p:spPr bwMode="auto">
            <a:xfrm>
              <a:off x="5419408" y="564301"/>
              <a:ext cx="1711325" cy="1717675"/>
            </a:xfrm>
            <a:custGeom>
              <a:gdLst>
                <a:gd name="T0" fmla="*/ 455 w 455"/>
                <a:gd name="T1" fmla="*/ 0 h 457"/>
                <a:gd name="T2" fmla="*/ 333 w 455"/>
                <a:gd name="T3" fmla="*/ 0 h 457"/>
                <a:gd name="T4" fmla="*/ 0 w 455"/>
                <a:gd name="T5" fmla="*/ 333 h 457"/>
                <a:gd name="T6" fmla="*/ 0 w 455"/>
                <a:gd name="T7" fmla="*/ 455 h 457"/>
                <a:gd name="T8" fmla="*/ 77 w 455"/>
                <a:gd name="T9" fmla="*/ 456 h 457"/>
                <a:gd name="T10" fmla="*/ 326 w 455"/>
                <a:gd name="T11" fmla="*/ 457 h 457"/>
                <a:gd name="T12" fmla="*/ 335 w 455"/>
                <a:gd name="T13" fmla="*/ 457 h 457"/>
                <a:gd name="T14" fmla="*/ 455 w 455"/>
                <a:gd name="T15" fmla="*/ 347 h 457"/>
                <a:gd name="T16" fmla="*/ 455 w 455"/>
                <a:gd name="T17" fmla="*/ 345 h 457"/>
                <a:gd name="T18" fmla="*/ 455 w 455"/>
                <a:gd name="T19" fmla="*/ 0 h 45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5" h="457">
                  <a:moveTo>
                    <a:pt x="455" y="0"/>
                  </a:moveTo>
                  <a:cubicBezTo>
                    <a:pt x="333" y="0"/>
                    <a:pt x="333" y="0"/>
                    <a:pt x="333" y="0"/>
                  </a:cubicBezTo>
                  <a:cubicBezTo>
                    <a:pt x="149" y="0"/>
                    <a:pt x="0" y="149"/>
                    <a:pt x="0" y="333"/>
                  </a:cubicBezTo>
                  <a:cubicBezTo>
                    <a:pt x="0" y="455"/>
                    <a:pt x="0" y="455"/>
                    <a:pt x="0" y="455"/>
                  </a:cubicBezTo>
                  <a:cubicBezTo>
                    <a:pt x="0" y="455"/>
                    <a:pt x="32" y="456"/>
                    <a:pt x="77" y="456"/>
                  </a:cubicBezTo>
                  <a:cubicBezTo>
                    <a:pt x="152" y="456"/>
                    <a:pt x="263" y="456"/>
                    <a:pt x="326" y="457"/>
                  </a:cubicBezTo>
                  <a:cubicBezTo>
                    <a:pt x="329" y="457"/>
                    <a:pt x="332" y="457"/>
                    <a:pt x="335" y="457"/>
                  </a:cubicBezTo>
                  <a:cubicBezTo>
                    <a:pt x="410" y="452"/>
                    <a:pt x="455" y="390"/>
                    <a:pt x="455" y="347"/>
                  </a:cubicBezTo>
                  <a:cubicBezTo>
                    <a:pt x="455" y="347"/>
                    <a:pt x="455" y="346"/>
                    <a:pt x="455" y="345"/>
                  </a:cubicBezTo>
                  <a:cubicBezTo>
                    <a:pt x="455" y="257"/>
                    <a:pt x="455" y="0"/>
                    <a:pt x="455" y="0"/>
                  </a:cubicBezTo>
                </a:path>
              </a:pathLst>
            </a:custGeom>
            <a:solidFill>
              <a:schemeClr val="accent2">
                <a:alpha val="40000"/>
              </a:schemeClr>
            </a:solidFill>
            <a:ln w="285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90" name="文本框 60"/>
            <p:cNvSpPr txBox="1"/>
            <p:nvPr/>
          </p:nvSpPr>
          <p:spPr>
            <a:xfrm>
              <a:off x="6594336" y="596430"/>
              <a:ext cx="527709" cy="461665"/>
            </a:xfrm>
            <a:prstGeom prst="rect">
              <a:avLst/>
            </a:prstGeom>
            <a:noFill/>
          </p:spPr>
          <p:txBody>
            <a:bodyPr wrap="none" rtlCol="0">
              <a:spAutoFit/>
            </a:bodyPr>
            <a:lstStyle/>
            <a:p>
              <a:r>
                <a:rPr lang="en-US" altLang="zh-CN" sz="2400" smtClean="0">
                  <a:solidFill>
                    <a:srgbClr val="F2F2F2">
                      <a:lumMod val="75000"/>
                    </a:srgbClr>
                  </a:solidFill>
                  <a:latin typeface="Arial" panose="020b0604020202020204" pitchFamily="34" charset="0"/>
                  <a:ea typeface="Microsoft YaHei UI" panose="020b0503020204020204" pitchFamily="34" charset="-122"/>
                  <a:cs typeface="Arial" panose="020b0604020202020204" pitchFamily="34" charset="0"/>
                </a:rPr>
                <a:t>01</a:t>
              </a:r>
              <a:endParaRPr lang="zh-CN" altLang="en-US" sz="2400">
                <a:solidFill>
                  <a:srgbClr val="F2F2F2">
                    <a:lumMod val="75000"/>
                  </a:srgbClr>
                </a:solidFill>
                <a:latin typeface="Arial" panose="020b0604020202020204" pitchFamily="34" charset="0"/>
                <a:ea typeface="Microsoft YaHei UI" panose="020b0503020204020204" pitchFamily="34" charset="-122"/>
                <a:cs typeface="Arial" panose="020b0604020202020204" pitchFamily="34" charset="0"/>
              </a:endParaRPr>
            </a:p>
          </p:txBody>
        </p:sp>
        <p:sp>
          <p:nvSpPr>
            <p:cNvPr id="94" name="TextBox 93"/>
            <p:cNvSpPr txBox="1"/>
            <p:nvPr/>
          </p:nvSpPr>
          <p:spPr>
            <a:xfrm>
              <a:off x="5419408" y="1238472"/>
              <a:ext cx="1702637" cy="369332"/>
            </a:xfrm>
            <a:prstGeom prst="rect">
              <a:avLst/>
            </a:prstGeom>
            <a:noFill/>
          </p:spPr>
          <p:txBody>
            <a:bodyPr wrap="square" rtlCol="0">
              <a:spAutoFit/>
            </a:bodyPr>
            <a:lstStyle/>
            <a:p>
              <a:pPr algn="ctr"/>
              <a:r>
                <a:rPr lang="zh-CN" altLang="en-US" sz="1800" b="1" smtClean="0">
                  <a:solidFill>
                    <a:srgbClr val="FFFFFF"/>
                  </a:solidFill>
                  <a:latin typeface="微软雅黑" panose="020b0503020204020204" pitchFamily="34" charset="-122"/>
                  <a:ea typeface="微软雅黑" panose="020b0503020204020204" pitchFamily="34" charset="-122"/>
                </a:rPr>
                <a:t>团队管理</a:t>
              </a:r>
              <a:endParaRPr lang="zh-CN" altLang="en-US" sz="1800" b="1">
                <a:solidFill>
                  <a:srgbClr val="FFFFFF"/>
                </a:solidFill>
                <a:latin typeface="微软雅黑" panose="020b0503020204020204" pitchFamily="34" charset="-122"/>
                <a:ea typeface="微软雅黑" panose="020b0503020204020204" pitchFamily="34" charset="-122"/>
              </a:endParaRPr>
            </a:p>
          </p:txBody>
        </p:sp>
        <p:grpSp>
          <p:nvGrpSpPr>
            <p:cNvPr id="102" name="组合 101"/>
            <p:cNvGrpSpPr/>
            <p:nvPr/>
          </p:nvGrpSpPr>
          <p:grpSpPr>
            <a:xfrm>
              <a:off x="5436730" y="1856787"/>
              <a:ext cx="623652" cy="297781"/>
              <a:chOff x="6537326" y="4976813"/>
              <a:chExt cx="176213" cy="84138"/>
            </a:xfrm>
            <a:solidFill>
              <a:srgbClr val="000000"/>
            </a:solidFill>
          </p:grpSpPr>
          <p:sp>
            <p:nvSpPr>
              <p:cNvPr id="103" name="Freeform 391"/>
              <p:cNvSpPr/>
              <p:nvPr/>
            </p:nvSpPr>
            <p:spPr bwMode="auto">
              <a:xfrm>
                <a:off x="6664326" y="4999038"/>
                <a:ext cx="49213" cy="61913"/>
              </a:xfrm>
              <a:custGeom>
                <a:gdLst>
                  <a:gd name="T0" fmla="*/ 81 w 81"/>
                  <a:gd name="T1" fmla="*/ 89 h 101"/>
                  <a:gd name="T2" fmla="*/ 67 w 81"/>
                  <a:gd name="T3" fmla="*/ 76 h 101"/>
                  <a:gd name="T4" fmla="*/ 34 w 81"/>
                  <a:gd name="T5" fmla="*/ 62 h 101"/>
                  <a:gd name="T6" fmla="*/ 44 w 81"/>
                  <a:gd name="T7" fmla="*/ 43 h 101"/>
                  <a:gd name="T8" fmla="*/ 46 w 81"/>
                  <a:gd name="T9" fmla="*/ 29 h 101"/>
                  <a:gd name="T10" fmla="*/ 45 w 81"/>
                  <a:gd name="T11" fmla="*/ 15 h 101"/>
                  <a:gd name="T12" fmla="*/ 23 w 81"/>
                  <a:gd name="T13" fmla="*/ 0 h 101"/>
                  <a:gd name="T14" fmla="*/ 1 w 81"/>
                  <a:gd name="T15" fmla="*/ 15 h 101"/>
                  <a:gd name="T16" fmla="*/ 1 w 81"/>
                  <a:gd name="T17" fmla="*/ 29 h 101"/>
                  <a:gd name="T18" fmla="*/ 3 w 81"/>
                  <a:gd name="T19" fmla="*/ 43 h 101"/>
                  <a:gd name="T20" fmla="*/ 11 w 81"/>
                  <a:gd name="T21" fmla="*/ 59 h 101"/>
                  <a:gd name="T22" fmla="*/ 29 w 81"/>
                  <a:gd name="T23" fmla="*/ 84 h 101"/>
                  <a:gd name="T24" fmla="*/ 29 w 81"/>
                  <a:gd name="T25" fmla="*/ 85 h 101"/>
                  <a:gd name="T26" fmla="*/ 29 w 81"/>
                  <a:gd name="T27" fmla="*/ 85 h 101"/>
                  <a:gd name="T28" fmla="*/ 29 w 81"/>
                  <a:gd name="T29" fmla="*/ 101 h 101"/>
                  <a:gd name="T30" fmla="*/ 29 w 81"/>
                  <a:gd name="T31" fmla="*/ 101 h 101"/>
                  <a:gd name="T32" fmla="*/ 81 w 81"/>
                  <a:gd name="T33" fmla="*/ 101 h 101"/>
                  <a:gd name="T34" fmla="*/ 81 w 81"/>
                  <a:gd name="T35" fmla="*/ 89 h 10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 h="100">
                    <a:moveTo>
                      <a:pt x="81" y="89"/>
                    </a:moveTo>
                    <a:cubicBezTo>
                      <a:pt x="81" y="89"/>
                      <a:pt x="81" y="82"/>
                      <a:pt x="67" y="76"/>
                    </a:cubicBezTo>
                    <a:cubicBezTo>
                      <a:pt x="60" y="73"/>
                      <a:pt x="50" y="65"/>
                      <a:pt x="34" y="62"/>
                    </a:cubicBezTo>
                    <a:cubicBezTo>
                      <a:pt x="38" y="58"/>
                      <a:pt x="41" y="51"/>
                      <a:pt x="44" y="43"/>
                    </a:cubicBezTo>
                    <a:cubicBezTo>
                      <a:pt x="46" y="39"/>
                      <a:pt x="46" y="35"/>
                      <a:pt x="46" y="29"/>
                    </a:cubicBezTo>
                    <a:cubicBezTo>
                      <a:pt x="46" y="25"/>
                      <a:pt x="46" y="19"/>
                      <a:pt x="45" y="15"/>
                    </a:cubicBezTo>
                    <a:cubicBezTo>
                      <a:pt x="42" y="3"/>
                      <a:pt x="33" y="0"/>
                      <a:pt x="23" y="0"/>
                    </a:cubicBezTo>
                    <a:cubicBezTo>
                      <a:pt x="13" y="0"/>
                      <a:pt x="5" y="3"/>
                      <a:pt x="1" y="15"/>
                    </a:cubicBezTo>
                    <a:cubicBezTo>
                      <a:pt x="0" y="19"/>
                      <a:pt x="1" y="25"/>
                      <a:pt x="1" y="29"/>
                    </a:cubicBezTo>
                    <a:cubicBezTo>
                      <a:pt x="1" y="35"/>
                      <a:pt x="1" y="39"/>
                      <a:pt x="3" y="43"/>
                    </a:cubicBezTo>
                    <a:cubicBezTo>
                      <a:pt x="5" y="50"/>
                      <a:pt x="8" y="55"/>
                      <a:pt x="11" y="59"/>
                    </a:cubicBezTo>
                    <a:cubicBezTo>
                      <a:pt x="28" y="70"/>
                      <a:pt x="29" y="81"/>
                      <a:pt x="29" y="84"/>
                    </a:cubicBezTo>
                    <a:cubicBezTo>
                      <a:pt x="29" y="85"/>
                      <a:pt x="29" y="85"/>
                      <a:pt x="29" y="85"/>
                    </a:cubicBezTo>
                    <a:cubicBezTo>
                      <a:pt x="29" y="85"/>
                      <a:pt x="29" y="85"/>
                      <a:pt x="29" y="85"/>
                    </a:cubicBezTo>
                    <a:cubicBezTo>
                      <a:pt x="29" y="101"/>
                      <a:pt x="29" y="101"/>
                      <a:pt x="29" y="101"/>
                    </a:cubicBezTo>
                    <a:cubicBezTo>
                      <a:pt x="29" y="101"/>
                      <a:pt x="29" y="101"/>
                      <a:pt x="29" y="101"/>
                    </a:cubicBezTo>
                    <a:cubicBezTo>
                      <a:pt x="81" y="101"/>
                      <a:pt x="81" y="101"/>
                      <a:pt x="81" y="101"/>
                    </a:cubicBezTo>
                    <a:lnTo>
                      <a:pt x="81" y="89"/>
                    </a:lnTo>
                    <a:close/>
                  </a:path>
                </a:pathLst>
              </a:custGeom>
              <a:solidFill>
                <a:schemeClr val="bg1">
                  <a:lumMod val="95000"/>
                </a:schemeClr>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84848"/>
                  </a:solidFill>
                </a:endParaRPr>
              </a:p>
            </p:txBody>
          </p:sp>
          <p:sp>
            <p:nvSpPr>
              <p:cNvPr id="104" name="Freeform 392"/>
              <p:cNvSpPr/>
              <p:nvPr/>
            </p:nvSpPr>
            <p:spPr bwMode="auto">
              <a:xfrm>
                <a:off x="6537326" y="4999038"/>
                <a:ext cx="49213" cy="61913"/>
              </a:xfrm>
              <a:custGeom>
                <a:gdLst>
                  <a:gd name="T0" fmla="*/ 53 w 81"/>
                  <a:gd name="T1" fmla="*/ 85 h 101"/>
                  <a:gd name="T2" fmla="*/ 53 w 81"/>
                  <a:gd name="T3" fmla="*/ 84 h 101"/>
                  <a:gd name="T4" fmla="*/ 71 w 81"/>
                  <a:gd name="T5" fmla="*/ 60 h 101"/>
                  <a:gd name="T6" fmla="*/ 79 w 81"/>
                  <a:gd name="T7" fmla="*/ 43 h 101"/>
                  <a:gd name="T8" fmla="*/ 80 w 81"/>
                  <a:gd name="T9" fmla="*/ 29 h 101"/>
                  <a:gd name="T10" fmla="*/ 80 w 81"/>
                  <a:gd name="T11" fmla="*/ 15 h 101"/>
                  <a:gd name="T12" fmla="*/ 58 w 81"/>
                  <a:gd name="T13" fmla="*/ 0 h 101"/>
                  <a:gd name="T14" fmla="*/ 36 w 81"/>
                  <a:gd name="T15" fmla="*/ 15 h 101"/>
                  <a:gd name="T16" fmla="*/ 36 w 81"/>
                  <a:gd name="T17" fmla="*/ 29 h 101"/>
                  <a:gd name="T18" fmla="*/ 37 w 81"/>
                  <a:gd name="T19" fmla="*/ 43 h 101"/>
                  <a:gd name="T20" fmla="*/ 47 w 81"/>
                  <a:gd name="T21" fmla="*/ 62 h 101"/>
                  <a:gd name="T22" fmla="*/ 15 w 81"/>
                  <a:gd name="T23" fmla="*/ 76 h 101"/>
                  <a:gd name="T24" fmla="*/ 0 w 81"/>
                  <a:gd name="T25" fmla="*/ 89 h 101"/>
                  <a:gd name="T26" fmla="*/ 0 w 81"/>
                  <a:gd name="T27" fmla="*/ 101 h 101"/>
                  <a:gd name="T28" fmla="*/ 53 w 81"/>
                  <a:gd name="T29" fmla="*/ 101 h 101"/>
                  <a:gd name="T30" fmla="*/ 53 w 81"/>
                  <a:gd name="T31" fmla="*/ 85 h 10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 h="100">
                    <a:moveTo>
                      <a:pt x="53" y="85"/>
                    </a:moveTo>
                    <a:cubicBezTo>
                      <a:pt x="53" y="84"/>
                      <a:pt x="53" y="84"/>
                      <a:pt x="53" y="84"/>
                    </a:cubicBezTo>
                    <a:cubicBezTo>
                      <a:pt x="53" y="81"/>
                      <a:pt x="54" y="70"/>
                      <a:pt x="71" y="60"/>
                    </a:cubicBezTo>
                    <a:cubicBezTo>
                      <a:pt x="74" y="55"/>
                      <a:pt x="76" y="50"/>
                      <a:pt x="79" y="43"/>
                    </a:cubicBezTo>
                    <a:cubicBezTo>
                      <a:pt x="81" y="39"/>
                      <a:pt x="80" y="35"/>
                      <a:pt x="80" y="29"/>
                    </a:cubicBezTo>
                    <a:cubicBezTo>
                      <a:pt x="80" y="25"/>
                      <a:pt x="81" y="19"/>
                      <a:pt x="80" y="15"/>
                    </a:cubicBezTo>
                    <a:cubicBezTo>
                      <a:pt x="77" y="3"/>
                      <a:pt x="68" y="0"/>
                      <a:pt x="58" y="0"/>
                    </a:cubicBezTo>
                    <a:cubicBezTo>
                      <a:pt x="48" y="0"/>
                      <a:pt x="40" y="3"/>
                      <a:pt x="36" y="15"/>
                    </a:cubicBezTo>
                    <a:cubicBezTo>
                      <a:pt x="35" y="19"/>
                      <a:pt x="36" y="25"/>
                      <a:pt x="36" y="29"/>
                    </a:cubicBezTo>
                    <a:cubicBezTo>
                      <a:pt x="36" y="35"/>
                      <a:pt x="36" y="39"/>
                      <a:pt x="37" y="43"/>
                    </a:cubicBezTo>
                    <a:cubicBezTo>
                      <a:pt x="41" y="51"/>
                      <a:pt x="43" y="58"/>
                      <a:pt x="47" y="62"/>
                    </a:cubicBezTo>
                    <a:cubicBezTo>
                      <a:pt x="32" y="65"/>
                      <a:pt x="22" y="73"/>
                      <a:pt x="15" y="76"/>
                    </a:cubicBezTo>
                    <a:cubicBezTo>
                      <a:pt x="1" y="82"/>
                      <a:pt x="0" y="89"/>
                      <a:pt x="0" y="89"/>
                    </a:cubicBezTo>
                    <a:cubicBezTo>
                      <a:pt x="0" y="101"/>
                      <a:pt x="0" y="101"/>
                      <a:pt x="0" y="101"/>
                    </a:cubicBezTo>
                    <a:cubicBezTo>
                      <a:pt x="53" y="101"/>
                      <a:pt x="53" y="101"/>
                      <a:pt x="53" y="101"/>
                    </a:cubicBezTo>
                    <a:cubicBezTo>
                      <a:pt x="53" y="85"/>
                      <a:pt x="53" y="85"/>
                      <a:pt x="53" y="85"/>
                    </a:cubicBezTo>
                    <a:close/>
                  </a:path>
                </a:pathLst>
              </a:custGeom>
              <a:solidFill>
                <a:schemeClr val="bg1">
                  <a:lumMod val="95000"/>
                </a:schemeClr>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84848"/>
                  </a:solidFill>
                </a:endParaRPr>
              </a:p>
            </p:txBody>
          </p:sp>
          <p:sp>
            <p:nvSpPr>
              <p:cNvPr id="105" name="Freeform 393"/>
              <p:cNvSpPr/>
              <p:nvPr/>
            </p:nvSpPr>
            <p:spPr bwMode="auto">
              <a:xfrm>
                <a:off x="6577013" y="4976813"/>
                <a:ext cx="98425" cy="84138"/>
              </a:xfrm>
              <a:custGeom>
                <a:gdLst>
                  <a:gd name="T0" fmla="*/ 139 w 159"/>
                  <a:gd name="T1" fmla="*/ 104 h 139"/>
                  <a:gd name="T2" fmla="*/ 94 w 159"/>
                  <a:gd name="T3" fmla="*/ 85 h 139"/>
                  <a:gd name="T4" fmla="*/ 108 w 159"/>
                  <a:gd name="T5" fmla="*/ 60 h 139"/>
                  <a:gd name="T6" fmla="*/ 110 w 159"/>
                  <a:gd name="T7" fmla="*/ 41 h 139"/>
                  <a:gd name="T8" fmla="*/ 109 w 159"/>
                  <a:gd name="T9" fmla="*/ 21 h 139"/>
                  <a:gd name="T10" fmla="*/ 79 w 159"/>
                  <a:gd name="T11" fmla="*/ 0 h 139"/>
                  <a:gd name="T12" fmla="*/ 49 w 159"/>
                  <a:gd name="T13" fmla="*/ 21 h 139"/>
                  <a:gd name="T14" fmla="*/ 49 w 159"/>
                  <a:gd name="T15" fmla="*/ 41 h 139"/>
                  <a:gd name="T16" fmla="*/ 51 w 159"/>
                  <a:gd name="T17" fmla="*/ 60 h 139"/>
                  <a:gd name="T18" fmla="*/ 64 w 159"/>
                  <a:gd name="T19" fmla="*/ 85 h 139"/>
                  <a:gd name="T20" fmla="*/ 20 w 159"/>
                  <a:gd name="T21" fmla="*/ 104 h 139"/>
                  <a:gd name="T22" fmla="*/ 0 w 159"/>
                  <a:gd name="T23" fmla="*/ 123 h 139"/>
                  <a:gd name="T24" fmla="*/ 0 w 159"/>
                  <a:gd name="T25" fmla="*/ 139 h 139"/>
                  <a:gd name="T26" fmla="*/ 159 w 159"/>
                  <a:gd name="T27" fmla="*/ 139 h 139"/>
                  <a:gd name="T28" fmla="*/ 159 w 159"/>
                  <a:gd name="T29" fmla="*/ 123 h 139"/>
                  <a:gd name="T30" fmla="*/ 139 w 159"/>
                  <a:gd name="T31" fmla="*/ 104 h 13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 h="139">
                    <a:moveTo>
                      <a:pt x="139" y="104"/>
                    </a:moveTo>
                    <a:cubicBezTo>
                      <a:pt x="129" y="100"/>
                      <a:pt x="115" y="89"/>
                      <a:pt x="94" y="85"/>
                    </a:cubicBezTo>
                    <a:cubicBezTo>
                      <a:pt x="99" y="79"/>
                      <a:pt x="103" y="70"/>
                      <a:pt x="108" y="60"/>
                    </a:cubicBezTo>
                    <a:cubicBezTo>
                      <a:pt x="110" y="53"/>
                      <a:pt x="110" y="48"/>
                      <a:pt x="110" y="41"/>
                    </a:cubicBezTo>
                    <a:cubicBezTo>
                      <a:pt x="110" y="35"/>
                      <a:pt x="111" y="26"/>
                      <a:pt x="109" y="21"/>
                    </a:cubicBezTo>
                    <a:cubicBezTo>
                      <a:pt x="105" y="5"/>
                      <a:pt x="93" y="0"/>
                      <a:pt x="79" y="0"/>
                    </a:cubicBezTo>
                    <a:cubicBezTo>
                      <a:pt x="65" y="0"/>
                      <a:pt x="54" y="5"/>
                      <a:pt x="49" y="21"/>
                    </a:cubicBezTo>
                    <a:cubicBezTo>
                      <a:pt x="48" y="26"/>
                      <a:pt x="49" y="35"/>
                      <a:pt x="49" y="41"/>
                    </a:cubicBezTo>
                    <a:cubicBezTo>
                      <a:pt x="49" y="48"/>
                      <a:pt x="48" y="53"/>
                      <a:pt x="51" y="60"/>
                    </a:cubicBezTo>
                    <a:cubicBezTo>
                      <a:pt x="55" y="70"/>
                      <a:pt x="59" y="79"/>
                      <a:pt x="64" y="85"/>
                    </a:cubicBezTo>
                    <a:cubicBezTo>
                      <a:pt x="43" y="89"/>
                      <a:pt x="29" y="100"/>
                      <a:pt x="20" y="104"/>
                    </a:cubicBezTo>
                    <a:cubicBezTo>
                      <a:pt x="0" y="113"/>
                      <a:pt x="0" y="123"/>
                      <a:pt x="0" y="123"/>
                    </a:cubicBezTo>
                    <a:cubicBezTo>
                      <a:pt x="0" y="139"/>
                      <a:pt x="0" y="139"/>
                      <a:pt x="0" y="139"/>
                    </a:cubicBezTo>
                    <a:cubicBezTo>
                      <a:pt x="159" y="139"/>
                      <a:pt x="159" y="139"/>
                      <a:pt x="159" y="139"/>
                    </a:cubicBezTo>
                    <a:cubicBezTo>
                      <a:pt x="159" y="123"/>
                      <a:pt x="159" y="123"/>
                      <a:pt x="159" y="123"/>
                    </a:cubicBezTo>
                    <a:cubicBezTo>
                      <a:pt x="159" y="123"/>
                      <a:pt x="159" y="113"/>
                      <a:pt x="139" y="104"/>
                    </a:cubicBezTo>
                    <a:close/>
                  </a:path>
                </a:pathLst>
              </a:custGeom>
              <a:solidFill>
                <a:schemeClr val="bg1">
                  <a:lumMod val="95000"/>
                </a:schemeClr>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484848"/>
                  </a:solidFill>
                </a:endParaRPr>
              </a:p>
            </p:txBody>
          </p:sp>
        </p:grpSp>
      </p:grpSp>
      <p:sp>
        <p:nvSpPr>
          <p:cNvPr id="106" name="Text Placeholder 3"/>
          <p:cNvSpPr>
            <a:spLocks noChangeArrowheads="1"/>
          </p:cNvSpPr>
          <p:nvPr/>
        </p:nvSpPr>
        <p:spPr bwMode="auto">
          <a:xfrm>
            <a:off x="7476184" y="699863"/>
            <a:ext cx="226394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000">
                <a:solidFill>
                  <a:schemeClr val="tx1"/>
                </a:solidFill>
                <a:latin typeface="Arial"/>
                <a:ea typeface="宋体" panose="02010600030101010101" pitchFamily="2" charset="-122"/>
              </a:defRPr>
            </a:lvl1pPr>
            <a:lvl2pPr marL="742950" indent="-285750" eaLnBrk="0" hangingPunct="0">
              <a:defRPr sz="2000">
                <a:solidFill>
                  <a:schemeClr val="tx1"/>
                </a:solidFill>
                <a:latin typeface="Arial"/>
                <a:ea typeface="宋体" panose="02010600030101010101" pitchFamily="2" charset="-122"/>
              </a:defRPr>
            </a:lvl2pPr>
            <a:lvl3pPr marL="1143000" indent="-228600" eaLnBrk="0" hangingPunct="0">
              <a:defRPr sz="2000">
                <a:solidFill>
                  <a:schemeClr val="tx1"/>
                </a:solidFill>
                <a:latin typeface="Arial"/>
                <a:ea typeface="宋体" panose="02010600030101010101" pitchFamily="2" charset="-122"/>
              </a:defRPr>
            </a:lvl3pPr>
            <a:lvl4pPr marL="1600200" indent="-228600" eaLnBrk="0" hangingPunct="0">
              <a:defRPr sz="2000">
                <a:solidFill>
                  <a:schemeClr val="tx1"/>
                </a:solidFill>
                <a:latin typeface="Arial"/>
                <a:ea typeface="宋体" panose="02010600030101010101" pitchFamily="2" charset="-122"/>
              </a:defRPr>
            </a:lvl4pPr>
            <a:lvl5pPr marL="2057400" indent="-228600" eaLnBrk="0" hangingPunct="0">
              <a:defRPr sz="2000">
                <a:solidFill>
                  <a:schemeClr val="tx1"/>
                </a:solidFill>
                <a:latin typeface="Arial"/>
                <a:ea typeface="宋体" panose="02010600030101010101" pitchFamily="2" charset="-122"/>
              </a:defRPr>
            </a:lvl5pPr>
            <a:lvl6pPr marL="25146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6pPr>
            <a:lvl7pPr marL="29718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7pPr>
            <a:lvl8pPr marL="34290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8pPr>
            <a:lvl9pPr marL="38862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9pPr>
          </a:lstStyle>
          <a:p>
            <a:pPr eaLnBrk="1" hangingPunct="1">
              <a:spcBef>
                <a:spcPct val="20000"/>
              </a:spcBef>
            </a:pPr>
            <a:r>
              <a:rPr lang="zh-CN" altLang="en-US" sz="1400" smtClean="0">
                <a:solidFill>
                  <a:srgbClr val="F2F2F2"/>
                </a:solidFill>
                <a:latin typeface="微软雅黑" panose="020b0503020204020204" pitchFamily="34" charset="-122"/>
                <a:ea typeface="微软雅黑" panose="020b0503020204020204" pitchFamily="34" charset="-122"/>
                <a:sym typeface="Gill Sans" charset="0"/>
              </a:rPr>
              <a:t>此处</a:t>
            </a:r>
            <a:r>
              <a:rPr lang="zh-CN" altLang="en-US" sz="1400">
                <a:solidFill>
                  <a:srgbClr val="F2F2F2"/>
                </a:solidFill>
                <a:latin typeface="微软雅黑" panose="020b0503020204020204" pitchFamily="34" charset="-122"/>
                <a:ea typeface="微软雅黑" panose="020b0503020204020204" pitchFamily="34" charset="-122"/>
                <a:sym typeface="Gill Sans" charset="0"/>
              </a:rPr>
              <a:t>添加详细文本描述，建议与标题相关并符合整体语言风格此处添加详细文本描述，建议与标题相关并符合整体语言</a:t>
            </a:r>
            <a:r>
              <a:rPr lang="zh-CN" altLang="en-US" sz="1400" smtClean="0">
                <a:solidFill>
                  <a:srgbClr val="F2F2F2"/>
                </a:solidFill>
                <a:latin typeface="微软雅黑" panose="020b0503020204020204" pitchFamily="34" charset="-122"/>
                <a:ea typeface="微软雅黑" panose="020b0503020204020204" pitchFamily="34" charset="-122"/>
                <a:sym typeface="Gill Sans" charset="0"/>
              </a:rPr>
              <a:t>风格</a:t>
            </a:r>
            <a:endParaRPr lang="zh-CN" altLang="en-US" sz="1400">
              <a:solidFill>
                <a:srgbClr val="F2F2F2"/>
              </a:solidFill>
              <a:latin typeface="微软雅黑" panose="020b0503020204020204" pitchFamily="34" charset="-122"/>
              <a:ea typeface="微软雅黑" panose="020b0503020204020204" pitchFamily="34" charset="-122"/>
              <a:sym typeface="Gill Sans" charset="0"/>
            </a:endParaRPr>
          </a:p>
        </p:txBody>
      </p:sp>
      <p:sp>
        <p:nvSpPr>
          <p:cNvPr id="111" name="Text Placeholder 3"/>
          <p:cNvSpPr>
            <a:spLocks noChangeArrowheads="1"/>
          </p:cNvSpPr>
          <p:nvPr/>
        </p:nvSpPr>
        <p:spPr bwMode="auto">
          <a:xfrm>
            <a:off x="2899128" y="2713557"/>
            <a:ext cx="226394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000">
                <a:solidFill>
                  <a:schemeClr val="tx1"/>
                </a:solidFill>
                <a:latin typeface="Arial"/>
                <a:ea typeface="宋体" panose="02010600030101010101" pitchFamily="2" charset="-122"/>
              </a:defRPr>
            </a:lvl1pPr>
            <a:lvl2pPr marL="742950" indent="-285750" eaLnBrk="0" hangingPunct="0">
              <a:defRPr sz="2000">
                <a:solidFill>
                  <a:schemeClr val="tx1"/>
                </a:solidFill>
                <a:latin typeface="Arial"/>
                <a:ea typeface="宋体" panose="02010600030101010101" pitchFamily="2" charset="-122"/>
              </a:defRPr>
            </a:lvl2pPr>
            <a:lvl3pPr marL="1143000" indent="-228600" eaLnBrk="0" hangingPunct="0">
              <a:defRPr sz="2000">
                <a:solidFill>
                  <a:schemeClr val="tx1"/>
                </a:solidFill>
                <a:latin typeface="Arial"/>
                <a:ea typeface="宋体" panose="02010600030101010101" pitchFamily="2" charset="-122"/>
              </a:defRPr>
            </a:lvl3pPr>
            <a:lvl4pPr marL="1600200" indent="-228600" eaLnBrk="0" hangingPunct="0">
              <a:defRPr sz="2000">
                <a:solidFill>
                  <a:schemeClr val="tx1"/>
                </a:solidFill>
                <a:latin typeface="Arial"/>
                <a:ea typeface="宋体" panose="02010600030101010101" pitchFamily="2" charset="-122"/>
              </a:defRPr>
            </a:lvl4pPr>
            <a:lvl5pPr marL="2057400" indent="-228600" eaLnBrk="0" hangingPunct="0">
              <a:defRPr sz="2000">
                <a:solidFill>
                  <a:schemeClr val="tx1"/>
                </a:solidFill>
                <a:latin typeface="Arial"/>
                <a:ea typeface="宋体" panose="02010600030101010101" pitchFamily="2" charset="-122"/>
              </a:defRPr>
            </a:lvl5pPr>
            <a:lvl6pPr marL="25146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6pPr>
            <a:lvl7pPr marL="29718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7pPr>
            <a:lvl8pPr marL="34290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8pPr>
            <a:lvl9pPr marL="38862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9pPr>
          </a:lstStyle>
          <a:p>
            <a:pPr eaLnBrk="1" hangingPunct="1">
              <a:spcBef>
                <a:spcPct val="20000"/>
              </a:spcBef>
            </a:pPr>
            <a:r>
              <a:rPr lang="zh-CN" altLang="en-US" sz="1400" smtClean="0">
                <a:solidFill>
                  <a:srgbClr val="F2F2F2"/>
                </a:solidFill>
                <a:latin typeface="微软雅黑" panose="020b0503020204020204" pitchFamily="34" charset="-122"/>
                <a:ea typeface="微软雅黑" panose="020b0503020204020204" pitchFamily="34" charset="-122"/>
                <a:sym typeface="Gill Sans" charset="0"/>
              </a:rPr>
              <a:t>此处</a:t>
            </a:r>
            <a:r>
              <a:rPr lang="zh-CN" altLang="en-US" sz="1400">
                <a:solidFill>
                  <a:srgbClr val="F2F2F2"/>
                </a:solidFill>
                <a:latin typeface="微软雅黑" panose="020b0503020204020204" pitchFamily="34" charset="-122"/>
                <a:ea typeface="微软雅黑" panose="020b0503020204020204" pitchFamily="34" charset="-122"/>
                <a:sym typeface="Gill Sans" charset="0"/>
              </a:rPr>
              <a:t>添加详细文本描述，建议与标题相关并符合整体语言风格此处添加详细文本描述，建议与标题相关并符合整体语言</a:t>
            </a:r>
            <a:r>
              <a:rPr lang="zh-CN" altLang="en-US" sz="1400" smtClean="0">
                <a:solidFill>
                  <a:srgbClr val="F2F2F2"/>
                </a:solidFill>
                <a:latin typeface="微软雅黑" panose="020b0503020204020204" pitchFamily="34" charset="-122"/>
                <a:ea typeface="微软雅黑" panose="020b0503020204020204" pitchFamily="34" charset="-122"/>
                <a:sym typeface="Gill Sans" charset="0"/>
              </a:rPr>
              <a:t>风格</a:t>
            </a:r>
            <a:endParaRPr lang="zh-CN" altLang="en-US" sz="1400">
              <a:solidFill>
                <a:srgbClr val="F2F2F2"/>
              </a:solidFill>
              <a:latin typeface="微软雅黑" panose="020b0503020204020204" pitchFamily="34" charset="-122"/>
              <a:ea typeface="微软雅黑" panose="020b0503020204020204" pitchFamily="34" charset="-122"/>
              <a:sym typeface="Gill Sans" charset="0"/>
            </a:endParaRPr>
          </a:p>
        </p:txBody>
      </p:sp>
      <p:sp>
        <p:nvSpPr>
          <p:cNvPr id="112" name="Text Placeholder 3"/>
          <p:cNvSpPr>
            <a:spLocks noChangeArrowheads="1"/>
          </p:cNvSpPr>
          <p:nvPr/>
        </p:nvSpPr>
        <p:spPr bwMode="auto">
          <a:xfrm>
            <a:off x="9163824" y="3199704"/>
            <a:ext cx="226394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000">
                <a:solidFill>
                  <a:schemeClr val="tx1"/>
                </a:solidFill>
                <a:latin typeface="Arial"/>
                <a:ea typeface="宋体" panose="02010600030101010101" pitchFamily="2" charset="-122"/>
              </a:defRPr>
            </a:lvl1pPr>
            <a:lvl2pPr marL="742950" indent="-285750" eaLnBrk="0" hangingPunct="0">
              <a:defRPr sz="2000">
                <a:solidFill>
                  <a:schemeClr val="tx1"/>
                </a:solidFill>
                <a:latin typeface="Arial"/>
                <a:ea typeface="宋体" panose="02010600030101010101" pitchFamily="2" charset="-122"/>
              </a:defRPr>
            </a:lvl2pPr>
            <a:lvl3pPr marL="1143000" indent="-228600" eaLnBrk="0" hangingPunct="0">
              <a:defRPr sz="2000">
                <a:solidFill>
                  <a:schemeClr val="tx1"/>
                </a:solidFill>
                <a:latin typeface="Arial"/>
                <a:ea typeface="宋体" panose="02010600030101010101" pitchFamily="2" charset="-122"/>
              </a:defRPr>
            </a:lvl3pPr>
            <a:lvl4pPr marL="1600200" indent="-228600" eaLnBrk="0" hangingPunct="0">
              <a:defRPr sz="2000">
                <a:solidFill>
                  <a:schemeClr val="tx1"/>
                </a:solidFill>
                <a:latin typeface="Arial"/>
                <a:ea typeface="宋体" panose="02010600030101010101" pitchFamily="2" charset="-122"/>
              </a:defRPr>
            </a:lvl4pPr>
            <a:lvl5pPr marL="2057400" indent="-228600" eaLnBrk="0" hangingPunct="0">
              <a:defRPr sz="2000">
                <a:solidFill>
                  <a:schemeClr val="tx1"/>
                </a:solidFill>
                <a:latin typeface="Arial"/>
                <a:ea typeface="宋体" panose="02010600030101010101" pitchFamily="2" charset="-122"/>
              </a:defRPr>
            </a:lvl5pPr>
            <a:lvl6pPr marL="25146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6pPr>
            <a:lvl7pPr marL="29718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7pPr>
            <a:lvl8pPr marL="34290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8pPr>
            <a:lvl9pPr marL="38862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9pPr>
          </a:lstStyle>
          <a:p>
            <a:pPr eaLnBrk="1" hangingPunct="1">
              <a:spcBef>
                <a:spcPct val="20000"/>
              </a:spcBef>
            </a:pPr>
            <a:r>
              <a:rPr lang="zh-CN" altLang="en-US" sz="1400" smtClean="0">
                <a:solidFill>
                  <a:srgbClr val="F2F2F2"/>
                </a:solidFill>
                <a:latin typeface="微软雅黑" panose="020b0503020204020204" pitchFamily="34" charset="-122"/>
                <a:ea typeface="微软雅黑" panose="020b0503020204020204" pitchFamily="34" charset="-122"/>
                <a:sym typeface="Gill Sans" charset="0"/>
              </a:rPr>
              <a:t>此处</a:t>
            </a:r>
            <a:r>
              <a:rPr lang="zh-CN" altLang="en-US" sz="1400">
                <a:solidFill>
                  <a:srgbClr val="F2F2F2"/>
                </a:solidFill>
                <a:latin typeface="微软雅黑" panose="020b0503020204020204" pitchFamily="34" charset="-122"/>
                <a:ea typeface="微软雅黑" panose="020b0503020204020204" pitchFamily="34" charset="-122"/>
                <a:sym typeface="Gill Sans" charset="0"/>
              </a:rPr>
              <a:t>添加详细文本描述，建议与标题相关并符合整体语言风格此处添加详细文本描述，建议与标题相关并符合整体语言</a:t>
            </a:r>
            <a:r>
              <a:rPr lang="zh-CN" altLang="en-US" sz="1400" smtClean="0">
                <a:solidFill>
                  <a:srgbClr val="F2F2F2"/>
                </a:solidFill>
                <a:latin typeface="微软雅黑" panose="020b0503020204020204" pitchFamily="34" charset="-122"/>
                <a:ea typeface="微软雅黑" panose="020b0503020204020204" pitchFamily="34" charset="-122"/>
                <a:sym typeface="Gill Sans" charset="0"/>
              </a:rPr>
              <a:t>风格</a:t>
            </a:r>
            <a:endParaRPr lang="zh-CN" altLang="en-US" sz="1400">
              <a:solidFill>
                <a:srgbClr val="F2F2F2"/>
              </a:solidFill>
              <a:latin typeface="微软雅黑" panose="020b0503020204020204" pitchFamily="34" charset="-122"/>
              <a:ea typeface="微软雅黑" panose="020b0503020204020204" pitchFamily="34" charset="-122"/>
              <a:sym typeface="Gill Sans" charset="0"/>
            </a:endParaRPr>
          </a:p>
        </p:txBody>
      </p:sp>
      <p:sp>
        <p:nvSpPr>
          <p:cNvPr id="113" name="Text Placeholder 3"/>
          <p:cNvSpPr>
            <a:spLocks noChangeArrowheads="1"/>
          </p:cNvSpPr>
          <p:nvPr/>
        </p:nvSpPr>
        <p:spPr bwMode="auto">
          <a:xfrm>
            <a:off x="4754236" y="5095187"/>
            <a:ext cx="226394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000">
                <a:solidFill>
                  <a:schemeClr val="tx1"/>
                </a:solidFill>
                <a:latin typeface="Arial"/>
                <a:ea typeface="宋体" panose="02010600030101010101" pitchFamily="2" charset="-122"/>
              </a:defRPr>
            </a:lvl1pPr>
            <a:lvl2pPr marL="742950" indent="-285750" eaLnBrk="0" hangingPunct="0">
              <a:defRPr sz="2000">
                <a:solidFill>
                  <a:schemeClr val="tx1"/>
                </a:solidFill>
                <a:latin typeface="Arial"/>
                <a:ea typeface="宋体" panose="02010600030101010101" pitchFamily="2" charset="-122"/>
              </a:defRPr>
            </a:lvl2pPr>
            <a:lvl3pPr marL="1143000" indent="-228600" eaLnBrk="0" hangingPunct="0">
              <a:defRPr sz="2000">
                <a:solidFill>
                  <a:schemeClr val="tx1"/>
                </a:solidFill>
                <a:latin typeface="Arial"/>
                <a:ea typeface="宋体" panose="02010600030101010101" pitchFamily="2" charset="-122"/>
              </a:defRPr>
            </a:lvl3pPr>
            <a:lvl4pPr marL="1600200" indent="-228600" eaLnBrk="0" hangingPunct="0">
              <a:defRPr sz="2000">
                <a:solidFill>
                  <a:schemeClr val="tx1"/>
                </a:solidFill>
                <a:latin typeface="Arial"/>
                <a:ea typeface="宋体" panose="02010600030101010101" pitchFamily="2" charset="-122"/>
              </a:defRPr>
            </a:lvl4pPr>
            <a:lvl5pPr marL="2057400" indent="-228600" eaLnBrk="0" hangingPunct="0">
              <a:defRPr sz="2000">
                <a:solidFill>
                  <a:schemeClr val="tx1"/>
                </a:solidFill>
                <a:latin typeface="Arial"/>
                <a:ea typeface="宋体" panose="02010600030101010101" pitchFamily="2" charset="-122"/>
              </a:defRPr>
            </a:lvl5pPr>
            <a:lvl6pPr marL="25146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6pPr>
            <a:lvl7pPr marL="29718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7pPr>
            <a:lvl8pPr marL="34290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8pPr>
            <a:lvl9pPr marL="38862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9pPr>
          </a:lstStyle>
          <a:p>
            <a:pPr eaLnBrk="1" hangingPunct="1">
              <a:spcBef>
                <a:spcPct val="20000"/>
              </a:spcBef>
            </a:pPr>
            <a:r>
              <a:rPr lang="zh-CN" altLang="en-US" sz="1400" smtClean="0">
                <a:solidFill>
                  <a:srgbClr val="F2F2F2"/>
                </a:solidFill>
                <a:latin typeface="微软雅黑" panose="020b0503020204020204" pitchFamily="34" charset="-122"/>
                <a:ea typeface="微软雅黑" panose="020b0503020204020204" pitchFamily="34" charset="-122"/>
                <a:sym typeface="Gill Sans" charset="0"/>
              </a:rPr>
              <a:t>此处</a:t>
            </a:r>
            <a:r>
              <a:rPr lang="zh-CN" altLang="en-US" sz="1400">
                <a:solidFill>
                  <a:srgbClr val="F2F2F2"/>
                </a:solidFill>
                <a:latin typeface="微软雅黑" panose="020b0503020204020204" pitchFamily="34" charset="-122"/>
                <a:ea typeface="微软雅黑" panose="020b0503020204020204" pitchFamily="34" charset="-122"/>
                <a:sym typeface="Gill Sans" charset="0"/>
              </a:rPr>
              <a:t>添加详细文本描述，建议与标题相关并符合整体语言风格此处添加详细文本描述，建议与标题相关并符合整体语言</a:t>
            </a:r>
            <a:r>
              <a:rPr lang="zh-CN" altLang="en-US" sz="1400" smtClean="0">
                <a:solidFill>
                  <a:srgbClr val="F2F2F2"/>
                </a:solidFill>
                <a:latin typeface="微软雅黑" panose="020b0503020204020204" pitchFamily="34" charset="-122"/>
                <a:ea typeface="微软雅黑" panose="020b0503020204020204" pitchFamily="34" charset="-122"/>
                <a:sym typeface="Gill Sans" charset="0"/>
              </a:rPr>
              <a:t>风格</a:t>
            </a:r>
            <a:endParaRPr lang="zh-CN" altLang="en-US" sz="1400">
              <a:solidFill>
                <a:srgbClr val="F2F2F2"/>
              </a:solidFill>
              <a:latin typeface="微软雅黑" panose="020b0503020204020204" pitchFamily="34" charset="-122"/>
              <a:ea typeface="微软雅黑" panose="020b0503020204020204" pitchFamily="34" charset="-122"/>
              <a:sym typeface="Gill Sans" charset="0"/>
            </a:endParaRPr>
          </a:p>
        </p:txBody>
      </p:sp>
      <p:sp>
        <p:nvSpPr>
          <p:cNvPr id="114" name="TextBox 113"/>
          <p:cNvSpPr txBox="1"/>
          <p:nvPr/>
        </p:nvSpPr>
        <p:spPr>
          <a:xfrm>
            <a:off x="1314445" y="2511843"/>
            <a:ext cx="707323" cy="2062103"/>
          </a:xfrm>
          <a:prstGeom prst="rect">
            <a:avLst/>
          </a:prstGeom>
          <a:noFill/>
        </p:spPr>
        <p:txBody>
          <a:bodyPr wrap="square" rtlCol="0">
            <a:spAutoFit/>
          </a:bodyPr>
          <a:lstStyle/>
          <a:p>
            <a:r>
              <a:rPr lang="zh-CN" altLang="en-US" sz="3200" b="1" smtClean="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管理理念</a:t>
            </a:r>
            <a:endParaRPr lang="zh-CN" altLang="en-US" sz="3200" b="1">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6" name="Text Box 134"/>
          <p:cNvSpPr txBox="1">
            <a:spLocks noChangeArrowheads="1"/>
          </p:cNvSpPr>
          <p:nvPr/>
        </p:nvSpPr>
        <p:spPr bwMode="auto">
          <a:xfrm>
            <a:off x="10851703" y="7174210"/>
            <a:ext cx="1136920" cy="276999"/>
          </a:xfrm>
          <a:prstGeom prst="rect">
            <a:avLst/>
          </a:prstGeom>
          <a:noFill/>
          <a:ln w="9525">
            <a:noFill/>
            <a:miter lim="800000"/>
          </a:ln>
        </p:spPr>
        <p:txBody>
          <a:bodyPr wrap="square">
            <a:spAutoFit/>
          </a:bodyPr>
          <a:lstStyle/>
          <a:p>
            <a:pPr algn="ctr">
              <a:spcBef>
                <a:spcPct val="50000"/>
              </a:spcBef>
            </a:pPr>
            <a:r>
              <a:rPr lang="zh-CN" altLang="en-US" sz="1200" smtClean="0">
                <a:solidFill>
                  <a:srgbClr val="FFFFFF">
                    <a:lumMod val="50000"/>
                  </a:srgbClr>
                </a:solidFill>
                <a:latin typeface="微软雅黑" panose="020b0503020204020204" pitchFamily="34" charset="-122"/>
                <a:ea typeface="微软雅黑" panose="020b0503020204020204" pitchFamily="34" charset="-122"/>
              </a:rPr>
              <a:t>延迟付</a:t>
            </a:r>
            <a:endParaRPr lang="zh-CN" altLang="en-US" sz="1200">
              <a:solidFill>
                <a:srgbClr val="FFFFFF">
                  <a:lumMod val="50000"/>
                </a:srgb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114"/>
                                        </p:tgtEl>
                                        <p:attrNameLst>
                                          <p:attrName>style.visibility</p:attrName>
                                        </p:attrNameLst>
                                      </p:cBhvr>
                                      <p:to>
                                        <p:strVal val="visible"/>
                                      </p:to>
                                    </p:set>
                                    <p:anim calcmode="lin" valueType="num">
                                      <p:cBhvr>
                                        <p:cTn id="7" dur="500" fill="hold"/>
                                        <p:tgtEl>
                                          <p:spTgt spid="114"/>
                                        </p:tgtEl>
                                        <p:attrNameLst>
                                          <p:attrName>ppt_w</p:attrName>
                                        </p:attrNameLst>
                                      </p:cBhvr>
                                      <p:tavLst>
                                        <p:tav tm="0">
                                          <p:val>
                                            <p:fltVal val="0"/>
                                          </p:val>
                                        </p:tav>
                                        <p:tav tm="100000">
                                          <p:val>
                                            <p:strVal val="#ppt_w"/>
                                          </p:val>
                                        </p:tav>
                                      </p:tavLst>
                                    </p:anim>
                                    <p:anim calcmode="lin" valueType="num">
                                      <p:cBhvr>
                                        <p:cTn id="8" dur="500" fill="hold"/>
                                        <p:tgtEl>
                                          <p:spTgt spid="114"/>
                                        </p:tgtEl>
                                        <p:attrNameLst>
                                          <p:attrName>ppt_h</p:attrName>
                                        </p:attrNameLst>
                                      </p:cBhvr>
                                      <p:tavLst>
                                        <p:tav tm="0">
                                          <p:val>
                                            <p:fltVal val="0"/>
                                          </p:val>
                                        </p:tav>
                                        <p:tav tm="100000">
                                          <p:val>
                                            <p:strVal val="#ppt_h"/>
                                          </p:val>
                                        </p:tav>
                                      </p:tavLst>
                                    </p:anim>
                                    <p:animEffect transition="in" filter="fade">
                                      <p:cBhvr>
                                        <p:cTn id="9" dur="500"/>
                                        <p:tgtEl>
                                          <p:spTgt spid="114"/>
                                        </p:tgtEl>
                                      </p:cBhvr>
                                    </p:animEffect>
                                  </p:childTnLst>
                                </p:cTn>
                              </p:par>
                              <p:par>
                                <p:cTn id="10" presetID="42" presetClass="entr" presetSubtype="0" fill="hold" nodeType="withEffect">
                                  <p:stCondLst>
                                    <p:cond delay="6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600"/>
                            </p:stCondLst>
                            <p:childTnLst>
                              <p:par>
                                <p:cTn id="16" presetID="23" presetClass="entr" presetSubtype="16" fill="hold" grpId="0" nodeType="afterEffect">
                                  <p:stCondLst>
                                    <p:cond delay="0"/>
                                  </p:stCondLst>
                                  <p:iterate type="lt">
                                    <p:tmPct val="10000"/>
                                  </p:iterate>
                                  <p:childTnLst>
                                    <p:set>
                                      <p:cBhvr>
                                        <p:cTn id="17" dur="1" fill="hold">
                                          <p:stCondLst>
                                            <p:cond delay="0"/>
                                          </p:stCondLst>
                                        </p:cTn>
                                        <p:tgtEl>
                                          <p:spTgt spid="106"/>
                                        </p:tgtEl>
                                        <p:attrNameLst>
                                          <p:attrName>style.visibility</p:attrName>
                                        </p:attrNameLst>
                                      </p:cBhvr>
                                      <p:to>
                                        <p:strVal val="visible"/>
                                      </p:to>
                                    </p:set>
                                    <p:anim calcmode="lin" valueType="num">
                                      <p:cBhvr>
                                        <p:cTn id="18" dur="300" fill="hold"/>
                                        <p:tgtEl>
                                          <p:spTgt spid="106"/>
                                        </p:tgtEl>
                                        <p:attrNameLst>
                                          <p:attrName>ppt_w</p:attrName>
                                        </p:attrNameLst>
                                      </p:cBhvr>
                                      <p:tavLst>
                                        <p:tav tm="0">
                                          <p:val>
                                            <p:fltVal val="0"/>
                                          </p:val>
                                        </p:tav>
                                        <p:tav tm="100000">
                                          <p:val>
                                            <p:strVal val="#ppt_w"/>
                                          </p:val>
                                        </p:tav>
                                      </p:tavLst>
                                    </p:anim>
                                    <p:anim calcmode="lin" valueType="num">
                                      <p:cBhvr>
                                        <p:cTn id="19" dur="300" fill="hold"/>
                                        <p:tgtEl>
                                          <p:spTgt spid="106"/>
                                        </p:tgtEl>
                                        <p:attrNameLst>
                                          <p:attrName>ppt_h</p:attrName>
                                        </p:attrNameLst>
                                      </p:cBhvr>
                                      <p:tavLst>
                                        <p:tav tm="0">
                                          <p:val>
                                            <p:fltVal val="0"/>
                                          </p:val>
                                        </p:tav>
                                        <p:tav tm="100000">
                                          <p:val>
                                            <p:strVal val="#ppt_h"/>
                                          </p:val>
                                        </p:tav>
                                      </p:tavLst>
                                    </p:anim>
                                  </p:childTnLst>
                                </p:cTn>
                              </p:par>
                              <p:par>
                                <p:cTn id="20" presetID="42" presetClass="entr" presetSubtype="0" fill="hold" nodeType="withEffect">
                                  <p:stCondLst>
                                    <p:cond delay="13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3900"/>
                            </p:stCondLst>
                            <p:childTnLst>
                              <p:par>
                                <p:cTn id="26" presetID="23" presetClass="entr" presetSubtype="16" fill="hold" grpId="0" nodeType="afterEffect">
                                  <p:stCondLst>
                                    <p:cond delay="0"/>
                                  </p:stCondLst>
                                  <p:iterate type="lt">
                                    <p:tmPct val="10000"/>
                                  </p:iterate>
                                  <p:childTnLst>
                                    <p:set>
                                      <p:cBhvr>
                                        <p:cTn id="27" dur="1" fill="hold">
                                          <p:stCondLst>
                                            <p:cond delay="0"/>
                                          </p:stCondLst>
                                        </p:cTn>
                                        <p:tgtEl>
                                          <p:spTgt spid="111"/>
                                        </p:tgtEl>
                                        <p:attrNameLst>
                                          <p:attrName>style.visibility</p:attrName>
                                        </p:attrNameLst>
                                      </p:cBhvr>
                                      <p:to>
                                        <p:strVal val="visible"/>
                                      </p:to>
                                    </p:set>
                                    <p:anim calcmode="lin" valueType="num">
                                      <p:cBhvr>
                                        <p:cTn id="28" dur="300" fill="hold"/>
                                        <p:tgtEl>
                                          <p:spTgt spid="111"/>
                                        </p:tgtEl>
                                        <p:attrNameLst>
                                          <p:attrName>ppt_w</p:attrName>
                                        </p:attrNameLst>
                                      </p:cBhvr>
                                      <p:tavLst>
                                        <p:tav tm="0">
                                          <p:val>
                                            <p:fltVal val="0"/>
                                          </p:val>
                                        </p:tav>
                                        <p:tav tm="100000">
                                          <p:val>
                                            <p:strVal val="#ppt_w"/>
                                          </p:val>
                                        </p:tav>
                                      </p:tavLst>
                                    </p:anim>
                                    <p:anim calcmode="lin" valueType="num">
                                      <p:cBhvr>
                                        <p:cTn id="29" dur="300" fill="hold"/>
                                        <p:tgtEl>
                                          <p:spTgt spid="111"/>
                                        </p:tgtEl>
                                        <p:attrNameLst>
                                          <p:attrName>ppt_h</p:attrName>
                                        </p:attrNameLst>
                                      </p:cBhvr>
                                      <p:tavLst>
                                        <p:tav tm="0">
                                          <p:val>
                                            <p:fltVal val="0"/>
                                          </p:val>
                                        </p:tav>
                                        <p:tav tm="100000">
                                          <p:val>
                                            <p:strVal val="#ppt_h"/>
                                          </p:val>
                                        </p:tav>
                                      </p:tavLst>
                                    </p:anim>
                                  </p:childTnLst>
                                </p:cTn>
                              </p:par>
                              <p:par>
                                <p:cTn id="30" presetID="42" presetClass="entr" presetSubtype="0" fill="hold" nodeType="withEffect">
                                  <p:stCondLst>
                                    <p:cond delay="120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par>
                          <p:cTn id="35" fill="hold" nodeType="afterGroup">
                            <p:stCondLst>
                              <p:cond delay="6100"/>
                            </p:stCondLst>
                            <p:childTnLst>
                              <p:par>
                                <p:cTn id="36" presetID="23" presetClass="entr" presetSubtype="16" fill="hold" grpId="0" nodeType="afterEffect">
                                  <p:stCondLst>
                                    <p:cond delay="0"/>
                                  </p:stCondLst>
                                  <p:iterate type="lt">
                                    <p:tmPct val="10000"/>
                                  </p:iterate>
                                  <p:childTnLst>
                                    <p:set>
                                      <p:cBhvr>
                                        <p:cTn id="37" dur="1" fill="hold">
                                          <p:stCondLst>
                                            <p:cond delay="0"/>
                                          </p:stCondLst>
                                        </p:cTn>
                                        <p:tgtEl>
                                          <p:spTgt spid="112"/>
                                        </p:tgtEl>
                                        <p:attrNameLst>
                                          <p:attrName>style.visibility</p:attrName>
                                        </p:attrNameLst>
                                      </p:cBhvr>
                                      <p:to>
                                        <p:strVal val="visible"/>
                                      </p:to>
                                    </p:set>
                                    <p:anim calcmode="lin" valueType="num">
                                      <p:cBhvr>
                                        <p:cTn id="38" dur="300" fill="hold"/>
                                        <p:tgtEl>
                                          <p:spTgt spid="112"/>
                                        </p:tgtEl>
                                        <p:attrNameLst>
                                          <p:attrName>ppt_w</p:attrName>
                                        </p:attrNameLst>
                                      </p:cBhvr>
                                      <p:tavLst>
                                        <p:tav tm="0">
                                          <p:val>
                                            <p:fltVal val="0"/>
                                          </p:val>
                                        </p:tav>
                                        <p:tav tm="100000">
                                          <p:val>
                                            <p:strVal val="#ppt_w"/>
                                          </p:val>
                                        </p:tav>
                                      </p:tavLst>
                                    </p:anim>
                                    <p:anim calcmode="lin" valueType="num">
                                      <p:cBhvr>
                                        <p:cTn id="39" dur="300" fill="hold"/>
                                        <p:tgtEl>
                                          <p:spTgt spid="112"/>
                                        </p:tgtEl>
                                        <p:attrNameLst>
                                          <p:attrName>ppt_h</p:attrName>
                                        </p:attrNameLst>
                                      </p:cBhvr>
                                      <p:tavLst>
                                        <p:tav tm="0">
                                          <p:val>
                                            <p:fltVal val="0"/>
                                          </p:val>
                                        </p:tav>
                                        <p:tav tm="100000">
                                          <p:val>
                                            <p:strVal val="#ppt_h"/>
                                          </p:val>
                                        </p:tav>
                                      </p:tavLst>
                                    </p:anim>
                                  </p:childTnLst>
                                </p:cTn>
                              </p:par>
                              <p:par>
                                <p:cTn id="40" presetID="42" presetClass="entr" presetSubtype="0" fill="hold" nodeType="withEffect">
                                  <p:stCondLst>
                                    <p:cond delay="140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par>
                          <p:cTn id="45" fill="hold" nodeType="afterGroup">
                            <p:stCondLst>
                              <p:cond delay="8500"/>
                            </p:stCondLst>
                            <p:childTnLst>
                              <p:par>
                                <p:cTn id="46" presetID="23" presetClass="entr" presetSubtype="16" fill="hold" grpId="0" nodeType="afterEffect">
                                  <p:stCondLst>
                                    <p:cond delay="0"/>
                                  </p:stCondLst>
                                  <p:iterate type="lt">
                                    <p:tmPct val="10000"/>
                                  </p:iterate>
                                  <p:childTnLst>
                                    <p:set>
                                      <p:cBhvr>
                                        <p:cTn id="47" dur="1" fill="hold">
                                          <p:stCondLst>
                                            <p:cond delay="0"/>
                                          </p:stCondLst>
                                        </p:cTn>
                                        <p:tgtEl>
                                          <p:spTgt spid="113"/>
                                        </p:tgtEl>
                                        <p:attrNameLst>
                                          <p:attrName>style.visibility</p:attrName>
                                        </p:attrNameLst>
                                      </p:cBhvr>
                                      <p:to>
                                        <p:strVal val="visible"/>
                                      </p:to>
                                    </p:set>
                                    <p:anim calcmode="lin" valueType="num">
                                      <p:cBhvr>
                                        <p:cTn id="48" dur="300" fill="hold"/>
                                        <p:tgtEl>
                                          <p:spTgt spid="113"/>
                                        </p:tgtEl>
                                        <p:attrNameLst>
                                          <p:attrName>ppt_w</p:attrName>
                                        </p:attrNameLst>
                                      </p:cBhvr>
                                      <p:tavLst>
                                        <p:tav tm="0">
                                          <p:val>
                                            <p:fltVal val="0"/>
                                          </p:val>
                                        </p:tav>
                                        <p:tav tm="100000">
                                          <p:val>
                                            <p:strVal val="#ppt_w"/>
                                          </p:val>
                                        </p:tav>
                                      </p:tavLst>
                                    </p:anim>
                                    <p:anim calcmode="lin" valueType="num">
                                      <p:cBhvr>
                                        <p:cTn id="49" dur="300" fill="hold"/>
                                        <p:tgtEl>
                                          <p:spTgt spid="113"/>
                                        </p:tgtEl>
                                        <p:attrNameLst>
                                          <p:attrName>ppt_h</p:attrName>
                                        </p:attrNameLst>
                                      </p:cBhvr>
                                      <p:tavLst>
                                        <p:tav tm="0">
                                          <p:val>
                                            <p:fltVal val="0"/>
                                          </p:val>
                                        </p:tav>
                                        <p:tav tm="100000">
                                          <p:val>
                                            <p:strVal val="#ppt_h"/>
                                          </p:val>
                                        </p:tav>
                                      </p:tavLst>
                                    </p:anim>
                                  </p:childTnLst>
                                </p:cTn>
                              </p:par>
                            </p:childTnLst>
                          </p:cTn>
                        </p:par>
                        <p:par>
                          <p:cTn id="50" fill="hold" nodeType="afterGroup">
                            <p:stCondLst>
                              <p:cond delay="8800"/>
                            </p:stCondLst>
                            <p:childTnLst>
                              <p:par>
                                <p:cTn id="51" presetID="41" presetClass="entr" presetSubtype="0" fill="hold" nodeType="afterEffect">
                                  <p:stCondLst>
                                    <p:cond delay="0"/>
                                  </p:stCondLst>
                                  <p:iterate type="lt">
                                    <p:tmPct val="10000"/>
                                  </p:iterate>
                                  <p:childTnLst>
                                    <p:set>
                                      <p:cBhvr>
                                        <p:cTn id="52" dur="1" fill="hold">
                                          <p:stCondLst>
                                            <p:cond delay="0"/>
                                          </p:stCondLst>
                                        </p:cTn>
                                        <p:tgtEl>
                                          <p:spTgt spid="36"/>
                                        </p:tgtEl>
                                        <p:attrNameLst>
                                          <p:attrName>style.visibility</p:attrName>
                                        </p:attrNameLst>
                                      </p:cBhvr>
                                      <p:to>
                                        <p:strVal val="visible"/>
                                      </p:to>
                                    </p:set>
                                    <p:anim calcmode="lin" valueType="num">
                                      <p:cBhvr>
                                        <p:cTn id="53" dur="85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54" dur="850" fill="hold"/>
                                        <p:tgtEl>
                                          <p:spTgt spid="36"/>
                                        </p:tgtEl>
                                        <p:attrNameLst>
                                          <p:attrName>ppt_y</p:attrName>
                                        </p:attrNameLst>
                                      </p:cBhvr>
                                      <p:tavLst>
                                        <p:tav tm="0">
                                          <p:val>
                                            <p:strVal val="#ppt_y"/>
                                          </p:val>
                                        </p:tav>
                                        <p:tav tm="100000">
                                          <p:val>
                                            <p:strVal val="#ppt_y"/>
                                          </p:val>
                                        </p:tav>
                                      </p:tavLst>
                                    </p:anim>
                                    <p:anim calcmode="lin" valueType="num">
                                      <p:cBhvr>
                                        <p:cTn id="55" dur="85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56" dur="85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57" dur="850" tmFilter="0,0; .5, 1; 1, 1"/>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11" grpId="0"/>
      <p:bldP spid="112" grpId="0"/>
      <p:bldP spid="113" grpId="0"/>
      <p:bldP spid="114"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8350" cy="6859588"/>
          </a:xfrm>
          <a:prstGeom prst="rect">
            <a:avLst/>
          </a:prstGeom>
        </p:spPr>
      </p:pic>
      <p:sp>
        <p:nvSpPr>
          <p:cNvPr id="21" name="文本框 6"/>
          <p:cNvSpPr txBox="1">
            <a:spLocks noChangeArrowheads="1"/>
          </p:cNvSpPr>
          <p:nvPr/>
        </p:nvSpPr>
        <p:spPr bwMode="auto">
          <a:xfrm>
            <a:off x="2847222" y="837506"/>
            <a:ext cx="3143809" cy="1200329"/>
          </a:xfrm>
          <a:prstGeom prst="rect">
            <a:avLst/>
          </a:prstGeom>
          <a:noFill/>
        </p:spPr>
        <p:txBody>
          <a:bodyPr wrap="none" rtlCol="0">
            <a:spAutoFit/>
          </a:bodyPr>
          <a:lstStyle>
            <a:defPPr>
              <a:defRPr lang="zh-CN"/>
            </a:defPPr>
            <a:lvl1pPr algn="ctr">
              <a:defRPr sz="8000">
                <a:gradFill flip="none" rotWithShape="1">
                  <a:gsLst>
                    <a:gs pos="48000">
                      <a:schemeClr val="bg1"/>
                    </a:gs>
                    <a:gs pos="85000">
                      <a:schemeClr val="bg1">
                        <a:alpha val="0"/>
                      </a:schemeClr>
                    </a:gs>
                  </a:gsLst>
                  <a:lin ang="5400000" scaled="1"/>
                </a:gradFill>
                <a:latin typeface="Agency FB" panose="020b0503020202020204" pitchFamily="34" charset="0"/>
              </a:defRPr>
            </a:lvl1pPr>
          </a:lstStyle>
          <a:p>
            <a:r>
              <a:rPr lang="en-US" altLang="zh-CN" sz="7200">
                <a:solidFill>
                  <a:schemeClr val="bg1"/>
                </a:solidFill>
              </a:rPr>
              <a:t>CONTENTS</a:t>
            </a:r>
            <a:endParaRPr lang="en-US" altLang="zh-CN" sz="7200">
              <a:solidFill>
                <a:schemeClr val="bg1"/>
              </a:solidFill>
            </a:endParaRPr>
          </a:p>
        </p:txBody>
      </p:sp>
      <p:grpSp>
        <p:nvGrpSpPr>
          <p:cNvPr id="22" name="原创设计师QQ：598969553          _7"/>
          <p:cNvGrpSpPr/>
          <p:nvPr/>
        </p:nvGrpSpPr>
        <p:grpSpPr>
          <a:xfrm>
            <a:off x="1957236" y="2823788"/>
            <a:ext cx="2365435" cy="892724"/>
            <a:chOff x="7420112" y="434219"/>
            <a:chExt cx="2365435" cy="892724"/>
          </a:xfrm>
        </p:grpSpPr>
        <p:sp>
          <p:nvSpPr>
            <p:cNvPr id="23" name="文本框 8"/>
            <p:cNvSpPr txBox="1"/>
            <p:nvPr/>
          </p:nvSpPr>
          <p:spPr>
            <a:xfrm>
              <a:off x="7420112" y="434219"/>
              <a:ext cx="1620958" cy="662554"/>
            </a:xfrm>
            <a:prstGeom prst="rect">
              <a:avLst/>
            </a:prstGeom>
            <a:noFill/>
          </p:spPr>
          <p:txBody>
            <a:bodyPr wrap="none" rtlCol="0">
              <a:spAutoFit/>
            </a:bodyPr>
            <a:lstStyle>
              <a:defPPr>
                <a:defRPr lang="zh-CN"/>
              </a:defPPr>
              <a:lvl1pPr algn="ctr">
                <a:lnSpc>
                  <a:spcPct val="150000"/>
                </a:lnSpc>
                <a:defRPr sz="2400">
                  <a:solidFill>
                    <a:schemeClr val="bg1"/>
                  </a:solidFill>
                  <a:latin typeface="微软雅黑" panose="020b0503020204020204" pitchFamily="34" charset="-122"/>
                  <a:ea typeface="微软雅黑" panose="020b0503020204020204" pitchFamily="34" charset="-122"/>
                </a:defRPr>
              </a:lvl1pPr>
            </a:lstStyle>
            <a:p>
              <a:r>
                <a:rPr lang="zh-CN" altLang="en-US" sz="2800" b="1" smtClean="0"/>
                <a:t>关于我们</a:t>
              </a:r>
              <a:endParaRPr lang="zh-CN" altLang="en-US" sz="2800" b="1"/>
            </a:p>
          </p:txBody>
        </p:sp>
        <p:sp>
          <p:nvSpPr>
            <p:cNvPr id="24" name="矩形 23"/>
            <p:cNvSpPr/>
            <p:nvPr/>
          </p:nvSpPr>
          <p:spPr>
            <a:xfrm flipH="1">
              <a:off x="7457595" y="1014550"/>
              <a:ext cx="2327952" cy="312393"/>
            </a:xfrm>
            <a:prstGeom prst="rect">
              <a:avLst/>
            </a:prstGeom>
          </p:spPr>
          <p:txBody>
            <a:bodyPr wrap="square">
              <a:spAutoFit/>
            </a:bodyPr>
            <a:lstStyle/>
            <a:p>
              <a:pPr>
                <a:lnSpc>
                  <a:spcPct val="130000"/>
                </a:lnSpc>
              </a:pPr>
              <a:r>
                <a:rPr lang="zh-CN" altLang="en-US" sz="1100">
                  <a:solidFill>
                    <a:schemeClr val="bg1">
                      <a:lumMod val="85000"/>
                    </a:schemeClr>
                  </a:solidFill>
                  <a:cs typeface="+mn-ea"/>
                  <a:sym typeface="+mn-lt"/>
                </a:rPr>
                <a:t>Magic rain studio sales </a:t>
              </a:r>
              <a:r>
                <a:rPr lang="zh-CN" altLang="en-US" sz="1100" smtClean="0">
                  <a:solidFill>
                    <a:schemeClr val="bg1">
                      <a:lumMod val="85000"/>
                    </a:schemeClr>
                  </a:solidFill>
                  <a:cs typeface="+mn-ea"/>
                  <a:sym typeface="+mn-lt"/>
                </a:rPr>
                <a:t>template</a:t>
              </a:r>
              <a:endParaRPr lang="zh-CN" altLang="en-US" sz="1100">
                <a:solidFill>
                  <a:schemeClr val="bg1">
                    <a:lumMod val="85000"/>
                  </a:schemeClr>
                </a:solidFill>
                <a:cs typeface="+mn-ea"/>
                <a:sym typeface="+mn-lt"/>
              </a:endParaRPr>
            </a:p>
          </p:txBody>
        </p:sp>
      </p:grpSp>
      <p:grpSp>
        <p:nvGrpSpPr>
          <p:cNvPr id="28" name="组合 27"/>
          <p:cNvGrpSpPr/>
          <p:nvPr/>
        </p:nvGrpSpPr>
        <p:grpSpPr>
          <a:xfrm>
            <a:off x="976773" y="2964049"/>
            <a:ext cx="721951" cy="721949"/>
            <a:chOff x="5906582" y="1633805"/>
            <a:chExt cx="721951" cy="721949"/>
          </a:xfrm>
        </p:grpSpPr>
        <p:grpSp>
          <p:nvGrpSpPr>
            <p:cNvPr id="29" name="组合 28"/>
            <p:cNvGrpSpPr/>
            <p:nvPr/>
          </p:nvGrpSpPr>
          <p:grpSpPr>
            <a:xfrm>
              <a:off x="5906582" y="1633805"/>
              <a:ext cx="721951" cy="721949"/>
              <a:chOff x="6023132" y="1574390"/>
              <a:chExt cx="681753" cy="681751"/>
            </a:xfrm>
          </p:grpSpPr>
          <p:sp>
            <p:nvSpPr>
              <p:cNvPr id="31" name="椭圆 30"/>
              <p:cNvSpPr/>
              <p:nvPr/>
            </p:nvSpPr>
            <p:spPr>
              <a:xfrm flipH="1">
                <a:off x="6023132" y="1574390"/>
                <a:ext cx="681753" cy="6817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32" name="椭圆 31"/>
              <p:cNvSpPr/>
              <p:nvPr/>
            </p:nvSpPr>
            <p:spPr>
              <a:xfrm flipH="1">
                <a:off x="6079773" y="1631031"/>
                <a:ext cx="568472" cy="568471"/>
              </a:xfrm>
              <a:prstGeom prst="ellipse">
                <a:avLst/>
              </a:prstGeom>
              <a:noFill/>
              <a:ln w="38100">
                <a:solidFill>
                  <a:srgbClr val="7CC2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DDC96D"/>
                  </a:solidFill>
                </a:endParaRPr>
              </a:p>
            </p:txBody>
          </p:sp>
        </p:grpSp>
        <p:sp>
          <p:nvSpPr>
            <p:cNvPr id="30" name="矩形 29"/>
            <p:cNvSpPr/>
            <p:nvPr/>
          </p:nvSpPr>
          <p:spPr>
            <a:xfrm>
              <a:off x="5997736" y="1763946"/>
              <a:ext cx="546945" cy="461665"/>
            </a:xfrm>
            <a:prstGeom prst="rect">
              <a:avLst/>
            </a:prstGeom>
          </p:spPr>
          <p:txBody>
            <a:bodyPr wrap="none">
              <a:spAutoFit/>
            </a:bodyPr>
            <a:lstStyle/>
            <a:p>
              <a:pPr algn="ctr"/>
              <a:r>
                <a:rPr lang="en-US" altLang="zh-CN" sz="2400" smtClean="0">
                  <a:solidFill>
                    <a:schemeClr val="bg1"/>
                  </a:solidFill>
                  <a:latin typeface="微软雅黑" panose="020b0503020204020204" pitchFamily="34" charset="-122"/>
                  <a:ea typeface="微软雅黑" panose="020b0503020204020204" pitchFamily="34" charset="-122"/>
                </a:rPr>
                <a:t>01</a:t>
              </a:r>
              <a:endParaRPr lang="zh-CN" altLang="en-US" sz="2400">
                <a:solidFill>
                  <a:schemeClr val="bg1"/>
                </a:solidFill>
                <a:latin typeface="微软雅黑" panose="020b0503020204020204" pitchFamily="34" charset="-122"/>
                <a:ea typeface="微软雅黑" panose="020b0503020204020204" pitchFamily="34" charset="-122"/>
              </a:endParaRPr>
            </a:p>
          </p:txBody>
        </p:sp>
      </p:grpSp>
      <p:grpSp>
        <p:nvGrpSpPr>
          <p:cNvPr id="48" name="原创设计师QQ：598969553          _7"/>
          <p:cNvGrpSpPr/>
          <p:nvPr/>
        </p:nvGrpSpPr>
        <p:grpSpPr>
          <a:xfrm>
            <a:off x="1957236" y="4221882"/>
            <a:ext cx="2365435" cy="892724"/>
            <a:chOff x="7420112" y="434219"/>
            <a:chExt cx="2365435" cy="892724"/>
          </a:xfrm>
        </p:grpSpPr>
        <p:sp>
          <p:nvSpPr>
            <p:cNvPr id="49" name="文本框 8"/>
            <p:cNvSpPr txBox="1"/>
            <p:nvPr/>
          </p:nvSpPr>
          <p:spPr>
            <a:xfrm>
              <a:off x="7420112" y="434219"/>
              <a:ext cx="1620958" cy="662554"/>
            </a:xfrm>
            <a:prstGeom prst="rect">
              <a:avLst/>
            </a:prstGeom>
            <a:noFill/>
          </p:spPr>
          <p:txBody>
            <a:bodyPr wrap="none" rtlCol="0">
              <a:spAutoFit/>
            </a:bodyPr>
            <a:lstStyle>
              <a:defPPr>
                <a:defRPr lang="zh-CN"/>
              </a:defPPr>
              <a:lvl1pPr algn="ctr">
                <a:lnSpc>
                  <a:spcPct val="150000"/>
                </a:lnSpc>
                <a:defRPr sz="2400">
                  <a:solidFill>
                    <a:schemeClr val="bg1"/>
                  </a:solidFill>
                  <a:latin typeface="微软雅黑" panose="020b0503020204020204" pitchFamily="34" charset="-122"/>
                  <a:ea typeface="微软雅黑" panose="020b0503020204020204" pitchFamily="34" charset="-122"/>
                </a:defRPr>
              </a:lvl1pPr>
            </a:lstStyle>
            <a:p>
              <a:r>
                <a:rPr lang="zh-CN" altLang="en-US" sz="2800" b="1" smtClean="0"/>
                <a:t>产品服务</a:t>
              </a:r>
              <a:endParaRPr lang="zh-CN" altLang="en-US" sz="2800" b="1"/>
            </a:p>
          </p:txBody>
        </p:sp>
        <p:sp>
          <p:nvSpPr>
            <p:cNvPr id="50" name="矩形 49"/>
            <p:cNvSpPr/>
            <p:nvPr/>
          </p:nvSpPr>
          <p:spPr>
            <a:xfrm flipH="1">
              <a:off x="7457595" y="1014550"/>
              <a:ext cx="2327952" cy="312393"/>
            </a:xfrm>
            <a:prstGeom prst="rect">
              <a:avLst/>
            </a:prstGeom>
          </p:spPr>
          <p:txBody>
            <a:bodyPr wrap="square">
              <a:spAutoFit/>
            </a:bodyPr>
            <a:lstStyle/>
            <a:p>
              <a:pPr>
                <a:lnSpc>
                  <a:spcPct val="130000"/>
                </a:lnSpc>
              </a:pPr>
              <a:r>
                <a:rPr lang="zh-CN" altLang="en-US" sz="1100">
                  <a:solidFill>
                    <a:schemeClr val="bg1">
                      <a:lumMod val="85000"/>
                    </a:schemeClr>
                  </a:solidFill>
                  <a:cs typeface="+mn-ea"/>
                  <a:sym typeface="+mn-lt"/>
                </a:rPr>
                <a:t>Magic rain studio sales </a:t>
              </a:r>
              <a:r>
                <a:rPr lang="zh-CN" altLang="en-US" sz="1100" smtClean="0">
                  <a:solidFill>
                    <a:schemeClr val="bg1">
                      <a:lumMod val="85000"/>
                    </a:schemeClr>
                  </a:solidFill>
                  <a:cs typeface="+mn-ea"/>
                  <a:sym typeface="+mn-lt"/>
                </a:rPr>
                <a:t>templata</a:t>
              </a:r>
              <a:endParaRPr lang="zh-CN" altLang="en-US" sz="1100">
                <a:solidFill>
                  <a:schemeClr val="bg1">
                    <a:lumMod val="85000"/>
                  </a:schemeClr>
                </a:solidFill>
                <a:cs typeface="+mn-ea"/>
                <a:sym typeface="+mn-lt"/>
              </a:endParaRPr>
            </a:p>
          </p:txBody>
        </p:sp>
      </p:grpSp>
      <p:grpSp>
        <p:nvGrpSpPr>
          <p:cNvPr id="51" name="组合 50"/>
          <p:cNvGrpSpPr/>
          <p:nvPr/>
        </p:nvGrpSpPr>
        <p:grpSpPr>
          <a:xfrm>
            <a:off x="976773" y="4362143"/>
            <a:ext cx="721951" cy="721949"/>
            <a:chOff x="5906582" y="1633805"/>
            <a:chExt cx="721951" cy="721949"/>
          </a:xfrm>
        </p:grpSpPr>
        <p:grpSp>
          <p:nvGrpSpPr>
            <p:cNvPr id="52" name="组合 51"/>
            <p:cNvGrpSpPr/>
            <p:nvPr/>
          </p:nvGrpSpPr>
          <p:grpSpPr>
            <a:xfrm>
              <a:off x="5906582" y="1633805"/>
              <a:ext cx="721951" cy="721949"/>
              <a:chOff x="6023132" y="1574390"/>
              <a:chExt cx="681753" cy="681751"/>
            </a:xfrm>
          </p:grpSpPr>
          <p:sp>
            <p:nvSpPr>
              <p:cNvPr id="54" name="椭圆 53"/>
              <p:cNvSpPr/>
              <p:nvPr/>
            </p:nvSpPr>
            <p:spPr>
              <a:xfrm flipH="1">
                <a:off x="6023132" y="1574390"/>
                <a:ext cx="681753" cy="6817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55" name="椭圆 54"/>
              <p:cNvSpPr/>
              <p:nvPr/>
            </p:nvSpPr>
            <p:spPr>
              <a:xfrm flipH="1">
                <a:off x="6079773" y="1631031"/>
                <a:ext cx="568472" cy="568471"/>
              </a:xfrm>
              <a:prstGeom prst="ellipse">
                <a:avLst/>
              </a:prstGeom>
              <a:noFill/>
              <a:ln w="38100">
                <a:solidFill>
                  <a:srgbClr val="7CC2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DDC96D"/>
                  </a:solidFill>
                </a:endParaRPr>
              </a:p>
            </p:txBody>
          </p:sp>
        </p:grpSp>
        <p:sp>
          <p:nvSpPr>
            <p:cNvPr id="53" name="矩形 52"/>
            <p:cNvSpPr/>
            <p:nvPr/>
          </p:nvSpPr>
          <p:spPr>
            <a:xfrm>
              <a:off x="5997736" y="1763946"/>
              <a:ext cx="546945" cy="461665"/>
            </a:xfrm>
            <a:prstGeom prst="rect">
              <a:avLst/>
            </a:prstGeom>
          </p:spPr>
          <p:txBody>
            <a:bodyPr wrap="none">
              <a:spAutoFit/>
            </a:bodyPr>
            <a:lstStyle/>
            <a:p>
              <a:pPr algn="ctr"/>
              <a:r>
                <a:rPr lang="en-US" altLang="zh-CN" sz="2400" smtClean="0">
                  <a:solidFill>
                    <a:schemeClr val="bg1"/>
                  </a:solidFill>
                  <a:latin typeface="微软雅黑" panose="020b0503020204020204" pitchFamily="34" charset="-122"/>
                  <a:ea typeface="微软雅黑" panose="020b0503020204020204" pitchFamily="34" charset="-122"/>
                </a:rPr>
                <a:t>03</a:t>
              </a:r>
              <a:endParaRPr lang="zh-CN" altLang="en-US" sz="2400">
                <a:solidFill>
                  <a:schemeClr val="bg1"/>
                </a:solidFill>
                <a:latin typeface="微软雅黑" panose="020b0503020204020204" pitchFamily="34" charset="-122"/>
                <a:ea typeface="微软雅黑" panose="020b0503020204020204" pitchFamily="34" charset="-122"/>
              </a:endParaRPr>
            </a:p>
          </p:txBody>
        </p:sp>
      </p:grpSp>
      <p:grpSp>
        <p:nvGrpSpPr>
          <p:cNvPr id="56" name="原创设计师QQ：598969553          _7"/>
          <p:cNvGrpSpPr/>
          <p:nvPr/>
        </p:nvGrpSpPr>
        <p:grpSpPr>
          <a:xfrm>
            <a:off x="5595119" y="2823788"/>
            <a:ext cx="2327952" cy="892724"/>
            <a:chOff x="7420112" y="434219"/>
            <a:chExt cx="2327952" cy="892724"/>
          </a:xfrm>
        </p:grpSpPr>
        <p:sp>
          <p:nvSpPr>
            <p:cNvPr id="57" name="文本框 8"/>
            <p:cNvSpPr txBox="1"/>
            <p:nvPr/>
          </p:nvSpPr>
          <p:spPr>
            <a:xfrm>
              <a:off x="7420112" y="434219"/>
              <a:ext cx="1620958" cy="662554"/>
            </a:xfrm>
            <a:prstGeom prst="rect">
              <a:avLst/>
            </a:prstGeom>
            <a:noFill/>
          </p:spPr>
          <p:txBody>
            <a:bodyPr wrap="none" rtlCol="0">
              <a:spAutoFit/>
            </a:bodyPr>
            <a:lstStyle>
              <a:defPPr>
                <a:defRPr lang="zh-CN"/>
              </a:defPPr>
              <a:lvl1pPr algn="ctr">
                <a:lnSpc>
                  <a:spcPct val="150000"/>
                </a:lnSpc>
                <a:defRPr sz="2400">
                  <a:solidFill>
                    <a:schemeClr val="bg1"/>
                  </a:solidFill>
                  <a:latin typeface="微软雅黑" panose="020b0503020204020204" pitchFamily="34" charset="-122"/>
                  <a:ea typeface="微软雅黑" panose="020b0503020204020204" pitchFamily="34" charset="-122"/>
                </a:defRPr>
              </a:lvl1pPr>
            </a:lstStyle>
            <a:p>
              <a:r>
                <a:rPr lang="zh-CN" altLang="en-US" sz="2800" b="1" smtClean="0"/>
                <a:t>企业文化</a:t>
              </a:r>
              <a:endParaRPr lang="zh-CN" altLang="en-US" sz="2800" b="1"/>
            </a:p>
          </p:txBody>
        </p:sp>
        <p:sp>
          <p:nvSpPr>
            <p:cNvPr id="58" name="矩形 57"/>
            <p:cNvSpPr/>
            <p:nvPr/>
          </p:nvSpPr>
          <p:spPr>
            <a:xfrm flipH="1">
              <a:off x="7420112" y="1014550"/>
              <a:ext cx="2327952" cy="312393"/>
            </a:xfrm>
            <a:prstGeom prst="rect">
              <a:avLst/>
            </a:prstGeom>
          </p:spPr>
          <p:txBody>
            <a:bodyPr wrap="square">
              <a:spAutoFit/>
            </a:bodyPr>
            <a:lstStyle/>
            <a:p>
              <a:pPr>
                <a:lnSpc>
                  <a:spcPct val="130000"/>
                </a:lnSpc>
              </a:pPr>
              <a:r>
                <a:rPr lang="zh-CN" altLang="en-US" sz="1100">
                  <a:solidFill>
                    <a:schemeClr val="bg1">
                      <a:lumMod val="85000"/>
                    </a:schemeClr>
                  </a:solidFill>
                  <a:cs typeface="+mn-ea"/>
                  <a:sym typeface="+mn-lt"/>
                </a:rPr>
                <a:t>Magic rain studio sales </a:t>
              </a:r>
              <a:r>
                <a:rPr lang="zh-CN" altLang="en-US" sz="1100" smtClean="0">
                  <a:solidFill>
                    <a:schemeClr val="bg1">
                      <a:lumMod val="85000"/>
                    </a:schemeClr>
                  </a:solidFill>
                  <a:cs typeface="+mn-ea"/>
                  <a:sym typeface="+mn-lt"/>
                </a:rPr>
                <a:t>templa</a:t>
              </a:r>
              <a:r>
                <a:rPr lang="en-US" altLang="zh-CN" sz="1100" smtClean="0">
                  <a:solidFill>
                    <a:schemeClr val="bg1">
                      <a:lumMod val="85000"/>
                    </a:schemeClr>
                  </a:solidFill>
                  <a:cs typeface="+mn-ea"/>
                  <a:sym typeface="+mn-lt"/>
                </a:rPr>
                <a:t>t</a:t>
              </a:r>
              <a:r>
                <a:rPr lang="zh-CN" altLang="en-US" sz="1100" smtClean="0">
                  <a:solidFill>
                    <a:schemeClr val="bg1">
                      <a:lumMod val="85000"/>
                    </a:schemeClr>
                  </a:solidFill>
                  <a:cs typeface="+mn-ea"/>
                  <a:sym typeface="+mn-lt"/>
                </a:rPr>
                <a:t>a</a:t>
              </a:r>
              <a:endParaRPr lang="zh-CN" altLang="en-US" sz="1100">
                <a:solidFill>
                  <a:schemeClr val="bg1">
                    <a:lumMod val="85000"/>
                  </a:schemeClr>
                </a:solidFill>
                <a:cs typeface="+mn-ea"/>
                <a:sym typeface="+mn-lt"/>
              </a:endParaRPr>
            </a:p>
          </p:txBody>
        </p:sp>
      </p:grpSp>
      <p:grpSp>
        <p:nvGrpSpPr>
          <p:cNvPr id="59" name="组合 58"/>
          <p:cNvGrpSpPr/>
          <p:nvPr/>
        </p:nvGrpSpPr>
        <p:grpSpPr>
          <a:xfrm>
            <a:off x="4614656" y="2964049"/>
            <a:ext cx="721951" cy="721949"/>
            <a:chOff x="5906582" y="1633805"/>
            <a:chExt cx="721951" cy="721949"/>
          </a:xfrm>
        </p:grpSpPr>
        <p:grpSp>
          <p:nvGrpSpPr>
            <p:cNvPr id="60" name="组合 59"/>
            <p:cNvGrpSpPr/>
            <p:nvPr/>
          </p:nvGrpSpPr>
          <p:grpSpPr>
            <a:xfrm>
              <a:off x="5906582" y="1633805"/>
              <a:ext cx="721951" cy="721949"/>
              <a:chOff x="6023132" y="1574390"/>
              <a:chExt cx="681753" cy="681751"/>
            </a:xfrm>
          </p:grpSpPr>
          <p:sp>
            <p:nvSpPr>
              <p:cNvPr id="62" name="椭圆 61"/>
              <p:cNvSpPr/>
              <p:nvPr/>
            </p:nvSpPr>
            <p:spPr>
              <a:xfrm flipH="1">
                <a:off x="6023132" y="1574390"/>
                <a:ext cx="681753" cy="6817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63" name="椭圆 62"/>
              <p:cNvSpPr/>
              <p:nvPr/>
            </p:nvSpPr>
            <p:spPr>
              <a:xfrm flipH="1">
                <a:off x="6079773" y="1631031"/>
                <a:ext cx="568472" cy="568471"/>
              </a:xfrm>
              <a:prstGeom prst="ellipse">
                <a:avLst/>
              </a:prstGeom>
              <a:noFill/>
              <a:ln w="38100">
                <a:solidFill>
                  <a:srgbClr val="7CC2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DDC96D"/>
                  </a:solidFill>
                </a:endParaRPr>
              </a:p>
            </p:txBody>
          </p:sp>
        </p:grpSp>
        <p:sp>
          <p:nvSpPr>
            <p:cNvPr id="61" name="矩形 60"/>
            <p:cNvSpPr/>
            <p:nvPr/>
          </p:nvSpPr>
          <p:spPr>
            <a:xfrm>
              <a:off x="5997736" y="1763946"/>
              <a:ext cx="546945" cy="461665"/>
            </a:xfrm>
            <a:prstGeom prst="rect">
              <a:avLst/>
            </a:prstGeom>
          </p:spPr>
          <p:txBody>
            <a:bodyPr wrap="none">
              <a:spAutoFit/>
            </a:bodyPr>
            <a:lstStyle/>
            <a:p>
              <a:pPr algn="ctr"/>
              <a:r>
                <a:rPr lang="en-US" altLang="zh-CN" sz="2400" smtClean="0">
                  <a:solidFill>
                    <a:schemeClr val="bg1"/>
                  </a:solidFill>
                  <a:latin typeface="微软雅黑" panose="020b0503020204020204" pitchFamily="34" charset="-122"/>
                  <a:ea typeface="微软雅黑" panose="020b0503020204020204" pitchFamily="34" charset="-122"/>
                </a:rPr>
                <a:t>02</a:t>
              </a:r>
              <a:endParaRPr lang="zh-CN" altLang="en-US" sz="2400">
                <a:solidFill>
                  <a:schemeClr val="bg1"/>
                </a:solidFill>
                <a:latin typeface="微软雅黑" panose="020b0503020204020204" pitchFamily="34" charset="-122"/>
                <a:ea typeface="微软雅黑" panose="020b0503020204020204" pitchFamily="34" charset="-122"/>
              </a:endParaRPr>
            </a:p>
          </p:txBody>
        </p:sp>
      </p:grpSp>
      <p:grpSp>
        <p:nvGrpSpPr>
          <p:cNvPr id="64" name="原创设计师QQ：598969553          _7"/>
          <p:cNvGrpSpPr/>
          <p:nvPr/>
        </p:nvGrpSpPr>
        <p:grpSpPr>
          <a:xfrm>
            <a:off x="5595119" y="4221882"/>
            <a:ext cx="2376264" cy="892724"/>
            <a:chOff x="7420112" y="434219"/>
            <a:chExt cx="2376264" cy="892724"/>
          </a:xfrm>
        </p:grpSpPr>
        <p:sp>
          <p:nvSpPr>
            <p:cNvPr id="65" name="文本框 8"/>
            <p:cNvSpPr txBox="1"/>
            <p:nvPr/>
          </p:nvSpPr>
          <p:spPr>
            <a:xfrm>
              <a:off x="7420112" y="434219"/>
              <a:ext cx="1620957" cy="662554"/>
            </a:xfrm>
            <a:prstGeom prst="rect">
              <a:avLst/>
            </a:prstGeom>
            <a:noFill/>
          </p:spPr>
          <p:txBody>
            <a:bodyPr wrap="none" rtlCol="0">
              <a:spAutoFit/>
            </a:bodyPr>
            <a:lstStyle>
              <a:defPPr>
                <a:defRPr lang="zh-CN"/>
              </a:defPPr>
              <a:lvl1pPr algn="ctr">
                <a:lnSpc>
                  <a:spcPct val="150000"/>
                </a:lnSpc>
                <a:defRPr sz="2400">
                  <a:solidFill>
                    <a:schemeClr val="bg1"/>
                  </a:solidFill>
                  <a:latin typeface="微软雅黑" panose="020b0503020204020204" pitchFamily="34" charset="-122"/>
                  <a:ea typeface="微软雅黑" panose="020b0503020204020204" pitchFamily="34" charset="-122"/>
                </a:defRPr>
              </a:lvl1pPr>
            </a:lstStyle>
            <a:p>
              <a:r>
                <a:rPr lang="zh-CN" altLang="en-US" sz="2800" b="1" smtClean="0"/>
                <a:t>展望未来</a:t>
              </a:r>
              <a:endParaRPr lang="en-US" altLang="zh-CN" sz="2800" b="1" smtClean="0"/>
            </a:p>
          </p:txBody>
        </p:sp>
        <p:sp>
          <p:nvSpPr>
            <p:cNvPr id="66" name="矩形 65"/>
            <p:cNvSpPr/>
            <p:nvPr/>
          </p:nvSpPr>
          <p:spPr>
            <a:xfrm flipH="1">
              <a:off x="7468424" y="1014550"/>
              <a:ext cx="2327952" cy="312393"/>
            </a:xfrm>
            <a:prstGeom prst="rect">
              <a:avLst/>
            </a:prstGeom>
          </p:spPr>
          <p:txBody>
            <a:bodyPr wrap="square">
              <a:spAutoFit/>
            </a:bodyPr>
            <a:lstStyle/>
            <a:p>
              <a:pPr>
                <a:lnSpc>
                  <a:spcPct val="130000"/>
                </a:lnSpc>
              </a:pPr>
              <a:r>
                <a:rPr lang="zh-CN" altLang="en-US" sz="1100">
                  <a:solidFill>
                    <a:schemeClr val="bg1">
                      <a:lumMod val="85000"/>
                    </a:schemeClr>
                  </a:solidFill>
                  <a:cs typeface="+mn-ea"/>
                  <a:sym typeface="+mn-lt"/>
                </a:rPr>
                <a:t>Magic rain studio sales </a:t>
              </a:r>
              <a:r>
                <a:rPr lang="zh-CN" altLang="en-US" sz="1100" smtClean="0">
                  <a:solidFill>
                    <a:schemeClr val="bg1">
                      <a:lumMod val="85000"/>
                    </a:schemeClr>
                  </a:solidFill>
                  <a:cs typeface="+mn-ea"/>
                  <a:sym typeface="+mn-lt"/>
                </a:rPr>
                <a:t>templata</a:t>
              </a:r>
              <a:endParaRPr lang="zh-CN" altLang="en-US" sz="1100">
                <a:solidFill>
                  <a:schemeClr val="bg1">
                    <a:lumMod val="85000"/>
                  </a:schemeClr>
                </a:solidFill>
                <a:cs typeface="+mn-ea"/>
                <a:sym typeface="+mn-lt"/>
              </a:endParaRPr>
            </a:p>
          </p:txBody>
        </p:sp>
      </p:grpSp>
      <p:grpSp>
        <p:nvGrpSpPr>
          <p:cNvPr id="67" name="组合 66"/>
          <p:cNvGrpSpPr/>
          <p:nvPr/>
        </p:nvGrpSpPr>
        <p:grpSpPr>
          <a:xfrm>
            <a:off x="4614656" y="4362143"/>
            <a:ext cx="721951" cy="721949"/>
            <a:chOff x="5906582" y="1633805"/>
            <a:chExt cx="721951" cy="721949"/>
          </a:xfrm>
        </p:grpSpPr>
        <p:grpSp>
          <p:nvGrpSpPr>
            <p:cNvPr id="68" name="组合 67"/>
            <p:cNvGrpSpPr/>
            <p:nvPr/>
          </p:nvGrpSpPr>
          <p:grpSpPr>
            <a:xfrm>
              <a:off x="5906582" y="1633805"/>
              <a:ext cx="721951" cy="721949"/>
              <a:chOff x="6023132" y="1574390"/>
              <a:chExt cx="681753" cy="681751"/>
            </a:xfrm>
          </p:grpSpPr>
          <p:sp>
            <p:nvSpPr>
              <p:cNvPr id="70" name="椭圆 69"/>
              <p:cNvSpPr/>
              <p:nvPr/>
            </p:nvSpPr>
            <p:spPr>
              <a:xfrm flipH="1">
                <a:off x="6023132" y="1574390"/>
                <a:ext cx="681753" cy="68175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71" name="椭圆 70"/>
              <p:cNvSpPr/>
              <p:nvPr/>
            </p:nvSpPr>
            <p:spPr>
              <a:xfrm flipH="1">
                <a:off x="6079773" y="1631031"/>
                <a:ext cx="568472" cy="568471"/>
              </a:xfrm>
              <a:prstGeom prst="ellipse">
                <a:avLst/>
              </a:prstGeom>
              <a:noFill/>
              <a:ln w="38100">
                <a:solidFill>
                  <a:srgbClr val="7CC2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DDC96D"/>
                  </a:solidFill>
                </a:endParaRPr>
              </a:p>
            </p:txBody>
          </p:sp>
        </p:grpSp>
        <p:sp>
          <p:nvSpPr>
            <p:cNvPr id="69" name="矩形 68"/>
            <p:cNvSpPr/>
            <p:nvPr/>
          </p:nvSpPr>
          <p:spPr>
            <a:xfrm>
              <a:off x="5997736" y="1763946"/>
              <a:ext cx="546945" cy="461665"/>
            </a:xfrm>
            <a:prstGeom prst="rect">
              <a:avLst/>
            </a:prstGeom>
          </p:spPr>
          <p:txBody>
            <a:bodyPr wrap="none">
              <a:spAutoFit/>
            </a:bodyPr>
            <a:lstStyle/>
            <a:p>
              <a:pPr algn="ctr"/>
              <a:r>
                <a:rPr lang="en-US" altLang="zh-CN" sz="2400" smtClean="0">
                  <a:solidFill>
                    <a:schemeClr val="bg1"/>
                  </a:solidFill>
                  <a:latin typeface="微软雅黑" panose="020b0503020204020204" pitchFamily="34" charset="-122"/>
                  <a:ea typeface="微软雅黑" panose="020b0503020204020204" pitchFamily="34" charset="-122"/>
                </a:rPr>
                <a:t>04</a:t>
              </a:r>
              <a:endParaRPr lang="zh-CN" altLang="en-US" sz="240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2" presetClass="entr" presetSubtype="8"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1000"/>
                                        <p:tgtEl>
                                          <p:spTgt spid="22"/>
                                        </p:tgtEl>
                                      </p:cBhvr>
                                    </p:animEffect>
                                  </p:childTnLst>
                                </p:cTn>
                              </p:par>
                            </p:childTnLst>
                          </p:cTn>
                        </p:par>
                        <p:par>
                          <p:cTn id="14" fill="hold" nodeType="afterGroup">
                            <p:stCondLst>
                              <p:cond delay="2000"/>
                            </p:stCondLst>
                            <p:childTnLst>
                              <p:par>
                                <p:cTn id="15" presetID="21" presetClass="entr" presetSubtype="1"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heel(1)">
                                      <p:cBhvr>
                                        <p:cTn id="17" dur="500"/>
                                        <p:tgtEl>
                                          <p:spTgt spid="28"/>
                                        </p:tgtEl>
                                      </p:cBhvr>
                                    </p:animEffect>
                                  </p:childTnLst>
                                </p:cTn>
                              </p:par>
                            </p:childTnLst>
                          </p:cTn>
                        </p:par>
                        <p:par>
                          <p:cTn id="18" fill="hold" nodeType="afterGroup">
                            <p:stCondLst>
                              <p:cond delay="2500"/>
                            </p:stCondLst>
                            <p:childTnLst>
                              <p:par>
                                <p:cTn id="19" presetID="22" presetClass="entr" presetSubtype="8"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wipe(left)">
                                      <p:cBhvr>
                                        <p:cTn id="21" dur="1000"/>
                                        <p:tgtEl>
                                          <p:spTgt spid="48"/>
                                        </p:tgtEl>
                                      </p:cBhvr>
                                    </p:animEffect>
                                  </p:childTnLst>
                                </p:cTn>
                              </p:par>
                            </p:childTnLst>
                          </p:cTn>
                        </p:par>
                        <p:par>
                          <p:cTn id="22" fill="hold" nodeType="afterGroup">
                            <p:stCondLst>
                              <p:cond delay="3500"/>
                            </p:stCondLst>
                            <p:childTnLst>
                              <p:par>
                                <p:cTn id="23" presetID="21" presetClass="entr" presetSubtype="1" fill="hold" nodeType="after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heel(1)">
                                      <p:cBhvr>
                                        <p:cTn id="25" dur="500"/>
                                        <p:tgtEl>
                                          <p:spTgt spid="51"/>
                                        </p:tgtEl>
                                      </p:cBhvr>
                                    </p:animEffect>
                                  </p:childTnLst>
                                </p:cTn>
                              </p:par>
                            </p:childTnLst>
                          </p:cTn>
                        </p:par>
                        <p:par>
                          <p:cTn id="26" fill="hold" nodeType="afterGroup">
                            <p:stCondLst>
                              <p:cond delay="4000"/>
                            </p:stCondLst>
                            <p:childTnLst>
                              <p:par>
                                <p:cTn id="27" presetID="22" presetClass="entr" presetSubtype="8" fill="hold" nodeType="after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wipe(left)">
                                      <p:cBhvr>
                                        <p:cTn id="29" dur="1000"/>
                                        <p:tgtEl>
                                          <p:spTgt spid="56"/>
                                        </p:tgtEl>
                                      </p:cBhvr>
                                    </p:animEffect>
                                  </p:childTnLst>
                                </p:cTn>
                              </p:par>
                            </p:childTnLst>
                          </p:cTn>
                        </p:par>
                        <p:par>
                          <p:cTn id="30" fill="hold" nodeType="afterGroup">
                            <p:stCondLst>
                              <p:cond delay="5000"/>
                            </p:stCondLst>
                            <p:childTnLst>
                              <p:par>
                                <p:cTn id="31" presetID="21" presetClass="entr" presetSubtype="1" fill="hold" nodeType="after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wheel(1)">
                                      <p:cBhvr>
                                        <p:cTn id="33" dur="500"/>
                                        <p:tgtEl>
                                          <p:spTgt spid="59"/>
                                        </p:tgtEl>
                                      </p:cBhvr>
                                    </p:animEffect>
                                  </p:childTnLst>
                                </p:cTn>
                              </p:par>
                            </p:childTnLst>
                          </p:cTn>
                        </p:par>
                        <p:par>
                          <p:cTn id="34" fill="hold" nodeType="afterGroup">
                            <p:stCondLst>
                              <p:cond delay="5500"/>
                            </p:stCondLst>
                            <p:childTnLst>
                              <p:par>
                                <p:cTn id="35" presetID="22" presetClass="entr" presetSubtype="8" fill="hold" nodeType="after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wipe(left)">
                                      <p:cBhvr>
                                        <p:cTn id="37" dur="1000"/>
                                        <p:tgtEl>
                                          <p:spTgt spid="64"/>
                                        </p:tgtEl>
                                      </p:cBhvr>
                                    </p:animEffect>
                                  </p:childTnLst>
                                </p:cTn>
                              </p:par>
                            </p:childTnLst>
                          </p:cTn>
                        </p:par>
                        <p:par>
                          <p:cTn id="38" fill="hold" nodeType="afterGroup">
                            <p:stCondLst>
                              <p:cond delay="6500"/>
                            </p:stCondLst>
                            <p:childTnLst>
                              <p:par>
                                <p:cTn id="39" presetID="21" presetClass="entr" presetSubtype="1" fill="hold" nodeType="after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wheel(1)">
                                      <p:cBhvr>
                                        <p:cTn id="41"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9383" y="2628548"/>
            <a:ext cx="6210474" cy="4335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Placeholder 3"/>
          <p:cNvSpPr>
            <a:spLocks noChangeArrowheads="1"/>
          </p:cNvSpPr>
          <p:nvPr/>
        </p:nvSpPr>
        <p:spPr bwMode="auto">
          <a:xfrm>
            <a:off x="6817690" y="2197661"/>
            <a:ext cx="301903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000">
                <a:solidFill>
                  <a:schemeClr val="tx1"/>
                </a:solidFill>
                <a:latin typeface="Arial"/>
                <a:ea typeface="宋体" panose="02010600030101010101" pitchFamily="2" charset="-122"/>
              </a:defRPr>
            </a:lvl1pPr>
            <a:lvl2pPr marL="742950" indent="-285750" eaLnBrk="0" hangingPunct="0">
              <a:defRPr sz="2000">
                <a:solidFill>
                  <a:schemeClr val="tx1"/>
                </a:solidFill>
                <a:latin typeface="Arial"/>
                <a:ea typeface="宋体" panose="02010600030101010101" pitchFamily="2" charset="-122"/>
              </a:defRPr>
            </a:lvl2pPr>
            <a:lvl3pPr marL="1143000" indent="-228600" eaLnBrk="0" hangingPunct="0">
              <a:defRPr sz="2000">
                <a:solidFill>
                  <a:schemeClr val="tx1"/>
                </a:solidFill>
                <a:latin typeface="Arial"/>
                <a:ea typeface="宋体" panose="02010600030101010101" pitchFamily="2" charset="-122"/>
              </a:defRPr>
            </a:lvl3pPr>
            <a:lvl4pPr marL="1600200" indent="-228600" eaLnBrk="0" hangingPunct="0">
              <a:defRPr sz="2000">
                <a:solidFill>
                  <a:schemeClr val="tx1"/>
                </a:solidFill>
                <a:latin typeface="Arial"/>
                <a:ea typeface="宋体" panose="02010600030101010101" pitchFamily="2" charset="-122"/>
              </a:defRPr>
            </a:lvl4pPr>
            <a:lvl5pPr marL="2057400" indent="-228600" eaLnBrk="0" hangingPunct="0">
              <a:defRPr sz="2000">
                <a:solidFill>
                  <a:schemeClr val="tx1"/>
                </a:solidFill>
                <a:latin typeface="Arial"/>
                <a:ea typeface="宋体" panose="02010600030101010101" pitchFamily="2" charset="-122"/>
              </a:defRPr>
            </a:lvl5pPr>
            <a:lvl6pPr marL="25146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6pPr>
            <a:lvl7pPr marL="29718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7pPr>
            <a:lvl8pPr marL="34290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8pPr>
            <a:lvl9pPr marL="38862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9pPr>
          </a:lstStyle>
          <a:p>
            <a:pPr eaLnBrk="1" hangingPunct="1">
              <a:spcBef>
                <a:spcPct val="20000"/>
              </a:spcBef>
            </a:pPr>
            <a:r>
              <a:rPr lang="zh-CN" altLang="en-US" sz="1400">
                <a:solidFill>
                  <a:srgbClr val="F2F2F2"/>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a:t>
            </a:r>
            <a:endParaRPr lang="zh-CN" altLang="en-US" sz="3600">
              <a:solidFill>
                <a:srgbClr val="F2F2F2"/>
              </a:solidFill>
            </a:endParaRPr>
          </a:p>
        </p:txBody>
      </p:sp>
      <p:sp>
        <p:nvSpPr>
          <p:cNvPr id="7" name="Text Placeholder 3"/>
          <p:cNvSpPr>
            <a:spLocks noChangeArrowheads="1"/>
          </p:cNvSpPr>
          <p:nvPr/>
        </p:nvSpPr>
        <p:spPr bwMode="auto">
          <a:xfrm>
            <a:off x="6822381" y="2937051"/>
            <a:ext cx="302120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000">
                <a:solidFill>
                  <a:schemeClr val="tx1"/>
                </a:solidFill>
                <a:latin typeface="Arial"/>
                <a:ea typeface="宋体" panose="02010600030101010101" pitchFamily="2" charset="-122"/>
              </a:defRPr>
            </a:lvl1pPr>
            <a:lvl2pPr marL="742950" indent="-285750" eaLnBrk="0" hangingPunct="0">
              <a:defRPr sz="2000">
                <a:solidFill>
                  <a:schemeClr val="tx1"/>
                </a:solidFill>
                <a:latin typeface="Arial"/>
                <a:ea typeface="宋体" panose="02010600030101010101" pitchFamily="2" charset="-122"/>
              </a:defRPr>
            </a:lvl2pPr>
            <a:lvl3pPr marL="1143000" indent="-228600" eaLnBrk="0" hangingPunct="0">
              <a:defRPr sz="2000">
                <a:solidFill>
                  <a:schemeClr val="tx1"/>
                </a:solidFill>
                <a:latin typeface="Arial"/>
                <a:ea typeface="宋体" panose="02010600030101010101" pitchFamily="2" charset="-122"/>
              </a:defRPr>
            </a:lvl3pPr>
            <a:lvl4pPr marL="1600200" indent="-228600" eaLnBrk="0" hangingPunct="0">
              <a:defRPr sz="2000">
                <a:solidFill>
                  <a:schemeClr val="tx1"/>
                </a:solidFill>
                <a:latin typeface="Arial"/>
                <a:ea typeface="宋体" panose="02010600030101010101" pitchFamily="2" charset="-122"/>
              </a:defRPr>
            </a:lvl4pPr>
            <a:lvl5pPr marL="2057400" indent="-228600" eaLnBrk="0" hangingPunct="0">
              <a:defRPr sz="2000">
                <a:solidFill>
                  <a:schemeClr val="tx1"/>
                </a:solidFill>
                <a:latin typeface="Arial"/>
                <a:ea typeface="宋体" panose="02010600030101010101" pitchFamily="2" charset="-122"/>
              </a:defRPr>
            </a:lvl5pPr>
            <a:lvl6pPr marL="25146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6pPr>
            <a:lvl7pPr marL="29718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7pPr>
            <a:lvl8pPr marL="34290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8pPr>
            <a:lvl9pPr marL="38862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9pPr>
          </a:lstStyle>
          <a:p>
            <a:pPr eaLnBrk="1" hangingPunct="1">
              <a:spcBef>
                <a:spcPct val="20000"/>
              </a:spcBef>
            </a:pPr>
            <a:r>
              <a:rPr lang="zh-CN" altLang="en-US" sz="1400">
                <a:solidFill>
                  <a:srgbClr val="F2F2F2"/>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a:t>
            </a:r>
            <a:endParaRPr lang="zh-CN" altLang="en-US" sz="3600">
              <a:solidFill>
                <a:srgbClr val="F2F2F2"/>
              </a:solidFill>
            </a:endParaRPr>
          </a:p>
        </p:txBody>
      </p:sp>
      <p:sp>
        <p:nvSpPr>
          <p:cNvPr id="8" name="Text Placeholder 3"/>
          <p:cNvSpPr>
            <a:spLocks noChangeArrowheads="1"/>
          </p:cNvSpPr>
          <p:nvPr/>
        </p:nvSpPr>
        <p:spPr bwMode="auto">
          <a:xfrm>
            <a:off x="6822381" y="3654909"/>
            <a:ext cx="302121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000">
                <a:solidFill>
                  <a:schemeClr val="tx1"/>
                </a:solidFill>
                <a:latin typeface="Arial"/>
                <a:ea typeface="宋体" panose="02010600030101010101" pitchFamily="2" charset="-122"/>
              </a:defRPr>
            </a:lvl1pPr>
            <a:lvl2pPr marL="742950" indent="-285750" eaLnBrk="0" hangingPunct="0">
              <a:defRPr sz="2000">
                <a:solidFill>
                  <a:schemeClr val="tx1"/>
                </a:solidFill>
                <a:latin typeface="Arial"/>
                <a:ea typeface="宋体" panose="02010600030101010101" pitchFamily="2" charset="-122"/>
              </a:defRPr>
            </a:lvl2pPr>
            <a:lvl3pPr marL="1143000" indent="-228600" eaLnBrk="0" hangingPunct="0">
              <a:defRPr sz="2000">
                <a:solidFill>
                  <a:schemeClr val="tx1"/>
                </a:solidFill>
                <a:latin typeface="Arial"/>
                <a:ea typeface="宋体" panose="02010600030101010101" pitchFamily="2" charset="-122"/>
              </a:defRPr>
            </a:lvl3pPr>
            <a:lvl4pPr marL="1600200" indent="-228600" eaLnBrk="0" hangingPunct="0">
              <a:defRPr sz="2000">
                <a:solidFill>
                  <a:schemeClr val="tx1"/>
                </a:solidFill>
                <a:latin typeface="Arial"/>
                <a:ea typeface="宋体" panose="02010600030101010101" pitchFamily="2" charset="-122"/>
              </a:defRPr>
            </a:lvl4pPr>
            <a:lvl5pPr marL="2057400" indent="-228600" eaLnBrk="0" hangingPunct="0">
              <a:defRPr sz="2000">
                <a:solidFill>
                  <a:schemeClr val="tx1"/>
                </a:solidFill>
                <a:latin typeface="Arial"/>
                <a:ea typeface="宋体" panose="02010600030101010101" pitchFamily="2" charset="-122"/>
              </a:defRPr>
            </a:lvl5pPr>
            <a:lvl6pPr marL="25146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6pPr>
            <a:lvl7pPr marL="29718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7pPr>
            <a:lvl8pPr marL="34290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8pPr>
            <a:lvl9pPr marL="3886200" indent="-228600" defTabSz="1031875" eaLnBrk="0" fontAlgn="base" hangingPunct="0">
              <a:spcBef>
                <a:spcPct val="0"/>
              </a:spcBef>
              <a:spcAft>
                <a:spcPct val="0"/>
              </a:spcAft>
              <a:buFont typeface="Arial"/>
              <a:defRPr sz="2000">
                <a:solidFill>
                  <a:schemeClr val="tx1"/>
                </a:solidFill>
                <a:latin typeface="Arial"/>
                <a:ea typeface="宋体" panose="02010600030101010101" pitchFamily="2" charset="-122"/>
              </a:defRPr>
            </a:lvl9pPr>
          </a:lstStyle>
          <a:p>
            <a:pPr eaLnBrk="1" hangingPunct="1">
              <a:spcBef>
                <a:spcPct val="20000"/>
              </a:spcBef>
            </a:pPr>
            <a:r>
              <a:rPr lang="zh-CN" altLang="en-US" sz="1400">
                <a:solidFill>
                  <a:srgbClr val="F2F2F2"/>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a:t>
            </a:r>
            <a:endParaRPr lang="zh-CN" altLang="en-US" sz="3600">
              <a:solidFill>
                <a:srgbClr val="F2F2F2"/>
              </a:solidFill>
            </a:endParaRPr>
          </a:p>
        </p:txBody>
      </p:sp>
      <p:sp>
        <p:nvSpPr>
          <p:cNvPr id="18" name="TextBox 17"/>
          <p:cNvSpPr txBox="1"/>
          <p:nvPr/>
        </p:nvSpPr>
        <p:spPr>
          <a:xfrm>
            <a:off x="6747247" y="4365898"/>
            <a:ext cx="4242793" cy="757130"/>
          </a:xfrm>
          <a:prstGeom prst="rect">
            <a:avLst/>
          </a:prstGeom>
          <a:noFill/>
        </p:spPr>
        <p:txBody>
          <a:bodyPr wrap="square">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algn="just">
              <a:lnSpc>
                <a:spcPct val="120000"/>
              </a:lnSpc>
            </a:pPr>
            <a:r>
              <a:rPr lang="zh-CN" altLang="en-US" sz="1200" smtClean="0">
                <a:solidFill>
                  <a:srgbClr val="F2F2F2"/>
                </a:solidFill>
              </a:rPr>
              <a:t>项目描述文字</a:t>
            </a:r>
            <a:r>
              <a:rPr lang="zh-CN" altLang="en-US" sz="1200">
                <a:solidFill>
                  <a:srgbClr val="F2F2F2"/>
                </a:solidFill>
              </a:rPr>
              <a:t>项目描述</a:t>
            </a:r>
            <a:r>
              <a:rPr lang="zh-CN" altLang="en-US" sz="1200" smtClean="0">
                <a:solidFill>
                  <a:srgbClr val="F2F2F2"/>
                </a:solidFill>
              </a:rPr>
              <a:t>文字项目</a:t>
            </a:r>
            <a:r>
              <a:rPr lang="zh-CN" altLang="en-US" sz="1200">
                <a:solidFill>
                  <a:srgbClr val="F2F2F2"/>
                </a:solidFill>
              </a:rPr>
              <a:t>描述</a:t>
            </a:r>
            <a:r>
              <a:rPr lang="zh-CN" altLang="en-US" sz="1200" smtClean="0">
                <a:solidFill>
                  <a:srgbClr val="F2F2F2"/>
                </a:solidFill>
              </a:rPr>
              <a:t>文字项目</a:t>
            </a:r>
            <a:r>
              <a:rPr lang="zh-CN" altLang="en-US" sz="1200">
                <a:solidFill>
                  <a:srgbClr val="F2F2F2"/>
                </a:solidFill>
              </a:rPr>
              <a:t>描述</a:t>
            </a:r>
            <a:r>
              <a:rPr lang="zh-CN" altLang="en-US" sz="1200" smtClean="0">
                <a:solidFill>
                  <a:srgbClr val="F2F2F2"/>
                </a:solidFill>
              </a:rPr>
              <a:t>文字项目</a:t>
            </a:r>
            <a:r>
              <a:rPr lang="zh-CN" altLang="en-US" sz="1200">
                <a:solidFill>
                  <a:srgbClr val="F2F2F2"/>
                </a:solidFill>
              </a:rPr>
              <a:t>描述</a:t>
            </a:r>
            <a:r>
              <a:rPr lang="zh-CN" altLang="en-US" sz="1200" smtClean="0">
                <a:solidFill>
                  <a:srgbClr val="F2F2F2"/>
                </a:solidFill>
              </a:rPr>
              <a:t>文字项目</a:t>
            </a:r>
            <a:r>
              <a:rPr lang="zh-CN" altLang="en-US" sz="1200">
                <a:solidFill>
                  <a:srgbClr val="F2F2F2"/>
                </a:solidFill>
              </a:rPr>
              <a:t>描述</a:t>
            </a:r>
            <a:r>
              <a:rPr lang="zh-CN" altLang="en-US" sz="1200" smtClean="0">
                <a:solidFill>
                  <a:srgbClr val="F2F2F2"/>
                </a:solidFill>
              </a:rPr>
              <a:t>文字</a:t>
            </a:r>
            <a:r>
              <a:rPr lang="zh-CN" altLang="en-US" sz="1200">
                <a:solidFill>
                  <a:srgbClr val="F2F2F2"/>
                </a:solidFill>
              </a:rPr>
              <a:t>项目描述</a:t>
            </a:r>
            <a:r>
              <a:rPr lang="zh-CN" altLang="en-US" sz="1200" smtClean="0">
                <a:solidFill>
                  <a:srgbClr val="F2F2F2"/>
                </a:solidFill>
              </a:rPr>
              <a:t>文字项目</a:t>
            </a:r>
            <a:r>
              <a:rPr lang="zh-CN" altLang="en-US" sz="1200">
                <a:solidFill>
                  <a:srgbClr val="F2F2F2"/>
                </a:solidFill>
              </a:rPr>
              <a:t>描述</a:t>
            </a:r>
            <a:r>
              <a:rPr lang="zh-CN" altLang="en-US" sz="1200" smtClean="0">
                <a:solidFill>
                  <a:srgbClr val="F2F2F2"/>
                </a:solidFill>
              </a:rPr>
              <a:t>文字项目</a:t>
            </a:r>
            <a:r>
              <a:rPr lang="zh-CN" altLang="en-US" sz="1200">
                <a:solidFill>
                  <a:srgbClr val="F2F2F2"/>
                </a:solidFill>
              </a:rPr>
              <a:t>描述</a:t>
            </a:r>
            <a:r>
              <a:rPr lang="zh-CN" altLang="en-US" sz="1200" smtClean="0">
                <a:solidFill>
                  <a:srgbClr val="F2F2F2"/>
                </a:solidFill>
              </a:rPr>
              <a:t>文字项目</a:t>
            </a:r>
            <a:r>
              <a:rPr lang="zh-CN" altLang="en-US" sz="1200">
                <a:solidFill>
                  <a:srgbClr val="F2F2F2"/>
                </a:solidFill>
              </a:rPr>
              <a:t>描述</a:t>
            </a:r>
            <a:r>
              <a:rPr lang="zh-CN" altLang="en-US" sz="1200" smtClean="0">
                <a:solidFill>
                  <a:srgbClr val="F2F2F2"/>
                </a:solidFill>
              </a:rPr>
              <a:t>文字</a:t>
            </a:r>
            <a:endParaRPr lang="zh-CN" altLang="en-US" sz="1200">
              <a:solidFill>
                <a:srgbClr val="F2F2F2"/>
              </a:solidFill>
            </a:endParaRPr>
          </a:p>
        </p:txBody>
      </p:sp>
      <p:sp>
        <p:nvSpPr>
          <p:cNvPr id="197" name="AutoShape 3"/>
          <p:cNvSpPr>
            <a:spLocks noChangeAspect="1" noChangeArrowheads="1" noTextEdit="1"/>
          </p:cNvSpPr>
          <p:nvPr/>
        </p:nvSpPr>
        <p:spPr bwMode="auto">
          <a:xfrm>
            <a:off x="11653220" y="-33316"/>
            <a:ext cx="4883292" cy="303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F2F2F2"/>
              </a:solidFill>
            </a:endParaRPr>
          </a:p>
        </p:txBody>
      </p:sp>
      <p:sp>
        <p:nvSpPr>
          <p:cNvPr id="4" name="TextBox 3"/>
          <p:cNvSpPr txBox="1"/>
          <p:nvPr/>
        </p:nvSpPr>
        <p:spPr>
          <a:xfrm>
            <a:off x="5347578" y="504750"/>
            <a:ext cx="2695813" cy="584775"/>
          </a:xfrm>
          <a:prstGeom prst="rect">
            <a:avLst/>
          </a:prstGeom>
          <a:noFill/>
        </p:spPr>
        <p:txBody>
          <a:bodyPr wrap="square" rtlCol="0">
            <a:spAutoFit/>
          </a:bodyPr>
          <a:lstStyle/>
          <a:p>
            <a:pPr algn="ctr"/>
            <a:r>
              <a:rPr lang="zh-CN" altLang="en-US" sz="3200" b="1" smtClean="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工作方式</a:t>
            </a:r>
            <a:endParaRPr lang="zh-CN" altLang="en-US" sz="3200" b="1">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15" name="KSO_Shape"/>
          <p:cNvSpPr>
            <a:spLocks noChangeAspect="1"/>
          </p:cNvSpPr>
          <p:nvPr/>
        </p:nvSpPr>
        <p:spPr bwMode="auto">
          <a:xfrm>
            <a:off x="5923352" y="2089105"/>
            <a:ext cx="648000" cy="648000"/>
          </a:xfrm>
          <a:custGeom>
            <a:gdLst>
              <a:gd name="T0" fmla="*/ 312166097 w 10429"/>
              <a:gd name="T1" fmla="*/ 312136168 h 10430"/>
              <a:gd name="T2" fmla="*/ 312166097 w 10429"/>
              <a:gd name="T3" fmla="*/ 312136168 h 10430"/>
              <a:gd name="T4" fmla="*/ 312166097 w 10429"/>
              <a:gd name="T5" fmla="*/ 312136168 h 10430"/>
              <a:gd name="T6" fmla="*/ 312166097 w 10429"/>
              <a:gd name="T7" fmla="*/ 312136168 h 10430"/>
              <a:gd name="T8" fmla="*/ 312166097 w 10429"/>
              <a:gd name="T9" fmla="*/ 312136168 h 10430"/>
              <a:gd name="T10" fmla="*/ 312166097 w 10429"/>
              <a:gd name="T11" fmla="*/ 312136168 h 10430"/>
              <a:gd name="T12" fmla="*/ 312166097 w 10429"/>
              <a:gd name="T13" fmla="*/ 312136168 h 10430"/>
              <a:gd name="T14" fmla="*/ 312166097 w 10429"/>
              <a:gd name="T15" fmla="*/ 312136168 h 10430"/>
              <a:gd name="T16" fmla="*/ 312166097 w 10429"/>
              <a:gd name="T17" fmla="*/ 312136168 h 10430"/>
              <a:gd name="T18" fmla="*/ 312166097 w 10429"/>
              <a:gd name="T19" fmla="*/ 312136168 h 10430"/>
              <a:gd name="T20" fmla="*/ 312166097 w 10429"/>
              <a:gd name="T21" fmla="*/ 312136168 h 10430"/>
              <a:gd name="T22" fmla="*/ 312166097 w 10429"/>
              <a:gd name="T23" fmla="*/ 312136168 h 10430"/>
              <a:gd name="T24" fmla="*/ 312166097 w 10429"/>
              <a:gd name="T25" fmla="*/ 312136168 h 10430"/>
              <a:gd name="T26" fmla="*/ 312166097 w 10429"/>
              <a:gd name="T27" fmla="*/ 312136168 h 10430"/>
              <a:gd name="T28" fmla="*/ 312166097 w 10429"/>
              <a:gd name="T29" fmla="*/ 312136168 h 10430"/>
              <a:gd name="T30" fmla="*/ 312166097 w 10429"/>
              <a:gd name="T31" fmla="*/ 312136168 h 104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429" h="10430">
                <a:moveTo>
                  <a:pt x="10429" y="0"/>
                </a:moveTo>
                <a:lnTo>
                  <a:pt x="10429" y="10430"/>
                </a:lnTo>
                <a:lnTo>
                  <a:pt x="0" y="10430"/>
                </a:lnTo>
                <a:lnTo>
                  <a:pt x="0" y="0"/>
                </a:lnTo>
                <a:lnTo>
                  <a:pt x="10429" y="0"/>
                </a:lnTo>
                <a:close/>
                <a:moveTo>
                  <a:pt x="681" y="1976"/>
                </a:moveTo>
                <a:lnTo>
                  <a:pt x="6667" y="7961"/>
                </a:lnTo>
                <a:lnTo>
                  <a:pt x="2046" y="7876"/>
                </a:lnTo>
                <a:lnTo>
                  <a:pt x="3894" y="9725"/>
                </a:lnTo>
                <a:lnTo>
                  <a:pt x="9748" y="9746"/>
                </a:lnTo>
                <a:lnTo>
                  <a:pt x="9723" y="3896"/>
                </a:lnTo>
                <a:lnTo>
                  <a:pt x="7875" y="2048"/>
                </a:lnTo>
                <a:lnTo>
                  <a:pt x="7959" y="6668"/>
                </a:lnTo>
                <a:lnTo>
                  <a:pt x="1974" y="682"/>
                </a:lnTo>
                <a:lnTo>
                  <a:pt x="681" y="1976"/>
                </a:lnTo>
                <a:close/>
              </a:path>
            </a:pathLst>
          </a:custGeom>
          <a:solidFill>
            <a:schemeClr val="accent2"/>
          </a:solidFill>
          <a:ln>
            <a:noFill/>
          </a:ln>
        </p:spPr>
        <p:txBody>
          <a:bodyPr anchor="ctr"/>
          <a:lstStyle/>
          <a:p>
            <a:endParaRPr lang="zh-CN" altLang="en-US">
              <a:solidFill>
                <a:srgbClr val="F2F2F2"/>
              </a:solidFill>
            </a:endParaRPr>
          </a:p>
        </p:txBody>
      </p:sp>
      <p:sp>
        <p:nvSpPr>
          <p:cNvPr id="216" name="KSO_Shape"/>
          <p:cNvSpPr>
            <a:spLocks noChangeAspect="1"/>
          </p:cNvSpPr>
          <p:nvPr/>
        </p:nvSpPr>
        <p:spPr bwMode="auto">
          <a:xfrm>
            <a:off x="5923352" y="2828495"/>
            <a:ext cx="648000" cy="648000"/>
          </a:xfrm>
          <a:custGeom>
            <a:gdLst>
              <a:gd name="T0" fmla="*/ 312166097 w 10429"/>
              <a:gd name="T1" fmla="*/ 312136168 h 10430"/>
              <a:gd name="T2" fmla="*/ 312166097 w 10429"/>
              <a:gd name="T3" fmla="*/ 312136168 h 10430"/>
              <a:gd name="T4" fmla="*/ 312166097 w 10429"/>
              <a:gd name="T5" fmla="*/ 312136168 h 10430"/>
              <a:gd name="T6" fmla="*/ 312166097 w 10429"/>
              <a:gd name="T7" fmla="*/ 312136168 h 10430"/>
              <a:gd name="T8" fmla="*/ 312166097 w 10429"/>
              <a:gd name="T9" fmla="*/ 312136168 h 10430"/>
              <a:gd name="T10" fmla="*/ 312166097 w 10429"/>
              <a:gd name="T11" fmla="*/ 312136168 h 10430"/>
              <a:gd name="T12" fmla="*/ 312166097 w 10429"/>
              <a:gd name="T13" fmla="*/ 312136168 h 10430"/>
              <a:gd name="T14" fmla="*/ 312166097 w 10429"/>
              <a:gd name="T15" fmla="*/ 312136168 h 10430"/>
              <a:gd name="T16" fmla="*/ 312166097 w 10429"/>
              <a:gd name="T17" fmla="*/ 312136168 h 10430"/>
              <a:gd name="T18" fmla="*/ 312166097 w 10429"/>
              <a:gd name="T19" fmla="*/ 312136168 h 10430"/>
              <a:gd name="T20" fmla="*/ 312166097 w 10429"/>
              <a:gd name="T21" fmla="*/ 312136168 h 10430"/>
              <a:gd name="T22" fmla="*/ 312166097 w 10429"/>
              <a:gd name="T23" fmla="*/ 312136168 h 10430"/>
              <a:gd name="T24" fmla="*/ 312166097 w 10429"/>
              <a:gd name="T25" fmla="*/ 312136168 h 10430"/>
              <a:gd name="T26" fmla="*/ 312166097 w 10429"/>
              <a:gd name="T27" fmla="*/ 312136168 h 10430"/>
              <a:gd name="T28" fmla="*/ 312166097 w 10429"/>
              <a:gd name="T29" fmla="*/ 312136168 h 10430"/>
              <a:gd name="T30" fmla="*/ 312166097 w 10429"/>
              <a:gd name="T31" fmla="*/ 312136168 h 104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429" h="10430">
                <a:moveTo>
                  <a:pt x="10429" y="0"/>
                </a:moveTo>
                <a:lnTo>
                  <a:pt x="10429" y="10430"/>
                </a:lnTo>
                <a:lnTo>
                  <a:pt x="0" y="10430"/>
                </a:lnTo>
                <a:lnTo>
                  <a:pt x="0" y="0"/>
                </a:lnTo>
                <a:lnTo>
                  <a:pt x="10429" y="0"/>
                </a:lnTo>
                <a:close/>
                <a:moveTo>
                  <a:pt x="681" y="1976"/>
                </a:moveTo>
                <a:lnTo>
                  <a:pt x="6667" y="7961"/>
                </a:lnTo>
                <a:lnTo>
                  <a:pt x="2046" y="7876"/>
                </a:lnTo>
                <a:lnTo>
                  <a:pt x="3894" y="9725"/>
                </a:lnTo>
                <a:lnTo>
                  <a:pt x="9748" y="9746"/>
                </a:lnTo>
                <a:lnTo>
                  <a:pt x="9723" y="3896"/>
                </a:lnTo>
                <a:lnTo>
                  <a:pt x="7875" y="2048"/>
                </a:lnTo>
                <a:lnTo>
                  <a:pt x="7959" y="6668"/>
                </a:lnTo>
                <a:lnTo>
                  <a:pt x="1974" y="682"/>
                </a:lnTo>
                <a:lnTo>
                  <a:pt x="681" y="1976"/>
                </a:lnTo>
                <a:close/>
              </a:path>
            </a:pathLst>
          </a:custGeom>
          <a:solidFill>
            <a:schemeClr val="accent2">
              <a:lumMod val="85000"/>
            </a:schemeClr>
          </a:solidFill>
          <a:ln>
            <a:noFill/>
          </a:ln>
        </p:spPr>
        <p:txBody>
          <a:bodyPr anchor="ctr"/>
          <a:lstStyle/>
          <a:p>
            <a:endParaRPr lang="zh-CN" altLang="en-US">
              <a:solidFill>
                <a:srgbClr val="F2F2F2"/>
              </a:solidFill>
            </a:endParaRPr>
          </a:p>
        </p:txBody>
      </p:sp>
      <p:sp>
        <p:nvSpPr>
          <p:cNvPr id="217" name="KSO_Shape"/>
          <p:cNvSpPr>
            <a:spLocks noChangeAspect="1"/>
          </p:cNvSpPr>
          <p:nvPr/>
        </p:nvSpPr>
        <p:spPr bwMode="auto">
          <a:xfrm>
            <a:off x="5923352" y="3546353"/>
            <a:ext cx="648000" cy="648000"/>
          </a:xfrm>
          <a:custGeom>
            <a:gdLst>
              <a:gd name="T0" fmla="*/ 312166097 w 10429"/>
              <a:gd name="T1" fmla="*/ 312136168 h 10430"/>
              <a:gd name="T2" fmla="*/ 312166097 w 10429"/>
              <a:gd name="T3" fmla="*/ 312136168 h 10430"/>
              <a:gd name="T4" fmla="*/ 312166097 w 10429"/>
              <a:gd name="T5" fmla="*/ 312136168 h 10430"/>
              <a:gd name="T6" fmla="*/ 312166097 w 10429"/>
              <a:gd name="T7" fmla="*/ 312136168 h 10430"/>
              <a:gd name="T8" fmla="*/ 312166097 w 10429"/>
              <a:gd name="T9" fmla="*/ 312136168 h 10430"/>
              <a:gd name="T10" fmla="*/ 312166097 w 10429"/>
              <a:gd name="T11" fmla="*/ 312136168 h 10430"/>
              <a:gd name="T12" fmla="*/ 312166097 w 10429"/>
              <a:gd name="T13" fmla="*/ 312136168 h 10430"/>
              <a:gd name="T14" fmla="*/ 312166097 w 10429"/>
              <a:gd name="T15" fmla="*/ 312136168 h 10430"/>
              <a:gd name="T16" fmla="*/ 312166097 w 10429"/>
              <a:gd name="T17" fmla="*/ 312136168 h 10430"/>
              <a:gd name="T18" fmla="*/ 312166097 w 10429"/>
              <a:gd name="T19" fmla="*/ 312136168 h 10430"/>
              <a:gd name="T20" fmla="*/ 312166097 w 10429"/>
              <a:gd name="T21" fmla="*/ 312136168 h 10430"/>
              <a:gd name="T22" fmla="*/ 312166097 w 10429"/>
              <a:gd name="T23" fmla="*/ 312136168 h 10430"/>
              <a:gd name="T24" fmla="*/ 312166097 w 10429"/>
              <a:gd name="T25" fmla="*/ 312136168 h 10430"/>
              <a:gd name="T26" fmla="*/ 312166097 w 10429"/>
              <a:gd name="T27" fmla="*/ 312136168 h 10430"/>
              <a:gd name="T28" fmla="*/ 312166097 w 10429"/>
              <a:gd name="T29" fmla="*/ 312136168 h 10430"/>
              <a:gd name="T30" fmla="*/ 312166097 w 10429"/>
              <a:gd name="T31" fmla="*/ 312136168 h 104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429" h="10430">
                <a:moveTo>
                  <a:pt x="10429" y="0"/>
                </a:moveTo>
                <a:lnTo>
                  <a:pt x="10429" y="10430"/>
                </a:lnTo>
                <a:lnTo>
                  <a:pt x="0" y="10430"/>
                </a:lnTo>
                <a:lnTo>
                  <a:pt x="0" y="0"/>
                </a:lnTo>
                <a:lnTo>
                  <a:pt x="10429" y="0"/>
                </a:lnTo>
                <a:close/>
                <a:moveTo>
                  <a:pt x="681" y="1976"/>
                </a:moveTo>
                <a:lnTo>
                  <a:pt x="6667" y="7961"/>
                </a:lnTo>
                <a:lnTo>
                  <a:pt x="2046" y="7876"/>
                </a:lnTo>
                <a:lnTo>
                  <a:pt x="3894" y="9725"/>
                </a:lnTo>
                <a:lnTo>
                  <a:pt x="9748" y="9746"/>
                </a:lnTo>
                <a:lnTo>
                  <a:pt x="9723" y="3896"/>
                </a:lnTo>
                <a:lnTo>
                  <a:pt x="7875" y="2048"/>
                </a:lnTo>
                <a:lnTo>
                  <a:pt x="7959" y="6668"/>
                </a:lnTo>
                <a:lnTo>
                  <a:pt x="1974" y="682"/>
                </a:lnTo>
                <a:lnTo>
                  <a:pt x="681" y="1976"/>
                </a:lnTo>
                <a:close/>
              </a:path>
            </a:pathLst>
          </a:custGeom>
          <a:solidFill>
            <a:schemeClr val="accent2">
              <a:lumMod val="75000"/>
            </a:schemeClr>
          </a:solidFill>
          <a:ln>
            <a:noFill/>
          </a:ln>
        </p:spPr>
        <p:txBody>
          <a:bodyPr anchor="ctr"/>
          <a:lstStyle/>
          <a:p>
            <a:endParaRPr lang="zh-CN" altLang="en-US">
              <a:solidFill>
                <a:srgbClr val="F2F2F2"/>
              </a:solidFill>
            </a:endParaRPr>
          </a:p>
        </p:txBody>
      </p:sp>
      <p:sp>
        <p:nvSpPr>
          <p:cNvPr id="16" name="KSO_Shape"/>
          <p:cNvSpPr>
            <a:spLocks noChangeAspect="1"/>
          </p:cNvSpPr>
          <p:nvPr/>
        </p:nvSpPr>
        <p:spPr bwMode="auto">
          <a:xfrm>
            <a:off x="5923352" y="4365898"/>
            <a:ext cx="648000" cy="648000"/>
          </a:xfrm>
          <a:custGeom>
            <a:gdLst>
              <a:gd name="T0" fmla="*/ 312166097 w 10429"/>
              <a:gd name="T1" fmla="*/ 312136168 h 10430"/>
              <a:gd name="T2" fmla="*/ 312166097 w 10429"/>
              <a:gd name="T3" fmla="*/ 312136168 h 10430"/>
              <a:gd name="T4" fmla="*/ 312166097 w 10429"/>
              <a:gd name="T5" fmla="*/ 312136168 h 10430"/>
              <a:gd name="T6" fmla="*/ 312166097 w 10429"/>
              <a:gd name="T7" fmla="*/ 312136168 h 10430"/>
              <a:gd name="T8" fmla="*/ 312166097 w 10429"/>
              <a:gd name="T9" fmla="*/ 312136168 h 10430"/>
              <a:gd name="T10" fmla="*/ 312166097 w 10429"/>
              <a:gd name="T11" fmla="*/ 312136168 h 10430"/>
              <a:gd name="T12" fmla="*/ 312166097 w 10429"/>
              <a:gd name="T13" fmla="*/ 312136168 h 10430"/>
              <a:gd name="T14" fmla="*/ 312166097 w 10429"/>
              <a:gd name="T15" fmla="*/ 312136168 h 10430"/>
              <a:gd name="T16" fmla="*/ 312166097 w 10429"/>
              <a:gd name="T17" fmla="*/ 312136168 h 10430"/>
              <a:gd name="T18" fmla="*/ 312166097 w 10429"/>
              <a:gd name="T19" fmla="*/ 312136168 h 10430"/>
              <a:gd name="T20" fmla="*/ 312166097 w 10429"/>
              <a:gd name="T21" fmla="*/ 312136168 h 10430"/>
              <a:gd name="T22" fmla="*/ 312166097 w 10429"/>
              <a:gd name="T23" fmla="*/ 312136168 h 10430"/>
              <a:gd name="T24" fmla="*/ 312166097 w 10429"/>
              <a:gd name="T25" fmla="*/ 312136168 h 10430"/>
              <a:gd name="T26" fmla="*/ 312166097 w 10429"/>
              <a:gd name="T27" fmla="*/ 312136168 h 10430"/>
              <a:gd name="T28" fmla="*/ 312166097 w 10429"/>
              <a:gd name="T29" fmla="*/ 312136168 h 10430"/>
              <a:gd name="T30" fmla="*/ 312166097 w 10429"/>
              <a:gd name="T31" fmla="*/ 312136168 h 104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429" h="10430">
                <a:moveTo>
                  <a:pt x="10429" y="0"/>
                </a:moveTo>
                <a:lnTo>
                  <a:pt x="10429" y="10430"/>
                </a:lnTo>
                <a:lnTo>
                  <a:pt x="0" y="10430"/>
                </a:lnTo>
                <a:lnTo>
                  <a:pt x="0" y="0"/>
                </a:lnTo>
                <a:lnTo>
                  <a:pt x="10429" y="0"/>
                </a:lnTo>
                <a:close/>
                <a:moveTo>
                  <a:pt x="681" y="1976"/>
                </a:moveTo>
                <a:lnTo>
                  <a:pt x="6667" y="7961"/>
                </a:lnTo>
                <a:lnTo>
                  <a:pt x="2046" y="7876"/>
                </a:lnTo>
                <a:lnTo>
                  <a:pt x="3894" y="9725"/>
                </a:lnTo>
                <a:lnTo>
                  <a:pt x="9748" y="9746"/>
                </a:lnTo>
                <a:lnTo>
                  <a:pt x="9723" y="3896"/>
                </a:lnTo>
                <a:lnTo>
                  <a:pt x="7875" y="2048"/>
                </a:lnTo>
                <a:lnTo>
                  <a:pt x="7959" y="6668"/>
                </a:lnTo>
                <a:lnTo>
                  <a:pt x="1974" y="682"/>
                </a:lnTo>
                <a:lnTo>
                  <a:pt x="681" y="1976"/>
                </a:lnTo>
                <a:close/>
              </a:path>
            </a:pathLst>
          </a:custGeom>
          <a:noFill/>
          <a:ln>
            <a:solidFill>
              <a:schemeClr val="accent2">
                <a:lumMod val="95000"/>
              </a:schemeClr>
            </a:solidFill>
          </a:ln>
        </p:spPr>
        <p:txBody>
          <a:bodyPr anchor="ctr"/>
          <a:lstStyle/>
          <a:p>
            <a:endParaRPr lang="zh-CN" altLang="en-US">
              <a:solidFill>
                <a:srgbClr val="F2F2F2"/>
              </a:solidFill>
            </a:endParaRPr>
          </a:p>
        </p:txBody>
      </p:sp>
      <p:sp>
        <p:nvSpPr>
          <p:cNvPr id="13" name="Text Box 134"/>
          <p:cNvSpPr txBox="1">
            <a:spLocks noChangeArrowheads="1"/>
          </p:cNvSpPr>
          <p:nvPr/>
        </p:nvSpPr>
        <p:spPr bwMode="auto">
          <a:xfrm>
            <a:off x="10851703" y="7174210"/>
            <a:ext cx="1136920" cy="276999"/>
          </a:xfrm>
          <a:prstGeom prst="rect">
            <a:avLst/>
          </a:prstGeom>
          <a:noFill/>
          <a:ln w="9525">
            <a:noFill/>
            <a:miter lim="800000"/>
          </a:ln>
        </p:spPr>
        <p:txBody>
          <a:bodyPr wrap="square">
            <a:spAutoFit/>
          </a:bodyPr>
          <a:lstStyle/>
          <a:p>
            <a:pPr algn="ctr">
              <a:spcBef>
                <a:spcPct val="50000"/>
              </a:spcBef>
            </a:pPr>
            <a:r>
              <a:rPr lang="zh-CN" altLang="en-US" sz="1200" smtClean="0">
                <a:solidFill>
                  <a:srgbClr val="FFFFFF">
                    <a:lumMod val="50000"/>
                  </a:srgbClr>
                </a:solidFill>
                <a:latin typeface="微软雅黑" panose="020b0503020204020204" pitchFamily="34" charset="-122"/>
                <a:ea typeface="微软雅黑" panose="020b0503020204020204" pitchFamily="34" charset="-122"/>
              </a:rPr>
              <a:t>延迟付</a:t>
            </a:r>
            <a:endParaRPr lang="zh-CN" altLang="en-US" sz="1200">
              <a:solidFill>
                <a:srgbClr val="FFFFFF">
                  <a:lumMod val="50000"/>
                </a:srgb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8" presetClass="emph" presetSubtype="0" fill="hold" grpId="1" nodeType="withEffect">
                                  <p:stCondLst>
                                    <p:cond delay="0"/>
                                  </p:stCondLst>
                                  <p:childTnLst>
                                    <p:animRot by="21600000">
                                      <p:cBhvr>
                                        <p:cTn id="10" dur="500" fill="hold"/>
                                        <p:tgtEl>
                                          <p:spTgt spid="4"/>
                                        </p:tgtEl>
                                        <p:attrNameLst>
                                          <p:attrName>r</p:attrName>
                                        </p:attrNameLst>
                                      </p:cBhvr>
                                    </p:animRot>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childTnLst>
                          </p:cTn>
                        </p:par>
                        <p:par>
                          <p:cTn id="15" fill="hold" nodeType="afterGroup">
                            <p:stCondLst>
                              <p:cond delay="1000"/>
                            </p:stCondLst>
                            <p:childTnLst>
                              <p:par>
                                <p:cTn id="16" presetID="47" presetClass="entr" presetSubtype="0" fill="hold" grpId="0" nodeType="afterEffect">
                                  <p:stCondLst>
                                    <p:cond delay="0"/>
                                  </p:stCondLst>
                                  <p:childTnLst>
                                    <p:set>
                                      <p:cBhvr>
                                        <p:cTn id="17" dur="1" fill="hold">
                                          <p:stCondLst>
                                            <p:cond delay="0"/>
                                          </p:stCondLst>
                                        </p:cTn>
                                        <p:tgtEl>
                                          <p:spTgt spid="215"/>
                                        </p:tgtEl>
                                        <p:attrNameLst>
                                          <p:attrName>style.visibility</p:attrName>
                                        </p:attrNameLst>
                                      </p:cBhvr>
                                      <p:to>
                                        <p:strVal val="visible"/>
                                      </p:to>
                                    </p:set>
                                    <p:animEffect transition="in" filter="fade">
                                      <p:cBhvr>
                                        <p:cTn id="18" dur="1000"/>
                                        <p:tgtEl>
                                          <p:spTgt spid="215"/>
                                        </p:tgtEl>
                                      </p:cBhvr>
                                    </p:animEffect>
                                    <p:anim calcmode="lin" valueType="num">
                                      <p:cBhvr>
                                        <p:cTn id="19" dur="1000" fill="hold"/>
                                        <p:tgtEl>
                                          <p:spTgt spid="215"/>
                                        </p:tgtEl>
                                        <p:attrNameLst>
                                          <p:attrName>ppt_x</p:attrName>
                                        </p:attrNameLst>
                                      </p:cBhvr>
                                      <p:tavLst>
                                        <p:tav tm="0">
                                          <p:val>
                                            <p:strVal val="#ppt_x"/>
                                          </p:val>
                                        </p:tav>
                                        <p:tav tm="100000">
                                          <p:val>
                                            <p:strVal val="#ppt_x"/>
                                          </p:val>
                                        </p:tav>
                                      </p:tavLst>
                                    </p:anim>
                                    <p:anim calcmode="lin" valueType="num">
                                      <p:cBhvr>
                                        <p:cTn id="20" dur="1000" fill="hold"/>
                                        <p:tgtEl>
                                          <p:spTgt spid="215"/>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2000"/>
                            </p:stCondLst>
                            <p:childTnLst>
                              <p:par>
                                <p:cTn id="22" presetID="23" presetClass="entr" presetSubtype="16" fill="hold" grpId="0" nodeType="afterEffect">
                                  <p:stCondLst>
                                    <p:cond delay="0"/>
                                  </p:stCondLst>
                                  <p:iterate type="lt">
                                    <p:tmPct val="10000"/>
                                  </p:iterate>
                                  <p:childTnLst>
                                    <p:set>
                                      <p:cBhvr>
                                        <p:cTn id="23" dur="1" fill="hold">
                                          <p:stCondLst>
                                            <p:cond delay="0"/>
                                          </p:stCondLst>
                                        </p:cTn>
                                        <p:tgtEl>
                                          <p:spTgt spid="6"/>
                                        </p:tgtEl>
                                        <p:attrNameLst>
                                          <p:attrName>style.visibility</p:attrName>
                                        </p:attrNameLst>
                                      </p:cBhvr>
                                      <p:to>
                                        <p:strVal val="visible"/>
                                      </p:to>
                                    </p:set>
                                    <p:anim calcmode="lin" valueType="num">
                                      <p:cBhvr>
                                        <p:cTn id="24" dur="300" fill="hold"/>
                                        <p:tgtEl>
                                          <p:spTgt spid="6"/>
                                        </p:tgtEl>
                                        <p:attrNameLst>
                                          <p:attrName>ppt_w</p:attrName>
                                        </p:attrNameLst>
                                      </p:cBhvr>
                                      <p:tavLst>
                                        <p:tav tm="0">
                                          <p:val>
                                            <p:fltVal val="0"/>
                                          </p:val>
                                        </p:tav>
                                        <p:tav tm="100000">
                                          <p:val>
                                            <p:strVal val="#ppt_w"/>
                                          </p:val>
                                        </p:tav>
                                      </p:tavLst>
                                    </p:anim>
                                    <p:anim calcmode="lin" valueType="num">
                                      <p:cBhvr>
                                        <p:cTn id="25" dur="300" fill="hold"/>
                                        <p:tgtEl>
                                          <p:spTgt spid="6"/>
                                        </p:tgtEl>
                                        <p:attrNameLst>
                                          <p:attrName>ppt_h</p:attrName>
                                        </p:attrNameLst>
                                      </p:cBhvr>
                                      <p:tavLst>
                                        <p:tav tm="0">
                                          <p:val>
                                            <p:fltVal val="0"/>
                                          </p:val>
                                        </p:tav>
                                        <p:tav tm="100000">
                                          <p:val>
                                            <p:strVal val="#ppt_h"/>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216"/>
                                        </p:tgtEl>
                                        <p:attrNameLst>
                                          <p:attrName>style.visibility</p:attrName>
                                        </p:attrNameLst>
                                      </p:cBhvr>
                                      <p:to>
                                        <p:strVal val="visible"/>
                                      </p:to>
                                    </p:set>
                                    <p:animEffect transition="in" filter="fade">
                                      <p:cBhvr>
                                        <p:cTn id="28" dur="1000"/>
                                        <p:tgtEl>
                                          <p:spTgt spid="216"/>
                                        </p:tgtEl>
                                      </p:cBhvr>
                                    </p:animEffect>
                                    <p:anim calcmode="lin" valueType="num">
                                      <p:cBhvr>
                                        <p:cTn id="29" dur="1000" fill="hold"/>
                                        <p:tgtEl>
                                          <p:spTgt spid="216"/>
                                        </p:tgtEl>
                                        <p:attrNameLst>
                                          <p:attrName>ppt_x</p:attrName>
                                        </p:attrNameLst>
                                      </p:cBhvr>
                                      <p:tavLst>
                                        <p:tav tm="0">
                                          <p:val>
                                            <p:strVal val="#ppt_x"/>
                                          </p:val>
                                        </p:tav>
                                        <p:tav tm="100000">
                                          <p:val>
                                            <p:strVal val="#ppt_x"/>
                                          </p:val>
                                        </p:tav>
                                      </p:tavLst>
                                    </p:anim>
                                    <p:anim calcmode="lin" valueType="num">
                                      <p:cBhvr>
                                        <p:cTn id="30" dur="1000" fill="hold"/>
                                        <p:tgtEl>
                                          <p:spTgt spid="216"/>
                                        </p:tgtEl>
                                        <p:attrNameLst>
                                          <p:attrName>ppt_y</p:attrName>
                                        </p:attrNameLst>
                                      </p:cBhvr>
                                      <p:tavLst>
                                        <p:tav tm="0">
                                          <p:val>
                                            <p:strVal val="#ppt_y-.1"/>
                                          </p:val>
                                        </p:tav>
                                        <p:tav tm="100000">
                                          <p:val>
                                            <p:strVal val="#ppt_y"/>
                                          </p:val>
                                        </p:tav>
                                      </p:tavLst>
                                    </p:anim>
                                  </p:childTnLst>
                                </p:cTn>
                              </p:par>
                            </p:childTnLst>
                          </p:cTn>
                        </p:par>
                        <p:par>
                          <p:cTn id="31" fill="hold" nodeType="afterGroup">
                            <p:stCondLst>
                              <p:cond delay="3000"/>
                            </p:stCondLst>
                            <p:childTnLst>
                              <p:par>
                                <p:cTn id="32" presetID="23" presetClass="entr" presetSubtype="16" fill="hold" grpId="0" nodeType="afterEffect">
                                  <p:stCondLst>
                                    <p:cond delay="0"/>
                                  </p:stCondLst>
                                  <p:iterate type="lt">
                                    <p:tmPct val="10000"/>
                                  </p:iterate>
                                  <p:childTnLst>
                                    <p:set>
                                      <p:cBhvr>
                                        <p:cTn id="33" dur="1" fill="hold">
                                          <p:stCondLst>
                                            <p:cond delay="0"/>
                                          </p:stCondLst>
                                        </p:cTn>
                                        <p:tgtEl>
                                          <p:spTgt spid="7"/>
                                        </p:tgtEl>
                                        <p:attrNameLst>
                                          <p:attrName>style.visibility</p:attrName>
                                        </p:attrNameLst>
                                      </p:cBhvr>
                                      <p:to>
                                        <p:strVal val="visible"/>
                                      </p:to>
                                    </p:set>
                                    <p:anim calcmode="lin" valueType="num">
                                      <p:cBhvr>
                                        <p:cTn id="34" dur="300" fill="hold"/>
                                        <p:tgtEl>
                                          <p:spTgt spid="7"/>
                                        </p:tgtEl>
                                        <p:attrNameLst>
                                          <p:attrName>ppt_w</p:attrName>
                                        </p:attrNameLst>
                                      </p:cBhvr>
                                      <p:tavLst>
                                        <p:tav tm="0">
                                          <p:val>
                                            <p:fltVal val="0"/>
                                          </p:val>
                                        </p:tav>
                                        <p:tav tm="100000">
                                          <p:val>
                                            <p:strVal val="#ppt_w"/>
                                          </p:val>
                                        </p:tav>
                                      </p:tavLst>
                                    </p:anim>
                                    <p:anim calcmode="lin" valueType="num">
                                      <p:cBhvr>
                                        <p:cTn id="35" dur="300" fill="hold"/>
                                        <p:tgtEl>
                                          <p:spTgt spid="7"/>
                                        </p:tgtEl>
                                        <p:attrNameLst>
                                          <p:attrName>ppt_h</p:attrName>
                                        </p:attrNameLst>
                                      </p:cBhvr>
                                      <p:tavLst>
                                        <p:tav tm="0">
                                          <p:val>
                                            <p:fltVal val="0"/>
                                          </p:val>
                                        </p:tav>
                                        <p:tav tm="100000">
                                          <p:val>
                                            <p:strVal val="#ppt_h"/>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217"/>
                                        </p:tgtEl>
                                        <p:attrNameLst>
                                          <p:attrName>style.visibility</p:attrName>
                                        </p:attrNameLst>
                                      </p:cBhvr>
                                      <p:to>
                                        <p:strVal val="visible"/>
                                      </p:to>
                                    </p:set>
                                    <p:animEffect transition="in" filter="fade">
                                      <p:cBhvr>
                                        <p:cTn id="38" dur="1000"/>
                                        <p:tgtEl>
                                          <p:spTgt spid="217"/>
                                        </p:tgtEl>
                                      </p:cBhvr>
                                    </p:animEffect>
                                    <p:anim calcmode="lin" valueType="num">
                                      <p:cBhvr>
                                        <p:cTn id="39" dur="1000" fill="hold"/>
                                        <p:tgtEl>
                                          <p:spTgt spid="217"/>
                                        </p:tgtEl>
                                        <p:attrNameLst>
                                          <p:attrName>ppt_x</p:attrName>
                                        </p:attrNameLst>
                                      </p:cBhvr>
                                      <p:tavLst>
                                        <p:tav tm="0">
                                          <p:val>
                                            <p:strVal val="#ppt_x"/>
                                          </p:val>
                                        </p:tav>
                                        <p:tav tm="100000">
                                          <p:val>
                                            <p:strVal val="#ppt_x"/>
                                          </p:val>
                                        </p:tav>
                                      </p:tavLst>
                                    </p:anim>
                                    <p:anim calcmode="lin" valueType="num">
                                      <p:cBhvr>
                                        <p:cTn id="40" dur="1000" fill="hold"/>
                                        <p:tgtEl>
                                          <p:spTgt spid="217"/>
                                        </p:tgtEl>
                                        <p:attrNameLst>
                                          <p:attrName>ppt_y</p:attrName>
                                        </p:attrNameLst>
                                      </p:cBhvr>
                                      <p:tavLst>
                                        <p:tav tm="0">
                                          <p:val>
                                            <p:strVal val="#ppt_y-.1"/>
                                          </p:val>
                                        </p:tav>
                                        <p:tav tm="100000">
                                          <p:val>
                                            <p:strVal val="#ppt_y"/>
                                          </p:val>
                                        </p:tav>
                                      </p:tavLst>
                                    </p:anim>
                                  </p:childTnLst>
                                </p:cTn>
                              </p:par>
                            </p:childTnLst>
                          </p:cTn>
                        </p:par>
                        <p:par>
                          <p:cTn id="41" fill="hold" nodeType="afterGroup">
                            <p:stCondLst>
                              <p:cond delay="4000"/>
                            </p:stCondLst>
                            <p:childTnLst>
                              <p:par>
                                <p:cTn id="42" presetID="23" presetClass="entr" presetSubtype="16" fill="hold" grpId="0" nodeType="afterEffect">
                                  <p:stCondLst>
                                    <p:cond delay="0"/>
                                  </p:stCondLst>
                                  <p:iterate type="lt">
                                    <p:tmPct val="10000"/>
                                  </p:iterate>
                                  <p:childTnLst>
                                    <p:set>
                                      <p:cBhvr>
                                        <p:cTn id="43" dur="1" fill="hold">
                                          <p:stCondLst>
                                            <p:cond delay="0"/>
                                          </p:stCondLst>
                                        </p:cTn>
                                        <p:tgtEl>
                                          <p:spTgt spid="8"/>
                                        </p:tgtEl>
                                        <p:attrNameLst>
                                          <p:attrName>style.visibility</p:attrName>
                                        </p:attrNameLst>
                                      </p:cBhvr>
                                      <p:to>
                                        <p:strVal val="visible"/>
                                      </p:to>
                                    </p:set>
                                    <p:anim calcmode="lin" valueType="num">
                                      <p:cBhvr>
                                        <p:cTn id="44" dur="300" fill="hold"/>
                                        <p:tgtEl>
                                          <p:spTgt spid="8"/>
                                        </p:tgtEl>
                                        <p:attrNameLst>
                                          <p:attrName>ppt_w</p:attrName>
                                        </p:attrNameLst>
                                      </p:cBhvr>
                                      <p:tavLst>
                                        <p:tav tm="0">
                                          <p:val>
                                            <p:fltVal val="0"/>
                                          </p:val>
                                        </p:tav>
                                        <p:tav tm="100000">
                                          <p:val>
                                            <p:strVal val="#ppt_w"/>
                                          </p:val>
                                        </p:tav>
                                      </p:tavLst>
                                    </p:anim>
                                    <p:anim calcmode="lin" valueType="num">
                                      <p:cBhvr>
                                        <p:cTn id="45" dur="300" fill="hold"/>
                                        <p:tgtEl>
                                          <p:spTgt spid="8"/>
                                        </p:tgtEl>
                                        <p:attrNameLst>
                                          <p:attrName>ppt_h</p:attrName>
                                        </p:attrNameLst>
                                      </p:cBhvr>
                                      <p:tavLst>
                                        <p:tav tm="0">
                                          <p:val>
                                            <p:fltVal val="0"/>
                                          </p:val>
                                        </p:tav>
                                        <p:tav tm="100000">
                                          <p:val>
                                            <p:strVal val="#ppt_h"/>
                                          </p:val>
                                        </p:tav>
                                      </p:tavLst>
                                    </p:anim>
                                  </p:childTnLst>
                                </p:cTn>
                              </p:par>
                              <p:par>
                                <p:cTn id="46" presetID="23" presetClass="entr" presetSubtype="16" fill="hold" grpId="0" nodeType="withEffect">
                                  <p:stCondLst>
                                    <p:cond delay="1500"/>
                                  </p:stCondLst>
                                  <p:iterate type="lt">
                                    <p:tmPct val="10000"/>
                                  </p:iterate>
                                  <p:childTnLst>
                                    <p:set>
                                      <p:cBhvr>
                                        <p:cTn id="47" dur="1" fill="hold">
                                          <p:stCondLst>
                                            <p:cond delay="0"/>
                                          </p:stCondLst>
                                        </p:cTn>
                                        <p:tgtEl>
                                          <p:spTgt spid="18"/>
                                        </p:tgtEl>
                                        <p:attrNameLst>
                                          <p:attrName>style.visibility</p:attrName>
                                        </p:attrNameLst>
                                      </p:cBhvr>
                                      <p:to>
                                        <p:strVal val="visible"/>
                                      </p:to>
                                    </p:set>
                                    <p:anim calcmode="lin" valueType="num">
                                      <p:cBhvr>
                                        <p:cTn id="48" dur="300" fill="hold"/>
                                        <p:tgtEl>
                                          <p:spTgt spid="18"/>
                                        </p:tgtEl>
                                        <p:attrNameLst>
                                          <p:attrName>ppt_w</p:attrName>
                                        </p:attrNameLst>
                                      </p:cBhvr>
                                      <p:tavLst>
                                        <p:tav tm="0">
                                          <p:val>
                                            <p:fltVal val="0"/>
                                          </p:val>
                                        </p:tav>
                                        <p:tav tm="100000">
                                          <p:val>
                                            <p:strVal val="#ppt_w"/>
                                          </p:val>
                                        </p:tav>
                                      </p:tavLst>
                                    </p:anim>
                                    <p:anim calcmode="lin" valueType="num">
                                      <p:cBhvr>
                                        <p:cTn id="49" dur="300" fill="hold"/>
                                        <p:tgtEl>
                                          <p:spTgt spid="18"/>
                                        </p:tgtEl>
                                        <p:attrNameLst>
                                          <p:attrName>ppt_h</p:attrName>
                                        </p:attrNameLst>
                                      </p:cBhvr>
                                      <p:tavLst>
                                        <p:tav tm="0">
                                          <p:val>
                                            <p:fltVal val="0"/>
                                          </p:val>
                                        </p:tav>
                                        <p:tav tm="100000">
                                          <p:val>
                                            <p:strVal val="#ppt_h"/>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childTnLst>
                          </p:cTn>
                        </p:par>
                        <p:par>
                          <p:cTn id="55" fill="hold" nodeType="afterGroup">
                            <p:stCondLst>
                              <p:cond delay="58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3"/>
                                        </p:tgtEl>
                                        <p:attrNameLst>
                                          <p:attrName>style.visibility</p:attrName>
                                        </p:attrNameLst>
                                      </p:cBhvr>
                                      <p:to>
                                        <p:strVal val="visible"/>
                                      </p:to>
                                    </p:set>
                                    <p:anim calcmode="lin" valueType="num">
                                      <p:cBhvr>
                                        <p:cTn id="58" dur="8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59" dur="850" fill="hold"/>
                                        <p:tgtEl>
                                          <p:spTgt spid="13"/>
                                        </p:tgtEl>
                                        <p:attrNameLst>
                                          <p:attrName>ppt_y</p:attrName>
                                        </p:attrNameLst>
                                      </p:cBhvr>
                                      <p:tavLst>
                                        <p:tav tm="0">
                                          <p:val>
                                            <p:strVal val="#ppt_y"/>
                                          </p:val>
                                        </p:tav>
                                        <p:tav tm="100000">
                                          <p:val>
                                            <p:strVal val="#ppt_y"/>
                                          </p:val>
                                        </p:tav>
                                      </p:tavLst>
                                    </p:anim>
                                    <p:anim calcmode="lin" valueType="num">
                                      <p:cBhvr>
                                        <p:cTn id="60" dur="8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61" dur="8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62" dur="85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8" grpId="0"/>
      <p:bldP spid="4" grpId="0"/>
      <p:bldP spid="4" grpId="1"/>
      <p:bldP spid="215" grpId="0" animBg="1"/>
      <p:bldP spid="216" grpId="0" animBg="1"/>
      <p:bldP spid="217" grpId="0" animBg="1"/>
      <p:bldP spid="16" grpId="0" animBg="1"/>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3" name="Straight Connector 65"/>
          <p:cNvCxnSpPr/>
          <p:nvPr/>
        </p:nvCxnSpPr>
        <p:spPr>
          <a:xfrm>
            <a:off x="4685194" y="5359804"/>
            <a:ext cx="1555541" cy="0"/>
          </a:xfrm>
          <a:prstGeom prst="line">
            <a:avLst/>
          </a:prstGeom>
          <a:ln w="12700">
            <a:solidFill>
              <a:schemeClr val="accent2">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 name="Straight Connector 64"/>
          <p:cNvCxnSpPr/>
          <p:nvPr/>
        </p:nvCxnSpPr>
        <p:spPr>
          <a:xfrm>
            <a:off x="4937855" y="4167372"/>
            <a:ext cx="2160000" cy="0"/>
          </a:xfrm>
          <a:prstGeom prst="line">
            <a:avLst/>
          </a:prstGeom>
          <a:ln w="12700">
            <a:solidFill>
              <a:schemeClr val="accent2">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63"/>
          <p:cNvCxnSpPr/>
          <p:nvPr/>
        </p:nvCxnSpPr>
        <p:spPr>
          <a:xfrm>
            <a:off x="4540293" y="3071478"/>
            <a:ext cx="1800000" cy="0"/>
          </a:xfrm>
          <a:prstGeom prst="line">
            <a:avLst/>
          </a:prstGeom>
          <a:ln w="12700">
            <a:solidFill>
              <a:schemeClr val="accent2">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62"/>
          <p:cNvCxnSpPr/>
          <p:nvPr/>
        </p:nvCxnSpPr>
        <p:spPr>
          <a:xfrm>
            <a:off x="3918307" y="1875814"/>
            <a:ext cx="1370994" cy="0"/>
          </a:xfrm>
          <a:prstGeom prst="line">
            <a:avLst/>
          </a:prstGeom>
          <a:ln w="12700">
            <a:solidFill>
              <a:schemeClr val="accent2">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5400000">
            <a:off x="218813" y="3935659"/>
            <a:ext cx="4098782" cy="584775"/>
          </a:xfrm>
          <a:prstGeom prst="rect">
            <a:avLst/>
          </a:prstGeom>
          <a:noFill/>
        </p:spPr>
        <p:txBody>
          <a:bodyPr wrap="square" rtlCol="0">
            <a:spAutoFit/>
          </a:bodyPr>
          <a:lstStyle/>
          <a:p>
            <a:pPr algn="ctr"/>
            <a:r>
              <a:rPr lang="zh-CN" altLang="en-US" sz="3200" smtClean="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添加标题</a:t>
            </a:r>
            <a:endParaRPr lang="zh-CN" altLang="en-US" sz="320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11" name="Group 4"/>
          <p:cNvGrpSpPr/>
          <p:nvPr/>
        </p:nvGrpSpPr>
        <p:grpSpPr>
          <a:xfrm>
            <a:off x="3738680" y="4814565"/>
            <a:ext cx="1192668" cy="1135509"/>
            <a:chOff x="6139503" y="4859013"/>
            <a:chExt cx="1192668" cy="1135509"/>
          </a:xfrm>
          <a:noFill/>
        </p:grpSpPr>
        <p:sp>
          <p:nvSpPr>
            <p:cNvPr id="12" name="Rounded Rectangle 5"/>
            <p:cNvSpPr>
              <a:spLocks noChangeArrowheads="1"/>
            </p:cNvSpPr>
            <p:nvPr/>
          </p:nvSpPr>
          <p:spPr bwMode="auto">
            <a:xfrm>
              <a:off x="6139503" y="4871969"/>
              <a:ext cx="1192668" cy="1122553"/>
            </a:xfrm>
            <a:prstGeom prst="roundRect">
              <a:avLst>
                <a:gd name="adj" fmla="val 9375"/>
              </a:avLst>
            </a:prstGeom>
            <a:grpFill/>
            <a:ln w="25400">
              <a:solidFill>
                <a:schemeClr val="accent2">
                  <a:lumMod val="95000"/>
                </a:schemeClr>
              </a:solidFill>
              <a:round/>
            </a:ln>
            <a:effectLst/>
          </p:spPr>
          <p:txBody>
            <a:bodyPr anchor="ctr"/>
            <a:lstStyle>
              <a:lvl1pPr>
                <a:defRPr>
                  <a:solidFill>
                    <a:schemeClr val="tx1"/>
                  </a:solidFill>
                  <a:latin typeface="Calibri"/>
                  <a:ea typeface="MS PGothic" panose="020b0600070205080204" charset="-128"/>
                </a:defRPr>
              </a:lvl1pPr>
              <a:lvl2pPr marL="37931725" indent="-37474525">
                <a:defRPr>
                  <a:solidFill>
                    <a:schemeClr val="tx1"/>
                  </a:solidFill>
                  <a:latin typeface="Calibri"/>
                  <a:ea typeface="MS PGothic" panose="020b0600070205080204" charset="-128"/>
                </a:defRPr>
              </a:lvl2pPr>
              <a:lvl3pPr>
                <a:defRPr>
                  <a:solidFill>
                    <a:schemeClr val="tx1"/>
                  </a:solidFill>
                  <a:latin typeface="Calibri"/>
                  <a:ea typeface="MS PGothic" panose="020b0600070205080204" charset="-128"/>
                </a:defRPr>
              </a:lvl3pPr>
              <a:lvl4pPr>
                <a:defRPr>
                  <a:solidFill>
                    <a:schemeClr val="tx1"/>
                  </a:solidFill>
                  <a:latin typeface="Calibri"/>
                  <a:ea typeface="MS PGothic" panose="020b0600070205080204" charset="-128"/>
                </a:defRPr>
              </a:lvl4pPr>
              <a:lvl5pPr>
                <a:defRPr>
                  <a:solidFill>
                    <a:schemeClr val="tx1"/>
                  </a:solidFill>
                  <a:latin typeface="Calibri"/>
                  <a:ea typeface="MS PGothic" panose="020b0600070205080204" charset="-128"/>
                </a:defRPr>
              </a:lvl5pPr>
              <a:lvl6pPr marL="457200" fontAlgn="base">
                <a:spcBef>
                  <a:spcPct val="0"/>
                </a:spcBef>
                <a:spcAft>
                  <a:spcPct val="0"/>
                </a:spcAft>
                <a:defRPr>
                  <a:solidFill>
                    <a:schemeClr val="tx1"/>
                  </a:solidFill>
                  <a:latin typeface="Calibri"/>
                  <a:ea typeface="MS PGothic" panose="020b0600070205080204" charset="-128"/>
                </a:defRPr>
              </a:lvl6pPr>
              <a:lvl7pPr marL="914400" fontAlgn="base">
                <a:spcBef>
                  <a:spcPct val="0"/>
                </a:spcBef>
                <a:spcAft>
                  <a:spcPct val="0"/>
                </a:spcAft>
                <a:defRPr>
                  <a:solidFill>
                    <a:schemeClr val="tx1"/>
                  </a:solidFill>
                  <a:latin typeface="Calibri"/>
                  <a:ea typeface="MS PGothic" panose="020b0600070205080204" charset="-128"/>
                </a:defRPr>
              </a:lvl7pPr>
              <a:lvl8pPr marL="1371600" fontAlgn="base">
                <a:spcBef>
                  <a:spcPct val="0"/>
                </a:spcBef>
                <a:spcAft>
                  <a:spcPct val="0"/>
                </a:spcAft>
                <a:defRPr>
                  <a:solidFill>
                    <a:schemeClr val="tx1"/>
                  </a:solidFill>
                  <a:latin typeface="Calibri"/>
                  <a:ea typeface="MS PGothic" panose="020b0600070205080204" charset="-128"/>
                </a:defRPr>
              </a:lvl8pPr>
              <a:lvl9pPr marL="1828800" fontAlgn="base">
                <a:spcBef>
                  <a:spcPct val="0"/>
                </a:spcBef>
                <a:spcAft>
                  <a:spcPct val="0"/>
                </a:spcAft>
                <a:defRPr>
                  <a:solidFill>
                    <a:schemeClr val="tx1"/>
                  </a:solidFill>
                  <a:latin typeface="Calibri"/>
                  <a:ea typeface="MS PGothic" panose="020b0600070205080204" charset="-128"/>
                </a:defRPr>
              </a:lvl9pPr>
            </a:lstStyle>
            <a:p>
              <a:pPr algn="ctr"/>
              <a:endParaRPr lang="id-ID" altLang="id-ID">
                <a:solidFill>
                  <a:srgbClr val="F2F2F2"/>
                </a:solidFill>
              </a:endParaRPr>
            </a:p>
          </p:txBody>
        </p:sp>
        <p:sp>
          <p:nvSpPr>
            <p:cNvPr id="13" name="TextBox 21"/>
            <p:cNvSpPr txBox="1">
              <a:spLocks noChangeArrowheads="1"/>
            </p:cNvSpPr>
            <p:nvPr/>
          </p:nvSpPr>
          <p:spPr bwMode="auto">
            <a:xfrm>
              <a:off x="6420131" y="4859013"/>
              <a:ext cx="771727" cy="1108108"/>
            </a:xfrm>
            <a:prstGeom prst="rect">
              <a:avLst/>
            </a:prstGeom>
            <a:grpFill/>
            <a:ln w="25400">
              <a:noFill/>
              <a:miter lim="800000"/>
            </a:ln>
          </p:spPr>
          <p:txBody>
            <a:bodyPr>
              <a:spAutoFit/>
            </a:bodyPr>
            <a:lstStyle>
              <a:lvl1pPr>
                <a:defRPr>
                  <a:solidFill>
                    <a:schemeClr val="tx1"/>
                  </a:solidFill>
                  <a:latin typeface="Calibri"/>
                  <a:ea typeface="MS PGothic" panose="020b0600070205080204" charset="-128"/>
                </a:defRPr>
              </a:lvl1pPr>
              <a:lvl2pPr marL="37931725" indent="-37474525">
                <a:defRPr>
                  <a:solidFill>
                    <a:schemeClr val="tx1"/>
                  </a:solidFill>
                  <a:latin typeface="Calibri"/>
                  <a:ea typeface="MS PGothic" panose="020b0600070205080204" charset="-128"/>
                </a:defRPr>
              </a:lvl2pPr>
              <a:lvl3pPr>
                <a:defRPr>
                  <a:solidFill>
                    <a:schemeClr val="tx1"/>
                  </a:solidFill>
                  <a:latin typeface="Calibri"/>
                  <a:ea typeface="MS PGothic" panose="020b0600070205080204" charset="-128"/>
                </a:defRPr>
              </a:lvl3pPr>
              <a:lvl4pPr>
                <a:defRPr>
                  <a:solidFill>
                    <a:schemeClr val="tx1"/>
                  </a:solidFill>
                  <a:latin typeface="Calibri"/>
                  <a:ea typeface="MS PGothic" panose="020b0600070205080204" charset="-128"/>
                </a:defRPr>
              </a:lvl4pPr>
              <a:lvl5pPr>
                <a:defRPr>
                  <a:solidFill>
                    <a:schemeClr val="tx1"/>
                  </a:solidFill>
                  <a:latin typeface="Calibri"/>
                  <a:ea typeface="MS PGothic" panose="020b0600070205080204" charset="-128"/>
                </a:defRPr>
              </a:lvl5pPr>
              <a:lvl6pPr marL="457200" fontAlgn="base">
                <a:spcBef>
                  <a:spcPct val="0"/>
                </a:spcBef>
                <a:spcAft>
                  <a:spcPct val="0"/>
                </a:spcAft>
                <a:defRPr>
                  <a:solidFill>
                    <a:schemeClr val="tx1"/>
                  </a:solidFill>
                  <a:latin typeface="Calibri"/>
                  <a:ea typeface="MS PGothic" panose="020b0600070205080204" charset="-128"/>
                </a:defRPr>
              </a:lvl6pPr>
              <a:lvl7pPr marL="914400" fontAlgn="base">
                <a:spcBef>
                  <a:spcPct val="0"/>
                </a:spcBef>
                <a:spcAft>
                  <a:spcPct val="0"/>
                </a:spcAft>
                <a:defRPr>
                  <a:solidFill>
                    <a:schemeClr val="tx1"/>
                  </a:solidFill>
                  <a:latin typeface="Calibri"/>
                  <a:ea typeface="MS PGothic" panose="020b0600070205080204" charset="-128"/>
                </a:defRPr>
              </a:lvl7pPr>
              <a:lvl8pPr marL="1371600" fontAlgn="base">
                <a:spcBef>
                  <a:spcPct val="0"/>
                </a:spcBef>
                <a:spcAft>
                  <a:spcPct val="0"/>
                </a:spcAft>
                <a:defRPr>
                  <a:solidFill>
                    <a:schemeClr val="tx1"/>
                  </a:solidFill>
                  <a:latin typeface="Calibri"/>
                  <a:ea typeface="MS PGothic" panose="020b0600070205080204" charset="-128"/>
                </a:defRPr>
              </a:lvl8pPr>
              <a:lvl9pPr marL="1828800" fontAlgn="base">
                <a:spcBef>
                  <a:spcPct val="0"/>
                </a:spcBef>
                <a:spcAft>
                  <a:spcPct val="0"/>
                </a:spcAft>
                <a:defRPr>
                  <a:solidFill>
                    <a:schemeClr val="tx1"/>
                  </a:solidFill>
                  <a:latin typeface="Calibri"/>
                  <a:ea typeface="MS PGothic" panose="020b0600070205080204" charset="-128"/>
                </a:defRPr>
              </a:lvl9pPr>
            </a:lstStyle>
            <a:p>
              <a:r>
                <a:rPr lang="nb-NO" altLang="id-ID" sz="6600" smtClean="0">
                  <a:solidFill>
                    <a:srgbClr val="F2F2F2"/>
                  </a:solidFill>
                </a:rPr>
                <a:t>4</a:t>
              </a:r>
              <a:endParaRPr lang="nb-NO" altLang="id-ID" sz="6600">
                <a:solidFill>
                  <a:srgbClr val="F2F2F2"/>
                </a:solidFill>
              </a:endParaRPr>
            </a:p>
          </p:txBody>
        </p:sp>
      </p:grpSp>
      <p:grpSp>
        <p:nvGrpSpPr>
          <p:cNvPr id="14" name="Group 7"/>
          <p:cNvGrpSpPr/>
          <p:nvPr/>
        </p:nvGrpSpPr>
        <p:grpSpPr>
          <a:xfrm>
            <a:off x="4096633" y="3671449"/>
            <a:ext cx="1192668" cy="1156073"/>
            <a:chOff x="6420131" y="3715897"/>
            <a:chExt cx="1192668" cy="1156073"/>
          </a:xfrm>
          <a:noFill/>
        </p:grpSpPr>
        <p:sp>
          <p:nvSpPr>
            <p:cNvPr id="15" name="Rounded Rectangle 8"/>
            <p:cNvSpPr>
              <a:spLocks noChangeArrowheads="1"/>
            </p:cNvSpPr>
            <p:nvPr/>
          </p:nvSpPr>
          <p:spPr bwMode="auto">
            <a:xfrm>
              <a:off x="6420131" y="3749417"/>
              <a:ext cx="1192668" cy="1122553"/>
            </a:xfrm>
            <a:prstGeom prst="roundRect">
              <a:avLst>
                <a:gd name="adj" fmla="val 9375"/>
              </a:avLst>
            </a:prstGeom>
            <a:grpFill/>
            <a:ln w="25400">
              <a:solidFill>
                <a:schemeClr val="accent2">
                  <a:lumMod val="95000"/>
                </a:schemeClr>
              </a:solidFill>
              <a:round/>
            </a:ln>
            <a:effectLst/>
          </p:spPr>
          <p:txBody>
            <a:bodyPr anchor="ctr"/>
            <a:lstStyle>
              <a:lvl1pPr>
                <a:defRPr>
                  <a:solidFill>
                    <a:schemeClr val="tx1"/>
                  </a:solidFill>
                  <a:latin typeface="Calibri"/>
                  <a:ea typeface="MS PGothic" panose="020b0600070205080204" charset="-128"/>
                </a:defRPr>
              </a:lvl1pPr>
              <a:lvl2pPr marL="37931725" indent="-37474525">
                <a:defRPr>
                  <a:solidFill>
                    <a:schemeClr val="tx1"/>
                  </a:solidFill>
                  <a:latin typeface="Calibri"/>
                  <a:ea typeface="MS PGothic" panose="020b0600070205080204" charset="-128"/>
                </a:defRPr>
              </a:lvl2pPr>
              <a:lvl3pPr>
                <a:defRPr>
                  <a:solidFill>
                    <a:schemeClr val="tx1"/>
                  </a:solidFill>
                  <a:latin typeface="Calibri"/>
                  <a:ea typeface="MS PGothic" panose="020b0600070205080204" charset="-128"/>
                </a:defRPr>
              </a:lvl3pPr>
              <a:lvl4pPr>
                <a:defRPr>
                  <a:solidFill>
                    <a:schemeClr val="tx1"/>
                  </a:solidFill>
                  <a:latin typeface="Calibri"/>
                  <a:ea typeface="MS PGothic" panose="020b0600070205080204" charset="-128"/>
                </a:defRPr>
              </a:lvl4pPr>
              <a:lvl5pPr>
                <a:defRPr>
                  <a:solidFill>
                    <a:schemeClr val="tx1"/>
                  </a:solidFill>
                  <a:latin typeface="Calibri"/>
                  <a:ea typeface="MS PGothic" panose="020b0600070205080204" charset="-128"/>
                </a:defRPr>
              </a:lvl5pPr>
              <a:lvl6pPr marL="457200" fontAlgn="base">
                <a:spcBef>
                  <a:spcPct val="0"/>
                </a:spcBef>
                <a:spcAft>
                  <a:spcPct val="0"/>
                </a:spcAft>
                <a:defRPr>
                  <a:solidFill>
                    <a:schemeClr val="tx1"/>
                  </a:solidFill>
                  <a:latin typeface="Calibri"/>
                  <a:ea typeface="MS PGothic" panose="020b0600070205080204" charset="-128"/>
                </a:defRPr>
              </a:lvl6pPr>
              <a:lvl7pPr marL="914400" fontAlgn="base">
                <a:spcBef>
                  <a:spcPct val="0"/>
                </a:spcBef>
                <a:spcAft>
                  <a:spcPct val="0"/>
                </a:spcAft>
                <a:defRPr>
                  <a:solidFill>
                    <a:schemeClr val="tx1"/>
                  </a:solidFill>
                  <a:latin typeface="Calibri"/>
                  <a:ea typeface="MS PGothic" panose="020b0600070205080204" charset="-128"/>
                </a:defRPr>
              </a:lvl7pPr>
              <a:lvl8pPr marL="1371600" fontAlgn="base">
                <a:spcBef>
                  <a:spcPct val="0"/>
                </a:spcBef>
                <a:spcAft>
                  <a:spcPct val="0"/>
                </a:spcAft>
                <a:defRPr>
                  <a:solidFill>
                    <a:schemeClr val="tx1"/>
                  </a:solidFill>
                  <a:latin typeface="Calibri"/>
                  <a:ea typeface="MS PGothic" panose="020b0600070205080204" charset="-128"/>
                </a:defRPr>
              </a:lvl8pPr>
              <a:lvl9pPr marL="1828800" fontAlgn="base">
                <a:spcBef>
                  <a:spcPct val="0"/>
                </a:spcBef>
                <a:spcAft>
                  <a:spcPct val="0"/>
                </a:spcAft>
                <a:defRPr>
                  <a:solidFill>
                    <a:schemeClr val="tx1"/>
                  </a:solidFill>
                  <a:latin typeface="Calibri"/>
                  <a:ea typeface="MS PGothic" panose="020b0600070205080204" charset="-128"/>
                </a:defRPr>
              </a:lvl9pPr>
            </a:lstStyle>
            <a:p>
              <a:pPr algn="ctr"/>
              <a:endParaRPr lang="id-ID" altLang="id-ID">
                <a:solidFill>
                  <a:srgbClr val="F2F2F2"/>
                </a:solidFill>
              </a:endParaRPr>
            </a:p>
          </p:txBody>
        </p:sp>
        <p:sp>
          <p:nvSpPr>
            <p:cNvPr id="16" name="TextBox 22"/>
            <p:cNvSpPr txBox="1">
              <a:spLocks noChangeArrowheads="1"/>
            </p:cNvSpPr>
            <p:nvPr/>
          </p:nvSpPr>
          <p:spPr bwMode="auto">
            <a:xfrm>
              <a:off x="6700154" y="3715897"/>
              <a:ext cx="771727" cy="1108108"/>
            </a:xfrm>
            <a:prstGeom prst="rect">
              <a:avLst/>
            </a:prstGeom>
            <a:grpFill/>
            <a:ln w="25400">
              <a:noFill/>
              <a:miter lim="800000"/>
            </a:ln>
          </p:spPr>
          <p:txBody>
            <a:bodyPr>
              <a:spAutoFit/>
            </a:bodyPr>
            <a:lstStyle>
              <a:lvl1pPr>
                <a:defRPr>
                  <a:solidFill>
                    <a:schemeClr val="tx1"/>
                  </a:solidFill>
                  <a:latin typeface="Calibri"/>
                  <a:ea typeface="MS PGothic" panose="020b0600070205080204" charset="-128"/>
                </a:defRPr>
              </a:lvl1pPr>
              <a:lvl2pPr marL="37931725" indent="-37474525">
                <a:defRPr>
                  <a:solidFill>
                    <a:schemeClr val="tx1"/>
                  </a:solidFill>
                  <a:latin typeface="Calibri"/>
                  <a:ea typeface="MS PGothic" panose="020b0600070205080204" charset="-128"/>
                </a:defRPr>
              </a:lvl2pPr>
              <a:lvl3pPr>
                <a:defRPr>
                  <a:solidFill>
                    <a:schemeClr val="tx1"/>
                  </a:solidFill>
                  <a:latin typeface="Calibri"/>
                  <a:ea typeface="MS PGothic" panose="020b0600070205080204" charset="-128"/>
                </a:defRPr>
              </a:lvl3pPr>
              <a:lvl4pPr>
                <a:defRPr>
                  <a:solidFill>
                    <a:schemeClr val="tx1"/>
                  </a:solidFill>
                  <a:latin typeface="Calibri"/>
                  <a:ea typeface="MS PGothic" panose="020b0600070205080204" charset="-128"/>
                </a:defRPr>
              </a:lvl4pPr>
              <a:lvl5pPr>
                <a:defRPr>
                  <a:solidFill>
                    <a:schemeClr val="tx1"/>
                  </a:solidFill>
                  <a:latin typeface="Calibri"/>
                  <a:ea typeface="MS PGothic" panose="020b0600070205080204" charset="-128"/>
                </a:defRPr>
              </a:lvl5pPr>
              <a:lvl6pPr marL="457200" fontAlgn="base">
                <a:spcBef>
                  <a:spcPct val="0"/>
                </a:spcBef>
                <a:spcAft>
                  <a:spcPct val="0"/>
                </a:spcAft>
                <a:defRPr>
                  <a:solidFill>
                    <a:schemeClr val="tx1"/>
                  </a:solidFill>
                  <a:latin typeface="Calibri"/>
                  <a:ea typeface="MS PGothic" panose="020b0600070205080204" charset="-128"/>
                </a:defRPr>
              </a:lvl6pPr>
              <a:lvl7pPr marL="914400" fontAlgn="base">
                <a:spcBef>
                  <a:spcPct val="0"/>
                </a:spcBef>
                <a:spcAft>
                  <a:spcPct val="0"/>
                </a:spcAft>
                <a:defRPr>
                  <a:solidFill>
                    <a:schemeClr val="tx1"/>
                  </a:solidFill>
                  <a:latin typeface="Calibri"/>
                  <a:ea typeface="MS PGothic" panose="020b0600070205080204" charset="-128"/>
                </a:defRPr>
              </a:lvl7pPr>
              <a:lvl8pPr marL="1371600" fontAlgn="base">
                <a:spcBef>
                  <a:spcPct val="0"/>
                </a:spcBef>
                <a:spcAft>
                  <a:spcPct val="0"/>
                </a:spcAft>
                <a:defRPr>
                  <a:solidFill>
                    <a:schemeClr val="tx1"/>
                  </a:solidFill>
                  <a:latin typeface="Calibri"/>
                  <a:ea typeface="MS PGothic" panose="020b0600070205080204" charset="-128"/>
                </a:defRPr>
              </a:lvl8pPr>
              <a:lvl9pPr marL="1828800" fontAlgn="base">
                <a:spcBef>
                  <a:spcPct val="0"/>
                </a:spcBef>
                <a:spcAft>
                  <a:spcPct val="0"/>
                </a:spcAft>
                <a:defRPr>
                  <a:solidFill>
                    <a:schemeClr val="tx1"/>
                  </a:solidFill>
                  <a:latin typeface="Calibri"/>
                  <a:ea typeface="MS PGothic" panose="020b0600070205080204" charset="-128"/>
                </a:defRPr>
              </a:lvl9pPr>
            </a:lstStyle>
            <a:p>
              <a:r>
                <a:rPr lang="nb-NO" altLang="id-ID" sz="6600" smtClean="0">
                  <a:solidFill>
                    <a:srgbClr val="F2F2F2"/>
                  </a:solidFill>
                </a:rPr>
                <a:t>3</a:t>
              </a:r>
              <a:endParaRPr lang="nb-NO" altLang="id-ID" sz="6600">
                <a:solidFill>
                  <a:srgbClr val="F2F2F2"/>
                </a:solidFill>
              </a:endParaRPr>
            </a:p>
          </p:txBody>
        </p:sp>
      </p:grpSp>
      <p:grpSp>
        <p:nvGrpSpPr>
          <p:cNvPr id="17" name="Group 10"/>
          <p:cNvGrpSpPr/>
          <p:nvPr/>
        </p:nvGrpSpPr>
        <p:grpSpPr>
          <a:xfrm>
            <a:off x="3598367" y="2582417"/>
            <a:ext cx="1192668" cy="1122553"/>
            <a:chOff x="5999190" y="2626865"/>
            <a:chExt cx="1192668" cy="1122553"/>
          </a:xfrm>
          <a:noFill/>
        </p:grpSpPr>
        <p:sp>
          <p:nvSpPr>
            <p:cNvPr id="18" name="Rounded Rectangle 11"/>
            <p:cNvSpPr>
              <a:spLocks noChangeArrowheads="1"/>
            </p:cNvSpPr>
            <p:nvPr/>
          </p:nvSpPr>
          <p:spPr bwMode="auto">
            <a:xfrm>
              <a:off x="5999190" y="2626865"/>
              <a:ext cx="1192668" cy="1122553"/>
            </a:xfrm>
            <a:prstGeom prst="roundRect">
              <a:avLst>
                <a:gd name="adj" fmla="val 9375"/>
              </a:avLst>
            </a:prstGeom>
            <a:grpFill/>
            <a:ln w="25400">
              <a:solidFill>
                <a:schemeClr val="accent2">
                  <a:lumMod val="95000"/>
                </a:schemeClr>
              </a:solidFill>
              <a:round/>
            </a:ln>
            <a:effectLst/>
          </p:spPr>
          <p:txBody>
            <a:bodyPr anchor="ctr"/>
            <a:lstStyle>
              <a:lvl1pPr>
                <a:defRPr>
                  <a:solidFill>
                    <a:schemeClr val="tx1"/>
                  </a:solidFill>
                  <a:latin typeface="Calibri"/>
                  <a:ea typeface="MS PGothic" panose="020b0600070205080204" charset="-128"/>
                </a:defRPr>
              </a:lvl1pPr>
              <a:lvl2pPr marL="37931725" indent="-37474525">
                <a:defRPr>
                  <a:solidFill>
                    <a:schemeClr val="tx1"/>
                  </a:solidFill>
                  <a:latin typeface="Calibri"/>
                  <a:ea typeface="MS PGothic" panose="020b0600070205080204" charset="-128"/>
                </a:defRPr>
              </a:lvl2pPr>
              <a:lvl3pPr>
                <a:defRPr>
                  <a:solidFill>
                    <a:schemeClr val="tx1"/>
                  </a:solidFill>
                  <a:latin typeface="Calibri"/>
                  <a:ea typeface="MS PGothic" panose="020b0600070205080204" charset="-128"/>
                </a:defRPr>
              </a:lvl3pPr>
              <a:lvl4pPr>
                <a:defRPr>
                  <a:solidFill>
                    <a:schemeClr val="tx1"/>
                  </a:solidFill>
                  <a:latin typeface="Calibri"/>
                  <a:ea typeface="MS PGothic" panose="020b0600070205080204" charset="-128"/>
                </a:defRPr>
              </a:lvl4pPr>
              <a:lvl5pPr>
                <a:defRPr>
                  <a:solidFill>
                    <a:schemeClr val="tx1"/>
                  </a:solidFill>
                  <a:latin typeface="Calibri"/>
                  <a:ea typeface="MS PGothic" panose="020b0600070205080204" charset="-128"/>
                </a:defRPr>
              </a:lvl5pPr>
              <a:lvl6pPr marL="457200" fontAlgn="base">
                <a:spcBef>
                  <a:spcPct val="0"/>
                </a:spcBef>
                <a:spcAft>
                  <a:spcPct val="0"/>
                </a:spcAft>
                <a:defRPr>
                  <a:solidFill>
                    <a:schemeClr val="tx1"/>
                  </a:solidFill>
                  <a:latin typeface="Calibri"/>
                  <a:ea typeface="MS PGothic" panose="020b0600070205080204" charset="-128"/>
                </a:defRPr>
              </a:lvl6pPr>
              <a:lvl7pPr marL="914400" fontAlgn="base">
                <a:spcBef>
                  <a:spcPct val="0"/>
                </a:spcBef>
                <a:spcAft>
                  <a:spcPct val="0"/>
                </a:spcAft>
                <a:defRPr>
                  <a:solidFill>
                    <a:schemeClr val="tx1"/>
                  </a:solidFill>
                  <a:latin typeface="Calibri"/>
                  <a:ea typeface="MS PGothic" panose="020b0600070205080204" charset="-128"/>
                </a:defRPr>
              </a:lvl7pPr>
              <a:lvl8pPr marL="1371600" fontAlgn="base">
                <a:spcBef>
                  <a:spcPct val="0"/>
                </a:spcBef>
                <a:spcAft>
                  <a:spcPct val="0"/>
                </a:spcAft>
                <a:defRPr>
                  <a:solidFill>
                    <a:schemeClr val="tx1"/>
                  </a:solidFill>
                  <a:latin typeface="Calibri"/>
                  <a:ea typeface="MS PGothic" panose="020b0600070205080204" charset="-128"/>
                </a:defRPr>
              </a:lvl8pPr>
              <a:lvl9pPr marL="1828800" fontAlgn="base">
                <a:spcBef>
                  <a:spcPct val="0"/>
                </a:spcBef>
                <a:spcAft>
                  <a:spcPct val="0"/>
                </a:spcAft>
                <a:defRPr>
                  <a:solidFill>
                    <a:schemeClr val="tx1"/>
                  </a:solidFill>
                  <a:latin typeface="Calibri"/>
                  <a:ea typeface="MS PGothic" panose="020b0600070205080204" charset="-128"/>
                </a:defRPr>
              </a:lvl9pPr>
            </a:lstStyle>
            <a:p>
              <a:pPr algn="ctr"/>
              <a:endParaRPr lang="id-ID" altLang="id-ID">
                <a:solidFill>
                  <a:srgbClr val="F2F2F2"/>
                </a:solidFill>
              </a:endParaRPr>
            </a:p>
          </p:txBody>
        </p:sp>
        <p:sp>
          <p:nvSpPr>
            <p:cNvPr id="19" name="TextBox 23"/>
            <p:cNvSpPr txBox="1">
              <a:spLocks noChangeArrowheads="1"/>
            </p:cNvSpPr>
            <p:nvPr/>
          </p:nvSpPr>
          <p:spPr bwMode="auto">
            <a:xfrm>
              <a:off x="6319130" y="2641309"/>
              <a:ext cx="771727" cy="1108108"/>
            </a:xfrm>
            <a:prstGeom prst="rect">
              <a:avLst/>
            </a:prstGeom>
            <a:grpFill/>
            <a:ln w="25400">
              <a:noFill/>
              <a:miter lim="800000"/>
            </a:ln>
          </p:spPr>
          <p:txBody>
            <a:bodyPr>
              <a:spAutoFit/>
            </a:bodyPr>
            <a:lstStyle>
              <a:lvl1pPr>
                <a:defRPr>
                  <a:solidFill>
                    <a:schemeClr val="tx1"/>
                  </a:solidFill>
                  <a:latin typeface="Calibri"/>
                  <a:ea typeface="MS PGothic" panose="020b0600070205080204" charset="-128"/>
                </a:defRPr>
              </a:lvl1pPr>
              <a:lvl2pPr marL="37931725" indent="-37474525">
                <a:defRPr>
                  <a:solidFill>
                    <a:schemeClr val="tx1"/>
                  </a:solidFill>
                  <a:latin typeface="Calibri"/>
                  <a:ea typeface="MS PGothic" panose="020b0600070205080204" charset="-128"/>
                </a:defRPr>
              </a:lvl2pPr>
              <a:lvl3pPr>
                <a:defRPr>
                  <a:solidFill>
                    <a:schemeClr val="tx1"/>
                  </a:solidFill>
                  <a:latin typeface="Calibri"/>
                  <a:ea typeface="MS PGothic" panose="020b0600070205080204" charset="-128"/>
                </a:defRPr>
              </a:lvl3pPr>
              <a:lvl4pPr>
                <a:defRPr>
                  <a:solidFill>
                    <a:schemeClr val="tx1"/>
                  </a:solidFill>
                  <a:latin typeface="Calibri"/>
                  <a:ea typeface="MS PGothic" panose="020b0600070205080204" charset="-128"/>
                </a:defRPr>
              </a:lvl4pPr>
              <a:lvl5pPr>
                <a:defRPr>
                  <a:solidFill>
                    <a:schemeClr val="tx1"/>
                  </a:solidFill>
                  <a:latin typeface="Calibri"/>
                  <a:ea typeface="MS PGothic" panose="020b0600070205080204" charset="-128"/>
                </a:defRPr>
              </a:lvl5pPr>
              <a:lvl6pPr marL="457200" fontAlgn="base">
                <a:spcBef>
                  <a:spcPct val="0"/>
                </a:spcBef>
                <a:spcAft>
                  <a:spcPct val="0"/>
                </a:spcAft>
                <a:defRPr>
                  <a:solidFill>
                    <a:schemeClr val="tx1"/>
                  </a:solidFill>
                  <a:latin typeface="Calibri"/>
                  <a:ea typeface="MS PGothic" panose="020b0600070205080204" charset="-128"/>
                </a:defRPr>
              </a:lvl6pPr>
              <a:lvl7pPr marL="914400" fontAlgn="base">
                <a:spcBef>
                  <a:spcPct val="0"/>
                </a:spcBef>
                <a:spcAft>
                  <a:spcPct val="0"/>
                </a:spcAft>
                <a:defRPr>
                  <a:solidFill>
                    <a:schemeClr val="tx1"/>
                  </a:solidFill>
                  <a:latin typeface="Calibri"/>
                  <a:ea typeface="MS PGothic" panose="020b0600070205080204" charset="-128"/>
                </a:defRPr>
              </a:lvl7pPr>
              <a:lvl8pPr marL="1371600" fontAlgn="base">
                <a:spcBef>
                  <a:spcPct val="0"/>
                </a:spcBef>
                <a:spcAft>
                  <a:spcPct val="0"/>
                </a:spcAft>
                <a:defRPr>
                  <a:solidFill>
                    <a:schemeClr val="tx1"/>
                  </a:solidFill>
                  <a:latin typeface="Calibri"/>
                  <a:ea typeface="MS PGothic" panose="020b0600070205080204" charset="-128"/>
                </a:defRPr>
              </a:lvl8pPr>
              <a:lvl9pPr marL="1828800" fontAlgn="base">
                <a:spcBef>
                  <a:spcPct val="0"/>
                </a:spcBef>
                <a:spcAft>
                  <a:spcPct val="0"/>
                </a:spcAft>
                <a:defRPr>
                  <a:solidFill>
                    <a:schemeClr val="tx1"/>
                  </a:solidFill>
                  <a:latin typeface="Calibri"/>
                  <a:ea typeface="MS PGothic" panose="020b0600070205080204" charset="-128"/>
                </a:defRPr>
              </a:lvl9pPr>
            </a:lstStyle>
            <a:p>
              <a:r>
                <a:rPr lang="nb-NO" altLang="id-ID" sz="6600" smtClean="0">
                  <a:solidFill>
                    <a:srgbClr val="F2F2F2"/>
                  </a:solidFill>
                </a:rPr>
                <a:t>2</a:t>
              </a:r>
              <a:endParaRPr lang="nb-NO" altLang="id-ID" sz="6600">
                <a:solidFill>
                  <a:srgbClr val="F2F2F2"/>
                </a:solidFill>
              </a:endParaRPr>
            </a:p>
          </p:txBody>
        </p:sp>
      </p:grpSp>
      <p:grpSp>
        <p:nvGrpSpPr>
          <p:cNvPr id="20" name="Group 13"/>
          <p:cNvGrpSpPr/>
          <p:nvPr/>
        </p:nvGrpSpPr>
        <p:grpSpPr>
          <a:xfrm>
            <a:off x="3002037" y="1467454"/>
            <a:ext cx="1192668" cy="1177520"/>
            <a:chOff x="5402860" y="1511902"/>
            <a:chExt cx="1192668" cy="1177520"/>
          </a:xfrm>
          <a:noFill/>
        </p:grpSpPr>
        <p:sp>
          <p:nvSpPr>
            <p:cNvPr id="21" name="Rounded Rectangle 14"/>
            <p:cNvSpPr>
              <a:spLocks noChangeArrowheads="1"/>
            </p:cNvSpPr>
            <p:nvPr/>
          </p:nvSpPr>
          <p:spPr bwMode="auto">
            <a:xfrm rot="20684148">
              <a:off x="5402860" y="1566869"/>
              <a:ext cx="1192668" cy="1122553"/>
            </a:xfrm>
            <a:prstGeom prst="roundRect">
              <a:avLst>
                <a:gd name="adj" fmla="val 9375"/>
              </a:avLst>
            </a:prstGeom>
            <a:grpFill/>
            <a:ln w="25400">
              <a:solidFill>
                <a:schemeClr val="accent2">
                  <a:lumMod val="95000"/>
                </a:schemeClr>
              </a:solidFill>
              <a:round/>
            </a:ln>
            <a:effectLst/>
          </p:spPr>
          <p:txBody>
            <a:bodyPr anchor="ctr"/>
            <a:lstStyle>
              <a:lvl1pPr>
                <a:defRPr>
                  <a:solidFill>
                    <a:schemeClr val="tx1"/>
                  </a:solidFill>
                  <a:latin typeface="Calibri"/>
                  <a:ea typeface="MS PGothic" panose="020b0600070205080204" charset="-128"/>
                </a:defRPr>
              </a:lvl1pPr>
              <a:lvl2pPr marL="37931725" indent="-37474525">
                <a:defRPr>
                  <a:solidFill>
                    <a:schemeClr val="tx1"/>
                  </a:solidFill>
                  <a:latin typeface="Calibri"/>
                  <a:ea typeface="MS PGothic" panose="020b0600070205080204" charset="-128"/>
                </a:defRPr>
              </a:lvl2pPr>
              <a:lvl3pPr>
                <a:defRPr>
                  <a:solidFill>
                    <a:schemeClr val="tx1"/>
                  </a:solidFill>
                  <a:latin typeface="Calibri"/>
                  <a:ea typeface="MS PGothic" panose="020b0600070205080204" charset="-128"/>
                </a:defRPr>
              </a:lvl3pPr>
              <a:lvl4pPr>
                <a:defRPr>
                  <a:solidFill>
                    <a:schemeClr val="tx1"/>
                  </a:solidFill>
                  <a:latin typeface="Calibri"/>
                  <a:ea typeface="MS PGothic" panose="020b0600070205080204" charset="-128"/>
                </a:defRPr>
              </a:lvl4pPr>
              <a:lvl5pPr>
                <a:defRPr>
                  <a:solidFill>
                    <a:schemeClr val="tx1"/>
                  </a:solidFill>
                  <a:latin typeface="Calibri"/>
                  <a:ea typeface="MS PGothic" panose="020b0600070205080204" charset="-128"/>
                </a:defRPr>
              </a:lvl5pPr>
              <a:lvl6pPr marL="457200" fontAlgn="base">
                <a:spcBef>
                  <a:spcPct val="0"/>
                </a:spcBef>
                <a:spcAft>
                  <a:spcPct val="0"/>
                </a:spcAft>
                <a:defRPr>
                  <a:solidFill>
                    <a:schemeClr val="tx1"/>
                  </a:solidFill>
                  <a:latin typeface="Calibri"/>
                  <a:ea typeface="MS PGothic" panose="020b0600070205080204" charset="-128"/>
                </a:defRPr>
              </a:lvl6pPr>
              <a:lvl7pPr marL="914400" fontAlgn="base">
                <a:spcBef>
                  <a:spcPct val="0"/>
                </a:spcBef>
                <a:spcAft>
                  <a:spcPct val="0"/>
                </a:spcAft>
                <a:defRPr>
                  <a:solidFill>
                    <a:schemeClr val="tx1"/>
                  </a:solidFill>
                  <a:latin typeface="Calibri"/>
                  <a:ea typeface="MS PGothic" panose="020b0600070205080204" charset="-128"/>
                </a:defRPr>
              </a:lvl7pPr>
              <a:lvl8pPr marL="1371600" fontAlgn="base">
                <a:spcBef>
                  <a:spcPct val="0"/>
                </a:spcBef>
                <a:spcAft>
                  <a:spcPct val="0"/>
                </a:spcAft>
                <a:defRPr>
                  <a:solidFill>
                    <a:schemeClr val="tx1"/>
                  </a:solidFill>
                  <a:latin typeface="Calibri"/>
                  <a:ea typeface="MS PGothic" panose="020b0600070205080204" charset="-128"/>
                </a:defRPr>
              </a:lvl8pPr>
              <a:lvl9pPr marL="1828800" fontAlgn="base">
                <a:spcBef>
                  <a:spcPct val="0"/>
                </a:spcBef>
                <a:spcAft>
                  <a:spcPct val="0"/>
                </a:spcAft>
                <a:defRPr>
                  <a:solidFill>
                    <a:schemeClr val="tx1"/>
                  </a:solidFill>
                  <a:latin typeface="Calibri"/>
                  <a:ea typeface="MS PGothic" panose="020b0600070205080204" charset="-128"/>
                </a:defRPr>
              </a:lvl9pPr>
            </a:lstStyle>
            <a:p>
              <a:pPr algn="ctr"/>
              <a:endParaRPr lang="id-ID" altLang="id-ID">
                <a:solidFill>
                  <a:srgbClr val="F2F2F2"/>
                </a:solidFill>
              </a:endParaRPr>
            </a:p>
          </p:txBody>
        </p:sp>
        <p:sp>
          <p:nvSpPr>
            <p:cNvPr id="22" name="TextBox 24"/>
            <p:cNvSpPr txBox="1">
              <a:spLocks noChangeArrowheads="1"/>
            </p:cNvSpPr>
            <p:nvPr/>
          </p:nvSpPr>
          <p:spPr bwMode="auto">
            <a:xfrm rot="20681240">
              <a:off x="5692174" y="1511902"/>
              <a:ext cx="771727" cy="1108108"/>
            </a:xfrm>
            <a:prstGeom prst="rect">
              <a:avLst/>
            </a:prstGeom>
            <a:grpFill/>
            <a:ln w="25400">
              <a:noFill/>
              <a:miter lim="800000"/>
            </a:ln>
          </p:spPr>
          <p:txBody>
            <a:bodyPr>
              <a:spAutoFit/>
            </a:bodyPr>
            <a:lstStyle>
              <a:lvl1pPr>
                <a:defRPr>
                  <a:solidFill>
                    <a:schemeClr val="tx1"/>
                  </a:solidFill>
                  <a:latin typeface="Calibri"/>
                  <a:ea typeface="MS PGothic" panose="020b0600070205080204" charset="-128"/>
                </a:defRPr>
              </a:lvl1pPr>
              <a:lvl2pPr marL="37931725" indent="-37474525">
                <a:defRPr>
                  <a:solidFill>
                    <a:schemeClr val="tx1"/>
                  </a:solidFill>
                  <a:latin typeface="Calibri"/>
                  <a:ea typeface="MS PGothic" panose="020b0600070205080204" charset="-128"/>
                </a:defRPr>
              </a:lvl2pPr>
              <a:lvl3pPr>
                <a:defRPr>
                  <a:solidFill>
                    <a:schemeClr val="tx1"/>
                  </a:solidFill>
                  <a:latin typeface="Calibri"/>
                  <a:ea typeface="MS PGothic" panose="020b0600070205080204" charset="-128"/>
                </a:defRPr>
              </a:lvl3pPr>
              <a:lvl4pPr>
                <a:defRPr>
                  <a:solidFill>
                    <a:schemeClr val="tx1"/>
                  </a:solidFill>
                  <a:latin typeface="Calibri"/>
                  <a:ea typeface="MS PGothic" panose="020b0600070205080204" charset="-128"/>
                </a:defRPr>
              </a:lvl4pPr>
              <a:lvl5pPr>
                <a:defRPr>
                  <a:solidFill>
                    <a:schemeClr val="tx1"/>
                  </a:solidFill>
                  <a:latin typeface="Calibri"/>
                  <a:ea typeface="MS PGothic" panose="020b0600070205080204" charset="-128"/>
                </a:defRPr>
              </a:lvl5pPr>
              <a:lvl6pPr marL="457200" fontAlgn="base">
                <a:spcBef>
                  <a:spcPct val="0"/>
                </a:spcBef>
                <a:spcAft>
                  <a:spcPct val="0"/>
                </a:spcAft>
                <a:defRPr>
                  <a:solidFill>
                    <a:schemeClr val="tx1"/>
                  </a:solidFill>
                  <a:latin typeface="Calibri"/>
                  <a:ea typeface="MS PGothic" panose="020b0600070205080204" charset="-128"/>
                </a:defRPr>
              </a:lvl6pPr>
              <a:lvl7pPr marL="914400" fontAlgn="base">
                <a:spcBef>
                  <a:spcPct val="0"/>
                </a:spcBef>
                <a:spcAft>
                  <a:spcPct val="0"/>
                </a:spcAft>
                <a:defRPr>
                  <a:solidFill>
                    <a:schemeClr val="tx1"/>
                  </a:solidFill>
                  <a:latin typeface="Calibri"/>
                  <a:ea typeface="MS PGothic" panose="020b0600070205080204" charset="-128"/>
                </a:defRPr>
              </a:lvl7pPr>
              <a:lvl8pPr marL="1371600" fontAlgn="base">
                <a:spcBef>
                  <a:spcPct val="0"/>
                </a:spcBef>
                <a:spcAft>
                  <a:spcPct val="0"/>
                </a:spcAft>
                <a:defRPr>
                  <a:solidFill>
                    <a:schemeClr val="tx1"/>
                  </a:solidFill>
                  <a:latin typeface="Calibri"/>
                  <a:ea typeface="MS PGothic" panose="020b0600070205080204" charset="-128"/>
                </a:defRPr>
              </a:lvl8pPr>
              <a:lvl9pPr marL="1828800" fontAlgn="base">
                <a:spcBef>
                  <a:spcPct val="0"/>
                </a:spcBef>
                <a:spcAft>
                  <a:spcPct val="0"/>
                </a:spcAft>
                <a:defRPr>
                  <a:solidFill>
                    <a:schemeClr val="tx1"/>
                  </a:solidFill>
                  <a:latin typeface="Calibri"/>
                  <a:ea typeface="MS PGothic" panose="020b0600070205080204" charset="-128"/>
                </a:defRPr>
              </a:lvl9pPr>
            </a:lstStyle>
            <a:p>
              <a:r>
                <a:rPr lang="nb-NO" altLang="id-ID" sz="6600" smtClean="0">
                  <a:solidFill>
                    <a:srgbClr val="F2F2F2"/>
                  </a:solidFill>
                </a:rPr>
                <a:t>1</a:t>
              </a:r>
              <a:endParaRPr lang="nb-NO" altLang="id-ID" sz="6600">
                <a:solidFill>
                  <a:srgbClr val="F2F2F2"/>
                </a:solidFill>
              </a:endParaRPr>
            </a:p>
          </p:txBody>
        </p:sp>
      </p:grpSp>
      <p:grpSp>
        <p:nvGrpSpPr>
          <p:cNvPr id="23" name="组合 22"/>
          <p:cNvGrpSpPr/>
          <p:nvPr/>
        </p:nvGrpSpPr>
        <p:grpSpPr>
          <a:xfrm>
            <a:off x="5149400" y="1528371"/>
            <a:ext cx="787500" cy="787500"/>
            <a:chOff x="5077389" y="1398103"/>
            <a:chExt cx="787500" cy="787500"/>
          </a:xfrm>
        </p:grpSpPr>
        <p:sp>
          <p:nvSpPr>
            <p:cNvPr id="24" name="Oval 28"/>
            <p:cNvSpPr/>
            <p:nvPr/>
          </p:nvSpPr>
          <p:spPr>
            <a:xfrm>
              <a:off x="5077389" y="1398103"/>
              <a:ext cx="787500" cy="787500"/>
            </a:xfrm>
            <a:prstGeom prst="ellipse">
              <a:avLst/>
            </a:prstGeom>
            <a:solidFill>
              <a:schemeClr val="accent2">
                <a:lumMod val="95000"/>
                <a:alpha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solidFill>
                  <a:srgbClr val="F2F2F2"/>
                </a:solidFill>
              </a:endParaRPr>
            </a:p>
          </p:txBody>
        </p:sp>
        <p:grpSp>
          <p:nvGrpSpPr>
            <p:cNvPr id="25" name="Group 38"/>
            <p:cNvGrpSpPr>
              <a:grpSpLocks noChangeAspect="1"/>
            </p:cNvGrpSpPr>
            <p:nvPr/>
          </p:nvGrpSpPr>
          <p:grpSpPr>
            <a:xfrm>
              <a:off x="5225672" y="1549505"/>
              <a:ext cx="487503" cy="487503"/>
              <a:chOff x="-2771775" y="66675"/>
              <a:chExt cx="827087" cy="827088"/>
            </a:xfrm>
            <a:solidFill>
              <a:schemeClr val="accent2">
                <a:lumMod val="95000"/>
              </a:schemeClr>
            </a:solidFill>
          </p:grpSpPr>
          <p:sp>
            <p:nvSpPr>
              <p:cNvPr id="26" name="Freeform 19"/>
              <p:cNvSpPr>
                <a:spLocks noEditPoints="1"/>
              </p:cNvSpPr>
              <p:nvPr/>
            </p:nvSpPr>
            <p:spPr bwMode="auto">
              <a:xfrm>
                <a:off x="-2771775" y="66675"/>
                <a:ext cx="827087" cy="827088"/>
              </a:xfrm>
              <a:custGeom>
                <a:gdLst>
                  <a:gd name="T0" fmla="*/ 188 w 220"/>
                  <a:gd name="T1" fmla="*/ 83 h 220"/>
                  <a:gd name="T2" fmla="*/ 196 w 220"/>
                  <a:gd name="T3" fmla="*/ 56 h 220"/>
                  <a:gd name="T4" fmla="*/ 181 w 220"/>
                  <a:gd name="T5" fmla="*/ 26 h 220"/>
                  <a:gd name="T6" fmla="*/ 164 w 220"/>
                  <a:gd name="T7" fmla="*/ 24 h 220"/>
                  <a:gd name="T8" fmla="*/ 137 w 220"/>
                  <a:gd name="T9" fmla="*/ 32 h 220"/>
                  <a:gd name="T10" fmla="*/ 119 w 220"/>
                  <a:gd name="T11" fmla="*/ 0 h 220"/>
                  <a:gd name="T12" fmla="*/ 87 w 220"/>
                  <a:gd name="T13" fmla="*/ 11 h 220"/>
                  <a:gd name="T14" fmla="*/ 74 w 220"/>
                  <a:gd name="T15" fmla="*/ 36 h 220"/>
                  <a:gd name="T16" fmla="*/ 49 w 220"/>
                  <a:gd name="T17" fmla="*/ 22 h 220"/>
                  <a:gd name="T18" fmla="*/ 26 w 220"/>
                  <a:gd name="T19" fmla="*/ 39 h 220"/>
                  <a:gd name="T20" fmla="*/ 36 w 220"/>
                  <a:gd name="T21" fmla="*/ 74 h 220"/>
                  <a:gd name="T22" fmla="*/ 11 w 220"/>
                  <a:gd name="T23" fmla="*/ 87 h 220"/>
                  <a:gd name="T24" fmla="*/ 0 w 220"/>
                  <a:gd name="T25" fmla="*/ 119 h 220"/>
                  <a:gd name="T26" fmla="*/ 32 w 220"/>
                  <a:gd name="T27" fmla="*/ 137 h 220"/>
                  <a:gd name="T28" fmla="*/ 24 w 220"/>
                  <a:gd name="T29" fmla="*/ 164 h 220"/>
                  <a:gd name="T30" fmla="*/ 39 w 220"/>
                  <a:gd name="T31" fmla="*/ 194 h 220"/>
                  <a:gd name="T32" fmla="*/ 56 w 220"/>
                  <a:gd name="T33" fmla="*/ 196 h 220"/>
                  <a:gd name="T34" fmla="*/ 83 w 220"/>
                  <a:gd name="T35" fmla="*/ 188 h 220"/>
                  <a:gd name="T36" fmla="*/ 101 w 220"/>
                  <a:gd name="T37" fmla="*/ 220 h 220"/>
                  <a:gd name="T38" fmla="*/ 133 w 220"/>
                  <a:gd name="T39" fmla="*/ 209 h 220"/>
                  <a:gd name="T40" fmla="*/ 146 w 220"/>
                  <a:gd name="T41" fmla="*/ 184 h 220"/>
                  <a:gd name="T42" fmla="*/ 171 w 220"/>
                  <a:gd name="T43" fmla="*/ 198 h 220"/>
                  <a:gd name="T44" fmla="*/ 194 w 220"/>
                  <a:gd name="T45" fmla="*/ 181 h 220"/>
                  <a:gd name="T46" fmla="*/ 184 w 220"/>
                  <a:gd name="T47" fmla="*/ 146 h 220"/>
                  <a:gd name="T48" fmla="*/ 209 w 220"/>
                  <a:gd name="T49" fmla="*/ 133 h 220"/>
                  <a:gd name="T50" fmla="*/ 220 w 220"/>
                  <a:gd name="T51" fmla="*/ 101 h 220"/>
                  <a:gd name="T52" fmla="*/ 185 w 220"/>
                  <a:gd name="T53" fmla="*/ 124 h 220"/>
                  <a:gd name="T54" fmla="*/ 172 w 220"/>
                  <a:gd name="T55" fmla="*/ 140 h 220"/>
                  <a:gd name="T56" fmla="*/ 185 w 220"/>
                  <a:gd name="T57" fmla="*/ 171 h 220"/>
                  <a:gd name="T58" fmla="*/ 154 w 220"/>
                  <a:gd name="T59" fmla="*/ 173 h 220"/>
                  <a:gd name="T60" fmla="*/ 140 w 220"/>
                  <a:gd name="T61" fmla="*/ 172 h 220"/>
                  <a:gd name="T62" fmla="*/ 124 w 220"/>
                  <a:gd name="T63" fmla="*/ 185 h 220"/>
                  <a:gd name="T64" fmla="*/ 101 w 220"/>
                  <a:gd name="T65" fmla="*/ 206 h 220"/>
                  <a:gd name="T66" fmla="*/ 87 w 220"/>
                  <a:gd name="T67" fmla="*/ 175 h 220"/>
                  <a:gd name="T68" fmla="*/ 74 w 220"/>
                  <a:gd name="T69" fmla="*/ 170 h 220"/>
                  <a:gd name="T70" fmla="*/ 49 w 220"/>
                  <a:gd name="T71" fmla="*/ 185 h 220"/>
                  <a:gd name="T72" fmla="*/ 47 w 220"/>
                  <a:gd name="T73" fmla="*/ 154 h 220"/>
                  <a:gd name="T74" fmla="*/ 45 w 220"/>
                  <a:gd name="T75" fmla="*/ 133 h 220"/>
                  <a:gd name="T76" fmla="*/ 14 w 220"/>
                  <a:gd name="T77" fmla="*/ 119 h 220"/>
                  <a:gd name="T78" fmla="*/ 35 w 220"/>
                  <a:gd name="T79" fmla="*/ 96 h 220"/>
                  <a:gd name="T80" fmla="*/ 48 w 220"/>
                  <a:gd name="T81" fmla="*/ 80 h 220"/>
                  <a:gd name="T82" fmla="*/ 35 w 220"/>
                  <a:gd name="T83" fmla="*/ 49 h 220"/>
                  <a:gd name="T84" fmla="*/ 66 w 220"/>
                  <a:gd name="T85" fmla="*/ 47 h 220"/>
                  <a:gd name="T86" fmla="*/ 80 w 220"/>
                  <a:gd name="T87" fmla="*/ 48 h 220"/>
                  <a:gd name="T88" fmla="*/ 96 w 220"/>
                  <a:gd name="T89" fmla="*/ 35 h 220"/>
                  <a:gd name="T90" fmla="*/ 119 w 220"/>
                  <a:gd name="T91" fmla="*/ 14 h 220"/>
                  <a:gd name="T92" fmla="*/ 133 w 220"/>
                  <a:gd name="T93" fmla="*/ 45 h 220"/>
                  <a:gd name="T94" fmla="*/ 146 w 220"/>
                  <a:gd name="T95" fmla="*/ 50 h 220"/>
                  <a:gd name="T96" fmla="*/ 171 w 220"/>
                  <a:gd name="T97" fmla="*/ 35 h 220"/>
                  <a:gd name="T98" fmla="*/ 173 w 220"/>
                  <a:gd name="T99" fmla="*/ 66 h 220"/>
                  <a:gd name="T100" fmla="*/ 175 w 220"/>
                  <a:gd name="T101" fmla="*/ 87 h 220"/>
                  <a:gd name="T102" fmla="*/ 206 w 220"/>
                  <a:gd name="T103" fmla="*/ 101 h 220"/>
                  <a:gd name="T104" fmla="*/ 185 w 220"/>
                  <a:gd name="T105" fmla="*/ 124 h 22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0" h="220">
                    <a:moveTo>
                      <a:pt x="209" y="87"/>
                    </a:moveTo>
                    <a:cubicBezTo>
                      <a:pt x="188" y="83"/>
                      <a:pt x="188" y="83"/>
                      <a:pt x="188" y="83"/>
                    </a:cubicBezTo>
                    <a:cubicBezTo>
                      <a:pt x="187" y="80"/>
                      <a:pt x="186" y="77"/>
                      <a:pt x="184" y="74"/>
                    </a:cubicBezTo>
                    <a:cubicBezTo>
                      <a:pt x="196" y="56"/>
                      <a:pt x="196" y="56"/>
                      <a:pt x="196" y="56"/>
                    </a:cubicBezTo>
                    <a:cubicBezTo>
                      <a:pt x="200" y="51"/>
                      <a:pt x="199" y="43"/>
                      <a:pt x="194" y="39"/>
                    </a:cubicBezTo>
                    <a:cubicBezTo>
                      <a:pt x="181" y="26"/>
                      <a:pt x="181" y="26"/>
                      <a:pt x="181" y="26"/>
                    </a:cubicBezTo>
                    <a:cubicBezTo>
                      <a:pt x="179" y="23"/>
                      <a:pt x="175" y="22"/>
                      <a:pt x="171" y="22"/>
                    </a:cubicBezTo>
                    <a:cubicBezTo>
                      <a:pt x="169" y="22"/>
                      <a:pt x="166" y="22"/>
                      <a:pt x="164" y="24"/>
                    </a:cubicBezTo>
                    <a:cubicBezTo>
                      <a:pt x="146" y="36"/>
                      <a:pt x="146" y="36"/>
                      <a:pt x="146" y="36"/>
                    </a:cubicBezTo>
                    <a:cubicBezTo>
                      <a:pt x="143" y="34"/>
                      <a:pt x="140" y="33"/>
                      <a:pt x="137" y="32"/>
                    </a:cubicBezTo>
                    <a:cubicBezTo>
                      <a:pt x="133" y="11"/>
                      <a:pt x="133" y="11"/>
                      <a:pt x="133" y="11"/>
                    </a:cubicBezTo>
                    <a:cubicBezTo>
                      <a:pt x="132" y="5"/>
                      <a:pt x="126" y="0"/>
                      <a:pt x="119" y="0"/>
                    </a:cubicBezTo>
                    <a:cubicBezTo>
                      <a:pt x="101" y="0"/>
                      <a:pt x="101" y="0"/>
                      <a:pt x="101" y="0"/>
                    </a:cubicBezTo>
                    <a:cubicBezTo>
                      <a:pt x="94" y="0"/>
                      <a:pt x="88" y="5"/>
                      <a:pt x="87" y="11"/>
                    </a:cubicBezTo>
                    <a:cubicBezTo>
                      <a:pt x="83" y="32"/>
                      <a:pt x="83" y="32"/>
                      <a:pt x="83" y="32"/>
                    </a:cubicBezTo>
                    <a:cubicBezTo>
                      <a:pt x="80" y="33"/>
                      <a:pt x="77" y="34"/>
                      <a:pt x="74" y="36"/>
                    </a:cubicBezTo>
                    <a:cubicBezTo>
                      <a:pt x="56" y="24"/>
                      <a:pt x="56" y="24"/>
                      <a:pt x="56" y="24"/>
                    </a:cubicBezTo>
                    <a:cubicBezTo>
                      <a:pt x="54" y="22"/>
                      <a:pt x="51" y="22"/>
                      <a:pt x="49" y="22"/>
                    </a:cubicBezTo>
                    <a:cubicBezTo>
                      <a:pt x="45" y="22"/>
                      <a:pt x="41" y="23"/>
                      <a:pt x="39" y="26"/>
                    </a:cubicBezTo>
                    <a:cubicBezTo>
                      <a:pt x="26" y="39"/>
                      <a:pt x="26" y="39"/>
                      <a:pt x="26" y="39"/>
                    </a:cubicBezTo>
                    <a:cubicBezTo>
                      <a:pt x="21" y="43"/>
                      <a:pt x="20" y="51"/>
                      <a:pt x="24" y="56"/>
                    </a:cubicBezTo>
                    <a:cubicBezTo>
                      <a:pt x="36" y="74"/>
                      <a:pt x="36" y="74"/>
                      <a:pt x="36" y="74"/>
                    </a:cubicBezTo>
                    <a:cubicBezTo>
                      <a:pt x="34" y="77"/>
                      <a:pt x="33" y="80"/>
                      <a:pt x="32" y="83"/>
                    </a:cubicBezTo>
                    <a:cubicBezTo>
                      <a:pt x="11" y="87"/>
                      <a:pt x="11" y="87"/>
                      <a:pt x="11" y="87"/>
                    </a:cubicBezTo>
                    <a:cubicBezTo>
                      <a:pt x="5" y="88"/>
                      <a:pt x="0" y="94"/>
                      <a:pt x="0" y="101"/>
                    </a:cubicBezTo>
                    <a:cubicBezTo>
                      <a:pt x="0" y="119"/>
                      <a:pt x="0" y="119"/>
                      <a:pt x="0" y="119"/>
                    </a:cubicBezTo>
                    <a:cubicBezTo>
                      <a:pt x="0" y="126"/>
                      <a:pt x="5" y="132"/>
                      <a:pt x="11" y="133"/>
                    </a:cubicBezTo>
                    <a:cubicBezTo>
                      <a:pt x="32" y="137"/>
                      <a:pt x="32" y="137"/>
                      <a:pt x="32" y="137"/>
                    </a:cubicBezTo>
                    <a:cubicBezTo>
                      <a:pt x="33" y="140"/>
                      <a:pt x="34" y="143"/>
                      <a:pt x="36" y="146"/>
                    </a:cubicBezTo>
                    <a:cubicBezTo>
                      <a:pt x="24" y="164"/>
                      <a:pt x="24" y="164"/>
                      <a:pt x="24" y="164"/>
                    </a:cubicBezTo>
                    <a:cubicBezTo>
                      <a:pt x="20" y="169"/>
                      <a:pt x="21" y="177"/>
                      <a:pt x="26" y="181"/>
                    </a:cubicBezTo>
                    <a:cubicBezTo>
                      <a:pt x="39" y="194"/>
                      <a:pt x="39" y="194"/>
                      <a:pt x="39" y="194"/>
                    </a:cubicBezTo>
                    <a:cubicBezTo>
                      <a:pt x="41" y="197"/>
                      <a:pt x="45" y="198"/>
                      <a:pt x="49" y="198"/>
                    </a:cubicBezTo>
                    <a:cubicBezTo>
                      <a:pt x="51" y="198"/>
                      <a:pt x="54" y="198"/>
                      <a:pt x="56" y="196"/>
                    </a:cubicBezTo>
                    <a:cubicBezTo>
                      <a:pt x="74" y="184"/>
                      <a:pt x="74" y="184"/>
                      <a:pt x="74" y="184"/>
                    </a:cubicBezTo>
                    <a:cubicBezTo>
                      <a:pt x="77" y="186"/>
                      <a:pt x="80" y="187"/>
                      <a:pt x="83" y="188"/>
                    </a:cubicBezTo>
                    <a:cubicBezTo>
                      <a:pt x="87" y="209"/>
                      <a:pt x="87" y="209"/>
                      <a:pt x="87" y="209"/>
                    </a:cubicBezTo>
                    <a:cubicBezTo>
                      <a:pt x="88" y="215"/>
                      <a:pt x="94" y="220"/>
                      <a:pt x="101" y="220"/>
                    </a:cubicBezTo>
                    <a:cubicBezTo>
                      <a:pt x="119" y="220"/>
                      <a:pt x="119" y="220"/>
                      <a:pt x="119" y="220"/>
                    </a:cubicBezTo>
                    <a:cubicBezTo>
                      <a:pt x="126" y="220"/>
                      <a:pt x="132" y="215"/>
                      <a:pt x="133" y="209"/>
                    </a:cubicBezTo>
                    <a:cubicBezTo>
                      <a:pt x="137" y="188"/>
                      <a:pt x="137" y="188"/>
                      <a:pt x="137" y="188"/>
                    </a:cubicBezTo>
                    <a:cubicBezTo>
                      <a:pt x="140" y="187"/>
                      <a:pt x="143" y="186"/>
                      <a:pt x="146" y="184"/>
                    </a:cubicBezTo>
                    <a:cubicBezTo>
                      <a:pt x="164" y="196"/>
                      <a:pt x="164" y="196"/>
                      <a:pt x="164" y="196"/>
                    </a:cubicBezTo>
                    <a:cubicBezTo>
                      <a:pt x="166" y="198"/>
                      <a:pt x="169" y="198"/>
                      <a:pt x="171" y="198"/>
                    </a:cubicBezTo>
                    <a:cubicBezTo>
                      <a:pt x="175" y="198"/>
                      <a:pt x="179" y="197"/>
                      <a:pt x="181" y="194"/>
                    </a:cubicBezTo>
                    <a:cubicBezTo>
                      <a:pt x="194" y="181"/>
                      <a:pt x="194" y="181"/>
                      <a:pt x="194" y="181"/>
                    </a:cubicBezTo>
                    <a:cubicBezTo>
                      <a:pt x="199" y="177"/>
                      <a:pt x="200" y="169"/>
                      <a:pt x="196" y="164"/>
                    </a:cubicBezTo>
                    <a:cubicBezTo>
                      <a:pt x="184" y="146"/>
                      <a:pt x="184" y="146"/>
                      <a:pt x="184" y="146"/>
                    </a:cubicBezTo>
                    <a:cubicBezTo>
                      <a:pt x="186" y="143"/>
                      <a:pt x="187" y="140"/>
                      <a:pt x="188" y="137"/>
                    </a:cubicBezTo>
                    <a:cubicBezTo>
                      <a:pt x="209" y="133"/>
                      <a:pt x="209" y="133"/>
                      <a:pt x="209" y="133"/>
                    </a:cubicBezTo>
                    <a:cubicBezTo>
                      <a:pt x="215" y="132"/>
                      <a:pt x="220" y="126"/>
                      <a:pt x="220" y="119"/>
                    </a:cubicBezTo>
                    <a:cubicBezTo>
                      <a:pt x="220" y="101"/>
                      <a:pt x="220" y="101"/>
                      <a:pt x="220" y="101"/>
                    </a:cubicBezTo>
                    <a:cubicBezTo>
                      <a:pt x="220" y="94"/>
                      <a:pt x="215" y="88"/>
                      <a:pt x="209" y="87"/>
                    </a:cubicBezTo>
                    <a:close/>
                    <a:moveTo>
                      <a:pt x="185" y="124"/>
                    </a:moveTo>
                    <a:cubicBezTo>
                      <a:pt x="180" y="125"/>
                      <a:pt x="176" y="128"/>
                      <a:pt x="175" y="133"/>
                    </a:cubicBezTo>
                    <a:cubicBezTo>
                      <a:pt x="174" y="135"/>
                      <a:pt x="173" y="138"/>
                      <a:pt x="172" y="140"/>
                    </a:cubicBezTo>
                    <a:cubicBezTo>
                      <a:pt x="170" y="144"/>
                      <a:pt x="170" y="149"/>
                      <a:pt x="173" y="154"/>
                    </a:cubicBezTo>
                    <a:cubicBezTo>
                      <a:pt x="185" y="171"/>
                      <a:pt x="185" y="171"/>
                      <a:pt x="185" y="171"/>
                    </a:cubicBezTo>
                    <a:cubicBezTo>
                      <a:pt x="171" y="185"/>
                      <a:pt x="171" y="185"/>
                      <a:pt x="171" y="185"/>
                    </a:cubicBezTo>
                    <a:cubicBezTo>
                      <a:pt x="154" y="173"/>
                      <a:pt x="154" y="173"/>
                      <a:pt x="154" y="173"/>
                    </a:cubicBezTo>
                    <a:cubicBezTo>
                      <a:pt x="151" y="171"/>
                      <a:pt x="149" y="170"/>
                      <a:pt x="146" y="170"/>
                    </a:cubicBezTo>
                    <a:cubicBezTo>
                      <a:pt x="144" y="170"/>
                      <a:pt x="142" y="171"/>
                      <a:pt x="140" y="172"/>
                    </a:cubicBezTo>
                    <a:cubicBezTo>
                      <a:pt x="138" y="173"/>
                      <a:pt x="135" y="174"/>
                      <a:pt x="133" y="175"/>
                    </a:cubicBezTo>
                    <a:cubicBezTo>
                      <a:pt x="128" y="176"/>
                      <a:pt x="125" y="180"/>
                      <a:pt x="124" y="185"/>
                    </a:cubicBezTo>
                    <a:cubicBezTo>
                      <a:pt x="119" y="206"/>
                      <a:pt x="119" y="206"/>
                      <a:pt x="119" y="206"/>
                    </a:cubicBezTo>
                    <a:cubicBezTo>
                      <a:pt x="101" y="206"/>
                      <a:pt x="101" y="206"/>
                      <a:pt x="101" y="206"/>
                    </a:cubicBezTo>
                    <a:cubicBezTo>
                      <a:pt x="96" y="185"/>
                      <a:pt x="96" y="185"/>
                      <a:pt x="96" y="185"/>
                    </a:cubicBezTo>
                    <a:cubicBezTo>
                      <a:pt x="95" y="180"/>
                      <a:pt x="92" y="176"/>
                      <a:pt x="87" y="175"/>
                    </a:cubicBezTo>
                    <a:cubicBezTo>
                      <a:pt x="85" y="174"/>
                      <a:pt x="82" y="173"/>
                      <a:pt x="80" y="172"/>
                    </a:cubicBezTo>
                    <a:cubicBezTo>
                      <a:pt x="78" y="171"/>
                      <a:pt x="76" y="170"/>
                      <a:pt x="74" y="170"/>
                    </a:cubicBezTo>
                    <a:cubicBezTo>
                      <a:pt x="71" y="170"/>
                      <a:pt x="69" y="171"/>
                      <a:pt x="66" y="173"/>
                    </a:cubicBezTo>
                    <a:cubicBezTo>
                      <a:pt x="49" y="185"/>
                      <a:pt x="49" y="185"/>
                      <a:pt x="49" y="185"/>
                    </a:cubicBezTo>
                    <a:cubicBezTo>
                      <a:pt x="35" y="171"/>
                      <a:pt x="35" y="171"/>
                      <a:pt x="35" y="171"/>
                    </a:cubicBezTo>
                    <a:cubicBezTo>
                      <a:pt x="47" y="154"/>
                      <a:pt x="47" y="154"/>
                      <a:pt x="47" y="154"/>
                    </a:cubicBezTo>
                    <a:cubicBezTo>
                      <a:pt x="50" y="149"/>
                      <a:pt x="50" y="144"/>
                      <a:pt x="48" y="140"/>
                    </a:cubicBezTo>
                    <a:cubicBezTo>
                      <a:pt x="47" y="138"/>
                      <a:pt x="46" y="135"/>
                      <a:pt x="45" y="133"/>
                    </a:cubicBezTo>
                    <a:cubicBezTo>
                      <a:pt x="44" y="128"/>
                      <a:pt x="40" y="125"/>
                      <a:pt x="35" y="124"/>
                    </a:cubicBezTo>
                    <a:cubicBezTo>
                      <a:pt x="14" y="119"/>
                      <a:pt x="14" y="119"/>
                      <a:pt x="14" y="119"/>
                    </a:cubicBezTo>
                    <a:cubicBezTo>
                      <a:pt x="14" y="101"/>
                      <a:pt x="14" y="101"/>
                      <a:pt x="14" y="101"/>
                    </a:cubicBezTo>
                    <a:cubicBezTo>
                      <a:pt x="35" y="96"/>
                      <a:pt x="35" y="96"/>
                      <a:pt x="35" y="96"/>
                    </a:cubicBezTo>
                    <a:cubicBezTo>
                      <a:pt x="40" y="95"/>
                      <a:pt x="44" y="92"/>
                      <a:pt x="45" y="87"/>
                    </a:cubicBezTo>
                    <a:cubicBezTo>
                      <a:pt x="46" y="85"/>
                      <a:pt x="47" y="82"/>
                      <a:pt x="48" y="80"/>
                    </a:cubicBezTo>
                    <a:cubicBezTo>
                      <a:pt x="50" y="76"/>
                      <a:pt x="50" y="71"/>
                      <a:pt x="47" y="66"/>
                    </a:cubicBezTo>
                    <a:cubicBezTo>
                      <a:pt x="35" y="49"/>
                      <a:pt x="35" y="49"/>
                      <a:pt x="35" y="49"/>
                    </a:cubicBezTo>
                    <a:cubicBezTo>
                      <a:pt x="49" y="35"/>
                      <a:pt x="49" y="35"/>
                      <a:pt x="49" y="35"/>
                    </a:cubicBezTo>
                    <a:cubicBezTo>
                      <a:pt x="66" y="47"/>
                      <a:pt x="66" y="47"/>
                      <a:pt x="66" y="47"/>
                    </a:cubicBezTo>
                    <a:cubicBezTo>
                      <a:pt x="69" y="49"/>
                      <a:pt x="71" y="50"/>
                      <a:pt x="74" y="50"/>
                    </a:cubicBezTo>
                    <a:cubicBezTo>
                      <a:pt x="76" y="50"/>
                      <a:pt x="78" y="49"/>
                      <a:pt x="80" y="48"/>
                    </a:cubicBezTo>
                    <a:cubicBezTo>
                      <a:pt x="82" y="47"/>
                      <a:pt x="85" y="46"/>
                      <a:pt x="87" y="45"/>
                    </a:cubicBezTo>
                    <a:cubicBezTo>
                      <a:pt x="92" y="44"/>
                      <a:pt x="95" y="40"/>
                      <a:pt x="96" y="35"/>
                    </a:cubicBezTo>
                    <a:cubicBezTo>
                      <a:pt x="101" y="14"/>
                      <a:pt x="101" y="14"/>
                      <a:pt x="101" y="14"/>
                    </a:cubicBezTo>
                    <a:cubicBezTo>
                      <a:pt x="119" y="14"/>
                      <a:pt x="119" y="14"/>
                      <a:pt x="119" y="14"/>
                    </a:cubicBezTo>
                    <a:cubicBezTo>
                      <a:pt x="124" y="35"/>
                      <a:pt x="124" y="35"/>
                      <a:pt x="124" y="35"/>
                    </a:cubicBezTo>
                    <a:cubicBezTo>
                      <a:pt x="125" y="40"/>
                      <a:pt x="128" y="44"/>
                      <a:pt x="133" y="45"/>
                    </a:cubicBezTo>
                    <a:cubicBezTo>
                      <a:pt x="135" y="46"/>
                      <a:pt x="138" y="47"/>
                      <a:pt x="140" y="48"/>
                    </a:cubicBezTo>
                    <a:cubicBezTo>
                      <a:pt x="142" y="49"/>
                      <a:pt x="144" y="50"/>
                      <a:pt x="146" y="50"/>
                    </a:cubicBezTo>
                    <a:cubicBezTo>
                      <a:pt x="149" y="50"/>
                      <a:pt x="151" y="49"/>
                      <a:pt x="154" y="47"/>
                    </a:cubicBezTo>
                    <a:cubicBezTo>
                      <a:pt x="171" y="35"/>
                      <a:pt x="171" y="35"/>
                      <a:pt x="171" y="35"/>
                    </a:cubicBezTo>
                    <a:cubicBezTo>
                      <a:pt x="185" y="49"/>
                      <a:pt x="185" y="49"/>
                      <a:pt x="185" y="49"/>
                    </a:cubicBezTo>
                    <a:cubicBezTo>
                      <a:pt x="173" y="66"/>
                      <a:pt x="173" y="66"/>
                      <a:pt x="173" y="66"/>
                    </a:cubicBezTo>
                    <a:cubicBezTo>
                      <a:pt x="170" y="71"/>
                      <a:pt x="170" y="76"/>
                      <a:pt x="172" y="80"/>
                    </a:cubicBezTo>
                    <a:cubicBezTo>
                      <a:pt x="173" y="82"/>
                      <a:pt x="174" y="85"/>
                      <a:pt x="175" y="87"/>
                    </a:cubicBezTo>
                    <a:cubicBezTo>
                      <a:pt x="176" y="92"/>
                      <a:pt x="180" y="95"/>
                      <a:pt x="185" y="96"/>
                    </a:cubicBezTo>
                    <a:cubicBezTo>
                      <a:pt x="206" y="101"/>
                      <a:pt x="206" y="101"/>
                      <a:pt x="206" y="101"/>
                    </a:cubicBezTo>
                    <a:cubicBezTo>
                      <a:pt x="206" y="119"/>
                      <a:pt x="206" y="119"/>
                      <a:pt x="206" y="119"/>
                    </a:cubicBezTo>
                    <a:lnTo>
                      <a:pt x="185" y="124"/>
                    </a:lnTo>
                    <a:close/>
                  </a:path>
                </a:pathLst>
              </a:custGeom>
              <a:solidFill>
                <a:schemeClr val="bg1"/>
              </a:solidFill>
              <a:ln w="9525">
                <a:solidFill>
                  <a:schemeClr val="bg1">
                    <a:lumMod val="95000"/>
                  </a:schemeClr>
                </a:solidFill>
                <a:round/>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id-ID" sz="1600">
                  <a:solidFill>
                    <a:srgbClr val="F2F2F2"/>
                  </a:solidFill>
                </a:endParaRPr>
              </a:p>
            </p:txBody>
          </p:sp>
          <p:sp>
            <p:nvSpPr>
              <p:cNvPr id="27" name="Freeform 20"/>
              <p:cNvSpPr>
                <a:spLocks noEditPoints="1"/>
              </p:cNvSpPr>
              <p:nvPr/>
            </p:nvSpPr>
            <p:spPr bwMode="auto">
              <a:xfrm>
                <a:off x="-2538413" y="300038"/>
                <a:ext cx="360362" cy="360363"/>
              </a:xfrm>
              <a:custGeom>
                <a:gdLst>
                  <a:gd name="T0" fmla="*/ 48 w 96"/>
                  <a:gd name="T1" fmla="*/ 0 h 96"/>
                  <a:gd name="T2" fmla="*/ 0 w 96"/>
                  <a:gd name="T3" fmla="*/ 48 h 96"/>
                  <a:gd name="T4" fmla="*/ 48 w 96"/>
                  <a:gd name="T5" fmla="*/ 96 h 96"/>
                  <a:gd name="T6" fmla="*/ 96 w 96"/>
                  <a:gd name="T7" fmla="*/ 48 h 96"/>
                  <a:gd name="T8" fmla="*/ 48 w 96"/>
                  <a:gd name="T9" fmla="*/ 0 h 96"/>
                  <a:gd name="T10" fmla="*/ 48 w 96"/>
                  <a:gd name="T11" fmla="*/ 90 h 96"/>
                  <a:gd name="T12" fmla="*/ 6 w 96"/>
                  <a:gd name="T13" fmla="*/ 48 h 96"/>
                  <a:gd name="T14" fmla="*/ 48 w 96"/>
                  <a:gd name="T15" fmla="*/ 6 h 96"/>
                  <a:gd name="T16" fmla="*/ 90 w 96"/>
                  <a:gd name="T17" fmla="*/ 48 h 96"/>
                  <a:gd name="T18" fmla="*/ 48 w 96"/>
                  <a:gd name="T19" fmla="*/ 90 h 9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0"/>
                    </a:moveTo>
                    <a:cubicBezTo>
                      <a:pt x="21" y="0"/>
                      <a:pt x="0" y="21"/>
                      <a:pt x="0" y="48"/>
                    </a:cubicBezTo>
                    <a:cubicBezTo>
                      <a:pt x="0" y="75"/>
                      <a:pt x="21" y="96"/>
                      <a:pt x="48" y="96"/>
                    </a:cubicBezTo>
                    <a:cubicBezTo>
                      <a:pt x="75" y="96"/>
                      <a:pt x="96" y="75"/>
                      <a:pt x="96" y="48"/>
                    </a:cubicBezTo>
                    <a:cubicBezTo>
                      <a:pt x="96" y="21"/>
                      <a:pt x="75" y="0"/>
                      <a:pt x="48" y="0"/>
                    </a:cubicBezTo>
                    <a:close/>
                    <a:moveTo>
                      <a:pt x="48" y="90"/>
                    </a:moveTo>
                    <a:cubicBezTo>
                      <a:pt x="25" y="90"/>
                      <a:pt x="6" y="71"/>
                      <a:pt x="6" y="48"/>
                    </a:cubicBezTo>
                    <a:cubicBezTo>
                      <a:pt x="6" y="25"/>
                      <a:pt x="25" y="6"/>
                      <a:pt x="48" y="6"/>
                    </a:cubicBezTo>
                    <a:cubicBezTo>
                      <a:pt x="71" y="6"/>
                      <a:pt x="90" y="25"/>
                      <a:pt x="90" y="48"/>
                    </a:cubicBezTo>
                    <a:cubicBezTo>
                      <a:pt x="90" y="71"/>
                      <a:pt x="71" y="90"/>
                      <a:pt x="48" y="90"/>
                    </a:cubicBezTo>
                    <a:close/>
                  </a:path>
                </a:pathLst>
              </a:custGeom>
              <a:solidFill>
                <a:schemeClr val="bg1">
                  <a:lumMod val="95000"/>
                </a:schemeClr>
              </a:solidFill>
              <a:ln w="9525">
                <a:solidFill>
                  <a:schemeClr val="bg1">
                    <a:lumMod val="95000"/>
                  </a:schemeClr>
                </a:solidFill>
                <a:round/>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id-ID" sz="1600">
                  <a:solidFill>
                    <a:srgbClr val="F2F2F2"/>
                  </a:solidFill>
                </a:endParaRPr>
              </a:p>
            </p:txBody>
          </p:sp>
          <p:sp>
            <p:nvSpPr>
              <p:cNvPr id="28" name="Freeform 21"/>
              <p:cNvSpPr>
                <a:spLocks noEditPoints="1"/>
              </p:cNvSpPr>
              <p:nvPr/>
            </p:nvSpPr>
            <p:spPr bwMode="auto">
              <a:xfrm>
                <a:off x="-2460625" y="374650"/>
                <a:ext cx="207962" cy="206375"/>
              </a:xfrm>
              <a:custGeom>
                <a:gdLst>
                  <a:gd name="T0" fmla="*/ 27 w 55"/>
                  <a:gd name="T1" fmla="*/ 0 h 55"/>
                  <a:gd name="T2" fmla="*/ 0 w 55"/>
                  <a:gd name="T3" fmla="*/ 28 h 55"/>
                  <a:gd name="T4" fmla="*/ 27 w 55"/>
                  <a:gd name="T5" fmla="*/ 55 h 55"/>
                  <a:gd name="T6" fmla="*/ 55 w 55"/>
                  <a:gd name="T7" fmla="*/ 28 h 55"/>
                  <a:gd name="T8" fmla="*/ 27 w 55"/>
                  <a:gd name="T9" fmla="*/ 0 h 55"/>
                  <a:gd name="T10" fmla="*/ 27 w 55"/>
                  <a:gd name="T11" fmla="*/ 49 h 55"/>
                  <a:gd name="T12" fmla="*/ 6 w 55"/>
                  <a:gd name="T13" fmla="*/ 28 h 55"/>
                  <a:gd name="T14" fmla="*/ 27 w 55"/>
                  <a:gd name="T15" fmla="*/ 7 h 55"/>
                  <a:gd name="T16" fmla="*/ 48 w 55"/>
                  <a:gd name="T17" fmla="*/ 28 h 55"/>
                  <a:gd name="T18" fmla="*/ 27 w 55"/>
                  <a:gd name="T19" fmla="*/ 49 h 5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0"/>
                    </a:moveTo>
                    <a:cubicBezTo>
                      <a:pt x="12" y="0"/>
                      <a:pt x="0" y="13"/>
                      <a:pt x="0" y="28"/>
                    </a:cubicBezTo>
                    <a:cubicBezTo>
                      <a:pt x="0" y="43"/>
                      <a:pt x="12" y="55"/>
                      <a:pt x="27" y="55"/>
                    </a:cubicBezTo>
                    <a:cubicBezTo>
                      <a:pt x="42" y="55"/>
                      <a:pt x="55" y="43"/>
                      <a:pt x="55" y="28"/>
                    </a:cubicBezTo>
                    <a:cubicBezTo>
                      <a:pt x="55" y="13"/>
                      <a:pt x="42" y="0"/>
                      <a:pt x="27" y="0"/>
                    </a:cubicBezTo>
                    <a:close/>
                    <a:moveTo>
                      <a:pt x="27" y="49"/>
                    </a:moveTo>
                    <a:cubicBezTo>
                      <a:pt x="16" y="49"/>
                      <a:pt x="6" y="39"/>
                      <a:pt x="6" y="28"/>
                    </a:cubicBezTo>
                    <a:cubicBezTo>
                      <a:pt x="6" y="17"/>
                      <a:pt x="16" y="7"/>
                      <a:pt x="27" y="7"/>
                    </a:cubicBezTo>
                    <a:cubicBezTo>
                      <a:pt x="38" y="7"/>
                      <a:pt x="48" y="17"/>
                      <a:pt x="48" y="28"/>
                    </a:cubicBezTo>
                    <a:cubicBezTo>
                      <a:pt x="48" y="39"/>
                      <a:pt x="38" y="49"/>
                      <a:pt x="27" y="49"/>
                    </a:cubicBezTo>
                    <a:close/>
                  </a:path>
                </a:pathLst>
              </a:custGeom>
              <a:solidFill>
                <a:schemeClr val="bg1">
                  <a:lumMod val="95000"/>
                </a:schemeClr>
              </a:solidFill>
              <a:ln w="9525">
                <a:solidFill>
                  <a:schemeClr val="bg1">
                    <a:lumMod val="95000"/>
                  </a:schemeClr>
                </a:solidFill>
                <a:round/>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id-ID" sz="1600">
                  <a:solidFill>
                    <a:srgbClr val="F2F2F2"/>
                  </a:solidFill>
                </a:endParaRPr>
              </a:p>
            </p:txBody>
          </p:sp>
        </p:grpSp>
      </p:grpSp>
      <p:grpSp>
        <p:nvGrpSpPr>
          <p:cNvPr id="29" name="组合 28"/>
          <p:cNvGrpSpPr/>
          <p:nvPr/>
        </p:nvGrpSpPr>
        <p:grpSpPr>
          <a:xfrm>
            <a:off x="6041419" y="4947766"/>
            <a:ext cx="787500" cy="787500"/>
            <a:chOff x="5969408" y="4817498"/>
            <a:chExt cx="787500" cy="787500"/>
          </a:xfrm>
        </p:grpSpPr>
        <p:sp>
          <p:nvSpPr>
            <p:cNvPr id="30" name="Oval 31"/>
            <p:cNvSpPr/>
            <p:nvPr/>
          </p:nvSpPr>
          <p:spPr>
            <a:xfrm>
              <a:off x="5969408" y="4817498"/>
              <a:ext cx="787500" cy="787500"/>
            </a:xfrm>
            <a:prstGeom prst="ellipse">
              <a:avLst/>
            </a:prstGeom>
            <a:solidFill>
              <a:schemeClr val="bg1">
                <a:lumMod val="95000"/>
                <a:alpha val="3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solidFill>
                  <a:srgbClr val="F2F2F2"/>
                </a:solidFill>
                <a:latin typeface="微软雅黑" panose="020b0503020204020204" pitchFamily="34" charset="-122"/>
                <a:ea typeface="微软雅黑" panose="020b0503020204020204" pitchFamily="34" charset="-122"/>
              </a:endParaRPr>
            </a:p>
          </p:txBody>
        </p:sp>
        <p:grpSp>
          <p:nvGrpSpPr>
            <p:cNvPr id="31" name="Group 42"/>
            <p:cNvGrpSpPr/>
            <p:nvPr/>
          </p:nvGrpSpPr>
          <p:grpSpPr>
            <a:xfrm>
              <a:off x="6143519" y="5043327"/>
              <a:ext cx="432364" cy="330459"/>
              <a:chOff x="5516563" y="84138"/>
              <a:chExt cx="1414463" cy="1081087"/>
            </a:xfrm>
            <a:solidFill>
              <a:schemeClr val="accent2">
                <a:lumMod val="95000"/>
              </a:schemeClr>
            </a:solidFill>
          </p:grpSpPr>
          <p:sp>
            <p:nvSpPr>
              <p:cNvPr id="32" name="Freeform 13"/>
              <p:cNvSpPr>
                <a:spLocks noEditPoints="1"/>
              </p:cNvSpPr>
              <p:nvPr/>
            </p:nvSpPr>
            <p:spPr bwMode="auto">
              <a:xfrm>
                <a:off x="5688013" y="249238"/>
                <a:ext cx="896938" cy="698500"/>
              </a:xfrm>
              <a:custGeom>
                <a:gdLst>
                  <a:gd name="T0" fmla="*/ 214 w 239"/>
                  <a:gd name="T1" fmla="*/ 9 h 186"/>
                  <a:gd name="T2" fmla="*/ 120 w 239"/>
                  <a:gd name="T3" fmla="*/ 0 h 186"/>
                  <a:gd name="T4" fmla="*/ 26 w 239"/>
                  <a:gd name="T5" fmla="*/ 9 h 186"/>
                  <a:gd name="T6" fmla="*/ 17 w 239"/>
                  <a:gd name="T7" fmla="*/ 17 h 186"/>
                  <a:gd name="T8" fmla="*/ 17 w 239"/>
                  <a:gd name="T9" fmla="*/ 169 h 186"/>
                  <a:gd name="T10" fmla="*/ 26 w 239"/>
                  <a:gd name="T11" fmla="*/ 177 h 186"/>
                  <a:gd name="T12" fmla="*/ 120 w 239"/>
                  <a:gd name="T13" fmla="*/ 186 h 186"/>
                  <a:gd name="T14" fmla="*/ 214 w 239"/>
                  <a:gd name="T15" fmla="*/ 177 h 186"/>
                  <a:gd name="T16" fmla="*/ 222 w 239"/>
                  <a:gd name="T17" fmla="*/ 169 h 186"/>
                  <a:gd name="T18" fmla="*/ 222 w 239"/>
                  <a:gd name="T19" fmla="*/ 17 h 186"/>
                  <a:gd name="T20" fmla="*/ 214 w 239"/>
                  <a:gd name="T21" fmla="*/ 9 h 186"/>
                  <a:gd name="T22" fmla="*/ 211 w 239"/>
                  <a:gd name="T23" fmla="*/ 165 h 186"/>
                  <a:gd name="T24" fmla="*/ 28 w 239"/>
                  <a:gd name="T25" fmla="*/ 165 h 186"/>
                  <a:gd name="T26" fmla="*/ 28 w 239"/>
                  <a:gd name="T27" fmla="*/ 21 h 186"/>
                  <a:gd name="T28" fmla="*/ 211 w 239"/>
                  <a:gd name="T29" fmla="*/ 21 h 186"/>
                  <a:gd name="T30" fmla="*/ 211 w 239"/>
                  <a:gd name="T31" fmla="*/ 165 h 18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186">
                    <a:moveTo>
                      <a:pt x="214" y="9"/>
                    </a:moveTo>
                    <a:cubicBezTo>
                      <a:pt x="182" y="3"/>
                      <a:pt x="151" y="0"/>
                      <a:pt x="120" y="0"/>
                    </a:cubicBezTo>
                    <a:cubicBezTo>
                      <a:pt x="88" y="0"/>
                      <a:pt x="57" y="3"/>
                      <a:pt x="26" y="9"/>
                    </a:cubicBezTo>
                    <a:cubicBezTo>
                      <a:pt x="22" y="10"/>
                      <a:pt x="18" y="13"/>
                      <a:pt x="17" y="17"/>
                    </a:cubicBezTo>
                    <a:cubicBezTo>
                      <a:pt x="0" y="67"/>
                      <a:pt x="0" y="118"/>
                      <a:pt x="17" y="169"/>
                    </a:cubicBezTo>
                    <a:cubicBezTo>
                      <a:pt x="18" y="173"/>
                      <a:pt x="22" y="176"/>
                      <a:pt x="26" y="177"/>
                    </a:cubicBezTo>
                    <a:cubicBezTo>
                      <a:pt x="57" y="183"/>
                      <a:pt x="88" y="186"/>
                      <a:pt x="120" y="186"/>
                    </a:cubicBezTo>
                    <a:cubicBezTo>
                      <a:pt x="151" y="186"/>
                      <a:pt x="182" y="183"/>
                      <a:pt x="214" y="177"/>
                    </a:cubicBezTo>
                    <a:cubicBezTo>
                      <a:pt x="218" y="176"/>
                      <a:pt x="221" y="173"/>
                      <a:pt x="222" y="169"/>
                    </a:cubicBezTo>
                    <a:cubicBezTo>
                      <a:pt x="239" y="118"/>
                      <a:pt x="239" y="67"/>
                      <a:pt x="222" y="17"/>
                    </a:cubicBezTo>
                    <a:cubicBezTo>
                      <a:pt x="221" y="13"/>
                      <a:pt x="218" y="10"/>
                      <a:pt x="214" y="9"/>
                    </a:cubicBezTo>
                    <a:close/>
                    <a:moveTo>
                      <a:pt x="211" y="165"/>
                    </a:moveTo>
                    <a:cubicBezTo>
                      <a:pt x="150" y="178"/>
                      <a:pt x="89" y="178"/>
                      <a:pt x="28" y="165"/>
                    </a:cubicBezTo>
                    <a:cubicBezTo>
                      <a:pt x="12" y="117"/>
                      <a:pt x="12" y="69"/>
                      <a:pt x="28" y="21"/>
                    </a:cubicBezTo>
                    <a:cubicBezTo>
                      <a:pt x="89" y="8"/>
                      <a:pt x="150" y="8"/>
                      <a:pt x="211" y="21"/>
                    </a:cubicBezTo>
                    <a:cubicBezTo>
                      <a:pt x="227" y="69"/>
                      <a:pt x="227" y="117"/>
                      <a:pt x="211" y="165"/>
                    </a:cubicBezTo>
                    <a:close/>
                  </a:path>
                </a:pathLst>
              </a:custGeom>
              <a:solidFill>
                <a:schemeClr val="bg1">
                  <a:lumMod val="95000"/>
                </a:schemeClr>
              </a:solidFill>
              <a:ln w="9525">
                <a:noFill/>
                <a:round/>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id-ID" sz="1600">
                  <a:solidFill>
                    <a:srgbClr val="F2F2F2"/>
                  </a:solidFill>
                  <a:latin typeface="微软雅黑" panose="020b0503020204020204" pitchFamily="34" charset="-122"/>
                  <a:ea typeface="微软雅黑" panose="020b0503020204020204" pitchFamily="34" charset="-122"/>
                </a:endParaRPr>
              </a:p>
            </p:txBody>
          </p:sp>
          <p:sp>
            <p:nvSpPr>
              <p:cNvPr id="33" name="Freeform 14"/>
              <p:cNvSpPr>
                <a:spLocks noEditPoints="1"/>
              </p:cNvSpPr>
              <p:nvPr/>
            </p:nvSpPr>
            <p:spPr bwMode="auto">
              <a:xfrm>
                <a:off x="5516563" y="84138"/>
                <a:ext cx="1414463" cy="1081087"/>
              </a:xfrm>
              <a:custGeom>
                <a:gdLst>
                  <a:gd name="T0" fmla="*/ 359 w 377"/>
                  <a:gd name="T1" fmla="*/ 27 h 288"/>
                  <a:gd name="T2" fmla="*/ 340 w 377"/>
                  <a:gd name="T3" fmla="*/ 9 h 288"/>
                  <a:gd name="T4" fmla="*/ 189 w 377"/>
                  <a:gd name="T5" fmla="*/ 0 h 288"/>
                  <a:gd name="T6" fmla="*/ 37 w 377"/>
                  <a:gd name="T7" fmla="*/ 9 h 288"/>
                  <a:gd name="T8" fmla="*/ 18 w 377"/>
                  <a:gd name="T9" fmla="*/ 27 h 288"/>
                  <a:gd name="T10" fmla="*/ 18 w 377"/>
                  <a:gd name="T11" fmla="*/ 250 h 288"/>
                  <a:gd name="T12" fmla="*/ 37 w 377"/>
                  <a:gd name="T13" fmla="*/ 267 h 288"/>
                  <a:gd name="T14" fmla="*/ 110 w 377"/>
                  <a:gd name="T15" fmla="*/ 274 h 288"/>
                  <a:gd name="T16" fmla="*/ 108 w 377"/>
                  <a:gd name="T17" fmla="*/ 276 h 288"/>
                  <a:gd name="T18" fmla="*/ 189 w 377"/>
                  <a:gd name="T19" fmla="*/ 288 h 288"/>
                  <a:gd name="T20" fmla="*/ 269 w 377"/>
                  <a:gd name="T21" fmla="*/ 276 h 288"/>
                  <a:gd name="T22" fmla="*/ 267 w 377"/>
                  <a:gd name="T23" fmla="*/ 274 h 288"/>
                  <a:gd name="T24" fmla="*/ 340 w 377"/>
                  <a:gd name="T25" fmla="*/ 267 h 288"/>
                  <a:gd name="T26" fmla="*/ 359 w 377"/>
                  <a:gd name="T27" fmla="*/ 250 h 288"/>
                  <a:gd name="T28" fmla="*/ 359 w 377"/>
                  <a:gd name="T29" fmla="*/ 27 h 288"/>
                  <a:gd name="T30" fmla="*/ 337 w 377"/>
                  <a:gd name="T31" fmla="*/ 244 h 288"/>
                  <a:gd name="T32" fmla="*/ 40 w 377"/>
                  <a:gd name="T33" fmla="*/ 244 h 288"/>
                  <a:gd name="T34" fmla="*/ 40 w 377"/>
                  <a:gd name="T35" fmla="*/ 32 h 288"/>
                  <a:gd name="T36" fmla="*/ 337 w 377"/>
                  <a:gd name="T37" fmla="*/ 32 h 288"/>
                  <a:gd name="T38" fmla="*/ 337 w 377"/>
                  <a:gd name="T39" fmla="*/ 244 h 28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7" h="288">
                    <a:moveTo>
                      <a:pt x="359" y="27"/>
                    </a:moveTo>
                    <a:cubicBezTo>
                      <a:pt x="357" y="17"/>
                      <a:pt x="349" y="10"/>
                      <a:pt x="340" y="9"/>
                    </a:cubicBezTo>
                    <a:cubicBezTo>
                      <a:pt x="290" y="3"/>
                      <a:pt x="239" y="0"/>
                      <a:pt x="189" y="0"/>
                    </a:cubicBezTo>
                    <a:cubicBezTo>
                      <a:pt x="138" y="0"/>
                      <a:pt x="87" y="3"/>
                      <a:pt x="37" y="9"/>
                    </a:cubicBezTo>
                    <a:cubicBezTo>
                      <a:pt x="28" y="10"/>
                      <a:pt x="20" y="17"/>
                      <a:pt x="18" y="27"/>
                    </a:cubicBezTo>
                    <a:cubicBezTo>
                      <a:pt x="0" y="101"/>
                      <a:pt x="0" y="176"/>
                      <a:pt x="18" y="250"/>
                    </a:cubicBezTo>
                    <a:cubicBezTo>
                      <a:pt x="20" y="259"/>
                      <a:pt x="28" y="266"/>
                      <a:pt x="37" y="267"/>
                    </a:cubicBezTo>
                    <a:cubicBezTo>
                      <a:pt x="61" y="270"/>
                      <a:pt x="86" y="272"/>
                      <a:pt x="110" y="274"/>
                    </a:cubicBezTo>
                    <a:cubicBezTo>
                      <a:pt x="109" y="275"/>
                      <a:pt x="108" y="275"/>
                      <a:pt x="108" y="276"/>
                    </a:cubicBezTo>
                    <a:cubicBezTo>
                      <a:pt x="108" y="283"/>
                      <a:pt x="144" y="288"/>
                      <a:pt x="189" y="288"/>
                    </a:cubicBezTo>
                    <a:cubicBezTo>
                      <a:pt x="233" y="288"/>
                      <a:pt x="269" y="283"/>
                      <a:pt x="269" y="276"/>
                    </a:cubicBezTo>
                    <a:cubicBezTo>
                      <a:pt x="269" y="275"/>
                      <a:pt x="268" y="275"/>
                      <a:pt x="267" y="274"/>
                    </a:cubicBezTo>
                    <a:cubicBezTo>
                      <a:pt x="291" y="272"/>
                      <a:pt x="316" y="270"/>
                      <a:pt x="340" y="267"/>
                    </a:cubicBezTo>
                    <a:cubicBezTo>
                      <a:pt x="349" y="266"/>
                      <a:pt x="357" y="259"/>
                      <a:pt x="359" y="250"/>
                    </a:cubicBezTo>
                    <a:cubicBezTo>
                      <a:pt x="377" y="176"/>
                      <a:pt x="377" y="101"/>
                      <a:pt x="359" y="27"/>
                    </a:cubicBezTo>
                    <a:close/>
                    <a:moveTo>
                      <a:pt x="337" y="244"/>
                    </a:moveTo>
                    <a:cubicBezTo>
                      <a:pt x="238" y="256"/>
                      <a:pt x="139" y="256"/>
                      <a:pt x="40" y="244"/>
                    </a:cubicBezTo>
                    <a:cubicBezTo>
                      <a:pt x="23" y="174"/>
                      <a:pt x="23" y="103"/>
                      <a:pt x="40" y="32"/>
                    </a:cubicBezTo>
                    <a:cubicBezTo>
                      <a:pt x="139" y="20"/>
                      <a:pt x="238" y="20"/>
                      <a:pt x="337" y="32"/>
                    </a:cubicBezTo>
                    <a:cubicBezTo>
                      <a:pt x="354" y="103"/>
                      <a:pt x="354" y="174"/>
                      <a:pt x="337" y="244"/>
                    </a:cubicBezTo>
                    <a:close/>
                  </a:path>
                </a:pathLst>
              </a:custGeom>
              <a:solidFill>
                <a:schemeClr val="bg1">
                  <a:lumMod val="95000"/>
                </a:schemeClr>
              </a:solidFill>
              <a:ln w="9525">
                <a:noFill/>
                <a:round/>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id-ID" sz="1600">
                  <a:solidFill>
                    <a:srgbClr val="F2F2F2"/>
                  </a:solidFill>
                  <a:latin typeface="微软雅黑" panose="020b0503020204020204" pitchFamily="34" charset="-122"/>
                  <a:ea typeface="微软雅黑" panose="020b0503020204020204" pitchFamily="34" charset="-122"/>
                </a:endParaRPr>
              </a:p>
            </p:txBody>
          </p:sp>
          <p:sp>
            <p:nvSpPr>
              <p:cNvPr id="34" name="Freeform 15"/>
              <p:cNvSpPr>
                <a:spLocks noEditPoints="1"/>
              </p:cNvSpPr>
              <p:nvPr/>
            </p:nvSpPr>
            <p:spPr bwMode="auto">
              <a:xfrm>
                <a:off x="6611938" y="301625"/>
                <a:ext cx="131763" cy="128587"/>
              </a:xfrm>
              <a:custGeom>
                <a:gdLst>
                  <a:gd name="T0" fmla="*/ 17 w 35"/>
                  <a:gd name="T1" fmla="*/ 34 h 34"/>
                  <a:gd name="T2" fmla="*/ 35 w 35"/>
                  <a:gd name="T3" fmla="*/ 17 h 34"/>
                  <a:gd name="T4" fmla="*/ 17 w 35"/>
                  <a:gd name="T5" fmla="*/ 0 h 34"/>
                  <a:gd name="T6" fmla="*/ 0 w 35"/>
                  <a:gd name="T7" fmla="*/ 17 h 34"/>
                  <a:gd name="T8" fmla="*/ 17 w 35"/>
                  <a:gd name="T9" fmla="*/ 34 h 34"/>
                  <a:gd name="T10" fmla="*/ 17 w 35"/>
                  <a:gd name="T11" fmla="*/ 11 h 34"/>
                  <a:gd name="T12" fmla="*/ 23 w 35"/>
                  <a:gd name="T13" fmla="*/ 17 h 34"/>
                  <a:gd name="T14" fmla="*/ 17 w 35"/>
                  <a:gd name="T15" fmla="*/ 23 h 34"/>
                  <a:gd name="T16" fmla="*/ 12 w 35"/>
                  <a:gd name="T17" fmla="*/ 17 h 34"/>
                  <a:gd name="T18" fmla="*/ 17 w 35"/>
                  <a:gd name="T19" fmla="*/ 11 h 3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34"/>
                    </a:moveTo>
                    <a:cubicBezTo>
                      <a:pt x="27" y="34"/>
                      <a:pt x="35" y="26"/>
                      <a:pt x="35" y="17"/>
                    </a:cubicBezTo>
                    <a:cubicBezTo>
                      <a:pt x="35" y="7"/>
                      <a:pt x="27" y="0"/>
                      <a:pt x="17" y="0"/>
                    </a:cubicBezTo>
                    <a:cubicBezTo>
                      <a:pt x="8" y="0"/>
                      <a:pt x="0" y="7"/>
                      <a:pt x="0" y="17"/>
                    </a:cubicBezTo>
                    <a:cubicBezTo>
                      <a:pt x="0" y="26"/>
                      <a:pt x="8" y="34"/>
                      <a:pt x="17" y="34"/>
                    </a:cubicBezTo>
                    <a:close/>
                    <a:moveTo>
                      <a:pt x="17" y="11"/>
                    </a:moveTo>
                    <a:cubicBezTo>
                      <a:pt x="21" y="11"/>
                      <a:pt x="23" y="14"/>
                      <a:pt x="23" y="17"/>
                    </a:cubicBezTo>
                    <a:cubicBezTo>
                      <a:pt x="23" y="20"/>
                      <a:pt x="21" y="23"/>
                      <a:pt x="17" y="23"/>
                    </a:cubicBezTo>
                    <a:cubicBezTo>
                      <a:pt x="14" y="23"/>
                      <a:pt x="12" y="20"/>
                      <a:pt x="12" y="17"/>
                    </a:cubicBezTo>
                    <a:cubicBezTo>
                      <a:pt x="12" y="14"/>
                      <a:pt x="14" y="11"/>
                      <a:pt x="17" y="11"/>
                    </a:cubicBezTo>
                    <a:close/>
                  </a:path>
                </a:pathLst>
              </a:custGeom>
              <a:solidFill>
                <a:schemeClr val="bg1">
                  <a:lumMod val="95000"/>
                </a:schemeClr>
              </a:solidFill>
              <a:ln w="9525">
                <a:noFill/>
                <a:round/>
              </a:ln>
            </p:spPr>
            <p:txBody>
              <a:bodyPr vert="horz" wrap="square" lIns="91440" tIns="45720" rIns="91440" bIns="45720" numCol="1" anchor="t" anchorCtr="0" compatLnSpc="1"/>
              <a:lstStyle/>
              <a:p>
                <a:endParaRPr lang="id-ID" sz="1600">
                  <a:solidFill>
                    <a:srgbClr val="F2F2F2"/>
                  </a:solidFill>
                  <a:latin typeface="微软雅黑" panose="020b0503020204020204" pitchFamily="34" charset="-122"/>
                  <a:ea typeface="微软雅黑" panose="020b0503020204020204" pitchFamily="34" charset="-122"/>
                </a:endParaRPr>
              </a:p>
            </p:txBody>
          </p:sp>
          <p:sp>
            <p:nvSpPr>
              <p:cNvPr id="35" name="Freeform 16"/>
              <p:cNvSpPr/>
              <p:nvPr/>
            </p:nvSpPr>
            <p:spPr bwMode="auto">
              <a:xfrm>
                <a:off x="6570663" y="860425"/>
                <a:ext cx="173038" cy="46037"/>
              </a:xfrm>
              <a:custGeom>
                <a:gdLst>
                  <a:gd name="T0" fmla="*/ 40 w 46"/>
                  <a:gd name="T1" fmla="*/ 0 h 12"/>
                  <a:gd name="T2" fmla="*/ 5 w 46"/>
                  <a:gd name="T3" fmla="*/ 0 h 12"/>
                  <a:gd name="T4" fmla="*/ 0 w 46"/>
                  <a:gd name="T5" fmla="*/ 6 h 12"/>
                  <a:gd name="T6" fmla="*/ 5 w 46"/>
                  <a:gd name="T7" fmla="*/ 12 h 12"/>
                  <a:gd name="T8" fmla="*/ 40 w 46"/>
                  <a:gd name="T9" fmla="*/ 12 h 12"/>
                  <a:gd name="T10" fmla="*/ 46 w 46"/>
                  <a:gd name="T11" fmla="*/ 6 h 12"/>
                  <a:gd name="T12" fmla="*/ 40 w 46"/>
                  <a:gd name="T13" fmla="*/ 0 h 12"/>
                </a:gd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5" y="0"/>
                      <a:pt x="5" y="0"/>
                      <a:pt x="5" y="0"/>
                    </a:cubicBezTo>
                    <a:cubicBezTo>
                      <a:pt x="2" y="0"/>
                      <a:pt x="0" y="3"/>
                      <a:pt x="0" y="6"/>
                    </a:cubicBezTo>
                    <a:cubicBezTo>
                      <a:pt x="0" y="9"/>
                      <a:pt x="2" y="12"/>
                      <a:pt x="5" y="12"/>
                    </a:cubicBezTo>
                    <a:cubicBezTo>
                      <a:pt x="40" y="12"/>
                      <a:pt x="40" y="12"/>
                      <a:pt x="40" y="12"/>
                    </a:cubicBezTo>
                    <a:cubicBezTo>
                      <a:pt x="43" y="12"/>
                      <a:pt x="46" y="9"/>
                      <a:pt x="46" y="6"/>
                    </a:cubicBezTo>
                    <a:cubicBezTo>
                      <a:pt x="46" y="3"/>
                      <a:pt x="43" y="0"/>
                      <a:pt x="40" y="0"/>
                    </a:cubicBezTo>
                    <a:close/>
                  </a:path>
                </a:pathLst>
              </a:custGeom>
              <a:solidFill>
                <a:schemeClr val="bg1">
                  <a:lumMod val="95000"/>
                </a:schemeClr>
              </a:solidFill>
              <a:ln w="9525">
                <a:noFill/>
                <a:round/>
              </a:ln>
            </p:spPr>
            <p:txBody>
              <a:bodyPr vert="horz" wrap="square" lIns="91440" tIns="45720" rIns="91440" bIns="45720" numCol="1" anchor="t" anchorCtr="0" compatLnSpc="1"/>
              <a:lstStyle/>
              <a:p>
                <a:endParaRPr lang="id-ID" sz="1600">
                  <a:solidFill>
                    <a:srgbClr val="F2F2F2"/>
                  </a:solidFill>
                  <a:latin typeface="微软雅黑" panose="020b0503020204020204" pitchFamily="34" charset="-122"/>
                  <a:ea typeface="微软雅黑" panose="020b0503020204020204" pitchFamily="34" charset="-122"/>
                </a:endParaRPr>
              </a:p>
            </p:txBody>
          </p:sp>
          <p:sp>
            <p:nvSpPr>
              <p:cNvPr id="36" name="Freeform 17"/>
              <p:cNvSpPr/>
              <p:nvPr/>
            </p:nvSpPr>
            <p:spPr bwMode="auto">
              <a:xfrm>
                <a:off x="6611938" y="733425"/>
                <a:ext cx="173038" cy="41275"/>
              </a:xfrm>
              <a:custGeom>
                <a:gdLst>
                  <a:gd name="T0" fmla="*/ 40 w 46"/>
                  <a:gd name="T1" fmla="*/ 0 h 11"/>
                  <a:gd name="T2" fmla="*/ 6 w 46"/>
                  <a:gd name="T3" fmla="*/ 0 h 11"/>
                  <a:gd name="T4" fmla="*/ 0 w 46"/>
                  <a:gd name="T5" fmla="*/ 5 h 11"/>
                  <a:gd name="T6" fmla="*/ 6 w 46"/>
                  <a:gd name="T7" fmla="*/ 11 h 11"/>
                  <a:gd name="T8" fmla="*/ 40 w 46"/>
                  <a:gd name="T9" fmla="*/ 11 h 11"/>
                  <a:gd name="T10" fmla="*/ 46 w 46"/>
                  <a:gd name="T11" fmla="*/ 5 h 11"/>
                  <a:gd name="T12" fmla="*/ 40 w 46"/>
                  <a:gd name="T13" fmla="*/ 0 h 11"/>
                </a:gdLst>
                <a:cxnLst>
                  <a:cxn ang="0">
                    <a:pos x="T0" y="T1"/>
                  </a:cxn>
                  <a:cxn ang="0">
                    <a:pos x="T2" y="T3"/>
                  </a:cxn>
                  <a:cxn ang="0">
                    <a:pos x="T4" y="T5"/>
                  </a:cxn>
                  <a:cxn ang="0">
                    <a:pos x="T6" y="T7"/>
                  </a:cxn>
                  <a:cxn ang="0">
                    <a:pos x="T8" y="T9"/>
                  </a:cxn>
                  <a:cxn ang="0">
                    <a:pos x="T10" y="T11"/>
                  </a:cxn>
                  <a:cxn ang="0">
                    <a:pos x="T12" y="T13"/>
                  </a:cxn>
                </a:cxnLst>
                <a:rect l="0" t="0" r="r" b="b"/>
                <a:pathLst>
                  <a:path w="46" h="11">
                    <a:moveTo>
                      <a:pt x="40" y="0"/>
                    </a:moveTo>
                    <a:cubicBezTo>
                      <a:pt x="6" y="0"/>
                      <a:pt x="6" y="0"/>
                      <a:pt x="6" y="0"/>
                    </a:cubicBezTo>
                    <a:cubicBezTo>
                      <a:pt x="3" y="0"/>
                      <a:pt x="0" y="2"/>
                      <a:pt x="0" y="5"/>
                    </a:cubicBezTo>
                    <a:cubicBezTo>
                      <a:pt x="0" y="9"/>
                      <a:pt x="3" y="11"/>
                      <a:pt x="6" y="11"/>
                    </a:cubicBezTo>
                    <a:cubicBezTo>
                      <a:pt x="40" y="11"/>
                      <a:pt x="40" y="11"/>
                      <a:pt x="40" y="11"/>
                    </a:cubicBezTo>
                    <a:cubicBezTo>
                      <a:pt x="44" y="11"/>
                      <a:pt x="46" y="9"/>
                      <a:pt x="46" y="5"/>
                    </a:cubicBezTo>
                    <a:cubicBezTo>
                      <a:pt x="46" y="2"/>
                      <a:pt x="44" y="0"/>
                      <a:pt x="40" y="0"/>
                    </a:cubicBezTo>
                    <a:close/>
                  </a:path>
                </a:pathLst>
              </a:custGeom>
              <a:solidFill>
                <a:schemeClr val="bg1">
                  <a:lumMod val="95000"/>
                </a:schemeClr>
              </a:solidFill>
              <a:ln w="9525">
                <a:noFill/>
                <a:round/>
              </a:ln>
            </p:spPr>
            <p:txBody>
              <a:bodyPr vert="horz" wrap="square" lIns="91440" tIns="45720" rIns="91440" bIns="45720" numCol="1" anchor="t" anchorCtr="0" compatLnSpc="1"/>
              <a:lstStyle/>
              <a:p>
                <a:endParaRPr lang="id-ID" sz="1600">
                  <a:solidFill>
                    <a:srgbClr val="F2F2F2"/>
                  </a:solidFill>
                  <a:latin typeface="微软雅黑" panose="020b0503020204020204" pitchFamily="34" charset="-122"/>
                  <a:ea typeface="微软雅黑" panose="020b0503020204020204" pitchFamily="34" charset="-122"/>
                </a:endParaRPr>
              </a:p>
            </p:txBody>
          </p:sp>
          <p:sp>
            <p:nvSpPr>
              <p:cNvPr id="37" name="Freeform 18"/>
              <p:cNvSpPr/>
              <p:nvPr/>
            </p:nvSpPr>
            <p:spPr bwMode="auto">
              <a:xfrm>
                <a:off x="6611938" y="601663"/>
                <a:ext cx="173038" cy="46037"/>
              </a:xfrm>
              <a:custGeom>
                <a:gdLst>
                  <a:gd name="T0" fmla="*/ 40 w 46"/>
                  <a:gd name="T1" fmla="*/ 0 h 12"/>
                  <a:gd name="T2" fmla="*/ 6 w 46"/>
                  <a:gd name="T3" fmla="*/ 0 h 12"/>
                  <a:gd name="T4" fmla="*/ 0 w 46"/>
                  <a:gd name="T5" fmla="*/ 6 h 12"/>
                  <a:gd name="T6" fmla="*/ 6 w 46"/>
                  <a:gd name="T7" fmla="*/ 12 h 12"/>
                  <a:gd name="T8" fmla="*/ 40 w 46"/>
                  <a:gd name="T9" fmla="*/ 12 h 12"/>
                  <a:gd name="T10" fmla="*/ 46 w 46"/>
                  <a:gd name="T11" fmla="*/ 6 h 12"/>
                  <a:gd name="T12" fmla="*/ 40 w 46"/>
                  <a:gd name="T13" fmla="*/ 0 h 12"/>
                </a:gd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6" y="0"/>
                      <a:pt x="6" y="0"/>
                      <a:pt x="6" y="0"/>
                    </a:cubicBezTo>
                    <a:cubicBezTo>
                      <a:pt x="3" y="0"/>
                      <a:pt x="0" y="3"/>
                      <a:pt x="0" y="6"/>
                    </a:cubicBezTo>
                    <a:cubicBezTo>
                      <a:pt x="0" y="9"/>
                      <a:pt x="3" y="12"/>
                      <a:pt x="6" y="12"/>
                    </a:cubicBezTo>
                    <a:cubicBezTo>
                      <a:pt x="40" y="12"/>
                      <a:pt x="40" y="12"/>
                      <a:pt x="40" y="12"/>
                    </a:cubicBezTo>
                    <a:cubicBezTo>
                      <a:pt x="44" y="12"/>
                      <a:pt x="46" y="9"/>
                      <a:pt x="46" y="6"/>
                    </a:cubicBezTo>
                    <a:cubicBezTo>
                      <a:pt x="46" y="3"/>
                      <a:pt x="44" y="0"/>
                      <a:pt x="40" y="0"/>
                    </a:cubicBezTo>
                    <a:close/>
                  </a:path>
                </a:pathLst>
              </a:custGeom>
              <a:solidFill>
                <a:schemeClr val="bg1">
                  <a:lumMod val="95000"/>
                </a:schemeClr>
              </a:solidFill>
              <a:ln w="9525">
                <a:noFill/>
                <a:round/>
              </a:ln>
            </p:spPr>
            <p:txBody>
              <a:bodyPr vert="horz" wrap="square" lIns="91440" tIns="45720" rIns="91440" bIns="45720" numCol="1" anchor="t" anchorCtr="0" compatLnSpc="1"/>
              <a:lstStyle/>
              <a:p>
                <a:endParaRPr lang="id-ID" sz="1600">
                  <a:solidFill>
                    <a:srgbClr val="F2F2F2"/>
                  </a:solidFill>
                  <a:latin typeface="微软雅黑" panose="020b0503020204020204" pitchFamily="34" charset="-122"/>
                  <a:ea typeface="微软雅黑" panose="020b0503020204020204" pitchFamily="34" charset="-122"/>
                </a:endParaRPr>
              </a:p>
            </p:txBody>
          </p:sp>
          <p:sp>
            <p:nvSpPr>
              <p:cNvPr id="38" name="Freeform 19"/>
              <p:cNvSpPr/>
              <p:nvPr/>
            </p:nvSpPr>
            <p:spPr bwMode="auto">
              <a:xfrm>
                <a:off x="5880100" y="422275"/>
                <a:ext cx="258763" cy="179387"/>
              </a:xfrm>
              <a:custGeom>
                <a:gdLst>
                  <a:gd name="T0" fmla="*/ 63 w 69"/>
                  <a:gd name="T1" fmla="*/ 0 h 48"/>
                  <a:gd name="T2" fmla="*/ 10 w 69"/>
                  <a:gd name="T3" fmla="*/ 4 h 48"/>
                  <a:gd name="T4" fmla="*/ 3 w 69"/>
                  <a:gd name="T5" fmla="*/ 10 h 48"/>
                  <a:gd name="T6" fmla="*/ 0 w 69"/>
                  <a:gd name="T7" fmla="*/ 42 h 48"/>
                  <a:gd name="T8" fmla="*/ 5 w 69"/>
                  <a:gd name="T9" fmla="*/ 48 h 48"/>
                  <a:gd name="T10" fmla="*/ 11 w 69"/>
                  <a:gd name="T11" fmla="*/ 42 h 48"/>
                  <a:gd name="T12" fmla="*/ 13 w 69"/>
                  <a:gd name="T13" fmla="*/ 21 h 48"/>
                  <a:gd name="T14" fmla="*/ 20 w 69"/>
                  <a:gd name="T15" fmla="*/ 14 h 48"/>
                  <a:gd name="T16" fmla="*/ 63 w 69"/>
                  <a:gd name="T17" fmla="*/ 11 h 48"/>
                  <a:gd name="T18" fmla="*/ 69 w 69"/>
                  <a:gd name="T19" fmla="*/ 5 h 48"/>
                  <a:gd name="T20" fmla="*/ 63 w 69"/>
                  <a:gd name="T21" fmla="*/ 0 h 4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8">
                    <a:moveTo>
                      <a:pt x="63" y="0"/>
                    </a:moveTo>
                    <a:cubicBezTo>
                      <a:pt x="10" y="4"/>
                      <a:pt x="10" y="4"/>
                      <a:pt x="10" y="4"/>
                    </a:cubicBezTo>
                    <a:cubicBezTo>
                      <a:pt x="7" y="4"/>
                      <a:pt x="4" y="7"/>
                      <a:pt x="3" y="10"/>
                    </a:cubicBezTo>
                    <a:cubicBezTo>
                      <a:pt x="0" y="42"/>
                      <a:pt x="0" y="42"/>
                      <a:pt x="0" y="42"/>
                    </a:cubicBezTo>
                    <a:cubicBezTo>
                      <a:pt x="0" y="46"/>
                      <a:pt x="2" y="48"/>
                      <a:pt x="5" y="48"/>
                    </a:cubicBezTo>
                    <a:cubicBezTo>
                      <a:pt x="8" y="48"/>
                      <a:pt x="11" y="46"/>
                      <a:pt x="11" y="42"/>
                    </a:cubicBezTo>
                    <a:cubicBezTo>
                      <a:pt x="13" y="21"/>
                      <a:pt x="13" y="21"/>
                      <a:pt x="13" y="21"/>
                    </a:cubicBezTo>
                    <a:cubicBezTo>
                      <a:pt x="14" y="17"/>
                      <a:pt x="16" y="15"/>
                      <a:pt x="20" y="14"/>
                    </a:cubicBezTo>
                    <a:cubicBezTo>
                      <a:pt x="63" y="11"/>
                      <a:pt x="63" y="11"/>
                      <a:pt x="63" y="11"/>
                    </a:cubicBezTo>
                    <a:cubicBezTo>
                      <a:pt x="66" y="11"/>
                      <a:pt x="69" y="9"/>
                      <a:pt x="69" y="5"/>
                    </a:cubicBezTo>
                    <a:cubicBezTo>
                      <a:pt x="69" y="2"/>
                      <a:pt x="66" y="0"/>
                      <a:pt x="63" y="0"/>
                    </a:cubicBezTo>
                    <a:close/>
                  </a:path>
                </a:pathLst>
              </a:custGeom>
              <a:solidFill>
                <a:schemeClr val="bg1">
                  <a:lumMod val="95000"/>
                </a:schemeClr>
              </a:solidFill>
              <a:ln w="9525">
                <a:noFill/>
                <a:round/>
              </a:ln>
            </p:spPr>
            <p:txBody>
              <a:bodyPr vert="horz" wrap="square" lIns="91440" tIns="45720" rIns="91440" bIns="45720" numCol="1" anchor="t" anchorCtr="0" compatLnSpc="1"/>
              <a:lstStyle/>
              <a:p>
                <a:endParaRPr lang="id-ID" sz="1600">
                  <a:solidFill>
                    <a:srgbClr val="F2F2F2"/>
                  </a:solidFill>
                  <a:latin typeface="微软雅黑" panose="020b0503020204020204" pitchFamily="34" charset="-122"/>
                  <a:ea typeface="微软雅黑" panose="020b0503020204020204" pitchFamily="34" charset="-122"/>
                </a:endParaRPr>
              </a:p>
            </p:txBody>
          </p:sp>
        </p:grpSp>
      </p:grpSp>
      <p:grpSp>
        <p:nvGrpSpPr>
          <p:cNvPr id="39" name="组合 38"/>
          <p:cNvGrpSpPr/>
          <p:nvPr/>
        </p:nvGrpSpPr>
        <p:grpSpPr>
          <a:xfrm>
            <a:off x="6746456" y="3771757"/>
            <a:ext cx="787500" cy="787500"/>
            <a:chOff x="6785902" y="3641489"/>
            <a:chExt cx="787500" cy="787500"/>
          </a:xfrm>
        </p:grpSpPr>
        <p:sp>
          <p:nvSpPr>
            <p:cNvPr id="40" name="Oval 34"/>
            <p:cNvSpPr/>
            <p:nvPr/>
          </p:nvSpPr>
          <p:spPr>
            <a:xfrm>
              <a:off x="6785902" y="3641489"/>
              <a:ext cx="787500" cy="787500"/>
            </a:xfrm>
            <a:prstGeom prst="ellipse">
              <a:avLst/>
            </a:prstGeom>
            <a:solidFill>
              <a:schemeClr val="accent2">
                <a:lumMod val="95000"/>
                <a:alpha val="3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solidFill>
                  <a:srgbClr val="F2F2F2"/>
                </a:solidFill>
                <a:latin typeface="微软雅黑" panose="020b0503020204020204" pitchFamily="34" charset="-122"/>
                <a:ea typeface="微软雅黑" panose="020b0503020204020204" pitchFamily="34" charset="-122"/>
              </a:endParaRPr>
            </a:p>
          </p:txBody>
        </p:sp>
        <p:grpSp>
          <p:nvGrpSpPr>
            <p:cNvPr id="41" name="Group 50"/>
            <p:cNvGrpSpPr/>
            <p:nvPr/>
          </p:nvGrpSpPr>
          <p:grpSpPr>
            <a:xfrm>
              <a:off x="6955186" y="3859312"/>
              <a:ext cx="447407" cy="385293"/>
              <a:chOff x="2727325" y="-39687"/>
              <a:chExt cx="1463675" cy="1260475"/>
            </a:xfrm>
            <a:solidFill>
              <a:schemeClr val="accent2">
                <a:lumMod val="95000"/>
              </a:schemeClr>
            </a:solidFill>
          </p:grpSpPr>
          <p:sp>
            <p:nvSpPr>
              <p:cNvPr id="42" name="Freeform 20"/>
              <p:cNvSpPr>
                <a:spLocks noEditPoints="1"/>
              </p:cNvSpPr>
              <p:nvPr/>
            </p:nvSpPr>
            <p:spPr bwMode="auto">
              <a:xfrm>
                <a:off x="2727325" y="-39687"/>
                <a:ext cx="1463675" cy="1260475"/>
              </a:xfrm>
              <a:custGeom>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solidFill>
                <a:schemeClr val="bg1">
                  <a:lumMod val="95000"/>
                </a:schemeClr>
              </a:solidFill>
              <a:ln w="9525">
                <a:noFill/>
                <a:round/>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id-ID" sz="1600">
                  <a:solidFill>
                    <a:srgbClr val="F2F2F2"/>
                  </a:solidFill>
                  <a:latin typeface="微软雅黑" panose="020b0503020204020204" pitchFamily="34" charset="-122"/>
                  <a:ea typeface="微软雅黑" panose="020b0503020204020204" pitchFamily="34" charset="-122"/>
                </a:endParaRPr>
              </a:p>
            </p:txBody>
          </p:sp>
          <p:sp>
            <p:nvSpPr>
              <p:cNvPr id="43" name="Freeform 21"/>
              <p:cNvSpPr/>
              <p:nvPr/>
            </p:nvSpPr>
            <p:spPr bwMode="auto">
              <a:xfrm>
                <a:off x="2982913" y="215900"/>
                <a:ext cx="206375" cy="201612"/>
              </a:xfrm>
              <a:custGeom>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solidFill>
                <a:srgbClr val="FFD85F"/>
              </a:solidFill>
              <a:ln w="9525">
                <a:noFill/>
                <a:round/>
              </a:ln>
            </p:spPr>
            <p:txBody>
              <a:bodyPr vert="horz" wrap="square" lIns="91440" tIns="45720" rIns="91440" bIns="45720" numCol="1" anchor="t" anchorCtr="0" compatLnSpc="1"/>
              <a:lstStyle/>
              <a:p>
                <a:endParaRPr lang="id-ID" sz="1600">
                  <a:solidFill>
                    <a:srgbClr val="F2F2F2"/>
                  </a:solidFill>
                  <a:latin typeface="微软雅黑" panose="020b0503020204020204" pitchFamily="34" charset="-122"/>
                  <a:ea typeface="微软雅黑" panose="020b0503020204020204" pitchFamily="34" charset="-122"/>
                </a:endParaRPr>
              </a:p>
            </p:txBody>
          </p:sp>
        </p:grpSp>
      </p:grpSp>
      <p:grpSp>
        <p:nvGrpSpPr>
          <p:cNvPr id="44" name="组合 43"/>
          <p:cNvGrpSpPr/>
          <p:nvPr/>
        </p:nvGrpSpPr>
        <p:grpSpPr>
          <a:xfrm>
            <a:off x="5857013" y="2662689"/>
            <a:ext cx="787500" cy="787500"/>
            <a:chOff x="5785002" y="2477992"/>
            <a:chExt cx="787500" cy="787500"/>
          </a:xfrm>
        </p:grpSpPr>
        <p:sp>
          <p:nvSpPr>
            <p:cNvPr id="45" name="Oval 37"/>
            <p:cNvSpPr/>
            <p:nvPr/>
          </p:nvSpPr>
          <p:spPr>
            <a:xfrm>
              <a:off x="5785002" y="2477992"/>
              <a:ext cx="787500" cy="787500"/>
            </a:xfrm>
            <a:prstGeom prst="ellipse">
              <a:avLst/>
            </a:prstGeom>
            <a:solidFill>
              <a:schemeClr val="accent2">
                <a:lumMod val="95000"/>
                <a:alpha val="3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solidFill>
                  <a:srgbClr val="F2F2F2"/>
                </a:solidFill>
                <a:latin typeface="微软雅黑" panose="020b0503020204020204" pitchFamily="34" charset="-122"/>
                <a:ea typeface="微软雅黑" panose="020b0503020204020204" pitchFamily="34" charset="-122"/>
              </a:endParaRPr>
            </a:p>
          </p:txBody>
        </p:sp>
        <p:sp>
          <p:nvSpPr>
            <p:cNvPr id="46" name="Freeform 13"/>
            <p:cNvSpPr>
              <a:spLocks noChangeAspect="1" noEditPoints="1"/>
            </p:cNvSpPr>
            <p:nvPr/>
          </p:nvSpPr>
          <p:spPr bwMode="auto">
            <a:xfrm>
              <a:off x="5981570" y="2646887"/>
              <a:ext cx="423378" cy="412299"/>
            </a:xfrm>
            <a:custGeom>
              <a:gdLst>
                <a:gd name="T0" fmla="*/ 161 w 226"/>
                <a:gd name="T1" fmla="*/ 0 h 220"/>
                <a:gd name="T2" fmla="*/ 96 w 226"/>
                <a:gd name="T3" fmla="*/ 47 h 220"/>
                <a:gd name="T4" fmla="*/ 95 w 226"/>
                <a:gd name="T5" fmla="*/ 47 h 220"/>
                <a:gd name="T6" fmla="*/ 24 w 226"/>
                <a:gd name="T7" fmla="*/ 119 h 220"/>
                <a:gd name="T8" fmla="*/ 1 w 226"/>
                <a:gd name="T9" fmla="*/ 189 h 220"/>
                <a:gd name="T10" fmla="*/ 24 w 226"/>
                <a:gd name="T11" fmla="*/ 220 h 220"/>
                <a:gd name="T12" fmla="*/ 90 w 226"/>
                <a:gd name="T13" fmla="*/ 203 h 220"/>
                <a:gd name="T14" fmla="*/ 207 w 226"/>
                <a:gd name="T15" fmla="*/ 91 h 220"/>
                <a:gd name="T16" fmla="*/ 110 w 226"/>
                <a:gd name="T17" fmla="*/ 164 h 220"/>
                <a:gd name="T18" fmla="*/ 170 w 226"/>
                <a:gd name="T19" fmla="*/ 81 h 220"/>
                <a:gd name="T20" fmla="*/ 163 w 226"/>
                <a:gd name="T21" fmla="*/ 115 h 220"/>
                <a:gd name="T22" fmla="*/ 110 w 226"/>
                <a:gd name="T23" fmla="*/ 169 h 220"/>
                <a:gd name="T24" fmla="*/ 102 w 226"/>
                <a:gd name="T25" fmla="*/ 139 h 220"/>
                <a:gd name="T26" fmla="*/ 79 w 226"/>
                <a:gd name="T27" fmla="*/ 117 h 220"/>
                <a:gd name="T28" fmla="*/ 159 w 226"/>
                <a:gd name="T29" fmla="*/ 61 h 220"/>
                <a:gd name="T30" fmla="*/ 102 w 226"/>
                <a:gd name="T31" fmla="*/ 139 h 220"/>
                <a:gd name="T32" fmla="*/ 52 w 226"/>
                <a:gd name="T33" fmla="*/ 110 h 220"/>
                <a:gd name="T34" fmla="*/ 137 w 226"/>
                <a:gd name="T35" fmla="*/ 49 h 220"/>
                <a:gd name="T36" fmla="*/ 29 w 226"/>
                <a:gd name="T37" fmla="*/ 205 h 220"/>
                <a:gd name="T38" fmla="*/ 14 w 226"/>
                <a:gd name="T39" fmla="*/ 196 h 220"/>
                <a:gd name="T40" fmla="*/ 22 w 226"/>
                <a:gd name="T41" fmla="*/ 166 h 220"/>
                <a:gd name="T42" fmla="*/ 54 w 226"/>
                <a:gd name="T43" fmla="*/ 199 h 220"/>
                <a:gd name="T44" fmla="*/ 61 w 226"/>
                <a:gd name="T45" fmla="*/ 197 h 220"/>
                <a:gd name="T46" fmla="*/ 24 w 226"/>
                <a:gd name="T47" fmla="*/ 159 h 220"/>
                <a:gd name="T48" fmla="*/ 33 w 226"/>
                <a:gd name="T49" fmla="*/ 129 h 220"/>
                <a:gd name="T50" fmla="*/ 89 w 226"/>
                <a:gd name="T51" fmla="*/ 189 h 220"/>
                <a:gd name="T52" fmla="*/ 61 w 226"/>
                <a:gd name="T53" fmla="*/ 197 h 220"/>
                <a:gd name="T54" fmla="*/ 186 w 226"/>
                <a:gd name="T55" fmla="*/ 93 h 220"/>
                <a:gd name="T56" fmla="*/ 168 w 226"/>
                <a:gd name="T57" fmla="*/ 52 h 220"/>
                <a:gd name="T58" fmla="*/ 139 w 226"/>
                <a:gd name="T59" fmla="*/ 23 h 220"/>
                <a:gd name="T60" fmla="*/ 192 w 226"/>
                <a:gd name="T61" fmla="*/ 27 h 220"/>
                <a:gd name="T62" fmla="*/ 197 w 226"/>
                <a:gd name="T63" fmla="*/ 81 h 22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solidFill>
              <a:schemeClr val="bg1">
                <a:lumMod val="95000"/>
              </a:schemeClr>
            </a:solidFill>
            <a:ln>
              <a:solidFill>
                <a:schemeClr val="bg1">
                  <a:lumMod val="95000"/>
                </a:schemeClr>
              </a:solid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id-ID" sz="1600">
                <a:solidFill>
                  <a:srgbClr val="F2F2F2"/>
                </a:solidFill>
                <a:latin typeface="微软雅黑" panose="020b0503020204020204" pitchFamily="34" charset="-122"/>
                <a:ea typeface="微软雅黑" panose="020b0503020204020204" pitchFamily="34" charset="-122"/>
              </a:endParaRPr>
            </a:p>
          </p:txBody>
        </p:sp>
      </p:grpSp>
      <p:sp>
        <p:nvSpPr>
          <p:cNvPr id="47" name="TextBox 46"/>
          <p:cNvSpPr txBox="1"/>
          <p:nvPr/>
        </p:nvSpPr>
        <p:spPr>
          <a:xfrm>
            <a:off x="6148036" y="1520379"/>
            <a:ext cx="1765396" cy="338554"/>
          </a:xfrm>
          <a:prstGeom prst="rect">
            <a:avLst/>
          </a:prstGeom>
          <a:noFill/>
        </p:spPr>
        <p:txBody>
          <a:bodyPr wrap="square" rtlCol="0">
            <a:spAutoFit/>
          </a:bodyPr>
          <a:lstStyle/>
          <a:p>
            <a:r>
              <a:rPr lang="zh-CN" altLang="en-US" sz="1600" b="1" smtClean="0">
                <a:solidFill>
                  <a:srgbClr val="F2F2F2"/>
                </a:solidFill>
                <a:latin typeface="微软雅黑" panose="020b0503020204020204" pitchFamily="34" charset="-122"/>
                <a:ea typeface="微软雅黑" panose="020b0503020204020204" pitchFamily="34" charset="-122"/>
              </a:rPr>
              <a:t>点击输入标题</a:t>
            </a:r>
            <a:endParaRPr lang="id-ID" sz="1600" b="1">
              <a:solidFill>
                <a:srgbClr val="F2F2F2"/>
              </a:solidFill>
              <a:latin typeface="微软雅黑" panose="020b0503020204020204" pitchFamily="34" charset="-122"/>
              <a:ea typeface="微软雅黑" panose="020b0503020204020204" pitchFamily="34" charset="-122"/>
            </a:endParaRPr>
          </a:p>
        </p:txBody>
      </p:sp>
      <p:sp>
        <p:nvSpPr>
          <p:cNvPr id="48" name="TextBox 47"/>
          <p:cNvSpPr txBox="1"/>
          <p:nvPr/>
        </p:nvSpPr>
        <p:spPr>
          <a:xfrm>
            <a:off x="6153784" y="1870692"/>
            <a:ext cx="3617007" cy="451850"/>
          </a:xfrm>
          <a:prstGeom prst="rect">
            <a:avLst/>
          </a:prstGeom>
          <a:noFill/>
        </p:spPr>
        <p:txBody>
          <a:bodyPr wrap="square" rIns="144000" bIns="36000" numCol="1" spcCol="360000">
            <a:spAutoFit/>
          </a:bodyPr>
          <a:lstStyle/>
          <a:p>
            <a:pPr>
              <a:defRPr/>
            </a:pPr>
            <a:r>
              <a:rPr lang="zh-CN" altLang="en-US" sz="1200" smtClean="0">
                <a:solidFill>
                  <a:srgbClr val="F2F2F2"/>
                </a:solidFill>
                <a:latin typeface="微软雅黑" panose="020b0503020204020204" pitchFamily="34" charset="-122"/>
                <a:ea typeface="微软雅黑" panose="020b0503020204020204" pitchFamily="34" charset="-122"/>
              </a:rPr>
              <a:t>点击输入</a:t>
            </a:r>
            <a:r>
              <a:rPr lang="zh-CN" altLang="en-US" sz="1200">
                <a:solidFill>
                  <a:srgbClr val="F2F2F2"/>
                </a:solidFill>
                <a:latin typeface="微软雅黑" panose="020b0503020204020204" pitchFamily="34" charset="-122"/>
                <a:ea typeface="微软雅黑" panose="020b0503020204020204" pitchFamily="34" charset="-122"/>
              </a:rPr>
              <a:t>文字信息点击输入文字</a:t>
            </a:r>
            <a:r>
              <a:rPr lang="zh-CN" altLang="en-US" sz="1200" smtClean="0">
                <a:solidFill>
                  <a:srgbClr val="F2F2F2"/>
                </a:solidFill>
                <a:latin typeface="微软雅黑" panose="020b0503020204020204" pitchFamily="34" charset="-122"/>
                <a:ea typeface="微软雅黑" panose="020b0503020204020204" pitchFamily="34" charset="-122"/>
              </a:rPr>
              <a:t>信息</a:t>
            </a:r>
            <a:r>
              <a:rPr lang="zh-CN" altLang="en-US" sz="1200">
                <a:solidFill>
                  <a:srgbClr val="F2F2F2"/>
                </a:solidFill>
                <a:latin typeface="微软雅黑" panose="020b0503020204020204" pitchFamily="34" charset="-122"/>
                <a:ea typeface="微软雅黑" panose="020b0503020204020204" pitchFamily="34" charset="-122"/>
              </a:rPr>
              <a:t>点击输入文字</a:t>
            </a:r>
            <a:r>
              <a:rPr lang="zh-CN" altLang="en-US" sz="1200" smtClean="0">
                <a:solidFill>
                  <a:srgbClr val="F2F2F2"/>
                </a:solidFill>
                <a:latin typeface="微软雅黑" panose="020b0503020204020204" pitchFamily="34" charset="-122"/>
                <a:ea typeface="微软雅黑" panose="020b0503020204020204" pitchFamily="34" charset="-122"/>
              </a:rPr>
              <a:t>信息</a:t>
            </a:r>
            <a:r>
              <a:rPr lang="zh-CN" altLang="en-US" sz="1200">
                <a:solidFill>
                  <a:srgbClr val="F2F2F2"/>
                </a:solidFill>
                <a:latin typeface="微软雅黑" panose="020b0503020204020204" pitchFamily="34" charset="-122"/>
                <a:ea typeface="微软雅黑" panose="020b0503020204020204" pitchFamily="34" charset="-122"/>
              </a:rPr>
              <a:t>点击输入文字</a:t>
            </a:r>
            <a:r>
              <a:rPr lang="zh-CN" altLang="en-US" sz="1200" smtClean="0">
                <a:solidFill>
                  <a:srgbClr val="F2F2F2"/>
                </a:solidFill>
                <a:latin typeface="微软雅黑" panose="020b0503020204020204" pitchFamily="34" charset="-122"/>
                <a:ea typeface="微软雅黑" panose="020b0503020204020204" pitchFamily="34" charset="-122"/>
              </a:rPr>
              <a:t>信息</a:t>
            </a:r>
            <a:r>
              <a:rPr lang="zh-CN" altLang="en-US" sz="1200">
                <a:solidFill>
                  <a:srgbClr val="F2F2F2"/>
                </a:solidFill>
                <a:latin typeface="微软雅黑" panose="020b0503020204020204" pitchFamily="34" charset="-122"/>
                <a:ea typeface="微软雅黑" panose="020b0503020204020204" pitchFamily="34" charset="-122"/>
              </a:rPr>
              <a:t>点击输入文字</a:t>
            </a:r>
            <a:r>
              <a:rPr lang="zh-CN" altLang="en-US" sz="1200" smtClean="0">
                <a:solidFill>
                  <a:srgbClr val="F2F2F2"/>
                </a:solidFill>
                <a:latin typeface="微软雅黑" panose="020b0503020204020204" pitchFamily="34" charset="-122"/>
                <a:ea typeface="微软雅黑" panose="020b0503020204020204" pitchFamily="34" charset="-122"/>
              </a:rPr>
              <a:t>信息</a:t>
            </a:r>
            <a:endParaRPr lang="en-US" altLang="zh-CN" sz="1200">
              <a:solidFill>
                <a:srgbClr val="F2F2F2"/>
              </a:solidFill>
              <a:latin typeface="微软雅黑" panose="020b0503020204020204" pitchFamily="34" charset="-122"/>
              <a:ea typeface="微软雅黑" panose="020b0503020204020204" pitchFamily="34" charset="-122"/>
            </a:endParaRPr>
          </a:p>
        </p:txBody>
      </p:sp>
      <p:sp>
        <p:nvSpPr>
          <p:cNvPr id="49" name="TextBox 48"/>
          <p:cNvSpPr txBox="1"/>
          <p:nvPr/>
        </p:nvSpPr>
        <p:spPr>
          <a:xfrm>
            <a:off x="6821916" y="2629885"/>
            <a:ext cx="1765396" cy="338554"/>
          </a:xfrm>
          <a:prstGeom prst="rect">
            <a:avLst/>
          </a:prstGeom>
          <a:noFill/>
        </p:spPr>
        <p:txBody>
          <a:bodyPr wrap="square" rtlCol="0">
            <a:spAutoFit/>
          </a:bodyPr>
          <a:lstStyle/>
          <a:p>
            <a:r>
              <a:rPr lang="zh-CN" altLang="en-US" sz="1600" b="1" smtClean="0">
                <a:solidFill>
                  <a:srgbClr val="F2F2F2"/>
                </a:solidFill>
                <a:latin typeface="微软雅黑" panose="020b0503020204020204" pitchFamily="34" charset="-122"/>
                <a:ea typeface="微软雅黑" panose="020b0503020204020204" pitchFamily="34" charset="-122"/>
              </a:rPr>
              <a:t>点击输入标题</a:t>
            </a:r>
            <a:endParaRPr lang="id-ID" sz="1600" b="1">
              <a:solidFill>
                <a:srgbClr val="F2F2F2"/>
              </a:solidFill>
              <a:latin typeface="微软雅黑" panose="020b0503020204020204" pitchFamily="34" charset="-122"/>
              <a:ea typeface="微软雅黑" panose="020b0503020204020204" pitchFamily="34" charset="-122"/>
            </a:endParaRPr>
          </a:p>
        </p:txBody>
      </p:sp>
      <p:sp>
        <p:nvSpPr>
          <p:cNvPr id="50" name="TextBox 49"/>
          <p:cNvSpPr txBox="1"/>
          <p:nvPr/>
        </p:nvSpPr>
        <p:spPr>
          <a:xfrm>
            <a:off x="6827664" y="2980198"/>
            <a:ext cx="3617007" cy="451850"/>
          </a:xfrm>
          <a:prstGeom prst="rect">
            <a:avLst/>
          </a:prstGeom>
          <a:noFill/>
        </p:spPr>
        <p:txBody>
          <a:bodyPr wrap="square" rIns="144000" bIns="36000" numCol="1" spcCol="360000">
            <a:spAutoFit/>
          </a:bodyPr>
          <a:lstStyle/>
          <a:p>
            <a:pPr>
              <a:defRPr/>
            </a:pPr>
            <a:r>
              <a:rPr lang="zh-CN" altLang="en-US" sz="1200" smtClean="0">
                <a:solidFill>
                  <a:srgbClr val="F2F2F2"/>
                </a:solidFill>
                <a:latin typeface="微软雅黑" panose="020b0503020204020204" pitchFamily="34" charset="-122"/>
                <a:ea typeface="微软雅黑" panose="020b0503020204020204" pitchFamily="34" charset="-122"/>
              </a:rPr>
              <a:t>点击输入</a:t>
            </a:r>
            <a:r>
              <a:rPr lang="zh-CN" altLang="en-US" sz="1200">
                <a:solidFill>
                  <a:srgbClr val="F2F2F2"/>
                </a:solidFill>
                <a:latin typeface="微软雅黑" panose="020b0503020204020204" pitchFamily="34" charset="-122"/>
                <a:ea typeface="微软雅黑" panose="020b0503020204020204" pitchFamily="34" charset="-122"/>
              </a:rPr>
              <a:t>文字信息点击输入文字</a:t>
            </a:r>
            <a:r>
              <a:rPr lang="zh-CN" altLang="en-US" sz="1200" smtClean="0">
                <a:solidFill>
                  <a:srgbClr val="F2F2F2"/>
                </a:solidFill>
                <a:latin typeface="微软雅黑" panose="020b0503020204020204" pitchFamily="34" charset="-122"/>
                <a:ea typeface="微软雅黑" panose="020b0503020204020204" pitchFamily="34" charset="-122"/>
              </a:rPr>
              <a:t>信息</a:t>
            </a:r>
            <a:r>
              <a:rPr lang="zh-CN" altLang="en-US" sz="1200">
                <a:solidFill>
                  <a:srgbClr val="F2F2F2"/>
                </a:solidFill>
                <a:latin typeface="微软雅黑" panose="020b0503020204020204" pitchFamily="34" charset="-122"/>
                <a:ea typeface="微软雅黑" panose="020b0503020204020204" pitchFamily="34" charset="-122"/>
              </a:rPr>
              <a:t>点击输入文字</a:t>
            </a:r>
            <a:r>
              <a:rPr lang="zh-CN" altLang="en-US" sz="1200" smtClean="0">
                <a:solidFill>
                  <a:srgbClr val="F2F2F2"/>
                </a:solidFill>
                <a:latin typeface="微软雅黑" panose="020b0503020204020204" pitchFamily="34" charset="-122"/>
                <a:ea typeface="微软雅黑" panose="020b0503020204020204" pitchFamily="34" charset="-122"/>
              </a:rPr>
              <a:t>信息</a:t>
            </a:r>
            <a:r>
              <a:rPr lang="zh-CN" altLang="en-US" sz="1200">
                <a:solidFill>
                  <a:srgbClr val="F2F2F2"/>
                </a:solidFill>
                <a:latin typeface="微软雅黑" panose="020b0503020204020204" pitchFamily="34" charset="-122"/>
                <a:ea typeface="微软雅黑" panose="020b0503020204020204" pitchFamily="34" charset="-122"/>
              </a:rPr>
              <a:t>点击输入文字</a:t>
            </a:r>
            <a:r>
              <a:rPr lang="zh-CN" altLang="en-US" sz="1200" smtClean="0">
                <a:solidFill>
                  <a:srgbClr val="F2F2F2"/>
                </a:solidFill>
                <a:latin typeface="微软雅黑" panose="020b0503020204020204" pitchFamily="34" charset="-122"/>
                <a:ea typeface="微软雅黑" panose="020b0503020204020204" pitchFamily="34" charset="-122"/>
              </a:rPr>
              <a:t>信息</a:t>
            </a:r>
            <a:r>
              <a:rPr lang="zh-CN" altLang="en-US" sz="1200">
                <a:solidFill>
                  <a:srgbClr val="F2F2F2"/>
                </a:solidFill>
                <a:latin typeface="微软雅黑" panose="020b0503020204020204" pitchFamily="34" charset="-122"/>
                <a:ea typeface="微软雅黑" panose="020b0503020204020204" pitchFamily="34" charset="-122"/>
              </a:rPr>
              <a:t>点击输入文字</a:t>
            </a:r>
            <a:r>
              <a:rPr lang="zh-CN" altLang="en-US" sz="1200" smtClean="0">
                <a:solidFill>
                  <a:srgbClr val="F2F2F2"/>
                </a:solidFill>
                <a:latin typeface="微软雅黑" panose="020b0503020204020204" pitchFamily="34" charset="-122"/>
                <a:ea typeface="微软雅黑" panose="020b0503020204020204" pitchFamily="34" charset="-122"/>
              </a:rPr>
              <a:t>信息</a:t>
            </a:r>
            <a:endParaRPr lang="en-US" altLang="zh-CN" sz="1200">
              <a:solidFill>
                <a:srgbClr val="F2F2F2"/>
              </a:solidFill>
              <a:latin typeface="微软雅黑" panose="020b0503020204020204" pitchFamily="34" charset="-122"/>
              <a:ea typeface="微软雅黑" panose="020b0503020204020204" pitchFamily="34" charset="-122"/>
            </a:endParaRPr>
          </a:p>
        </p:txBody>
      </p:sp>
      <p:sp>
        <p:nvSpPr>
          <p:cNvPr id="51" name="TextBox 50"/>
          <p:cNvSpPr txBox="1"/>
          <p:nvPr/>
        </p:nvSpPr>
        <p:spPr>
          <a:xfrm>
            <a:off x="7692764" y="3751113"/>
            <a:ext cx="1765396" cy="338554"/>
          </a:xfrm>
          <a:prstGeom prst="rect">
            <a:avLst/>
          </a:prstGeom>
          <a:noFill/>
        </p:spPr>
        <p:txBody>
          <a:bodyPr wrap="square" rtlCol="0">
            <a:spAutoFit/>
          </a:bodyPr>
          <a:lstStyle/>
          <a:p>
            <a:r>
              <a:rPr lang="zh-CN" altLang="en-US" sz="1600" b="1" smtClean="0">
                <a:solidFill>
                  <a:srgbClr val="F2F2F2"/>
                </a:solidFill>
                <a:latin typeface="微软雅黑" panose="020b0503020204020204" pitchFamily="34" charset="-122"/>
                <a:ea typeface="微软雅黑" panose="020b0503020204020204" pitchFamily="34" charset="-122"/>
              </a:rPr>
              <a:t>点击输入标题</a:t>
            </a:r>
            <a:endParaRPr lang="id-ID" sz="1600" b="1">
              <a:solidFill>
                <a:srgbClr val="F2F2F2"/>
              </a:solidFill>
              <a:latin typeface="微软雅黑" panose="020b0503020204020204" pitchFamily="34" charset="-122"/>
              <a:ea typeface="微软雅黑" panose="020b0503020204020204" pitchFamily="34" charset="-122"/>
            </a:endParaRPr>
          </a:p>
        </p:txBody>
      </p:sp>
      <p:sp>
        <p:nvSpPr>
          <p:cNvPr id="52" name="TextBox 51"/>
          <p:cNvSpPr txBox="1"/>
          <p:nvPr/>
        </p:nvSpPr>
        <p:spPr>
          <a:xfrm>
            <a:off x="7698512" y="4101426"/>
            <a:ext cx="3617007" cy="451850"/>
          </a:xfrm>
          <a:prstGeom prst="rect">
            <a:avLst/>
          </a:prstGeom>
          <a:noFill/>
        </p:spPr>
        <p:txBody>
          <a:bodyPr wrap="square" rIns="144000" bIns="36000" numCol="1" spcCol="360000">
            <a:spAutoFit/>
          </a:bodyPr>
          <a:lstStyle/>
          <a:p>
            <a:pPr>
              <a:defRPr/>
            </a:pPr>
            <a:r>
              <a:rPr lang="zh-CN" altLang="en-US" sz="1200" smtClean="0">
                <a:solidFill>
                  <a:srgbClr val="F2F2F2"/>
                </a:solidFill>
                <a:latin typeface="微软雅黑" panose="020b0503020204020204" pitchFamily="34" charset="-122"/>
                <a:ea typeface="微软雅黑" panose="020b0503020204020204" pitchFamily="34" charset="-122"/>
              </a:rPr>
              <a:t>点击输入</a:t>
            </a:r>
            <a:r>
              <a:rPr lang="zh-CN" altLang="en-US" sz="1200">
                <a:solidFill>
                  <a:srgbClr val="F2F2F2"/>
                </a:solidFill>
                <a:latin typeface="微软雅黑" panose="020b0503020204020204" pitchFamily="34" charset="-122"/>
                <a:ea typeface="微软雅黑" panose="020b0503020204020204" pitchFamily="34" charset="-122"/>
              </a:rPr>
              <a:t>文字信息点击输入文字</a:t>
            </a:r>
            <a:r>
              <a:rPr lang="zh-CN" altLang="en-US" sz="1200" smtClean="0">
                <a:solidFill>
                  <a:srgbClr val="F2F2F2"/>
                </a:solidFill>
                <a:latin typeface="微软雅黑" panose="020b0503020204020204" pitchFamily="34" charset="-122"/>
                <a:ea typeface="微软雅黑" panose="020b0503020204020204" pitchFamily="34" charset="-122"/>
              </a:rPr>
              <a:t>信息</a:t>
            </a:r>
            <a:r>
              <a:rPr lang="zh-CN" altLang="en-US" sz="1200">
                <a:solidFill>
                  <a:srgbClr val="F2F2F2"/>
                </a:solidFill>
                <a:latin typeface="微软雅黑" panose="020b0503020204020204" pitchFamily="34" charset="-122"/>
                <a:ea typeface="微软雅黑" panose="020b0503020204020204" pitchFamily="34" charset="-122"/>
              </a:rPr>
              <a:t>点击输入文字</a:t>
            </a:r>
            <a:r>
              <a:rPr lang="zh-CN" altLang="en-US" sz="1200" smtClean="0">
                <a:solidFill>
                  <a:srgbClr val="F2F2F2"/>
                </a:solidFill>
                <a:latin typeface="微软雅黑" panose="020b0503020204020204" pitchFamily="34" charset="-122"/>
                <a:ea typeface="微软雅黑" panose="020b0503020204020204" pitchFamily="34" charset="-122"/>
              </a:rPr>
              <a:t>信息</a:t>
            </a:r>
            <a:r>
              <a:rPr lang="zh-CN" altLang="en-US" sz="1200">
                <a:solidFill>
                  <a:srgbClr val="F2F2F2"/>
                </a:solidFill>
                <a:latin typeface="微软雅黑" panose="020b0503020204020204" pitchFamily="34" charset="-122"/>
                <a:ea typeface="微软雅黑" panose="020b0503020204020204" pitchFamily="34" charset="-122"/>
              </a:rPr>
              <a:t>点击输入文字</a:t>
            </a:r>
            <a:r>
              <a:rPr lang="zh-CN" altLang="en-US" sz="1200" smtClean="0">
                <a:solidFill>
                  <a:srgbClr val="F2F2F2"/>
                </a:solidFill>
                <a:latin typeface="微软雅黑" panose="020b0503020204020204" pitchFamily="34" charset="-122"/>
                <a:ea typeface="微软雅黑" panose="020b0503020204020204" pitchFamily="34" charset="-122"/>
              </a:rPr>
              <a:t>信息</a:t>
            </a:r>
            <a:r>
              <a:rPr lang="zh-CN" altLang="en-US" sz="1200">
                <a:solidFill>
                  <a:srgbClr val="F2F2F2"/>
                </a:solidFill>
                <a:latin typeface="微软雅黑" panose="020b0503020204020204" pitchFamily="34" charset="-122"/>
                <a:ea typeface="微软雅黑" panose="020b0503020204020204" pitchFamily="34" charset="-122"/>
              </a:rPr>
              <a:t>点击输入文字</a:t>
            </a:r>
            <a:r>
              <a:rPr lang="zh-CN" altLang="en-US" sz="1200" smtClean="0">
                <a:solidFill>
                  <a:srgbClr val="F2F2F2"/>
                </a:solidFill>
                <a:latin typeface="微软雅黑" panose="020b0503020204020204" pitchFamily="34" charset="-122"/>
                <a:ea typeface="微软雅黑" panose="020b0503020204020204" pitchFamily="34" charset="-122"/>
              </a:rPr>
              <a:t>信息</a:t>
            </a:r>
            <a:endParaRPr lang="en-US" altLang="zh-CN" sz="1200">
              <a:solidFill>
                <a:srgbClr val="F2F2F2"/>
              </a:solidFill>
              <a:latin typeface="微软雅黑" panose="020b0503020204020204" pitchFamily="34" charset="-122"/>
              <a:ea typeface="微软雅黑" panose="020b0503020204020204" pitchFamily="34" charset="-122"/>
            </a:endParaRPr>
          </a:p>
        </p:txBody>
      </p:sp>
      <p:sp>
        <p:nvSpPr>
          <p:cNvPr id="53" name="TextBox 52"/>
          <p:cNvSpPr txBox="1"/>
          <p:nvPr/>
        </p:nvSpPr>
        <p:spPr>
          <a:xfrm>
            <a:off x="6992738" y="4943431"/>
            <a:ext cx="1765396" cy="338554"/>
          </a:xfrm>
          <a:prstGeom prst="rect">
            <a:avLst/>
          </a:prstGeom>
          <a:noFill/>
        </p:spPr>
        <p:txBody>
          <a:bodyPr wrap="square" rtlCol="0">
            <a:spAutoFit/>
          </a:bodyPr>
          <a:lstStyle/>
          <a:p>
            <a:r>
              <a:rPr lang="zh-CN" altLang="en-US" sz="1600" b="1" smtClean="0">
                <a:solidFill>
                  <a:srgbClr val="F2F2F2"/>
                </a:solidFill>
                <a:latin typeface="微软雅黑" panose="020b0503020204020204" pitchFamily="34" charset="-122"/>
                <a:ea typeface="微软雅黑" panose="020b0503020204020204" pitchFamily="34" charset="-122"/>
              </a:rPr>
              <a:t>点击输入标题</a:t>
            </a:r>
            <a:endParaRPr lang="id-ID" sz="1600" b="1">
              <a:solidFill>
                <a:srgbClr val="F2F2F2"/>
              </a:solidFill>
              <a:latin typeface="微软雅黑" panose="020b0503020204020204" pitchFamily="34" charset="-122"/>
              <a:ea typeface="微软雅黑" panose="020b0503020204020204" pitchFamily="34" charset="-122"/>
            </a:endParaRPr>
          </a:p>
        </p:txBody>
      </p:sp>
      <p:sp>
        <p:nvSpPr>
          <p:cNvPr id="54" name="TextBox 53"/>
          <p:cNvSpPr txBox="1"/>
          <p:nvPr/>
        </p:nvSpPr>
        <p:spPr>
          <a:xfrm>
            <a:off x="6998486" y="5293744"/>
            <a:ext cx="3617007" cy="451850"/>
          </a:xfrm>
          <a:prstGeom prst="rect">
            <a:avLst/>
          </a:prstGeom>
          <a:noFill/>
        </p:spPr>
        <p:txBody>
          <a:bodyPr wrap="square" rIns="144000" bIns="36000" numCol="1" spcCol="360000">
            <a:spAutoFit/>
          </a:bodyPr>
          <a:lstStyle/>
          <a:p>
            <a:pPr>
              <a:defRPr/>
            </a:pPr>
            <a:r>
              <a:rPr lang="zh-CN" altLang="en-US" sz="1200" smtClean="0">
                <a:solidFill>
                  <a:srgbClr val="F2F2F2"/>
                </a:solidFill>
                <a:latin typeface="微软雅黑" panose="020b0503020204020204" pitchFamily="34" charset="-122"/>
                <a:ea typeface="微软雅黑" panose="020b0503020204020204" pitchFamily="34" charset="-122"/>
              </a:rPr>
              <a:t>点击输入</a:t>
            </a:r>
            <a:r>
              <a:rPr lang="zh-CN" altLang="en-US" sz="1200">
                <a:solidFill>
                  <a:srgbClr val="F2F2F2"/>
                </a:solidFill>
                <a:latin typeface="微软雅黑" panose="020b0503020204020204" pitchFamily="34" charset="-122"/>
                <a:ea typeface="微软雅黑" panose="020b0503020204020204" pitchFamily="34" charset="-122"/>
              </a:rPr>
              <a:t>文字信息点击输入文字</a:t>
            </a:r>
            <a:r>
              <a:rPr lang="zh-CN" altLang="en-US" sz="1200" smtClean="0">
                <a:solidFill>
                  <a:srgbClr val="F2F2F2"/>
                </a:solidFill>
                <a:latin typeface="微软雅黑" panose="020b0503020204020204" pitchFamily="34" charset="-122"/>
                <a:ea typeface="微软雅黑" panose="020b0503020204020204" pitchFamily="34" charset="-122"/>
              </a:rPr>
              <a:t>信息</a:t>
            </a:r>
            <a:r>
              <a:rPr lang="zh-CN" altLang="en-US" sz="1200">
                <a:solidFill>
                  <a:srgbClr val="F2F2F2"/>
                </a:solidFill>
                <a:latin typeface="微软雅黑" panose="020b0503020204020204" pitchFamily="34" charset="-122"/>
                <a:ea typeface="微软雅黑" panose="020b0503020204020204" pitchFamily="34" charset="-122"/>
              </a:rPr>
              <a:t>点击输入文字</a:t>
            </a:r>
            <a:r>
              <a:rPr lang="zh-CN" altLang="en-US" sz="1200" smtClean="0">
                <a:solidFill>
                  <a:srgbClr val="F2F2F2"/>
                </a:solidFill>
                <a:latin typeface="微软雅黑" panose="020b0503020204020204" pitchFamily="34" charset="-122"/>
                <a:ea typeface="微软雅黑" panose="020b0503020204020204" pitchFamily="34" charset="-122"/>
              </a:rPr>
              <a:t>信息</a:t>
            </a:r>
            <a:r>
              <a:rPr lang="zh-CN" altLang="en-US" sz="1200">
                <a:solidFill>
                  <a:srgbClr val="F2F2F2"/>
                </a:solidFill>
                <a:latin typeface="微软雅黑" panose="020b0503020204020204" pitchFamily="34" charset="-122"/>
                <a:ea typeface="微软雅黑" panose="020b0503020204020204" pitchFamily="34" charset="-122"/>
              </a:rPr>
              <a:t>点击输入文字</a:t>
            </a:r>
            <a:r>
              <a:rPr lang="zh-CN" altLang="en-US" sz="1200" smtClean="0">
                <a:solidFill>
                  <a:srgbClr val="F2F2F2"/>
                </a:solidFill>
                <a:latin typeface="微软雅黑" panose="020b0503020204020204" pitchFamily="34" charset="-122"/>
                <a:ea typeface="微软雅黑" panose="020b0503020204020204" pitchFamily="34" charset="-122"/>
              </a:rPr>
              <a:t>信息</a:t>
            </a:r>
            <a:r>
              <a:rPr lang="zh-CN" altLang="en-US" sz="1200">
                <a:solidFill>
                  <a:srgbClr val="F2F2F2"/>
                </a:solidFill>
                <a:latin typeface="微软雅黑" panose="020b0503020204020204" pitchFamily="34" charset="-122"/>
                <a:ea typeface="微软雅黑" panose="020b0503020204020204" pitchFamily="34" charset="-122"/>
              </a:rPr>
              <a:t>点击输入文字</a:t>
            </a:r>
            <a:r>
              <a:rPr lang="zh-CN" altLang="en-US" sz="1200" smtClean="0">
                <a:solidFill>
                  <a:srgbClr val="F2F2F2"/>
                </a:solidFill>
                <a:latin typeface="微软雅黑" panose="020b0503020204020204" pitchFamily="34" charset="-122"/>
                <a:ea typeface="微软雅黑" panose="020b0503020204020204" pitchFamily="34" charset="-122"/>
              </a:rPr>
              <a:t>信息</a:t>
            </a:r>
            <a:endParaRPr lang="en-US" altLang="zh-CN" sz="1200">
              <a:solidFill>
                <a:srgbClr val="F2F2F2"/>
              </a:solidFill>
              <a:latin typeface="微软雅黑" panose="020b0503020204020204" pitchFamily="34" charset="-122"/>
              <a:ea typeface="微软雅黑" panose="020b0503020204020204" pitchFamily="34" charset="-122"/>
            </a:endParaRPr>
          </a:p>
        </p:txBody>
      </p:sp>
      <p:sp>
        <p:nvSpPr>
          <p:cNvPr id="55" name="Text Box 134"/>
          <p:cNvSpPr txBox="1">
            <a:spLocks noChangeArrowheads="1"/>
          </p:cNvSpPr>
          <p:nvPr/>
        </p:nvSpPr>
        <p:spPr bwMode="auto">
          <a:xfrm>
            <a:off x="10851703" y="7174210"/>
            <a:ext cx="1136920" cy="276999"/>
          </a:xfrm>
          <a:prstGeom prst="rect">
            <a:avLst/>
          </a:prstGeom>
          <a:noFill/>
          <a:ln w="9525">
            <a:noFill/>
            <a:miter lim="800000"/>
          </a:ln>
        </p:spPr>
        <p:txBody>
          <a:bodyPr wrap="square">
            <a:spAutoFit/>
          </a:bodyPr>
          <a:lstStyle/>
          <a:p>
            <a:pPr algn="ctr">
              <a:spcBef>
                <a:spcPct val="50000"/>
              </a:spcBef>
            </a:pPr>
            <a:r>
              <a:rPr lang="zh-CN" altLang="en-US" sz="1200" smtClean="0">
                <a:solidFill>
                  <a:srgbClr val="FFFFFF">
                    <a:lumMod val="50000"/>
                  </a:srgbClr>
                </a:solidFill>
                <a:latin typeface="微软雅黑" panose="020b0503020204020204" pitchFamily="34" charset="-122"/>
                <a:ea typeface="微软雅黑" panose="020b0503020204020204" pitchFamily="34" charset="-122"/>
              </a:rPr>
              <a:t>延迟付</a:t>
            </a:r>
            <a:endParaRPr lang="zh-CN" altLang="en-US" sz="1200">
              <a:solidFill>
                <a:srgbClr val="FFFFFF">
                  <a:lumMod val="50000"/>
                </a:srgb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8" presetClass="emph" presetSubtype="0" fill="hold" grpId="1" nodeType="withEffect">
                                  <p:stCondLst>
                                    <p:cond delay="50"/>
                                  </p:stCondLst>
                                  <p:childTnLst>
                                    <p:animRot by="21600000">
                                      <p:cBhvr>
                                        <p:cTn id="11" dur="950" fill="hold"/>
                                        <p:tgtEl>
                                          <p:spTgt spid="9"/>
                                        </p:tgtEl>
                                        <p:attrNameLst>
                                          <p:attrName>r</p:attrName>
                                        </p:attrNameLst>
                                      </p:cBhvr>
                                    </p:animRot>
                                  </p:childTnLst>
                                </p:cTn>
                              </p:par>
                            </p:childTnLst>
                          </p:cTn>
                        </p:par>
                        <p:par>
                          <p:cTn id="12" fill="hold" nodeType="afterGroup">
                            <p:stCondLst>
                              <p:cond delay="1000"/>
                            </p:stCondLst>
                            <p:childTnLst>
                              <p:par>
                                <p:cTn id="13" presetID="2" presetClass="entr" presetSubtype="2" decel="5200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250" fill="hold"/>
                                        <p:tgtEl>
                                          <p:spTgt spid="20"/>
                                        </p:tgtEl>
                                        <p:attrNameLst>
                                          <p:attrName>ppt_x</p:attrName>
                                        </p:attrNameLst>
                                      </p:cBhvr>
                                      <p:tavLst>
                                        <p:tav tm="0">
                                          <p:val>
                                            <p:strVal val="1+#ppt_w/2"/>
                                          </p:val>
                                        </p:tav>
                                        <p:tav tm="100000">
                                          <p:val>
                                            <p:strVal val="#ppt_x"/>
                                          </p:val>
                                        </p:tav>
                                      </p:tavLst>
                                    </p:anim>
                                    <p:anim calcmode="lin" valueType="num">
                                      <p:cBhvr additive="base">
                                        <p:cTn id="16" dur="1250" fill="hold"/>
                                        <p:tgtEl>
                                          <p:spTgt spid="20"/>
                                        </p:tgtEl>
                                        <p:attrNameLst>
                                          <p:attrName>ppt_y</p:attrName>
                                        </p:attrNameLst>
                                      </p:cBhvr>
                                      <p:tavLst>
                                        <p:tav tm="0">
                                          <p:val>
                                            <p:strVal val="#ppt_y"/>
                                          </p:val>
                                        </p:tav>
                                        <p:tav tm="100000">
                                          <p:val>
                                            <p:strVal val="#ppt_y"/>
                                          </p:val>
                                        </p:tav>
                                      </p:tavLst>
                                    </p:anim>
                                  </p:childTnLst>
                                </p:cTn>
                              </p:par>
                              <p:par>
                                <p:cTn id="17" presetID="3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1250" fill="hold"/>
                                        <p:tgtEl>
                                          <p:spTgt spid="20"/>
                                        </p:tgtEl>
                                        <p:attrNameLst>
                                          <p:attrName>ppt_w</p:attrName>
                                        </p:attrNameLst>
                                      </p:cBhvr>
                                      <p:tavLst>
                                        <p:tav tm="0">
                                          <p:val>
                                            <p:fltVal val="0"/>
                                          </p:val>
                                        </p:tav>
                                        <p:tav tm="100000">
                                          <p:val>
                                            <p:strVal val="#ppt_w"/>
                                          </p:val>
                                        </p:tav>
                                      </p:tavLst>
                                    </p:anim>
                                    <p:anim calcmode="lin" valueType="num">
                                      <p:cBhvr>
                                        <p:cTn id="20" dur="1250" fill="hold"/>
                                        <p:tgtEl>
                                          <p:spTgt spid="20"/>
                                        </p:tgtEl>
                                        <p:attrNameLst>
                                          <p:attrName>ppt_h</p:attrName>
                                        </p:attrNameLst>
                                      </p:cBhvr>
                                      <p:tavLst>
                                        <p:tav tm="0">
                                          <p:val>
                                            <p:fltVal val="0"/>
                                          </p:val>
                                        </p:tav>
                                        <p:tav tm="100000">
                                          <p:val>
                                            <p:strVal val="#ppt_h"/>
                                          </p:val>
                                        </p:tav>
                                      </p:tavLst>
                                    </p:anim>
                                    <p:anim calcmode="lin" valueType="num">
                                      <p:cBhvr>
                                        <p:cTn id="21" dur="1250" fill="hold"/>
                                        <p:tgtEl>
                                          <p:spTgt spid="20"/>
                                        </p:tgtEl>
                                        <p:attrNameLst>
                                          <p:attrName>style.rotation</p:attrName>
                                        </p:attrNameLst>
                                      </p:cBhvr>
                                      <p:tavLst>
                                        <p:tav tm="0">
                                          <p:val>
                                            <p:fltVal val="90"/>
                                          </p:val>
                                        </p:tav>
                                        <p:tav tm="100000">
                                          <p:val>
                                            <p:fltVal val="0"/>
                                          </p:val>
                                        </p:tav>
                                      </p:tavLst>
                                    </p:anim>
                                    <p:animEffect transition="in" filter="fade">
                                      <p:cBhvr>
                                        <p:cTn id="22" dur="1250"/>
                                        <p:tgtEl>
                                          <p:spTgt spid="20"/>
                                        </p:tgtEl>
                                      </p:cBhvr>
                                    </p:animEffect>
                                  </p:childTnLst>
                                </p:cTn>
                              </p:par>
                            </p:childTnLst>
                          </p:cTn>
                        </p:par>
                        <p:par>
                          <p:cTn id="23" fill="hold" nodeType="afterGroup">
                            <p:stCondLst>
                              <p:cond delay="2250"/>
                            </p:stCondLst>
                            <p:childTnLst>
                              <p:par>
                                <p:cTn id="24" presetID="12" presetClass="entr" presetSubtype="8"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p:tgtEl>
                                          <p:spTgt spid="6"/>
                                        </p:tgtEl>
                                        <p:attrNameLst>
                                          <p:attrName>ppt_x</p:attrName>
                                        </p:attrNameLst>
                                      </p:cBhvr>
                                      <p:tavLst>
                                        <p:tav tm="0">
                                          <p:val>
                                            <p:strVal val="#ppt_x-#ppt_w*1.125000"/>
                                          </p:val>
                                        </p:tav>
                                        <p:tav tm="100000">
                                          <p:val>
                                            <p:strVal val="#ppt_x"/>
                                          </p:val>
                                        </p:tav>
                                      </p:tavLst>
                                    </p:anim>
                                    <p:animEffect transition="in" filter="wipe(right)">
                                      <p:cBhvr>
                                        <p:cTn id="27" dur="500"/>
                                        <p:tgtEl>
                                          <p:spTgt spid="6"/>
                                        </p:tgtEl>
                                      </p:cBhvr>
                                    </p:animEffect>
                                  </p:childTnLst>
                                </p:cTn>
                              </p:par>
                            </p:childTnLst>
                          </p:cTn>
                        </p:par>
                        <p:par>
                          <p:cTn id="28" fill="hold" nodeType="afterGroup">
                            <p:stCondLst>
                              <p:cond delay="2750"/>
                            </p:stCondLst>
                            <p:childTnLst>
                              <p:par>
                                <p:cTn id="29" presetID="53" presetClass="entr" presetSubtype="16"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ppt_w</p:attrName>
                                        </p:attrNameLst>
                                      </p:cBhvr>
                                      <p:tavLst>
                                        <p:tav tm="0">
                                          <p:val>
                                            <p:fltVal val="0"/>
                                          </p:val>
                                        </p:tav>
                                        <p:tav tm="100000">
                                          <p:val>
                                            <p:strVal val="#ppt_w"/>
                                          </p:val>
                                        </p:tav>
                                      </p:tavLst>
                                    </p:anim>
                                    <p:anim calcmode="lin" valueType="num">
                                      <p:cBhvr>
                                        <p:cTn id="32" dur="500" fill="hold"/>
                                        <p:tgtEl>
                                          <p:spTgt spid="23"/>
                                        </p:tgtEl>
                                        <p:attrNameLst>
                                          <p:attrName>ppt_h</p:attrName>
                                        </p:attrNameLst>
                                      </p:cBhvr>
                                      <p:tavLst>
                                        <p:tav tm="0">
                                          <p:val>
                                            <p:fltVal val="0"/>
                                          </p:val>
                                        </p:tav>
                                        <p:tav tm="100000">
                                          <p:val>
                                            <p:strVal val="#ppt_h"/>
                                          </p:val>
                                        </p:tav>
                                      </p:tavLst>
                                    </p:anim>
                                    <p:animEffect transition="in" filter="fade">
                                      <p:cBhvr>
                                        <p:cTn id="33" dur="500"/>
                                        <p:tgtEl>
                                          <p:spTgt spid="23"/>
                                        </p:tgtEl>
                                      </p:cBhvr>
                                    </p:animEffect>
                                  </p:childTnLst>
                                </p:cTn>
                              </p:par>
                            </p:childTnLst>
                          </p:cTn>
                        </p:par>
                        <p:par>
                          <p:cTn id="34" fill="hold" nodeType="afterGroup">
                            <p:stCondLst>
                              <p:cond delay="3250"/>
                            </p:stCondLst>
                            <p:childTnLst>
                              <p:par>
                                <p:cTn id="35" presetID="23" presetClass="entr" presetSubtype="16" fill="hold" grpId="0" nodeType="afterEffect">
                                  <p:stCondLst>
                                    <p:cond delay="0"/>
                                  </p:stCondLst>
                                  <p:iterate type="lt">
                                    <p:tmPct val="10000"/>
                                  </p:iterate>
                                  <p:childTnLst>
                                    <p:set>
                                      <p:cBhvr>
                                        <p:cTn id="36" dur="1" fill="hold">
                                          <p:stCondLst>
                                            <p:cond delay="0"/>
                                          </p:stCondLst>
                                        </p:cTn>
                                        <p:tgtEl>
                                          <p:spTgt spid="47"/>
                                        </p:tgtEl>
                                        <p:attrNameLst>
                                          <p:attrName>style.visibility</p:attrName>
                                        </p:attrNameLst>
                                      </p:cBhvr>
                                      <p:to>
                                        <p:strVal val="visible"/>
                                      </p:to>
                                    </p:set>
                                    <p:anim calcmode="lin" valueType="num">
                                      <p:cBhvr>
                                        <p:cTn id="37" dur="300" fill="hold"/>
                                        <p:tgtEl>
                                          <p:spTgt spid="47"/>
                                        </p:tgtEl>
                                        <p:attrNameLst>
                                          <p:attrName>ppt_w</p:attrName>
                                        </p:attrNameLst>
                                      </p:cBhvr>
                                      <p:tavLst>
                                        <p:tav tm="0">
                                          <p:val>
                                            <p:fltVal val="0"/>
                                          </p:val>
                                        </p:tav>
                                        <p:tav tm="100000">
                                          <p:val>
                                            <p:strVal val="#ppt_w"/>
                                          </p:val>
                                        </p:tav>
                                      </p:tavLst>
                                    </p:anim>
                                    <p:anim calcmode="lin" valueType="num">
                                      <p:cBhvr>
                                        <p:cTn id="38" dur="300" fill="hold"/>
                                        <p:tgtEl>
                                          <p:spTgt spid="47"/>
                                        </p:tgtEl>
                                        <p:attrNameLst>
                                          <p:attrName>ppt_h</p:attrName>
                                        </p:attrNameLst>
                                      </p:cBhvr>
                                      <p:tavLst>
                                        <p:tav tm="0">
                                          <p:val>
                                            <p:fltVal val="0"/>
                                          </p:val>
                                        </p:tav>
                                        <p:tav tm="100000">
                                          <p:val>
                                            <p:strVal val="#ppt_h"/>
                                          </p:val>
                                        </p:tav>
                                      </p:tavLst>
                                    </p:anim>
                                  </p:childTnLst>
                                </p:cTn>
                              </p:par>
                            </p:childTnLst>
                          </p:cTn>
                        </p:par>
                        <p:par>
                          <p:cTn id="39" fill="hold" nodeType="afterGroup">
                            <p:stCondLst>
                              <p:cond delay="3550"/>
                            </p:stCondLst>
                            <p:childTnLst>
                              <p:par>
                                <p:cTn id="40" presetID="23" presetClass="entr" presetSubtype="16" fill="hold" grpId="0" nodeType="afterEffect">
                                  <p:stCondLst>
                                    <p:cond delay="0"/>
                                  </p:stCondLst>
                                  <p:iterate type="lt">
                                    <p:tmPct val="10000"/>
                                  </p:iterate>
                                  <p:childTnLst>
                                    <p:set>
                                      <p:cBhvr>
                                        <p:cTn id="41" dur="1" fill="hold">
                                          <p:stCondLst>
                                            <p:cond delay="0"/>
                                          </p:stCondLst>
                                        </p:cTn>
                                        <p:tgtEl>
                                          <p:spTgt spid="48"/>
                                        </p:tgtEl>
                                        <p:attrNameLst>
                                          <p:attrName>style.visibility</p:attrName>
                                        </p:attrNameLst>
                                      </p:cBhvr>
                                      <p:to>
                                        <p:strVal val="visible"/>
                                      </p:to>
                                    </p:set>
                                    <p:anim calcmode="lin" valueType="num">
                                      <p:cBhvr>
                                        <p:cTn id="42" dur="300" fill="hold"/>
                                        <p:tgtEl>
                                          <p:spTgt spid="48"/>
                                        </p:tgtEl>
                                        <p:attrNameLst>
                                          <p:attrName>ppt_w</p:attrName>
                                        </p:attrNameLst>
                                      </p:cBhvr>
                                      <p:tavLst>
                                        <p:tav tm="0">
                                          <p:val>
                                            <p:fltVal val="0"/>
                                          </p:val>
                                        </p:tav>
                                        <p:tav tm="100000">
                                          <p:val>
                                            <p:strVal val="#ppt_w"/>
                                          </p:val>
                                        </p:tav>
                                      </p:tavLst>
                                    </p:anim>
                                    <p:anim calcmode="lin" valueType="num">
                                      <p:cBhvr>
                                        <p:cTn id="43" dur="300" fill="hold"/>
                                        <p:tgtEl>
                                          <p:spTgt spid="48"/>
                                        </p:tgtEl>
                                        <p:attrNameLst>
                                          <p:attrName>ppt_h</p:attrName>
                                        </p:attrNameLst>
                                      </p:cBhvr>
                                      <p:tavLst>
                                        <p:tav tm="0">
                                          <p:val>
                                            <p:fltVal val="0"/>
                                          </p:val>
                                        </p:tav>
                                        <p:tav tm="100000">
                                          <p:val>
                                            <p:strVal val="#ppt_h"/>
                                          </p:val>
                                        </p:tav>
                                      </p:tavLst>
                                    </p:anim>
                                  </p:childTnLst>
                                </p:cTn>
                              </p:par>
                              <p:par>
                                <p:cTn id="44" presetID="2" presetClass="entr" presetSubtype="2" decel="5200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1250" fill="hold"/>
                                        <p:tgtEl>
                                          <p:spTgt spid="17"/>
                                        </p:tgtEl>
                                        <p:attrNameLst>
                                          <p:attrName>ppt_x</p:attrName>
                                        </p:attrNameLst>
                                      </p:cBhvr>
                                      <p:tavLst>
                                        <p:tav tm="0">
                                          <p:val>
                                            <p:strVal val="1+#ppt_w/2"/>
                                          </p:val>
                                        </p:tav>
                                        <p:tav tm="100000">
                                          <p:val>
                                            <p:strVal val="#ppt_x"/>
                                          </p:val>
                                        </p:tav>
                                      </p:tavLst>
                                    </p:anim>
                                    <p:anim calcmode="lin" valueType="num">
                                      <p:cBhvr additive="base">
                                        <p:cTn id="47" dur="1250" fill="hold"/>
                                        <p:tgtEl>
                                          <p:spTgt spid="17"/>
                                        </p:tgtEl>
                                        <p:attrNameLst>
                                          <p:attrName>ppt_y</p:attrName>
                                        </p:attrNameLst>
                                      </p:cBhvr>
                                      <p:tavLst>
                                        <p:tav tm="0">
                                          <p:val>
                                            <p:strVal val="#ppt_y"/>
                                          </p:val>
                                        </p:tav>
                                        <p:tav tm="100000">
                                          <p:val>
                                            <p:strVal val="#ppt_y"/>
                                          </p:val>
                                        </p:tav>
                                      </p:tavLst>
                                    </p:anim>
                                  </p:childTnLst>
                                </p:cTn>
                              </p:par>
                              <p:par>
                                <p:cTn id="48" presetID="31"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p:cTn id="50" dur="1250" fill="hold"/>
                                        <p:tgtEl>
                                          <p:spTgt spid="17"/>
                                        </p:tgtEl>
                                        <p:attrNameLst>
                                          <p:attrName>ppt_w</p:attrName>
                                        </p:attrNameLst>
                                      </p:cBhvr>
                                      <p:tavLst>
                                        <p:tav tm="0">
                                          <p:val>
                                            <p:fltVal val="0"/>
                                          </p:val>
                                        </p:tav>
                                        <p:tav tm="100000">
                                          <p:val>
                                            <p:strVal val="#ppt_w"/>
                                          </p:val>
                                        </p:tav>
                                      </p:tavLst>
                                    </p:anim>
                                    <p:anim calcmode="lin" valueType="num">
                                      <p:cBhvr>
                                        <p:cTn id="51" dur="1250" fill="hold"/>
                                        <p:tgtEl>
                                          <p:spTgt spid="17"/>
                                        </p:tgtEl>
                                        <p:attrNameLst>
                                          <p:attrName>ppt_h</p:attrName>
                                        </p:attrNameLst>
                                      </p:cBhvr>
                                      <p:tavLst>
                                        <p:tav tm="0">
                                          <p:val>
                                            <p:fltVal val="0"/>
                                          </p:val>
                                        </p:tav>
                                        <p:tav tm="100000">
                                          <p:val>
                                            <p:strVal val="#ppt_h"/>
                                          </p:val>
                                        </p:tav>
                                      </p:tavLst>
                                    </p:anim>
                                    <p:anim calcmode="lin" valueType="num">
                                      <p:cBhvr>
                                        <p:cTn id="52" dur="1250" fill="hold"/>
                                        <p:tgtEl>
                                          <p:spTgt spid="17"/>
                                        </p:tgtEl>
                                        <p:attrNameLst>
                                          <p:attrName>style.rotation</p:attrName>
                                        </p:attrNameLst>
                                      </p:cBhvr>
                                      <p:tavLst>
                                        <p:tav tm="0">
                                          <p:val>
                                            <p:fltVal val="90"/>
                                          </p:val>
                                        </p:tav>
                                        <p:tav tm="100000">
                                          <p:val>
                                            <p:fltVal val="0"/>
                                          </p:val>
                                        </p:tav>
                                      </p:tavLst>
                                    </p:anim>
                                    <p:animEffect transition="in" filter="fade">
                                      <p:cBhvr>
                                        <p:cTn id="53" dur="1250"/>
                                        <p:tgtEl>
                                          <p:spTgt spid="17"/>
                                        </p:tgtEl>
                                      </p:cBhvr>
                                    </p:animEffect>
                                  </p:childTnLst>
                                </p:cTn>
                              </p:par>
                            </p:childTnLst>
                          </p:cTn>
                        </p:par>
                        <p:par>
                          <p:cTn id="54" fill="hold" nodeType="afterGroup">
                            <p:stCondLst>
                              <p:cond delay="4800"/>
                            </p:stCondLst>
                            <p:childTnLst>
                              <p:par>
                                <p:cTn id="55" presetID="12" presetClass="entr" presetSubtype="8"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additive="base">
                                        <p:cTn id="57" dur="500"/>
                                        <p:tgtEl>
                                          <p:spTgt spid="5"/>
                                        </p:tgtEl>
                                        <p:attrNameLst>
                                          <p:attrName>ppt_x</p:attrName>
                                        </p:attrNameLst>
                                      </p:cBhvr>
                                      <p:tavLst>
                                        <p:tav tm="0">
                                          <p:val>
                                            <p:strVal val="#ppt_x-#ppt_w*1.125000"/>
                                          </p:val>
                                        </p:tav>
                                        <p:tav tm="100000">
                                          <p:val>
                                            <p:strVal val="#ppt_x"/>
                                          </p:val>
                                        </p:tav>
                                      </p:tavLst>
                                    </p:anim>
                                    <p:animEffect transition="in" filter="wipe(right)">
                                      <p:cBhvr>
                                        <p:cTn id="58" dur="500"/>
                                        <p:tgtEl>
                                          <p:spTgt spid="5"/>
                                        </p:tgtEl>
                                      </p:cBhvr>
                                    </p:animEffect>
                                  </p:childTnLst>
                                </p:cTn>
                              </p:par>
                            </p:childTnLst>
                          </p:cTn>
                        </p:par>
                        <p:par>
                          <p:cTn id="59" fill="hold" nodeType="afterGroup">
                            <p:stCondLst>
                              <p:cond delay="5300"/>
                            </p:stCondLst>
                            <p:childTnLst>
                              <p:par>
                                <p:cTn id="60" presetID="53" presetClass="entr" presetSubtype="16" fill="hold" nodeType="afterEffect">
                                  <p:stCondLst>
                                    <p:cond delay="0"/>
                                  </p:stCondLst>
                                  <p:childTnLst>
                                    <p:set>
                                      <p:cBhvr>
                                        <p:cTn id="61" dur="1" fill="hold">
                                          <p:stCondLst>
                                            <p:cond delay="0"/>
                                          </p:stCondLst>
                                        </p:cTn>
                                        <p:tgtEl>
                                          <p:spTgt spid="44"/>
                                        </p:tgtEl>
                                        <p:attrNameLst>
                                          <p:attrName>style.visibility</p:attrName>
                                        </p:attrNameLst>
                                      </p:cBhvr>
                                      <p:to>
                                        <p:strVal val="visible"/>
                                      </p:to>
                                    </p:set>
                                    <p:anim calcmode="lin" valueType="num">
                                      <p:cBhvr>
                                        <p:cTn id="62" dur="500" fill="hold"/>
                                        <p:tgtEl>
                                          <p:spTgt spid="44"/>
                                        </p:tgtEl>
                                        <p:attrNameLst>
                                          <p:attrName>ppt_w</p:attrName>
                                        </p:attrNameLst>
                                      </p:cBhvr>
                                      <p:tavLst>
                                        <p:tav tm="0">
                                          <p:val>
                                            <p:fltVal val="0"/>
                                          </p:val>
                                        </p:tav>
                                        <p:tav tm="100000">
                                          <p:val>
                                            <p:strVal val="#ppt_w"/>
                                          </p:val>
                                        </p:tav>
                                      </p:tavLst>
                                    </p:anim>
                                    <p:anim calcmode="lin" valueType="num">
                                      <p:cBhvr>
                                        <p:cTn id="63" dur="500" fill="hold"/>
                                        <p:tgtEl>
                                          <p:spTgt spid="44"/>
                                        </p:tgtEl>
                                        <p:attrNameLst>
                                          <p:attrName>ppt_h</p:attrName>
                                        </p:attrNameLst>
                                      </p:cBhvr>
                                      <p:tavLst>
                                        <p:tav tm="0">
                                          <p:val>
                                            <p:fltVal val="0"/>
                                          </p:val>
                                        </p:tav>
                                        <p:tav tm="100000">
                                          <p:val>
                                            <p:strVal val="#ppt_h"/>
                                          </p:val>
                                        </p:tav>
                                      </p:tavLst>
                                    </p:anim>
                                    <p:animEffect transition="in" filter="fade">
                                      <p:cBhvr>
                                        <p:cTn id="64" dur="500"/>
                                        <p:tgtEl>
                                          <p:spTgt spid="44"/>
                                        </p:tgtEl>
                                      </p:cBhvr>
                                    </p:animEffect>
                                  </p:childTnLst>
                                </p:cTn>
                              </p:par>
                            </p:childTnLst>
                          </p:cTn>
                        </p:par>
                        <p:par>
                          <p:cTn id="65" fill="hold" nodeType="afterGroup">
                            <p:stCondLst>
                              <p:cond delay="5800"/>
                            </p:stCondLst>
                            <p:childTnLst>
                              <p:par>
                                <p:cTn id="66" presetID="23" presetClass="entr" presetSubtype="16" fill="hold" grpId="0" nodeType="afterEffect">
                                  <p:stCondLst>
                                    <p:cond delay="0"/>
                                  </p:stCondLst>
                                  <p:iterate type="lt">
                                    <p:tmPct val="10000"/>
                                  </p:iterate>
                                  <p:childTnLst>
                                    <p:set>
                                      <p:cBhvr>
                                        <p:cTn id="67" dur="1" fill="hold">
                                          <p:stCondLst>
                                            <p:cond delay="0"/>
                                          </p:stCondLst>
                                        </p:cTn>
                                        <p:tgtEl>
                                          <p:spTgt spid="49"/>
                                        </p:tgtEl>
                                        <p:attrNameLst>
                                          <p:attrName>style.visibility</p:attrName>
                                        </p:attrNameLst>
                                      </p:cBhvr>
                                      <p:to>
                                        <p:strVal val="visible"/>
                                      </p:to>
                                    </p:set>
                                    <p:anim calcmode="lin" valueType="num">
                                      <p:cBhvr>
                                        <p:cTn id="68" dur="300" fill="hold"/>
                                        <p:tgtEl>
                                          <p:spTgt spid="49"/>
                                        </p:tgtEl>
                                        <p:attrNameLst>
                                          <p:attrName>ppt_w</p:attrName>
                                        </p:attrNameLst>
                                      </p:cBhvr>
                                      <p:tavLst>
                                        <p:tav tm="0">
                                          <p:val>
                                            <p:fltVal val="0"/>
                                          </p:val>
                                        </p:tav>
                                        <p:tav tm="100000">
                                          <p:val>
                                            <p:strVal val="#ppt_w"/>
                                          </p:val>
                                        </p:tav>
                                      </p:tavLst>
                                    </p:anim>
                                    <p:anim calcmode="lin" valueType="num">
                                      <p:cBhvr>
                                        <p:cTn id="69" dur="300" fill="hold"/>
                                        <p:tgtEl>
                                          <p:spTgt spid="49"/>
                                        </p:tgtEl>
                                        <p:attrNameLst>
                                          <p:attrName>ppt_h</p:attrName>
                                        </p:attrNameLst>
                                      </p:cBhvr>
                                      <p:tavLst>
                                        <p:tav tm="0">
                                          <p:val>
                                            <p:fltVal val="0"/>
                                          </p:val>
                                        </p:tav>
                                        <p:tav tm="100000">
                                          <p:val>
                                            <p:strVal val="#ppt_h"/>
                                          </p:val>
                                        </p:tav>
                                      </p:tavLst>
                                    </p:anim>
                                  </p:childTnLst>
                                </p:cTn>
                              </p:par>
                            </p:childTnLst>
                          </p:cTn>
                        </p:par>
                        <p:par>
                          <p:cTn id="70" fill="hold" nodeType="afterGroup">
                            <p:stCondLst>
                              <p:cond delay="6100"/>
                            </p:stCondLst>
                            <p:childTnLst>
                              <p:par>
                                <p:cTn id="71" presetID="23" presetClass="entr" presetSubtype="16" fill="hold" grpId="0" nodeType="afterEffect">
                                  <p:stCondLst>
                                    <p:cond delay="0"/>
                                  </p:stCondLst>
                                  <p:iterate type="lt">
                                    <p:tmPct val="10000"/>
                                  </p:iterate>
                                  <p:childTnLst>
                                    <p:set>
                                      <p:cBhvr>
                                        <p:cTn id="72" dur="1" fill="hold">
                                          <p:stCondLst>
                                            <p:cond delay="0"/>
                                          </p:stCondLst>
                                        </p:cTn>
                                        <p:tgtEl>
                                          <p:spTgt spid="50"/>
                                        </p:tgtEl>
                                        <p:attrNameLst>
                                          <p:attrName>style.visibility</p:attrName>
                                        </p:attrNameLst>
                                      </p:cBhvr>
                                      <p:to>
                                        <p:strVal val="visible"/>
                                      </p:to>
                                    </p:set>
                                    <p:anim calcmode="lin" valueType="num">
                                      <p:cBhvr>
                                        <p:cTn id="73" dur="300" fill="hold"/>
                                        <p:tgtEl>
                                          <p:spTgt spid="50"/>
                                        </p:tgtEl>
                                        <p:attrNameLst>
                                          <p:attrName>ppt_w</p:attrName>
                                        </p:attrNameLst>
                                      </p:cBhvr>
                                      <p:tavLst>
                                        <p:tav tm="0">
                                          <p:val>
                                            <p:fltVal val="0"/>
                                          </p:val>
                                        </p:tav>
                                        <p:tav tm="100000">
                                          <p:val>
                                            <p:strVal val="#ppt_w"/>
                                          </p:val>
                                        </p:tav>
                                      </p:tavLst>
                                    </p:anim>
                                    <p:anim calcmode="lin" valueType="num">
                                      <p:cBhvr>
                                        <p:cTn id="74" dur="300" fill="hold"/>
                                        <p:tgtEl>
                                          <p:spTgt spid="50"/>
                                        </p:tgtEl>
                                        <p:attrNameLst>
                                          <p:attrName>ppt_h</p:attrName>
                                        </p:attrNameLst>
                                      </p:cBhvr>
                                      <p:tavLst>
                                        <p:tav tm="0">
                                          <p:val>
                                            <p:fltVal val="0"/>
                                          </p:val>
                                        </p:tav>
                                        <p:tav tm="100000">
                                          <p:val>
                                            <p:strVal val="#ppt_h"/>
                                          </p:val>
                                        </p:tav>
                                      </p:tavLst>
                                    </p:anim>
                                  </p:childTnLst>
                                </p:cTn>
                              </p:par>
                              <p:par>
                                <p:cTn id="75" presetID="2" presetClass="entr" presetSubtype="2" decel="52000"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additive="base">
                                        <p:cTn id="77" dur="1250" fill="hold"/>
                                        <p:tgtEl>
                                          <p:spTgt spid="14"/>
                                        </p:tgtEl>
                                        <p:attrNameLst>
                                          <p:attrName>ppt_x</p:attrName>
                                        </p:attrNameLst>
                                      </p:cBhvr>
                                      <p:tavLst>
                                        <p:tav tm="0">
                                          <p:val>
                                            <p:strVal val="1+#ppt_w/2"/>
                                          </p:val>
                                        </p:tav>
                                        <p:tav tm="100000">
                                          <p:val>
                                            <p:strVal val="#ppt_x"/>
                                          </p:val>
                                        </p:tav>
                                      </p:tavLst>
                                    </p:anim>
                                    <p:anim calcmode="lin" valueType="num">
                                      <p:cBhvr additive="base">
                                        <p:cTn id="78" dur="1250" fill="hold"/>
                                        <p:tgtEl>
                                          <p:spTgt spid="14"/>
                                        </p:tgtEl>
                                        <p:attrNameLst>
                                          <p:attrName>ppt_y</p:attrName>
                                        </p:attrNameLst>
                                      </p:cBhvr>
                                      <p:tavLst>
                                        <p:tav tm="0">
                                          <p:val>
                                            <p:strVal val="#ppt_y"/>
                                          </p:val>
                                        </p:tav>
                                        <p:tav tm="100000">
                                          <p:val>
                                            <p:strVal val="#ppt_y"/>
                                          </p:val>
                                        </p:tav>
                                      </p:tavLst>
                                    </p:anim>
                                  </p:childTnLst>
                                </p:cTn>
                              </p:par>
                              <p:par>
                                <p:cTn id="79" presetID="31" presetClass="entr" presetSubtype="0"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p:cTn id="81" dur="1250" fill="hold"/>
                                        <p:tgtEl>
                                          <p:spTgt spid="14"/>
                                        </p:tgtEl>
                                        <p:attrNameLst>
                                          <p:attrName>ppt_w</p:attrName>
                                        </p:attrNameLst>
                                      </p:cBhvr>
                                      <p:tavLst>
                                        <p:tav tm="0">
                                          <p:val>
                                            <p:fltVal val="0"/>
                                          </p:val>
                                        </p:tav>
                                        <p:tav tm="100000">
                                          <p:val>
                                            <p:strVal val="#ppt_w"/>
                                          </p:val>
                                        </p:tav>
                                      </p:tavLst>
                                    </p:anim>
                                    <p:anim calcmode="lin" valueType="num">
                                      <p:cBhvr>
                                        <p:cTn id="82" dur="1250" fill="hold"/>
                                        <p:tgtEl>
                                          <p:spTgt spid="14"/>
                                        </p:tgtEl>
                                        <p:attrNameLst>
                                          <p:attrName>ppt_h</p:attrName>
                                        </p:attrNameLst>
                                      </p:cBhvr>
                                      <p:tavLst>
                                        <p:tav tm="0">
                                          <p:val>
                                            <p:fltVal val="0"/>
                                          </p:val>
                                        </p:tav>
                                        <p:tav tm="100000">
                                          <p:val>
                                            <p:strVal val="#ppt_h"/>
                                          </p:val>
                                        </p:tav>
                                      </p:tavLst>
                                    </p:anim>
                                    <p:anim calcmode="lin" valueType="num">
                                      <p:cBhvr>
                                        <p:cTn id="83" dur="1250" fill="hold"/>
                                        <p:tgtEl>
                                          <p:spTgt spid="14"/>
                                        </p:tgtEl>
                                        <p:attrNameLst>
                                          <p:attrName>style.rotation</p:attrName>
                                        </p:attrNameLst>
                                      </p:cBhvr>
                                      <p:tavLst>
                                        <p:tav tm="0">
                                          <p:val>
                                            <p:fltVal val="90"/>
                                          </p:val>
                                        </p:tav>
                                        <p:tav tm="100000">
                                          <p:val>
                                            <p:fltVal val="0"/>
                                          </p:val>
                                        </p:tav>
                                      </p:tavLst>
                                    </p:anim>
                                    <p:animEffect transition="in" filter="fade">
                                      <p:cBhvr>
                                        <p:cTn id="84" dur="1250"/>
                                        <p:tgtEl>
                                          <p:spTgt spid="14"/>
                                        </p:tgtEl>
                                      </p:cBhvr>
                                    </p:animEffect>
                                  </p:childTnLst>
                                </p:cTn>
                              </p:par>
                            </p:childTnLst>
                          </p:cTn>
                        </p:par>
                        <p:par>
                          <p:cTn id="85" fill="hold" nodeType="afterGroup">
                            <p:stCondLst>
                              <p:cond delay="7350"/>
                            </p:stCondLst>
                            <p:childTnLst>
                              <p:par>
                                <p:cTn id="86" presetID="12" presetClass="entr" presetSubtype="8" fill="hold" nodeType="afterEffect">
                                  <p:stCondLst>
                                    <p:cond delay="0"/>
                                  </p:stCondLst>
                                  <p:childTnLst>
                                    <p:set>
                                      <p:cBhvr>
                                        <p:cTn id="87" dur="1" fill="hold">
                                          <p:stCondLst>
                                            <p:cond delay="0"/>
                                          </p:stCondLst>
                                        </p:cTn>
                                        <p:tgtEl>
                                          <p:spTgt spid="4"/>
                                        </p:tgtEl>
                                        <p:attrNameLst>
                                          <p:attrName>style.visibility</p:attrName>
                                        </p:attrNameLst>
                                      </p:cBhvr>
                                      <p:to>
                                        <p:strVal val="visible"/>
                                      </p:to>
                                    </p:set>
                                    <p:anim calcmode="lin" valueType="num">
                                      <p:cBhvr additive="base">
                                        <p:cTn id="88" dur="500"/>
                                        <p:tgtEl>
                                          <p:spTgt spid="4"/>
                                        </p:tgtEl>
                                        <p:attrNameLst>
                                          <p:attrName>ppt_x</p:attrName>
                                        </p:attrNameLst>
                                      </p:cBhvr>
                                      <p:tavLst>
                                        <p:tav tm="0">
                                          <p:val>
                                            <p:strVal val="#ppt_x-#ppt_w*1.125000"/>
                                          </p:val>
                                        </p:tav>
                                        <p:tav tm="100000">
                                          <p:val>
                                            <p:strVal val="#ppt_x"/>
                                          </p:val>
                                        </p:tav>
                                      </p:tavLst>
                                    </p:anim>
                                    <p:animEffect transition="in" filter="wipe(right)">
                                      <p:cBhvr>
                                        <p:cTn id="89" dur="500"/>
                                        <p:tgtEl>
                                          <p:spTgt spid="4"/>
                                        </p:tgtEl>
                                      </p:cBhvr>
                                    </p:animEffect>
                                  </p:childTnLst>
                                </p:cTn>
                              </p:par>
                            </p:childTnLst>
                          </p:cTn>
                        </p:par>
                        <p:par>
                          <p:cTn id="90" fill="hold" nodeType="afterGroup">
                            <p:stCondLst>
                              <p:cond delay="7850"/>
                            </p:stCondLst>
                            <p:childTnLst>
                              <p:par>
                                <p:cTn id="91" presetID="53" presetClass="entr" presetSubtype="16" fill="hold" nodeType="afterEffect">
                                  <p:stCondLst>
                                    <p:cond delay="0"/>
                                  </p:stCondLst>
                                  <p:childTnLst>
                                    <p:set>
                                      <p:cBhvr>
                                        <p:cTn id="92" dur="1" fill="hold">
                                          <p:stCondLst>
                                            <p:cond delay="0"/>
                                          </p:stCondLst>
                                        </p:cTn>
                                        <p:tgtEl>
                                          <p:spTgt spid="39"/>
                                        </p:tgtEl>
                                        <p:attrNameLst>
                                          <p:attrName>style.visibility</p:attrName>
                                        </p:attrNameLst>
                                      </p:cBhvr>
                                      <p:to>
                                        <p:strVal val="visible"/>
                                      </p:to>
                                    </p:set>
                                    <p:anim calcmode="lin" valueType="num">
                                      <p:cBhvr>
                                        <p:cTn id="93" dur="500" fill="hold"/>
                                        <p:tgtEl>
                                          <p:spTgt spid="39"/>
                                        </p:tgtEl>
                                        <p:attrNameLst>
                                          <p:attrName>ppt_w</p:attrName>
                                        </p:attrNameLst>
                                      </p:cBhvr>
                                      <p:tavLst>
                                        <p:tav tm="0">
                                          <p:val>
                                            <p:fltVal val="0"/>
                                          </p:val>
                                        </p:tav>
                                        <p:tav tm="100000">
                                          <p:val>
                                            <p:strVal val="#ppt_w"/>
                                          </p:val>
                                        </p:tav>
                                      </p:tavLst>
                                    </p:anim>
                                    <p:anim calcmode="lin" valueType="num">
                                      <p:cBhvr>
                                        <p:cTn id="94" dur="500" fill="hold"/>
                                        <p:tgtEl>
                                          <p:spTgt spid="39"/>
                                        </p:tgtEl>
                                        <p:attrNameLst>
                                          <p:attrName>ppt_h</p:attrName>
                                        </p:attrNameLst>
                                      </p:cBhvr>
                                      <p:tavLst>
                                        <p:tav tm="0">
                                          <p:val>
                                            <p:fltVal val="0"/>
                                          </p:val>
                                        </p:tav>
                                        <p:tav tm="100000">
                                          <p:val>
                                            <p:strVal val="#ppt_h"/>
                                          </p:val>
                                        </p:tav>
                                      </p:tavLst>
                                    </p:anim>
                                    <p:animEffect transition="in" filter="fade">
                                      <p:cBhvr>
                                        <p:cTn id="95" dur="500"/>
                                        <p:tgtEl>
                                          <p:spTgt spid="39"/>
                                        </p:tgtEl>
                                      </p:cBhvr>
                                    </p:animEffect>
                                  </p:childTnLst>
                                </p:cTn>
                              </p:par>
                            </p:childTnLst>
                          </p:cTn>
                        </p:par>
                        <p:par>
                          <p:cTn id="96" fill="hold" nodeType="afterGroup">
                            <p:stCondLst>
                              <p:cond delay="8350"/>
                            </p:stCondLst>
                            <p:childTnLst>
                              <p:par>
                                <p:cTn id="97" presetID="23" presetClass="entr" presetSubtype="16" fill="hold" grpId="0" nodeType="afterEffect">
                                  <p:stCondLst>
                                    <p:cond delay="0"/>
                                  </p:stCondLst>
                                  <p:iterate type="lt">
                                    <p:tmPct val="10000"/>
                                  </p:iterate>
                                  <p:childTnLst>
                                    <p:set>
                                      <p:cBhvr>
                                        <p:cTn id="98" dur="1" fill="hold">
                                          <p:stCondLst>
                                            <p:cond delay="0"/>
                                          </p:stCondLst>
                                        </p:cTn>
                                        <p:tgtEl>
                                          <p:spTgt spid="51"/>
                                        </p:tgtEl>
                                        <p:attrNameLst>
                                          <p:attrName>style.visibility</p:attrName>
                                        </p:attrNameLst>
                                      </p:cBhvr>
                                      <p:to>
                                        <p:strVal val="visible"/>
                                      </p:to>
                                    </p:set>
                                    <p:anim calcmode="lin" valueType="num">
                                      <p:cBhvr>
                                        <p:cTn id="99" dur="300" fill="hold"/>
                                        <p:tgtEl>
                                          <p:spTgt spid="51"/>
                                        </p:tgtEl>
                                        <p:attrNameLst>
                                          <p:attrName>ppt_w</p:attrName>
                                        </p:attrNameLst>
                                      </p:cBhvr>
                                      <p:tavLst>
                                        <p:tav tm="0">
                                          <p:val>
                                            <p:fltVal val="0"/>
                                          </p:val>
                                        </p:tav>
                                        <p:tav tm="100000">
                                          <p:val>
                                            <p:strVal val="#ppt_w"/>
                                          </p:val>
                                        </p:tav>
                                      </p:tavLst>
                                    </p:anim>
                                    <p:anim calcmode="lin" valueType="num">
                                      <p:cBhvr>
                                        <p:cTn id="100" dur="300" fill="hold"/>
                                        <p:tgtEl>
                                          <p:spTgt spid="51"/>
                                        </p:tgtEl>
                                        <p:attrNameLst>
                                          <p:attrName>ppt_h</p:attrName>
                                        </p:attrNameLst>
                                      </p:cBhvr>
                                      <p:tavLst>
                                        <p:tav tm="0">
                                          <p:val>
                                            <p:fltVal val="0"/>
                                          </p:val>
                                        </p:tav>
                                        <p:tav tm="100000">
                                          <p:val>
                                            <p:strVal val="#ppt_h"/>
                                          </p:val>
                                        </p:tav>
                                      </p:tavLst>
                                    </p:anim>
                                  </p:childTnLst>
                                </p:cTn>
                              </p:par>
                            </p:childTnLst>
                          </p:cTn>
                        </p:par>
                        <p:par>
                          <p:cTn id="101" fill="hold" nodeType="afterGroup">
                            <p:stCondLst>
                              <p:cond delay="8650"/>
                            </p:stCondLst>
                            <p:childTnLst>
                              <p:par>
                                <p:cTn id="102" presetID="23" presetClass="entr" presetSubtype="16" fill="hold" grpId="0" nodeType="afterEffect">
                                  <p:stCondLst>
                                    <p:cond delay="0"/>
                                  </p:stCondLst>
                                  <p:iterate type="lt">
                                    <p:tmPct val="10000"/>
                                  </p:iterate>
                                  <p:childTnLst>
                                    <p:set>
                                      <p:cBhvr>
                                        <p:cTn id="103" dur="1" fill="hold">
                                          <p:stCondLst>
                                            <p:cond delay="0"/>
                                          </p:stCondLst>
                                        </p:cTn>
                                        <p:tgtEl>
                                          <p:spTgt spid="52"/>
                                        </p:tgtEl>
                                        <p:attrNameLst>
                                          <p:attrName>style.visibility</p:attrName>
                                        </p:attrNameLst>
                                      </p:cBhvr>
                                      <p:to>
                                        <p:strVal val="visible"/>
                                      </p:to>
                                    </p:set>
                                    <p:anim calcmode="lin" valueType="num">
                                      <p:cBhvr>
                                        <p:cTn id="104" dur="300" fill="hold"/>
                                        <p:tgtEl>
                                          <p:spTgt spid="52"/>
                                        </p:tgtEl>
                                        <p:attrNameLst>
                                          <p:attrName>ppt_w</p:attrName>
                                        </p:attrNameLst>
                                      </p:cBhvr>
                                      <p:tavLst>
                                        <p:tav tm="0">
                                          <p:val>
                                            <p:fltVal val="0"/>
                                          </p:val>
                                        </p:tav>
                                        <p:tav tm="100000">
                                          <p:val>
                                            <p:strVal val="#ppt_w"/>
                                          </p:val>
                                        </p:tav>
                                      </p:tavLst>
                                    </p:anim>
                                    <p:anim calcmode="lin" valueType="num">
                                      <p:cBhvr>
                                        <p:cTn id="105" dur="300" fill="hold"/>
                                        <p:tgtEl>
                                          <p:spTgt spid="52"/>
                                        </p:tgtEl>
                                        <p:attrNameLst>
                                          <p:attrName>ppt_h</p:attrName>
                                        </p:attrNameLst>
                                      </p:cBhvr>
                                      <p:tavLst>
                                        <p:tav tm="0">
                                          <p:val>
                                            <p:fltVal val="0"/>
                                          </p:val>
                                        </p:tav>
                                        <p:tav tm="100000">
                                          <p:val>
                                            <p:strVal val="#ppt_h"/>
                                          </p:val>
                                        </p:tav>
                                      </p:tavLst>
                                    </p:anim>
                                  </p:childTnLst>
                                </p:cTn>
                              </p:par>
                              <p:par>
                                <p:cTn id="106" presetID="2" presetClass="entr" presetSubtype="2" decel="52000" fill="hold" nodeType="withEffect">
                                  <p:stCondLst>
                                    <p:cond delay="0"/>
                                  </p:stCondLst>
                                  <p:childTnLst>
                                    <p:set>
                                      <p:cBhvr>
                                        <p:cTn id="107" dur="1" fill="hold">
                                          <p:stCondLst>
                                            <p:cond delay="0"/>
                                          </p:stCondLst>
                                        </p:cTn>
                                        <p:tgtEl>
                                          <p:spTgt spid="11"/>
                                        </p:tgtEl>
                                        <p:attrNameLst>
                                          <p:attrName>style.visibility</p:attrName>
                                        </p:attrNameLst>
                                      </p:cBhvr>
                                      <p:to>
                                        <p:strVal val="visible"/>
                                      </p:to>
                                    </p:set>
                                    <p:anim calcmode="lin" valueType="num">
                                      <p:cBhvr additive="base">
                                        <p:cTn id="108" dur="1250" fill="hold"/>
                                        <p:tgtEl>
                                          <p:spTgt spid="11"/>
                                        </p:tgtEl>
                                        <p:attrNameLst>
                                          <p:attrName>ppt_x</p:attrName>
                                        </p:attrNameLst>
                                      </p:cBhvr>
                                      <p:tavLst>
                                        <p:tav tm="0">
                                          <p:val>
                                            <p:strVal val="1+#ppt_w/2"/>
                                          </p:val>
                                        </p:tav>
                                        <p:tav tm="100000">
                                          <p:val>
                                            <p:strVal val="#ppt_x"/>
                                          </p:val>
                                        </p:tav>
                                      </p:tavLst>
                                    </p:anim>
                                    <p:anim calcmode="lin" valueType="num">
                                      <p:cBhvr additive="base">
                                        <p:cTn id="109" dur="1250" fill="hold"/>
                                        <p:tgtEl>
                                          <p:spTgt spid="11"/>
                                        </p:tgtEl>
                                        <p:attrNameLst>
                                          <p:attrName>ppt_y</p:attrName>
                                        </p:attrNameLst>
                                      </p:cBhvr>
                                      <p:tavLst>
                                        <p:tav tm="0">
                                          <p:val>
                                            <p:strVal val="#ppt_y"/>
                                          </p:val>
                                        </p:tav>
                                        <p:tav tm="100000">
                                          <p:val>
                                            <p:strVal val="#ppt_y"/>
                                          </p:val>
                                        </p:tav>
                                      </p:tavLst>
                                    </p:anim>
                                  </p:childTnLst>
                                </p:cTn>
                              </p:par>
                              <p:par>
                                <p:cTn id="110" presetID="31" presetClass="entr" presetSubtype="0" fill="hold" nodeType="withEffect">
                                  <p:stCondLst>
                                    <p:cond delay="0"/>
                                  </p:stCondLst>
                                  <p:childTnLst>
                                    <p:set>
                                      <p:cBhvr>
                                        <p:cTn id="111" dur="1" fill="hold">
                                          <p:stCondLst>
                                            <p:cond delay="0"/>
                                          </p:stCondLst>
                                        </p:cTn>
                                        <p:tgtEl>
                                          <p:spTgt spid="11"/>
                                        </p:tgtEl>
                                        <p:attrNameLst>
                                          <p:attrName>style.visibility</p:attrName>
                                        </p:attrNameLst>
                                      </p:cBhvr>
                                      <p:to>
                                        <p:strVal val="visible"/>
                                      </p:to>
                                    </p:set>
                                    <p:anim calcmode="lin" valueType="num">
                                      <p:cBhvr>
                                        <p:cTn id="112" dur="1250" fill="hold"/>
                                        <p:tgtEl>
                                          <p:spTgt spid="11"/>
                                        </p:tgtEl>
                                        <p:attrNameLst>
                                          <p:attrName>ppt_w</p:attrName>
                                        </p:attrNameLst>
                                      </p:cBhvr>
                                      <p:tavLst>
                                        <p:tav tm="0">
                                          <p:val>
                                            <p:fltVal val="0"/>
                                          </p:val>
                                        </p:tav>
                                        <p:tav tm="100000">
                                          <p:val>
                                            <p:strVal val="#ppt_w"/>
                                          </p:val>
                                        </p:tav>
                                      </p:tavLst>
                                    </p:anim>
                                    <p:anim calcmode="lin" valueType="num">
                                      <p:cBhvr>
                                        <p:cTn id="113" dur="1250" fill="hold"/>
                                        <p:tgtEl>
                                          <p:spTgt spid="11"/>
                                        </p:tgtEl>
                                        <p:attrNameLst>
                                          <p:attrName>ppt_h</p:attrName>
                                        </p:attrNameLst>
                                      </p:cBhvr>
                                      <p:tavLst>
                                        <p:tav tm="0">
                                          <p:val>
                                            <p:fltVal val="0"/>
                                          </p:val>
                                        </p:tav>
                                        <p:tav tm="100000">
                                          <p:val>
                                            <p:strVal val="#ppt_h"/>
                                          </p:val>
                                        </p:tav>
                                      </p:tavLst>
                                    </p:anim>
                                    <p:anim calcmode="lin" valueType="num">
                                      <p:cBhvr>
                                        <p:cTn id="114" dur="1250" fill="hold"/>
                                        <p:tgtEl>
                                          <p:spTgt spid="11"/>
                                        </p:tgtEl>
                                        <p:attrNameLst>
                                          <p:attrName>style.rotation</p:attrName>
                                        </p:attrNameLst>
                                      </p:cBhvr>
                                      <p:tavLst>
                                        <p:tav tm="0">
                                          <p:val>
                                            <p:fltVal val="90"/>
                                          </p:val>
                                        </p:tav>
                                        <p:tav tm="100000">
                                          <p:val>
                                            <p:fltVal val="0"/>
                                          </p:val>
                                        </p:tav>
                                      </p:tavLst>
                                    </p:anim>
                                    <p:animEffect transition="in" filter="fade">
                                      <p:cBhvr>
                                        <p:cTn id="115" dur="1250"/>
                                        <p:tgtEl>
                                          <p:spTgt spid="11"/>
                                        </p:tgtEl>
                                      </p:cBhvr>
                                    </p:animEffect>
                                  </p:childTnLst>
                                </p:cTn>
                              </p:par>
                            </p:childTnLst>
                          </p:cTn>
                        </p:par>
                        <p:par>
                          <p:cTn id="116" fill="hold" nodeType="afterGroup">
                            <p:stCondLst>
                              <p:cond delay="9900"/>
                            </p:stCondLst>
                            <p:childTnLst>
                              <p:par>
                                <p:cTn id="117" presetID="12" presetClass="entr" presetSubtype="8" fill="hold" nodeType="afterEffect">
                                  <p:stCondLst>
                                    <p:cond delay="0"/>
                                  </p:stCondLst>
                                  <p:childTnLst>
                                    <p:set>
                                      <p:cBhvr>
                                        <p:cTn id="118" dur="1" fill="hold">
                                          <p:stCondLst>
                                            <p:cond delay="0"/>
                                          </p:stCondLst>
                                        </p:cTn>
                                        <p:tgtEl>
                                          <p:spTgt spid="3"/>
                                        </p:tgtEl>
                                        <p:attrNameLst>
                                          <p:attrName>style.visibility</p:attrName>
                                        </p:attrNameLst>
                                      </p:cBhvr>
                                      <p:to>
                                        <p:strVal val="visible"/>
                                      </p:to>
                                    </p:set>
                                    <p:anim calcmode="lin" valueType="num">
                                      <p:cBhvr additive="base">
                                        <p:cTn id="119" dur="500"/>
                                        <p:tgtEl>
                                          <p:spTgt spid="3"/>
                                        </p:tgtEl>
                                        <p:attrNameLst>
                                          <p:attrName>ppt_x</p:attrName>
                                        </p:attrNameLst>
                                      </p:cBhvr>
                                      <p:tavLst>
                                        <p:tav tm="0">
                                          <p:val>
                                            <p:strVal val="#ppt_x-#ppt_w*1.125000"/>
                                          </p:val>
                                        </p:tav>
                                        <p:tav tm="100000">
                                          <p:val>
                                            <p:strVal val="#ppt_x"/>
                                          </p:val>
                                        </p:tav>
                                      </p:tavLst>
                                    </p:anim>
                                    <p:animEffect transition="in" filter="wipe(right)">
                                      <p:cBhvr>
                                        <p:cTn id="120" dur="500"/>
                                        <p:tgtEl>
                                          <p:spTgt spid="3"/>
                                        </p:tgtEl>
                                      </p:cBhvr>
                                    </p:animEffect>
                                  </p:childTnLst>
                                </p:cTn>
                              </p:par>
                            </p:childTnLst>
                          </p:cTn>
                        </p:par>
                        <p:par>
                          <p:cTn id="121" fill="hold" nodeType="afterGroup">
                            <p:stCondLst>
                              <p:cond delay="10400"/>
                            </p:stCondLst>
                            <p:childTnLst>
                              <p:par>
                                <p:cTn id="122" presetID="53" presetClass="entr" presetSubtype="16" fill="hold" nodeType="afterEffect">
                                  <p:stCondLst>
                                    <p:cond delay="0"/>
                                  </p:stCondLst>
                                  <p:childTnLst>
                                    <p:set>
                                      <p:cBhvr>
                                        <p:cTn id="123" dur="1" fill="hold">
                                          <p:stCondLst>
                                            <p:cond delay="0"/>
                                          </p:stCondLst>
                                        </p:cTn>
                                        <p:tgtEl>
                                          <p:spTgt spid="29"/>
                                        </p:tgtEl>
                                        <p:attrNameLst>
                                          <p:attrName>style.visibility</p:attrName>
                                        </p:attrNameLst>
                                      </p:cBhvr>
                                      <p:to>
                                        <p:strVal val="visible"/>
                                      </p:to>
                                    </p:set>
                                    <p:anim calcmode="lin" valueType="num">
                                      <p:cBhvr>
                                        <p:cTn id="124" dur="500" fill="hold"/>
                                        <p:tgtEl>
                                          <p:spTgt spid="29"/>
                                        </p:tgtEl>
                                        <p:attrNameLst>
                                          <p:attrName>ppt_w</p:attrName>
                                        </p:attrNameLst>
                                      </p:cBhvr>
                                      <p:tavLst>
                                        <p:tav tm="0">
                                          <p:val>
                                            <p:fltVal val="0"/>
                                          </p:val>
                                        </p:tav>
                                        <p:tav tm="100000">
                                          <p:val>
                                            <p:strVal val="#ppt_w"/>
                                          </p:val>
                                        </p:tav>
                                      </p:tavLst>
                                    </p:anim>
                                    <p:anim calcmode="lin" valueType="num">
                                      <p:cBhvr>
                                        <p:cTn id="125" dur="500" fill="hold"/>
                                        <p:tgtEl>
                                          <p:spTgt spid="29"/>
                                        </p:tgtEl>
                                        <p:attrNameLst>
                                          <p:attrName>ppt_h</p:attrName>
                                        </p:attrNameLst>
                                      </p:cBhvr>
                                      <p:tavLst>
                                        <p:tav tm="0">
                                          <p:val>
                                            <p:fltVal val="0"/>
                                          </p:val>
                                        </p:tav>
                                        <p:tav tm="100000">
                                          <p:val>
                                            <p:strVal val="#ppt_h"/>
                                          </p:val>
                                        </p:tav>
                                      </p:tavLst>
                                    </p:anim>
                                    <p:animEffect transition="in" filter="fade">
                                      <p:cBhvr>
                                        <p:cTn id="126" dur="500"/>
                                        <p:tgtEl>
                                          <p:spTgt spid="29"/>
                                        </p:tgtEl>
                                      </p:cBhvr>
                                    </p:animEffect>
                                  </p:childTnLst>
                                </p:cTn>
                              </p:par>
                            </p:childTnLst>
                          </p:cTn>
                        </p:par>
                        <p:par>
                          <p:cTn id="127" fill="hold" nodeType="afterGroup">
                            <p:stCondLst>
                              <p:cond delay="10900"/>
                            </p:stCondLst>
                            <p:childTnLst>
                              <p:par>
                                <p:cTn id="128" presetID="23" presetClass="entr" presetSubtype="16" fill="hold" grpId="0" nodeType="afterEffect">
                                  <p:stCondLst>
                                    <p:cond delay="0"/>
                                  </p:stCondLst>
                                  <p:iterate type="lt">
                                    <p:tmPct val="10000"/>
                                  </p:iterate>
                                  <p:childTnLst>
                                    <p:set>
                                      <p:cBhvr>
                                        <p:cTn id="129" dur="1" fill="hold">
                                          <p:stCondLst>
                                            <p:cond delay="0"/>
                                          </p:stCondLst>
                                        </p:cTn>
                                        <p:tgtEl>
                                          <p:spTgt spid="53"/>
                                        </p:tgtEl>
                                        <p:attrNameLst>
                                          <p:attrName>style.visibility</p:attrName>
                                        </p:attrNameLst>
                                      </p:cBhvr>
                                      <p:to>
                                        <p:strVal val="visible"/>
                                      </p:to>
                                    </p:set>
                                    <p:anim calcmode="lin" valueType="num">
                                      <p:cBhvr>
                                        <p:cTn id="130" dur="300" fill="hold"/>
                                        <p:tgtEl>
                                          <p:spTgt spid="53"/>
                                        </p:tgtEl>
                                        <p:attrNameLst>
                                          <p:attrName>ppt_w</p:attrName>
                                        </p:attrNameLst>
                                      </p:cBhvr>
                                      <p:tavLst>
                                        <p:tav tm="0">
                                          <p:val>
                                            <p:fltVal val="0"/>
                                          </p:val>
                                        </p:tav>
                                        <p:tav tm="100000">
                                          <p:val>
                                            <p:strVal val="#ppt_w"/>
                                          </p:val>
                                        </p:tav>
                                      </p:tavLst>
                                    </p:anim>
                                    <p:anim calcmode="lin" valueType="num">
                                      <p:cBhvr>
                                        <p:cTn id="131" dur="300" fill="hold"/>
                                        <p:tgtEl>
                                          <p:spTgt spid="53"/>
                                        </p:tgtEl>
                                        <p:attrNameLst>
                                          <p:attrName>ppt_h</p:attrName>
                                        </p:attrNameLst>
                                      </p:cBhvr>
                                      <p:tavLst>
                                        <p:tav tm="0">
                                          <p:val>
                                            <p:fltVal val="0"/>
                                          </p:val>
                                        </p:tav>
                                        <p:tav tm="100000">
                                          <p:val>
                                            <p:strVal val="#ppt_h"/>
                                          </p:val>
                                        </p:tav>
                                      </p:tavLst>
                                    </p:anim>
                                  </p:childTnLst>
                                </p:cTn>
                              </p:par>
                            </p:childTnLst>
                          </p:cTn>
                        </p:par>
                        <p:par>
                          <p:cTn id="132" fill="hold" nodeType="afterGroup">
                            <p:stCondLst>
                              <p:cond delay="11200"/>
                            </p:stCondLst>
                            <p:childTnLst>
                              <p:par>
                                <p:cTn id="133" presetID="23" presetClass="entr" presetSubtype="16" fill="hold" grpId="0" nodeType="afterEffect">
                                  <p:stCondLst>
                                    <p:cond delay="0"/>
                                  </p:stCondLst>
                                  <p:iterate type="lt">
                                    <p:tmPct val="10000"/>
                                  </p:iterate>
                                  <p:childTnLst>
                                    <p:set>
                                      <p:cBhvr>
                                        <p:cTn id="134" dur="1" fill="hold">
                                          <p:stCondLst>
                                            <p:cond delay="0"/>
                                          </p:stCondLst>
                                        </p:cTn>
                                        <p:tgtEl>
                                          <p:spTgt spid="54"/>
                                        </p:tgtEl>
                                        <p:attrNameLst>
                                          <p:attrName>style.visibility</p:attrName>
                                        </p:attrNameLst>
                                      </p:cBhvr>
                                      <p:to>
                                        <p:strVal val="visible"/>
                                      </p:to>
                                    </p:set>
                                    <p:anim calcmode="lin" valueType="num">
                                      <p:cBhvr>
                                        <p:cTn id="135" dur="300" fill="hold"/>
                                        <p:tgtEl>
                                          <p:spTgt spid="54"/>
                                        </p:tgtEl>
                                        <p:attrNameLst>
                                          <p:attrName>ppt_w</p:attrName>
                                        </p:attrNameLst>
                                      </p:cBhvr>
                                      <p:tavLst>
                                        <p:tav tm="0">
                                          <p:val>
                                            <p:fltVal val="0"/>
                                          </p:val>
                                        </p:tav>
                                        <p:tav tm="100000">
                                          <p:val>
                                            <p:strVal val="#ppt_w"/>
                                          </p:val>
                                        </p:tav>
                                      </p:tavLst>
                                    </p:anim>
                                    <p:anim calcmode="lin" valueType="num">
                                      <p:cBhvr>
                                        <p:cTn id="136" dur="300" fill="hold"/>
                                        <p:tgtEl>
                                          <p:spTgt spid="54"/>
                                        </p:tgtEl>
                                        <p:attrNameLst>
                                          <p:attrName>ppt_h</p:attrName>
                                        </p:attrNameLst>
                                      </p:cBhvr>
                                      <p:tavLst>
                                        <p:tav tm="0">
                                          <p:val>
                                            <p:fltVal val="0"/>
                                          </p:val>
                                        </p:tav>
                                        <p:tav tm="100000">
                                          <p:val>
                                            <p:strVal val="#ppt_h"/>
                                          </p:val>
                                        </p:tav>
                                      </p:tavLst>
                                    </p:anim>
                                  </p:childTnLst>
                                </p:cTn>
                              </p:par>
                            </p:childTnLst>
                          </p:cTn>
                        </p:par>
                        <p:par>
                          <p:cTn id="137" fill="hold" nodeType="afterGroup">
                            <p:stCondLst>
                              <p:cond delay="11500"/>
                            </p:stCondLst>
                            <p:childTnLst>
                              <p:par>
                                <p:cTn id="138" presetID="41" presetClass="entr" presetSubtype="0" fill="hold" nodeType="afterEffect">
                                  <p:stCondLst>
                                    <p:cond delay="0"/>
                                  </p:stCondLst>
                                  <p:iterate type="lt">
                                    <p:tmPct val="10000"/>
                                  </p:iterate>
                                  <p:childTnLst>
                                    <p:set>
                                      <p:cBhvr>
                                        <p:cTn id="139" dur="1" fill="hold">
                                          <p:stCondLst>
                                            <p:cond delay="0"/>
                                          </p:stCondLst>
                                        </p:cTn>
                                        <p:tgtEl>
                                          <p:spTgt spid="55"/>
                                        </p:tgtEl>
                                        <p:attrNameLst>
                                          <p:attrName>style.visibility</p:attrName>
                                        </p:attrNameLst>
                                      </p:cBhvr>
                                      <p:to>
                                        <p:strVal val="visible"/>
                                      </p:to>
                                    </p:set>
                                    <p:anim calcmode="lin" valueType="num">
                                      <p:cBhvr>
                                        <p:cTn id="140" dur="850" fill="hold"/>
                                        <p:tgtEl>
                                          <p:spTgt spid="55"/>
                                        </p:tgtEl>
                                        <p:attrNameLst>
                                          <p:attrName>ppt_x</p:attrName>
                                        </p:attrNameLst>
                                      </p:cBhvr>
                                      <p:tavLst>
                                        <p:tav tm="0">
                                          <p:val>
                                            <p:strVal val="#ppt_x"/>
                                          </p:val>
                                        </p:tav>
                                        <p:tav tm="50000">
                                          <p:val>
                                            <p:strVal val="#ppt_x+.1"/>
                                          </p:val>
                                        </p:tav>
                                        <p:tav tm="100000">
                                          <p:val>
                                            <p:strVal val="#ppt_x"/>
                                          </p:val>
                                        </p:tav>
                                      </p:tavLst>
                                    </p:anim>
                                    <p:anim calcmode="lin" valueType="num">
                                      <p:cBhvr>
                                        <p:cTn id="141" dur="850" fill="hold"/>
                                        <p:tgtEl>
                                          <p:spTgt spid="55"/>
                                        </p:tgtEl>
                                        <p:attrNameLst>
                                          <p:attrName>ppt_y</p:attrName>
                                        </p:attrNameLst>
                                      </p:cBhvr>
                                      <p:tavLst>
                                        <p:tav tm="0">
                                          <p:val>
                                            <p:strVal val="#ppt_y"/>
                                          </p:val>
                                        </p:tav>
                                        <p:tav tm="100000">
                                          <p:val>
                                            <p:strVal val="#ppt_y"/>
                                          </p:val>
                                        </p:tav>
                                      </p:tavLst>
                                    </p:anim>
                                    <p:anim calcmode="lin" valueType="num">
                                      <p:cBhvr>
                                        <p:cTn id="142" dur="850" fill="hold"/>
                                        <p:tgtEl>
                                          <p:spTgt spid="55"/>
                                        </p:tgtEl>
                                        <p:attrNameLst>
                                          <p:attrName>ppt_h</p:attrName>
                                        </p:attrNameLst>
                                      </p:cBhvr>
                                      <p:tavLst>
                                        <p:tav tm="0">
                                          <p:val>
                                            <p:strVal val="#ppt_h/10"/>
                                          </p:val>
                                        </p:tav>
                                        <p:tav tm="50000">
                                          <p:val>
                                            <p:strVal val="#ppt_h+.01"/>
                                          </p:val>
                                        </p:tav>
                                        <p:tav tm="100000">
                                          <p:val>
                                            <p:strVal val="#ppt_h"/>
                                          </p:val>
                                        </p:tav>
                                      </p:tavLst>
                                    </p:anim>
                                    <p:anim calcmode="lin" valueType="num">
                                      <p:cBhvr>
                                        <p:cTn id="143" dur="850" fill="hold"/>
                                        <p:tgtEl>
                                          <p:spTgt spid="55"/>
                                        </p:tgtEl>
                                        <p:attrNameLst>
                                          <p:attrName>ppt_w</p:attrName>
                                        </p:attrNameLst>
                                      </p:cBhvr>
                                      <p:tavLst>
                                        <p:tav tm="0">
                                          <p:val>
                                            <p:strVal val="#ppt_w/10"/>
                                          </p:val>
                                        </p:tav>
                                        <p:tav tm="50000">
                                          <p:val>
                                            <p:strVal val="#ppt_w+.01"/>
                                          </p:val>
                                        </p:tav>
                                        <p:tav tm="100000">
                                          <p:val>
                                            <p:strVal val="#ppt_w"/>
                                          </p:val>
                                        </p:tav>
                                      </p:tavLst>
                                    </p:anim>
                                    <p:animEffect transition="in" filter="fade">
                                      <p:cBhvr>
                                        <p:cTn id="144" dur="850" tmFilter="0,0; .5, 1; 1, 1"/>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47" grpId="0"/>
      <p:bldP spid="48" grpId="0"/>
      <p:bldP spid="49" grpId="0"/>
      <p:bldP spid="50" grpId="0"/>
      <p:bldP spid="51" grpId="0"/>
      <p:bldP spid="52" grpId="0"/>
      <p:bldP spid="53" grpId="0"/>
      <p:bldP spid="54"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 name="TextBox 4"/>
          <p:cNvSpPr txBox="1"/>
          <p:nvPr/>
        </p:nvSpPr>
        <p:spPr>
          <a:xfrm>
            <a:off x="4735839" y="358184"/>
            <a:ext cx="2695813" cy="584775"/>
          </a:xfrm>
          <a:prstGeom prst="rect">
            <a:avLst/>
          </a:prstGeom>
          <a:noFill/>
        </p:spPr>
        <p:txBody>
          <a:bodyPr wrap="square" rtlCol="0">
            <a:spAutoFit/>
          </a:bodyPr>
          <a:lstStyle/>
          <a:p>
            <a:pPr algn="ctr"/>
            <a:r>
              <a:rPr lang="zh-CN" altLang="en-US" sz="3200" smtClean="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在此添加标题</a:t>
            </a:r>
            <a:endParaRPr lang="zh-CN" altLang="en-US" sz="320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7" name="Group 14"/>
          <p:cNvGrpSpPr>
            <a:grpSpLocks noChangeAspect="1"/>
          </p:cNvGrpSpPr>
          <p:nvPr/>
        </p:nvGrpSpPr>
        <p:grpSpPr>
          <a:xfrm>
            <a:off x="1926891" y="3674076"/>
            <a:ext cx="2350227" cy="130224"/>
            <a:chOff x="821415" y="5132620"/>
            <a:chExt cx="3298056" cy="182741"/>
          </a:xfrm>
          <a:solidFill>
            <a:schemeClr val="accent2">
              <a:lumMod val="95000"/>
            </a:schemeClr>
          </a:solidFill>
        </p:grpSpPr>
        <p:cxnSp>
          <p:nvCxnSpPr>
            <p:cNvPr id="8" name="Straight Connector 15"/>
            <p:cNvCxnSpPr/>
            <p:nvPr/>
          </p:nvCxnSpPr>
          <p:spPr>
            <a:xfrm>
              <a:off x="821415" y="5132620"/>
              <a:ext cx="1080000" cy="0"/>
            </a:xfrm>
            <a:prstGeom prst="line">
              <a:avLst/>
            </a:prstGeom>
            <a:grpFill/>
            <a:ln w="76200" cap="flat" cmpd="sng" algn="ctr">
              <a:solidFill>
                <a:schemeClr val="accent2">
                  <a:lumMod val="95000"/>
                </a:schemeClr>
              </a:solidFill>
              <a:prstDash val="solid"/>
              <a:miter lim="800000"/>
            </a:ln>
            <a:effectLst/>
          </p:spPr>
        </p:cxnSp>
        <p:cxnSp>
          <p:nvCxnSpPr>
            <p:cNvPr id="9" name="Straight Connector 16"/>
            <p:cNvCxnSpPr/>
            <p:nvPr/>
          </p:nvCxnSpPr>
          <p:spPr>
            <a:xfrm>
              <a:off x="3039471" y="5132620"/>
              <a:ext cx="1080000" cy="0"/>
            </a:xfrm>
            <a:prstGeom prst="line">
              <a:avLst/>
            </a:prstGeom>
            <a:grpFill/>
            <a:ln w="76200" cap="flat" cmpd="sng" algn="ctr">
              <a:solidFill>
                <a:schemeClr val="accent2">
                  <a:lumMod val="95000"/>
                </a:schemeClr>
              </a:solidFill>
              <a:prstDash val="solid"/>
              <a:miter lim="800000"/>
            </a:ln>
            <a:effectLst/>
          </p:spPr>
        </p:cxnSp>
        <p:grpSp>
          <p:nvGrpSpPr>
            <p:cNvPr id="10" name="Group 17"/>
            <p:cNvGrpSpPr/>
            <p:nvPr/>
          </p:nvGrpSpPr>
          <p:grpSpPr>
            <a:xfrm>
              <a:off x="1930443" y="5132620"/>
              <a:ext cx="1080000" cy="182741"/>
              <a:chOff x="1930443" y="5132620"/>
              <a:chExt cx="1080000" cy="182741"/>
            </a:xfrm>
            <a:grpFill/>
          </p:grpSpPr>
          <p:cxnSp>
            <p:nvCxnSpPr>
              <p:cNvPr id="11" name="Straight Connector 18"/>
              <p:cNvCxnSpPr/>
              <p:nvPr/>
            </p:nvCxnSpPr>
            <p:spPr>
              <a:xfrm>
                <a:off x="1930443" y="5132620"/>
                <a:ext cx="1080000" cy="0"/>
              </a:xfrm>
              <a:prstGeom prst="line">
                <a:avLst/>
              </a:prstGeom>
              <a:grpFill/>
              <a:ln w="76200" cap="flat" cmpd="sng" algn="ctr">
                <a:solidFill>
                  <a:schemeClr val="accent2">
                    <a:lumMod val="95000"/>
                  </a:schemeClr>
                </a:solidFill>
                <a:prstDash val="solid"/>
                <a:miter lim="800000"/>
              </a:ln>
              <a:effectLst/>
            </p:spPr>
          </p:cxnSp>
          <p:sp>
            <p:nvSpPr>
              <p:cNvPr id="12" name="Flowchart: Merge 19"/>
              <p:cNvSpPr/>
              <p:nvPr/>
            </p:nvSpPr>
            <p:spPr>
              <a:xfrm>
                <a:off x="2368840" y="5206293"/>
                <a:ext cx="203205" cy="109068"/>
              </a:xfrm>
              <a:prstGeom prst="flowChartMerge">
                <a:avLst/>
              </a:prstGeom>
              <a:grpFill/>
              <a:ln w="12700" cap="flat" cmpd="sng" algn="ctr">
                <a:solidFill>
                  <a:schemeClr val="accent2">
                    <a:lumMod val="95000"/>
                  </a:schemeClr>
                </a:solidFill>
                <a:prstDash val="solid"/>
                <a:miter lim="800000"/>
              </a:ln>
              <a:effectLst/>
            </p:spPr>
            <p:txBody>
              <a:bodyPr rtlCol="0" anchor="ctr"/>
              <a:lstStyle/>
              <a:p>
                <a:pPr algn="ctr" defTabSz="914400">
                  <a:defRPr/>
                </a:pPr>
                <a:endParaRPr lang="id-ID" sz="1800" kern="0" smtClean="0">
                  <a:solidFill>
                    <a:srgbClr val="F2F2F2"/>
                  </a:solidFill>
                </a:endParaRPr>
              </a:p>
            </p:txBody>
          </p:sp>
        </p:grpSp>
      </p:grpSp>
      <p:grpSp>
        <p:nvGrpSpPr>
          <p:cNvPr id="13" name="Group 44"/>
          <p:cNvGrpSpPr/>
          <p:nvPr/>
        </p:nvGrpSpPr>
        <p:grpSpPr>
          <a:xfrm>
            <a:off x="1921917" y="3878111"/>
            <a:ext cx="2396677" cy="2504011"/>
            <a:chOff x="1074051" y="1333694"/>
            <a:chExt cx="2950339" cy="4268816"/>
          </a:xfrm>
        </p:grpSpPr>
        <p:sp>
          <p:nvSpPr>
            <p:cNvPr id="14" name="Rectangle 45"/>
            <p:cNvSpPr/>
            <p:nvPr/>
          </p:nvSpPr>
          <p:spPr>
            <a:xfrm>
              <a:off x="1074051" y="1333694"/>
              <a:ext cx="2950339" cy="3891445"/>
            </a:xfrm>
            <a:prstGeom prst="rect">
              <a:avLst/>
            </a:prstGeom>
            <a:noFill/>
            <a:ln w="12700" cap="flat" cmpd="sng" algn="ctr">
              <a:solidFill>
                <a:schemeClr val="accent2">
                  <a:lumMod val="95000"/>
                </a:schemeClr>
              </a:solidFill>
              <a:prstDash val="solid"/>
              <a:miter lim="800000"/>
            </a:ln>
            <a:effectLst/>
          </p:spPr>
          <p:txBody>
            <a:bodyPr rtlCol="0" anchor="ctr"/>
            <a:lstStyle/>
            <a:p>
              <a:pPr algn="ctr" defTabSz="914400">
                <a:defRPr/>
              </a:pPr>
              <a:endParaRPr lang="id-ID" sz="1800" kern="0" smtClean="0">
                <a:solidFill>
                  <a:srgbClr val="F2F2F2"/>
                </a:solidFill>
              </a:endParaRPr>
            </a:p>
          </p:txBody>
        </p:sp>
        <p:sp>
          <p:nvSpPr>
            <p:cNvPr id="15" name="Flowchart: Merge 46"/>
            <p:cNvSpPr/>
            <p:nvPr/>
          </p:nvSpPr>
          <p:spPr>
            <a:xfrm>
              <a:off x="1092692" y="5225139"/>
              <a:ext cx="2917185" cy="377371"/>
            </a:xfrm>
            <a:prstGeom prst="flowChartMerge">
              <a:avLst/>
            </a:prstGeom>
            <a:solidFill>
              <a:schemeClr val="accent2">
                <a:lumMod val="95000"/>
              </a:schemeClr>
            </a:solidFill>
            <a:ln w="12700" cap="flat" cmpd="sng" algn="ctr">
              <a:noFill/>
              <a:prstDash val="solid"/>
              <a:miter lim="800000"/>
            </a:ln>
            <a:effectLst/>
          </p:spPr>
          <p:txBody>
            <a:bodyPr rtlCol="0" anchor="ctr"/>
            <a:lstStyle/>
            <a:p>
              <a:pPr algn="ctr" defTabSz="914400">
                <a:defRPr/>
              </a:pPr>
              <a:endParaRPr lang="id-ID" sz="1800" kern="0" smtClean="0">
                <a:solidFill>
                  <a:srgbClr val="F2F2F2"/>
                </a:solidFill>
              </a:endParaRPr>
            </a:p>
          </p:txBody>
        </p:sp>
      </p:grpSp>
      <p:sp>
        <p:nvSpPr>
          <p:cNvPr id="16" name="Oval 67"/>
          <p:cNvSpPr/>
          <p:nvPr/>
        </p:nvSpPr>
        <p:spPr>
          <a:xfrm>
            <a:off x="2182981" y="1589950"/>
            <a:ext cx="1825198" cy="1823410"/>
          </a:xfrm>
          <a:prstGeom prst="ellipse">
            <a:avLst/>
          </a:prstGeom>
          <a:noFill/>
          <a:ln w="168275" cmpd="sng">
            <a:solidFill>
              <a:schemeClr val="accent2">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sz="2400">
              <a:solidFill>
                <a:srgbClr val="F2F2F2"/>
              </a:solidFill>
            </a:endParaRPr>
          </a:p>
        </p:txBody>
      </p:sp>
      <p:sp>
        <p:nvSpPr>
          <p:cNvPr id="17" name="TextBox 16"/>
          <p:cNvSpPr txBox="1"/>
          <p:nvPr/>
        </p:nvSpPr>
        <p:spPr>
          <a:xfrm>
            <a:off x="2387695" y="2270822"/>
            <a:ext cx="1415772" cy="461665"/>
          </a:xfrm>
          <a:prstGeom prst="rect">
            <a:avLst/>
          </a:prstGeom>
          <a:noFill/>
        </p:spPr>
        <p:txBody>
          <a:bodyPr wrap="none" rtlCol="0">
            <a:spAutoFit/>
          </a:bodyPr>
          <a:lstStyle/>
          <a:p>
            <a:r>
              <a:rPr lang="zh-CN" altLang="en-US" sz="2400" b="1" smtClean="0">
                <a:solidFill>
                  <a:srgbClr val="F2F2F2"/>
                </a:solidFill>
                <a:latin typeface="微软雅黑" panose="020b0503020204020204" pitchFamily="34" charset="-122"/>
                <a:ea typeface="微软雅黑" panose="020b0503020204020204" pitchFamily="34" charset="-122"/>
              </a:rPr>
              <a:t>发展趋势</a:t>
            </a:r>
            <a:endParaRPr lang="zh-CN" altLang="en-US" sz="2400" b="1">
              <a:solidFill>
                <a:srgbClr val="F2F2F2"/>
              </a:solidFill>
              <a:latin typeface="微软雅黑" panose="020b0503020204020204" pitchFamily="34" charset="-122"/>
              <a:ea typeface="微软雅黑" panose="020b0503020204020204" pitchFamily="34" charset="-122"/>
            </a:endParaRPr>
          </a:p>
        </p:txBody>
      </p:sp>
      <p:sp>
        <p:nvSpPr>
          <p:cNvPr id="18" name="Oval 67"/>
          <p:cNvSpPr/>
          <p:nvPr/>
        </p:nvSpPr>
        <p:spPr>
          <a:xfrm>
            <a:off x="5197617" y="1589950"/>
            <a:ext cx="1825198" cy="1823410"/>
          </a:xfrm>
          <a:prstGeom prst="ellipse">
            <a:avLst/>
          </a:prstGeom>
          <a:noFill/>
          <a:ln w="168275" cmpd="sng">
            <a:solidFill>
              <a:schemeClr val="accent2">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sz="2400">
              <a:solidFill>
                <a:srgbClr val="F2F2F2"/>
              </a:solidFill>
            </a:endParaRPr>
          </a:p>
        </p:txBody>
      </p:sp>
      <p:sp>
        <p:nvSpPr>
          <p:cNvPr id="19" name="TextBox 18"/>
          <p:cNvSpPr txBox="1"/>
          <p:nvPr/>
        </p:nvSpPr>
        <p:spPr>
          <a:xfrm>
            <a:off x="5402331" y="2270822"/>
            <a:ext cx="1415772" cy="461665"/>
          </a:xfrm>
          <a:prstGeom prst="rect">
            <a:avLst/>
          </a:prstGeom>
          <a:noFill/>
        </p:spPr>
        <p:txBody>
          <a:bodyPr wrap="none" rtlCol="0">
            <a:spAutoFit/>
          </a:bodyPr>
          <a:lstStyle/>
          <a:p>
            <a:r>
              <a:rPr lang="zh-CN" altLang="en-US" sz="2400" b="1">
                <a:solidFill>
                  <a:srgbClr val="F2F2F2"/>
                </a:solidFill>
                <a:latin typeface="微软雅黑" panose="020b0503020204020204" pitchFamily="34" charset="-122"/>
                <a:ea typeface="微软雅黑" panose="020b0503020204020204" pitchFamily="34" charset="-122"/>
              </a:rPr>
              <a:t>消费习惯</a:t>
            </a:r>
            <a:endParaRPr lang="zh-CN" altLang="en-US" sz="2400" b="1">
              <a:solidFill>
                <a:srgbClr val="F2F2F2"/>
              </a:solidFill>
              <a:latin typeface="微软雅黑" panose="020b0503020204020204" pitchFamily="34" charset="-122"/>
              <a:ea typeface="微软雅黑" panose="020b0503020204020204" pitchFamily="34" charset="-122"/>
            </a:endParaRPr>
          </a:p>
        </p:txBody>
      </p:sp>
      <p:sp>
        <p:nvSpPr>
          <p:cNvPr id="20" name="Oval 67"/>
          <p:cNvSpPr/>
          <p:nvPr/>
        </p:nvSpPr>
        <p:spPr>
          <a:xfrm>
            <a:off x="8165934" y="1589950"/>
            <a:ext cx="1825198" cy="1823410"/>
          </a:xfrm>
          <a:prstGeom prst="ellipse">
            <a:avLst/>
          </a:prstGeom>
          <a:noFill/>
          <a:ln w="168275" cmpd="sng">
            <a:solidFill>
              <a:schemeClr val="accent2">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sz="2400">
              <a:solidFill>
                <a:srgbClr val="F2F2F2"/>
              </a:solidFill>
            </a:endParaRPr>
          </a:p>
        </p:txBody>
      </p:sp>
      <p:sp>
        <p:nvSpPr>
          <p:cNvPr id="21" name="TextBox 20"/>
          <p:cNvSpPr txBox="1"/>
          <p:nvPr/>
        </p:nvSpPr>
        <p:spPr>
          <a:xfrm>
            <a:off x="8370648" y="2270822"/>
            <a:ext cx="1415772" cy="461665"/>
          </a:xfrm>
          <a:prstGeom prst="rect">
            <a:avLst/>
          </a:prstGeom>
          <a:noFill/>
        </p:spPr>
        <p:txBody>
          <a:bodyPr wrap="none" rtlCol="0">
            <a:spAutoFit/>
          </a:bodyPr>
          <a:lstStyle/>
          <a:p>
            <a:r>
              <a:rPr lang="zh-CN" altLang="en-US" sz="2400" b="1">
                <a:solidFill>
                  <a:srgbClr val="F2F2F2"/>
                </a:solidFill>
                <a:latin typeface="微软雅黑" panose="020b0503020204020204" pitchFamily="34" charset="-122"/>
                <a:ea typeface="微软雅黑" panose="020b0503020204020204" pitchFamily="34" charset="-122"/>
              </a:rPr>
              <a:t>政策扶持</a:t>
            </a:r>
            <a:endParaRPr lang="zh-CN" altLang="en-US" sz="2400" b="1">
              <a:solidFill>
                <a:srgbClr val="F2F2F2"/>
              </a:solidFill>
              <a:latin typeface="微软雅黑" panose="020b0503020204020204" pitchFamily="34" charset="-122"/>
              <a:ea typeface="微软雅黑" panose="020b0503020204020204" pitchFamily="34" charset="-122"/>
            </a:endParaRPr>
          </a:p>
        </p:txBody>
      </p:sp>
      <p:sp>
        <p:nvSpPr>
          <p:cNvPr id="22" name="矩形 21"/>
          <p:cNvSpPr/>
          <p:nvPr/>
        </p:nvSpPr>
        <p:spPr>
          <a:xfrm>
            <a:off x="2079769" y="4167367"/>
            <a:ext cx="2060856" cy="1643527"/>
          </a:xfrm>
          <a:prstGeom prst="rect">
            <a:avLst/>
          </a:prstGeom>
        </p:spPr>
        <p:txBody>
          <a:bodyPr wrap="square">
            <a:spAutoFit/>
          </a:bodyPr>
          <a:lstStyle/>
          <a:p>
            <a:pPr algn="just">
              <a:lnSpc>
                <a:spcPct val="120000"/>
              </a:lnSpc>
            </a:pPr>
            <a:r>
              <a:rPr lang="zh-CN" altLang="en-US" sz="1200">
                <a:solidFill>
                  <a:srgbClr val="F2F2F2"/>
                </a:solidFill>
                <a:latin typeface="微软雅黑" panose="020b0503020204020204" pitchFamily="34" charset="-122"/>
                <a:ea typeface="微软雅黑" panose="020b0503020204020204" pitchFamily="34" charset="-122"/>
              </a:rPr>
              <a:t>这里输入段落文本这里输入段落文本这里输入段落文本这里输入段落文本这里输入段落文本这里输入段落文本这里输入段落文本这里输入段落文本这里输入段落文本这里输入段落</a:t>
            </a:r>
            <a:r>
              <a:rPr lang="zh-CN" altLang="en-US" sz="1200" smtClean="0">
                <a:solidFill>
                  <a:srgbClr val="F2F2F2"/>
                </a:solidFill>
                <a:latin typeface="微软雅黑" panose="020b0503020204020204" pitchFamily="34" charset="-122"/>
                <a:ea typeface="微软雅黑" panose="020b0503020204020204" pitchFamily="34" charset="-122"/>
              </a:rPr>
              <a:t>文本</a:t>
            </a:r>
            <a:endParaRPr lang="zh-CN" altLang="en-US" sz="1200">
              <a:solidFill>
                <a:srgbClr val="F2F2F2"/>
              </a:solidFill>
              <a:latin typeface="微软雅黑" panose="020b0503020204020204" pitchFamily="34" charset="-122"/>
              <a:ea typeface="微软雅黑" panose="020b0503020204020204" pitchFamily="34" charset="-122"/>
            </a:endParaRPr>
          </a:p>
        </p:txBody>
      </p:sp>
      <p:grpSp>
        <p:nvGrpSpPr>
          <p:cNvPr id="23" name="Group 14"/>
          <p:cNvGrpSpPr>
            <a:grpSpLocks noChangeAspect="1"/>
          </p:cNvGrpSpPr>
          <p:nvPr/>
        </p:nvGrpSpPr>
        <p:grpSpPr>
          <a:xfrm>
            <a:off x="4938026" y="3674076"/>
            <a:ext cx="2350229" cy="130224"/>
            <a:chOff x="821415" y="5132620"/>
            <a:chExt cx="3298056" cy="182741"/>
          </a:xfrm>
          <a:solidFill>
            <a:schemeClr val="accent2">
              <a:lumMod val="95000"/>
            </a:schemeClr>
          </a:solidFill>
        </p:grpSpPr>
        <p:cxnSp>
          <p:nvCxnSpPr>
            <p:cNvPr id="24" name="Straight Connector 15"/>
            <p:cNvCxnSpPr/>
            <p:nvPr/>
          </p:nvCxnSpPr>
          <p:spPr>
            <a:xfrm>
              <a:off x="821415" y="5132620"/>
              <a:ext cx="1080000" cy="0"/>
            </a:xfrm>
            <a:prstGeom prst="line">
              <a:avLst/>
            </a:prstGeom>
            <a:grpFill/>
            <a:ln w="76200" cap="flat" cmpd="sng" algn="ctr">
              <a:solidFill>
                <a:schemeClr val="accent2">
                  <a:lumMod val="95000"/>
                </a:schemeClr>
              </a:solidFill>
              <a:prstDash val="solid"/>
              <a:miter lim="800000"/>
            </a:ln>
            <a:effectLst/>
          </p:spPr>
        </p:cxnSp>
        <p:cxnSp>
          <p:nvCxnSpPr>
            <p:cNvPr id="25" name="Straight Connector 16"/>
            <p:cNvCxnSpPr/>
            <p:nvPr/>
          </p:nvCxnSpPr>
          <p:spPr>
            <a:xfrm>
              <a:off x="3039471" y="5132620"/>
              <a:ext cx="1080000" cy="0"/>
            </a:xfrm>
            <a:prstGeom prst="line">
              <a:avLst/>
            </a:prstGeom>
            <a:grpFill/>
            <a:ln w="76200" cap="flat" cmpd="sng" algn="ctr">
              <a:solidFill>
                <a:schemeClr val="accent2">
                  <a:lumMod val="95000"/>
                </a:schemeClr>
              </a:solidFill>
              <a:prstDash val="solid"/>
              <a:miter lim="800000"/>
            </a:ln>
            <a:effectLst/>
          </p:spPr>
        </p:cxnSp>
        <p:grpSp>
          <p:nvGrpSpPr>
            <p:cNvPr id="26" name="Group 17"/>
            <p:cNvGrpSpPr/>
            <p:nvPr/>
          </p:nvGrpSpPr>
          <p:grpSpPr>
            <a:xfrm>
              <a:off x="1930443" y="5132620"/>
              <a:ext cx="1080000" cy="182741"/>
              <a:chOff x="1930443" y="5132620"/>
              <a:chExt cx="1080000" cy="182741"/>
            </a:xfrm>
            <a:grpFill/>
          </p:grpSpPr>
          <p:cxnSp>
            <p:nvCxnSpPr>
              <p:cNvPr id="27" name="Straight Connector 18"/>
              <p:cNvCxnSpPr/>
              <p:nvPr/>
            </p:nvCxnSpPr>
            <p:spPr>
              <a:xfrm>
                <a:off x="1930443" y="5132620"/>
                <a:ext cx="1080000" cy="0"/>
              </a:xfrm>
              <a:prstGeom prst="line">
                <a:avLst/>
              </a:prstGeom>
              <a:grpFill/>
              <a:ln w="76200" cap="flat" cmpd="sng" algn="ctr">
                <a:solidFill>
                  <a:schemeClr val="accent2">
                    <a:lumMod val="95000"/>
                  </a:schemeClr>
                </a:solidFill>
                <a:prstDash val="solid"/>
                <a:miter lim="800000"/>
              </a:ln>
              <a:effectLst/>
            </p:spPr>
          </p:cxnSp>
          <p:sp>
            <p:nvSpPr>
              <p:cNvPr id="28" name="Flowchart: Merge 19"/>
              <p:cNvSpPr/>
              <p:nvPr/>
            </p:nvSpPr>
            <p:spPr>
              <a:xfrm>
                <a:off x="2368840" y="5206293"/>
                <a:ext cx="203205" cy="109068"/>
              </a:xfrm>
              <a:prstGeom prst="flowChartMerge">
                <a:avLst/>
              </a:prstGeom>
              <a:grpFill/>
              <a:ln w="12700" cap="flat" cmpd="sng" algn="ctr">
                <a:solidFill>
                  <a:schemeClr val="accent2">
                    <a:lumMod val="95000"/>
                  </a:schemeClr>
                </a:solidFill>
                <a:prstDash val="solid"/>
                <a:miter lim="800000"/>
              </a:ln>
              <a:effectLst/>
            </p:spPr>
            <p:txBody>
              <a:bodyPr rtlCol="0" anchor="ctr"/>
              <a:lstStyle/>
              <a:p>
                <a:pPr algn="ctr" defTabSz="914400">
                  <a:defRPr/>
                </a:pPr>
                <a:endParaRPr lang="id-ID" sz="1800" kern="0" smtClean="0">
                  <a:solidFill>
                    <a:srgbClr val="F2F2F2"/>
                  </a:solidFill>
                </a:endParaRPr>
              </a:p>
            </p:txBody>
          </p:sp>
        </p:grpSp>
      </p:grpSp>
      <p:grpSp>
        <p:nvGrpSpPr>
          <p:cNvPr id="29" name="Group 44"/>
          <p:cNvGrpSpPr/>
          <p:nvPr/>
        </p:nvGrpSpPr>
        <p:grpSpPr>
          <a:xfrm>
            <a:off x="4933052" y="3878111"/>
            <a:ext cx="2396677" cy="2504011"/>
            <a:chOff x="1074051" y="1333694"/>
            <a:chExt cx="2950339" cy="4268816"/>
          </a:xfrm>
          <a:solidFill>
            <a:schemeClr val="accent1">
              <a:lumMod val="60000"/>
              <a:lumOff val="40000"/>
            </a:schemeClr>
          </a:solidFill>
        </p:grpSpPr>
        <p:sp>
          <p:nvSpPr>
            <p:cNvPr id="30" name="Rectangle 45"/>
            <p:cNvSpPr/>
            <p:nvPr/>
          </p:nvSpPr>
          <p:spPr>
            <a:xfrm>
              <a:off x="1074051" y="1333694"/>
              <a:ext cx="2950339" cy="3891445"/>
            </a:xfrm>
            <a:prstGeom prst="rect">
              <a:avLst/>
            </a:prstGeom>
            <a:noFill/>
            <a:ln w="12700" cap="flat" cmpd="sng" algn="ctr">
              <a:solidFill>
                <a:schemeClr val="accent2">
                  <a:lumMod val="95000"/>
                </a:schemeClr>
              </a:solidFill>
              <a:prstDash val="solid"/>
              <a:miter lim="800000"/>
            </a:ln>
            <a:effectLst/>
          </p:spPr>
          <p:txBody>
            <a:bodyPr rtlCol="0" anchor="ctr"/>
            <a:lstStyle/>
            <a:p>
              <a:pPr algn="ctr" defTabSz="914400">
                <a:defRPr/>
              </a:pPr>
              <a:endParaRPr lang="id-ID" sz="1800" kern="0" smtClean="0">
                <a:solidFill>
                  <a:srgbClr val="F2F2F2"/>
                </a:solidFill>
              </a:endParaRPr>
            </a:p>
          </p:txBody>
        </p:sp>
        <p:sp>
          <p:nvSpPr>
            <p:cNvPr id="31" name="Flowchart: Merge 46"/>
            <p:cNvSpPr/>
            <p:nvPr/>
          </p:nvSpPr>
          <p:spPr>
            <a:xfrm>
              <a:off x="1092692" y="5225139"/>
              <a:ext cx="2917186" cy="377371"/>
            </a:xfrm>
            <a:prstGeom prst="flowChartMerge">
              <a:avLst/>
            </a:prstGeom>
            <a:solidFill>
              <a:schemeClr val="accent2">
                <a:lumMod val="85000"/>
              </a:schemeClr>
            </a:solidFill>
            <a:ln w="12700" cap="flat" cmpd="sng" algn="ctr">
              <a:noFill/>
              <a:prstDash val="solid"/>
              <a:miter lim="800000"/>
            </a:ln>
            <a:effectLst/>
          </p:spPr>
          <p:txBody>
            <a:bodyPr rtlCol="0" anchor="ctr"/>
            <a:lstStyle/>
            <a:p>
              <a:pPr algn="ctr" defTabSz="914400">
                <a:defRPr/>
              </a:pPr>
              <a:endParaRPr lang="id-ID" sz="1800" kern="0" smtClean="0">
                <a:solidFill>
                  <a:srgbClr val="F2F2F2"/>
                </a:solidFill>
              </a:endParaRPr>
            </a:p>
          </p:txBody>
        </p:sp>
      </p:grpSp>
      <p:sp>
        <p:nvSpPr>
          <p:cNvPr id="32" name="矩形 31"/>
          <p:cNvSpPr/>
          <p:nvPr/>
        </p:nvSpPr>
        <p:spPr>
          <a:xfrm>
            <a:off x="5090904" y="4167367"/>
            <a:ext cx="2060856" cy="1643527"/>
          </a:xfrm>
          <a:prstGeom prst="rect">
            <a:avLst/>
          </a:prstGeom>
        </p:spPr>
        <p:txBody>
          <a:bodyPr wrap="square">
            <a:spAutoFit/>
          </a:bodyPr>
          <a:lstStyle/>
          <a:p>
            <a:pPr algn="just">
              <a:lnSpc>
                <a:spcPct val="120000"/>
              </a:lnSpc>
            </a:pPr>
            <a:r>
              <a:rPr lang="zh-CN" altLang="en-US" sz="1200">
                <a:solidFill>
                  <a:srgbClr val="F2F2F2"/>
                </a:solidFill>
                <a:latin typeface="微软雅黑" panose="020b0503020204020204" pitchFamily="34" charset="-122"/>
                <a:ea typeface="微软雅黑" panose="020b0503020204020204" pitchFamily="34" charset="-122"/>
              </a:rPr>
              <a:t>这里输入段落文本这里输入段落文本这里输入段落文本这里输入段落文本这里输入段落文本这里输入段落文本这里输入段落文本这里输入段落文本这里输入段落文本这里输入段落</a:t>
            </a:r>
            <a:r>
              <a:rPr lang="zh-CN" altLang="en-US" sz="1200" smtClean="0">
                <a:solidFill>
                  <a:srgbClr val="F2F2F2"/>
                </a:solidFill>
                <a:latin typeface="微软雅黑" panose="020b0503020204020204" pitchFamily="34" charset="-122"/>
                <a:ea typeface="微软雅黑" panose="020b0503020204020204" pitchFamily="34" charset="-122"/>
              </a:rPr>
              <a:t>文本</a:t>
            </a:r>
            <a:endParaRPr lang="zh-CN" altLang="en-US" sz="1200">
              <a:solidFill>
                <a:srgbClr val="F2F2F2"/>
              </a:solidFill>
              <a:latin typeface="微软雅黑" panose="020b0503020204020204" pitchFamily="34" charset="-122"/>
              <a:ea typeface="微软雅黑" panose="020b0503020204020204" pitchFamily="34" charset="-122"/>
            </a:endParaRPr>
          </a:p>
        </p:txBody>
      </p:sp>
      <p:grpSp>
        <p:nvGrpSpPr>
          <p:cNvPr id="33" name="Group 14"/>
          <p:cNvGrpSpPr>
            <a:grpSpLocks noChangeAspect="1"/>
          </p:cNvGrpSpPr>
          <p:nvPr/>
        </p:nvGrpSpPr>
        <p:grpSpPr>
          <a:xfrm>
            <a:off x="7903239" y="3674076"/>
            <a:ext cx="2350227" cy="130224"/>
            <a:chOff x="821415" y="5132620"/>
            <a:chExt cx="3298056" cy="182741"/>
          </a:xfrm>
          <a:solidFill>
            <a:schemeClr val="accent2">
              <a:lumMod val="95000"/>
            </a:schemeClr>
          </a:solidFill>
        </p:grpSpPr>
        <p:cxnSp>
          <p:nvCxnSpPr>
            <p:cNvPr id="34" name="Straight Connector 15"/>
            <p:cNvCxnSpPr/>
            <p:nvPr/>
          </p:nvCxnSpPr>
          <p:spPr>
            <a:xfrm>
              <a:off x="821415" y="5132620"/>
              <a:ext cx="1080000" cy="0"/>
            </a:xfrm>
            <a:prstGeom prst="line">
              <a:avLst/>
            </a:prstGeom>
            <a:grpFill/>
            <a:ln w="76200" cap="flat" cmpd="sng" algn="ctr">
              <a:solidFill>
                <a:schemeClr val="accent2">
                  <a:lumMod val="95000"/>
                </a:schemeClr>
              </a:solidFill>
              <a:prstDash val="solid"/>
              <a:miter lim="800000"/>
            </a:ln>
            <a:effectLst/>
          </p:spPr>
        </p:cxnSp>
        <p:cxnSp>
          <p:nvCxnSpPr>
            <p:cNvPr id="35" name="Straight Connector 16"/>
            <p:cNvCxnSpPr/>
            <p:nvPr/>
          </p:nvCxnSpPr>
          <p:spPr>
            <a:xfrm>
              <a:off x="3039471" y="5132620"/>
              <a:ext cx="1080000" cy="0"/>
            </a:xfrm>
            <a:prstGeom prst="line">
              <a:avLst/>
            </a:prstGeom>
            <a:grpFill/>
            <a:ln w="76200" cap="flat" cmpd="sng" algn="ctr">
              <a:solidFill>
                <a:schemeClr val="accent2">
                  <a:lumMod val="95000"/>
                </a:schemeClr>
              </a:solidFill>
              <a:prstDash val="solid"/>
              <a:miter lim="800000"/>
            </a:ln>
            <a:effectLst/>
          </p:spPr>
        </p:cxnSp>
        <p:grpSp>
          <p:nvGrpSpPr>
            <p:cNvPr id="36" name="Group 17"/>
            <p:cNvGrpSpPr/>
            <p:nvPr/>
          </p:nvGrpSpPr>
          <p:grpSpPr>
            <a:xfrm>
              <a:off x="1930443" y="5132620"/>
              <a:ext cx="1080000" cy="182741"/>
              <a:chOff x="1930443" y="5132620"/>
              <a:chExt cx="1080000" cy="182741"/>
            </a:xfrm>
            <a:grpFill/>
          </p:grpSpPr>
          <p:cxnSp>
            <p:nvCxnSpPr>
              <p:cNvPr id="37" name="Straight Connector 18"/>
              <p:cNvCxnSpPr/>
              <p:nvPr/>
            </p:nvCxnSpPr>
            <p:spPr>
              <a:xfrm>
                <a:off x="1930443" y="5132620"/>
                <a:ext cx="1080000" cy="0"/>
              </a:xfrm>
              <a:prstGeom prst="line">
                <a:avLst/>
              </a:prstGeom>
              <a:grpFill/>
              <a:ln w="76200" cap="flat" cmpd="sng" algn="ctr">
                <a:solidFill>
                  <a:schemeClr val="accent2">
                    <a:lumMod val="95000"/>
                  </a:schemeClr>
                </a:solidFill>
                <a:prstDash val="solid"/>
                <a:miter lim="800000"/>
              </a:ln>
              <a:effectLst/>
            </p:spPr>
          </p:cxnSp>
          <p:sp>
            <p:nvSpPr>
              <p:cNvPr id="38" name="Flowchart: Merge 19"/>
              <p:cNvSpPr/>
              <p:nvPr/>
            </p:nvSpPr>
            <p:spPr>
              <a:xfrm>
                <a:off x="2368840" y="5206293"/>
                <a:ext cx="203205" cy="109068"/>
              </a:xfrm>
              <a:prstGeom prst="flowChartMerge">
                <a:avLst/>
              </a:prstGeom>
              <a:grpFill/>
              <a:ln w="12700" cap="flat" cmpd="sng" algn="ctr">
                <a:solidFill>
                  <a:schemeClr val="accent2">
                    <a:lumMod val="95000"/>
                  </a:schemeClr>
                </a:solidFill>
                <a:prstDash val="solid"/>
                <a:miter lim="800000"/>
              </a:ln>
              <a:effectLst/>
            </p:spPr>
            <p:txBody>
              <a:bodyPr rtlCol="0" anchor="ctr"/>
              <a:lstStyle/>
              <a:p>
                <a:pPr algn="ctr" defTabSz="914400">
                  <a:defRPr/>
                </a:pPr>
                <a:endParaRPr lang="id-ID" sz="1800" kern="0" smtClean="0">
                  <a:solidFill>
                    <a:srgbClr val="F2F2F2"/>
                  </a:solidFill>
                </a:endParaRPr>
              </a:p>
            </p:txBody>
          </p:sp>
        </p:grpSp>
      </p:grpSp>
      <p:grpSp>
        <p:nvGrpSpPr>
          <p:cNvPr id="39" name="Group 44"/>
          <p:cNvGrpSpPr/>
          <p:nvPr/>
        </p:nvGrpSpPr>
        <p:grpSpPr>
          <a:xfrm>
            <a:off x="7898265" y="3878111"/>
            <a:ext cx="2396677" cy="2504011"/>
            <a:chOff x="1074051" y="1333694"/>
            <a:chExt cx="2950339" cy="4268816"/>
          </a:xfrm>
        </p:grpSpPr>
        <p:sp>
          <p:nvSpPr>
            <p:cNvPr id="40" name="Rectangle 45"/>
            <p:cNvSpPr/>
            <p:nvPr/>
          </p:nvSpPr>
          <p:spPr>
            <a:xfrm>
              <a:off x="1074051" y="1333694"/>
              <a:ext cx="2950339" cy="3891445"/>
            </a:xfrm>
            <a:prstGeom prst="rect">
              <a:avLst/>
            </a:prstGeom>
            <a:noFill/>
            <a:ln w="12700" cap="flat" cmpd="sng" algn="ctr">
              <a:solidFill>
                <a:schemeClr val="accent2">
                  <a:lumMod val="95000"/>
                </a:schemeClr>
              </a:solidFill>
              <a:prstDash val="solid"/>
              <a:miter lim="800000"/>
            </a:ln>
            <a:effectLst/>
          </p:spPr>
          <p:txBody>
            <a:bodyPr rtlCol="0" anchor="ctr"/>
            <a:lstStyle/>
            <a:p>
              <a:pPr algn="ctr" defTabSz="914400">
                <a:defRPr/>
              </a:pPr>
              <a:endParaRPr lang="id-ID" sz="1800" kern="0" smtClean="0">
                <a:solidFill>
                  <a:srgbClr val="F2F2F2"/>
                </a:solidFill>
              </a:endParaRPr>
            </a:p>
          </p:txBody>
        </p:sp>
        <p:sp>
          <p:nvSpPr>
            <p:cNvPr id="41" name="Flowchart: Merge 46"/>
            <p:cNvSpPr/>
            <p:nvPr/>
          </p:nvSpPr>
          <p:spPr>
            <a:xfrm>
              <a:off x="1092692" y="5225139"/>
              <a:ext cx="2917185" cy="377371"/>
            </a:xfrm>
            <a:prstGeom prst="flowChartMerge">
              <a:avLst/>
            </a:prstGeom>
            <a:solidFill>
              <a:schemeClr val="accent2">
                <a:lumMod val="75000"/>
              </a:schemeClr>
            </a:solidFill>
            <a:ln w="12700" cap="flat" cmpd="sng" algn="ctr">
              <a:noFill/>
              <a:prstDash val="solid"/>
              <a:miter lim="800000"/>
            </a:ln>
            <a:effectLst/>
          </p:spPr>
          <p:txBody>
            <a:bodyPr rtlCol="0" anchor="ctr"/>
            <a:lstStyle/>
            <a:p>
              <a:pPr algn="ctr" defTabSz="914400">
                <a:defRPr/>
              </a:pPr>
              <a:endParaRPr lang="id-ID" sz="1800" kern="0" smtClean="0">
                <a:solidFill>
                  <a:srgbClr val="F2F2F2"/>
                </a:solidFill>
              </a:endParaRPr>
            </a:p>
          </p:txBody>
        </p:sp>
      </p:grpSp>
      <p:sp>
        <p:nvSpPr>
          <p:cNvPr id="42" name="矩形 41"/>
          <p:cNvSpPr/>
          <p:nvPr/>
        </p:nvSpPr>
        <p:spPr>
          <a:xfrm>
            <a:off x="8056117" y="4167367"/>
            <a:ext cx="2060856" cy="1643527"/>
          </a:xfrm>
          <a:prstGeom prst="rect">
            <a:avLst/>
          </a:prstGeom>
        </p:spPr>
        <p:txBody>
          <a:bodyPr wrap="square">
            <a:spAutoFit/>
          </a:bodyPr>
          <a:lstStyle/>
          <a:p>
            <a:pPr algn="just">
              <a:lnSpc>
                <a:spcPct val="120000"/>
              </a:lnSpc>
            </a:pPr>
            <a:r>
              <a:rPr lang="zh-CN" altLang="en-US" sz="1200">
                <a:solidFill>
                  <a:srgbClr val="F2F2F2"/>
                </a:solidFill>
                <a:latin typeface="微软雅黑" panose="020b0503020204020204" pitchFamily="34" charset="-122"/>
                <a:ea typeface="微软雅黑" panose="020b0503020204020204" pitchFamily="34" charset="-122"/>
              </a:rPr>
              <a:t>这里输入段落文本这里输入段落文本这里输入段落文本这里输入段落文本这里输入段落文本这里输入段落文本这里输入段落文本这里输入段落文本这里输入段落文本这里输入段落</a:t>
            </a:r>
            <a:r>
              <a:rPr lang="zh-CN" altLang="en-US" sz="1200" smtClean="0">
                <a:solidFill>
                  <a:srgbClr val="F2F2F2"/>
                </a:solidFill>
                <a:latin typeface="微软雅黑" panose="020b0503020204020204" pitchFamily="34" charset="-122"/>
                <a:ea typeface="微软雅黑" panose="020b0503020204020204" pitchFamily="34" charset="-122"/>
              </a:rPr>
              <a:t>文本</a:t>
            </a:r>
            <a:endParaRPr lang="zh-CN" altLang="en-US" sz="1200">
              <a:solidFill>
                <a:srgbClr val="F2F2F2"/>
              </a:solidFill>
              <a:latin typeface="微软雅黑" panose="020b0503020204020204" pitchFamily="34" charset="-122"/>
              <a:ea typeface="微软雅黑" panose="020b0503020204020204" pitchFamily="34" charset="-122"/>
            </a:endParaRPr>
          </a:p>
        </p:txBody>
      </p:sp>
      <p:sp>
        <p:nvSpPr>
          <p:cNvPr id="43" name="Text Box 134"/>
          <p:cNvSpPr txBox="1">
            <a:spLocks noChangeArrowheads="1"/>
          </p:cNvSpPr>
          <p:nvPr/>
        </p:nvSpPr>
        <p:spPr bwMode="auto">
          <a:xfrm>
            <a:off x="10851703" y="7174210"/>
            <a:ext cx="1136920" cy="276999"/>
          </a:xfrm>
          <a:prstGeom prst="rect">
            <a:avLst/>
          </a:prstGeom>
          <a:noFill/>
          <a:ln w="9525">
            <a:noFill/>
            <a:miter lim="800000"/>
          </a:ln>
        </p:spPr>
        <p:txBody>
          <a:bodyPr wrap="square">
            <a:spAutoFit/>
          </a:bodyPr>
          <a:lstStyle/>
          <a:p>
            <a:pPr algn="ctr">
              <a:spcBef>
                <a:spcPct val="50000"/>
              </a:spcBef>
            </a:pPr>
            <a:r>
              <a:rPr lang="zh-CN" altLang="en-US" sz="1200" smtClean="0">
                <a:solidFill>
                  <a:srgbClr val="FFFFFF">
                    <a:lumMod val="50000"/>
                  </a:srgbClr>
                </a:solidFill>
                <a:latin typeface="微软雅黑" panose="020b0503020204020204" pitchFamily="34" charset="-122"/>
                <a:ea typeface="微软雅黑" panose="020b0503020204020204" pitchFamily="34" charset="-122"/>
              </a:rPr>
              <a:t>延迟付</a:t>
            </a:r>
            <a:endParaRPr lang="zh-CN" altLang="en-US" sz="1200">
              <a:solidFill>
                <a:srgbClr val="FFFFFF">
                  <a:lumMod val="50000"/>
                </a:srgb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4)">
                                      <p:cBhvr>
                                        <p:cTn id="7" dur="500"/>
                                        <p:tgtEl>
                                          <p:spTgt spid="16"/>
                                        </p:tgtEl>
                                      </p:cBhvr>
                                    </p:animEffect>
                                  </p:childTnLst>
                                </p:cTn>
                              </p:par>
                            </p:childTnLst>
                          </p:cTn>
                        </p:par>
                        <p:par>
                          <p:cTn id="8" fill="hold" nodeType="afterGroup">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nodeType="afterGroup">
                            <p:stCondLst>
                              <p:cond delay="1500"/>
                            </p:stCondLst>
                            <p:childTnLst>
                              <p:par>
                                <p:cTn id="19" presetID="12" presetClass="entr" presetSubtype="1"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p:tgtEl>
                                          <p:spTgt spid="13"/>
                                        </p:tgtEl>
                                        <p:attrNameLst>
                                          <p:attrName>ppt_y</p:attrName>
                                        </p:attrNameLst>
                                      </p:cBhvr>
                                      <p:tavLst>
                                        <p:tav tm="0">
                                          <p:val>
                                            <p:strVal val="#ppt_y-#ppt_h*1.125000"/>
                                          </p:val>
                                        </p:tav>
                                        <p:tav tm="100000">
                                          <p:val>
                                            <p:strVal val="#ppt_y"/>
                                          </p:val>
                                        </p:tav>
                                      </p:tavLst>
                                    </p:anim>
                                    <p:animEffect transition="in" filter="wipe(down)">
                                      <p:cBhvr>
                                        <p:cTn id="22" dur="750"/>
                                        <p:tgtEl>
                                          <p:spTgt spid="13"/>
                                        </p:tgtEl>
                                      </p:cBhvr>
                                    </p:animEffect>
                                  </p:childTnLst>
                                </p:cTn>
                              </p:par>
                            </p:childTnLst>
                          </p:cTn>
                        </p:par>
                        <p:par>
                          <p:cTn id="23" fill="hold" nodeType="afterGroup">
                            <p:stCondLst>
                              <p:cond delay="2250"/>
                            </p:stCondLst>
                            <p:childTnLst>
                              <p:par>
                                <p:cTn id="24" presetID="23" presetClass="entr" presetSubtype="16" fill="hold" grpId="0" nodeType="afterEffect">
                                  <p:stCondLst>
                                    <p:cond delay="0"/>
                                  </p:stCondLst>
                                  <p:iterate type="lt">
                                    <p:tmPct val="10000"/>
                                  </p:iterate>
                                  <p:childTnLst>
                                    <p:set>
                                      <p:cBhvr>
                                        <p:cTn id="25" dur="1" fill="hold">
                                          <p:stCondLst>
                                            <p:cond delay="0"/>
                                          </p:stCondLst>
                                        </p:cTn>
                                        <p:tgtEl>
                                          <p:spTgt spid="22"/>
                                        </p:tgtEl>
                                        <p:attrNameLst>
                                          <p:attrName>style.visibility</p:attrName>
                                        </p:attrNameLst>
                                      </p:cBhvr>
                                      <p:to>
                                        <p:strVal val="visible"/>
                                      </p:to>
                                    </p:set>
                                    <p:anim calcmode="lin" valueType="num">
                                      <p:cBhvr>
                                        <p:cTn id="26" dur="300" fill="hold"/>
                                        <p:tgtEl>
                                          <p:spTgt spid="22"/>
                                        </p:tgtEl>
                                        <p:attrNameLst>
                                          <p:attrName>ppt_w</p:attrName>
                                        </p:attrNameLst>
                                      </p:cBhvr>
                                      <p:tavLst>
                                        <p:tav tm="0">
                                          <p:val>
                                            <p:fltVal val="0"/>
                                          </p:val>
                                        </p:tav>
                                        <p:tav tm="100000">
                                          <p:val>
                                            <p:strVal val="#ppt_w"/>
                                          </p:val>
                                        </p:tav>
                                      </p:tavLst>
                                    </p:anim>
                                    <p:anim calcmode="lin" valueType="num">
                                      <p:cBhvr>
                                        <p:cTn id="27" dur="300" fill="hold"/>
                                        <p:tgtEl>
                                          <p:spTgt spid="2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2550"/>
                            </p:stCondLst>
                            <p:childTnLst>
                              <p:par>
                                <p:cTn id="29" presetID="21" presetClass="entr" presetSubtype="4"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heel(4)">
                                      <p:cBhvr>
                                        <p:cTn id="31" dur="500"/>
                                        <p:tgtEl>
                                          <p:spTgt spid="18"/>
                                        </p:tgtEl>
                                      </p:cBhvr>
                                    </p:animEffect>
                                  </p:childTnLst>
                                </p:cTn>
                              </p:par>
                            </p:childTnLst>
                          </p:cTn>
                        </p:par>
                        <p:par>
                          <p:cTn id="32" fill="hold" nodeType="afterGroup">
                            <p:stCondLst>
                              <p:cond delay="3050"/>
                            </p:stCondLst>
                            <p:childTnLst>
                              <p:par>
                                <p:cTn id="33" presetID="53" presetClass="entr" presetSubtype="16"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nodeType="afterGroup">
                            <p:stCondLst>
                              <p:cond delay="3550"/>
                            </p:stCondLst>
                            <p:childTnLst>
                              <p:par>
                                <p:cTn id="39" presetID="10"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childTnLst>
                          </p:cTn>
                        </p:par>
                        <p:par>
                          <p:cTn id="42" fill="hold" nodeType="afterGroup">
                            <p:stCondLst>
                              <p:cond delay="4050"/>
                            </p:stCondLst>
                            <p:childTnLst>
                              <p:par>
                                <p:cTn id="43" presetID="12" presetClass="entr" presetSubtype="1" fill="hold" nodeType="after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750"/>
                                        <p:tgtEl>
                                          <p:spTgt spid="29"/>
                                        </p:tgtEl>
                                        <p:attrNameLst>
                                          <p:attrName>ppt_y</p:attrName>
                                        </p:attrNameLst>
                                      </p:cBhvr>
                                      <p:tavLst>
                                        <p:tav tm="0">
                                          <p:val>
                                            <p:strVal val="#ppt_y-#ppt_h*1.125000"/>
                                          </p:val>
                                        </p:tav>
                                        <p:tav tm="100000">
                                          <p:val>
                                            <p:strVal val="#ppt_y"/>
                                          </p:val>
                                        </p:tav>
                                      </p:tavLst>
                                    </p:anim>
                                    <p:animEffect transition="in" filter="wipe(down)">
                                      <p:cBhvr>
                                        <p:cTn id="46" dur="750"/>
                                        <p:tgtEl>
                                          <p:spTgt spid="29"/>
                                        </p:tgtEl>
                                      </p:cBhvr>
                                    </p:animEffect>
                                  </p:childTnLst>
                                </p:cTn>
                              </p:par>
                            </p:childTnLst>
                          </p:cTn>
                        </p:par>
                        <p:par>
                          <p:cTn id="47" fill="hold" nodeType="afterGroup">
                            <p:stCondLst>
                              <p:cond delay="4800"/>
                            </p:stCondLst>
                            <p:childTnLst>
                              <p:par>
                                <p:cTn id="48" presetID="23" presetClass="entr" presetSubtype="16" fill="hold" grpId="0" nodeType="afterEffect">
                                  <p:stCondLst>
                                    <p:cond delay="0"/>
                                  </p:stCondLst>
                                  <p:iterate type="lt">
                                    <p:tmPct val="10000"/>
                                  </p:iterate>
                                  <p:childTnLst>
                                    <p:set>
                                      <p:cBhvr>
                                        <p:cTn id="49" dur="1" fill="hold">
                                          <p:stCondLst>
                                            <p:cond delay="0"/>
                                          </p:stCondLst>
                                        </p:cTn>
                                        <p:tgtEl>
                                          <p:spTgt spid="32"/>
                                        </p:tgtEl>
                                        <p:attrNameLst>
                                          <p:attrName>style.visibility</p:attrName>
                                        </p:attrNameLst>
                                      </p:cBhvr>
                                      <p:to>
                                        <p:strVal val="visible"/>
                                      </p:to>
                                    </p:set>
                                    <p:anim calcmode="lin" valueType="num">
                                      <p:cBhvr>
                                        <p:cTn id="50" dur="300" fill="hold"/>
                                        <p:tgtEl>
                                          <p:spTgt spid="32"/>
                                        </p:tgtEl>
                                        <p:attrNameLst>
                                          <p:attrName>ppt_w</p:attrName>
                                        </p:attrNameLst>
                                      </p:cBhvr>
                                      <p:tavLst>
                                        <p:tav tm="0">
                                          <p:val>
                                            <p:fltVal val="0"/>
                                          </p:val>
                                        </p:tav>
                                        <p:tav tm="100000">
                                          <p:val>
                                            <p:strVal val="#ppt_w"/>
                                          </p:val>
                                        </p:tav>
                                      </p:tavLst>
                                    </p:anim>
                                    <p:anim calcmode="lin" valueType="num">
                                      <p:cBhvr>
                                        <p:cTn id="51" dur="300" fill="hold"/>
                                        <p:tgtEl>
                                          <p:spTgt spid="32"/>
                                        </p:tgtEl>
                                        <p:attrNameLst>
                                          <p:attrName>ppt_h</p:attrName>
                                        </p:attrNameLst>
                                      </p:cBhvr>
                                      <p:tavLst>
                                        <p:tav tm="0">
                                          <p:val>
                                            <p:fltVal val="0"/>
                                          </p:val>
                                        </p:tav>
                                        <p:tav tm="100000">
                                          <p:val>
                                            <p:strVal val="#ppt_h"/>
                                          </p:val>
                                        </p:tav>
                                      </p:tavLst>
                                    </p:anim>
                                  </p:childTnLst>
                                </p:cTn>
                              </p:par>
                            </p:childTnLst>
                          </p:cTn>
                        </p:par>
                        <p:par>
                          <p:cTn id="52" fill="hold" nodeType="afterGroup">
                            <p:stCondLst>
                              <p:cond delay="5100"/>
                            </p:stCondLst>
                            <p:childTnLst>
                              <p:par>
                                <p:cTn id="53" presetID="21" presetClass="entr" presetSubtype="4"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heel(4)">
                                      <p:cBhvr>
                                        <p:cTn id="55" dur="500"/>
                                        <p:tgtEl>
                                          <p:spTgt spid="20"/>
                                        </p:tgtEl>
                                      </p:cBhvr>
                                    </p:animEffect>
                                  </p:childTnLst>
                                </p:cTn>
                              </p:par>
                            </p:childTnLst>
                          </p:cTn>
                        </p:par>
                        <p:par>
                          <p:cTn id="56" fill="hold" nodeType="afterGroup">
                            <p:stCondLst>
                              <p:cond delay="5600"/>
                            </p:stCondLst>
                            <p:childTnLst>
                              <p:par>
                                <p:cTn id="57" presetID="53" presetClass="entr" presetSubtype="16" fill="hold" grpId="0" nodeType="after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p:cTn id="59" dur="500" fill="hold"/>
                                        <p:tgtEl>
                                          <p:spTgt spid="21"/>
                                        </p:tgtEl>
                                        <p:attrNameLst>
                                          <p:attrName>ppt_w</p:attrName>
                                        </p:attrNameLst>
                                      </p:cBhvr>
                                      <p:tavLst>
                                        <p:tav tm="0">
                                          <p:val>
                                            <p:fltVal val="0"/>
                                          </p:val>
                                        </p:tav>
                                        <p:tav tm="100000">
                                          <p:val>
                                            <p:strVal val="#ppt_w"/>
                                          </p:val>
                                        </p:tav>
                                      </p:tavLst>
                                    </p:anim>
                                    <p:anim calcmode="lin" valueType="num">
                                      <p:cBhvr>
                                        <p:cTn id="60" dur="500" fill="hold"/>
                                        <p:tgtEl>
                                          <p:spTgt spid="21"/>
                                        </p:tgtEl>
                                        <p:attrNameLst>
                                          <p:attrName>ppt_h</p:attrName>
                                        </p:attrNameLst>
                                      </p:cBhvr>
                                      <p:tavLst>
                                        <p:tav tm="0">
                                          <p:val>
                                            <p:fltVal val="0"/>
                                          </p:val>
                                        </p:tav>
                                        <p:tav tm="100000">
                                          <p:val>
                                            <p:strVal val="#ppt_h"/>
                                          </p:val>
                                        </p:tav>
                                      </p:tavLst>
                                    </p:anim>
                                    <p:animEffect transition="in" filter="fade">
                                      <p:cBhvr>
                                        <p:cTn id="61" dur="500"/>
                                        <p:tgtEl>
                                          <p:spTgt spid="21"/>
                                        </p:tgtEl>
                                      </p:cBhvr>
                                    </p:animEffect>
                                  </p:childTnLst>
                                </p:cTn>
                              </p:par>
                            </p:childTnLst>
                          </p:cTn>
                        </p:par>
                        <p:par>
                          <p:cTn id="62" fill="hold" nodeType="afterGroup">
                            <p:stCondLst>
                              <p:cond delay="6100"/>
                            </p:stCondLst>
                            <p:childTnLst>
                              <p:par>
                                <p:cTn id="63" presetID="10" presetClass="entr" presetSubtype="0" fill="hold"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childTnLst>
                          </p:cTn>
                        </p:par>
                        <p:par>
                          <p:cTn id="66" fill="hold" nodeType="afterGroup">
                            <p:stCondLst>
                              <p:cond delay="6600"/>
                            </p:stCondLst>
                            <p:childTnLst>
                              <p:par>
                                <p:cTn id="67" presetID="12" presetClass="entr" presetSubtype="1" fill="hold" nodeType="afterEffect">
                                  <p:stCondLst>
                                    <p:cond delay="0"/>
                                  </p:stCondLst>
                                  <p:childTnLst>
                                    <p:set>
                                      <p:cBhvr>
                                        <p:cTn id="68" dur="1" fill="hold">
                                          <p:stCondLst>
                                            <p:cond delay="0"/>
                                          </p:stCondLst>
                                        </p:cTn>
                                        <p:tgtEl>
                                          <p:spTgt spid="39"/>
                                        </p:tgtEl>
                                        <p:attrNameLst>
                                          <p:attrName>style.visibility</p:attrName>
                                        </p:attrNameLst>
                                      </p:cBhvr>
                                      <p:to>
                                        <p:strVal val="visible"/>
                                      </p:to>
                                    </p:set>
                                    <p:anim calcmode="lin" valueType="num">
                                      <p:cBhvr additive="base">
                                        <p:cTn id="69" dur="750"/>
                                        <p:tgtEl>
                                          <p:spTgt spid="39"/>
                                        </p:tgtEl>
                                        <p:attrNameLst>
                                          <p:attrName>ppt_y</p:attrName>
                                        </p:attrNameLst>
                                      </p:cBhvr>
                                      <p:tavLst>
                                        <p:tav tm="0">
                                          <p:val>
                                            <p:strVal val="#ppt_y-#ppt_h*1.125000"/>
                                          </p:val>
                                        </p:tav>
                                        <p:tav tm="100000">
                                          <p:val>
                                            <p:strVal val="#ppt_y"/>
                                          </p:val>
                                        </p:tav>
                                      </p:tavLst>
                                    </p:anim>
                                    <p:animEffect transition="in" filter="wipe(down)">
                                      <p:cBhvr>
                                        <p:cTn id="70" dur="750"/>
                                        <p:tgtEl>
                                          <p:spTgt spid="39"/>
                                        </p:tgtEl>
                                      </p:cBhvr>
                                    </p:animEffect>
                                  </p:childTnLst>
                                </p:cTn>
                              </p:par>
                            </p:childTnLst>
                          </p:cTn>
                        </p:par>
                        <p:par>
                          <p:cTn id="71" fill="hold" nodeType="afterGroup">
                            <p:stCondLst>
                              <p:cond delay="7350"/>
                            </p:stCondLst>
                            <p:childTnLst>
                              <p:par>
                                <p:cTn id="72" presetID="23" presetClass="entr" presetSubtype="16" fill="hold" grpId="0" nodeType="afterEffect">
                                  <p:stCondLst>
                                    <p:cond delay="0"/>
                                  </p:stCondLst>
                                  <p:iterate type="lt">
                                    <p:tmPct val="10000"/>
                                  </p:iterate>
                                  <p:childTnLst>
                                    <p:set>
                                      <p:cBhvr>
                                        <p:cTn id="73" dur="1" fill="hold">
                                          <p:stCondLst>
                                            <p:cond delay="0"/>
                                          </p:stCondLst>
                                        </p:cTn>
                                        <p:tgtEl>
                                          <p:spTgt spid="42"/>
                                        </p:tgtEl>
                                        <p:attrNameLst>
                                          <p:attrName>style.visibility</p:attrName>
                                        </p:attrNameLst>
                                      </p:cBhvr>
                                      <p:to>
                                        <p:strVal val="visible"/>
                                      </p:to>
                                    </p:set>
                                    <p:anim calcmode="lin" valueType="num">
                                      <p:cBhvr>
                                        <p:cTn id="74" dur="300" fill="hold"/>
                                        <p:tgtEl>
                                          <p:spTgt spid="42"/>
                                        </p:tgtEl>
                                        <p:attrNameLst>
                                          <p:attrName>ppt_w</p:attrName>
                                        </p:attrNameLst>
                                      </p:cBhvr>
                                      <p:tavLst>
                                        <p:tav tm="0">
                                          <p:val>
                                            <p:fltVal val="0"/>
                                          </p:val>
                                        </p:tav>
                                        <p:tav tm="100000">
                                          <p:val>
                                            <p:strVal val="#ppt_w"/>
                                          </p:val>
                                        </p:tav>
                                      </p:tavLst>
                                    </p:anim>
                                    <p:anim calcmode="lin" valueType="num">
                                      <p:cBhvr>
                                        <p:cTn id="75" dur="300" fill="hold"/>
                                        <p:tgtEl>
                                          <p:spTgt spid="42"/>
                                        </p:tgtEl>
                                        <p:attrNameLst>
                                          <p:attrName>ppt_h</p:attrName>
                                        </p:attrNameLst>
                                      </p:cBhvr>
                                      <p:tavLst>
                                        <p:tav tm="0">
                                          <p:val>
                                            <p:fltVal val="0"/>
                                          </p:val>
                                        </p:tav>
                                        <p:tav tm="100000">
                                          <p:val>
                                            <p:strVal val="#ppt_h"/>
                                          </p:val>
                                        </p:tav>
                                      </p:tavLst>
                                    </p:anim>
                                  </p:childTnLst>
                                </p:cTn>
                              </p:par>
                            </p:childTnLst>
                          </p:cTn>
                        </p:par>
                        <p:par>
                          <p:cTn id="76" fill="hold" nodeType="afterGroup">
                            <p:stCondLst>
                              <p:cond delay="7650"/>
                            </p:stCondLst>
                            <p:childTnLst>
                              <p:par>
                                <p:cTn id="77" presetID="41" presetClass="entr" presetSubtype="0" fill="hold" nodeType="afterEffect">
                                  <p:stCondLst>
                                    <p:cond delay="0"/>
                                  </p:stCondLst>
                                  <p:iterate type="lt">
                                    <p:tmPct val="10000"/>
                                  </p:iterate>
                                  <p:childTnLst>
                                    <p:set>
                                      <p:cBhvr>
                                        <p:cTn id="78" dur="1" fill="hold">
                                          <p:stCondLst>
                                            <p:cond delay="0"/>
                                          </p:stCondLst>
                                        </p:cTn>
                                        <p:tgtEl>
                                          <p:spTgt spid="43"/>
                                        </p:tgtEl>
                                        <p:attrNameLst>
                                          <p:attrName>style.visibility</p:attrName>
                                        </p:attrNameLst>
                                      </p:cBhvr>
                                      <p:to>
                                        <p:strVal val="visible"/>
                                      </p:to>
                                    </p:set>
                                    <p:anim calcmode="lin" valueType="num">
                                      <p:cBhvr>
                                        <p:cTn id="79" dur="85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80" dur="850" fill="hold"/>
                                        <p:tgtEl>
                                          <p:spTgt spid="43"/>
                                        </p:tgtEl>
                                        <p:attrNameLst>
                                          <p:attrName>ppt_y</p:attrName>
                                        </p:attrNameLst>
                                      </p:cBhvr>
                                      <p:tavLst>
                                        <p:tav tm="0">
                                          <p:val>
                                            <p:strVal val="#ppt_y"/>
                                          </p:val>
                                        </p:tav>
                                        <p:tav tm="100000">
                                          <p:val>
                                            <p:strVal val="#ppt_y"/>
                                          </p:val>
                                        </p:tav>
                                      </p:tavLst>
                                    </p:anim>
                                    <p:anim calcmode="lin" valueType="num">
                                      <p:cBhvr>
                                        <p:cTn id="81" dur="85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82" dur="85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83" dur="850" tmFilter="0,0; .5, 1; 1, 1"/>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P spid="19" grpId="0"/>
      <p:bldP spid="20" grpId="0" animBg="1"/>
      <p:bldP spid="21" grpId="0"/>
      <p:bldP spid="22" grpId="0"/>
      <p:bldP spid="32" grpId="0"/>
      <p:bldP spid="42" grpId="0"/>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3" name="组合 2"/>
          <p:cNvGrpSpPr/>
          <p:nvPr/>
        </p:nvGrpSpPr>
        <p:grpSpPr>
          <a:xfrm>
            <a:off x="4588376" y="4216970"/>
            <a:ext cx="1374775" cy="1589088"/>
            <a:chOff x="4588376" y="3960228"/>
            <a:chExt cx="1374775" cy="1589088"/>
          </a:xfrm>
        </p:grpSpPr>
        <p:sp>
          <p:nvSpPr>
            <p:cNvPr id="4" name="Freeform 10"/>
            <p:cNvSpPr/>
            <p:nvPr/>
          </p:nvSpPr>
          <p:spPr bwMode="auto">
            <a:xfrm>
              <a:off x="4588376" y="3960228"/>
              <a:ext cx="1374775" cy="1589088"/>
            </a:xfrm>
            <a:custGeom>
              <a:gdLst>
                <a:gd name="T0" fmla="*/ 1130 w 2260"/>
                <a:gd name="T1" fmla="*/ 0 h 2609"/>
                <a:gd name="T2" fmla="*/ 1695 w 2260"/>
                <a:gd name="T3" fmla="*/ 326 h 2609"/>
                <a:gd name="T4" fmla="*/ 2260 w 2260"/>
                <a:gd name="T5" fmla="*/ 652 h 2609"/>
                <a:gd name="T6" fmla="*/ 2260 w 2260"/>
                <a:gd name="T7" fmla="*/ 1305 h 2609"/>
                <a:gd name="T8" fmla="*/ 2260 w 2260"/>
                <a:gd name="T9" fmla="*/ 1957 h 2609"/>
                <a:gd name="T10" fmla="*/ 1695 w 2260"/>
                <a:gd name="T11" fmla="*/ 2283 h 2609"/>
                <a:gd name="T12" fmla="*/ 1130 w 2260"/>
                <a:gd name="T13" fmla="*/ 2609 h 2609"/>
                <a:gd name="T14" fmla="*/ 565 w 2260"/>
                <a:gd name="T15" fmla="*/ 2283 h 2609"/>
                <a:gd name="T16" fmla="*/ 0 w 2260"/>
                <a:gd name="T17" fmla="*/ 1957 h 2609"/>
                <a:gd name="T18" fmla="*/ 0 w 2260"/>
                <a:gd name="T19" fmla="*/ 1305 h 2609"/>
                <a:gd name="T20" fmla="*/ 0 w 2260"/>
                <a:gd name="T21" fmla="*/ 652 h 2609"/>
                <a:gd name="T22" fmla="*/ 565 w 2260"/>
                <a:gd name="T23" fmla="*/ 326 h 2609"/>
                <a:gd name="T24" fmla="*/ 1130 w 2260"/>
                <a:gd name="T25" fmla="*/ 0 h 260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09">
                  <a:moveTo>
                    <a:pt x="1130" y="0"/>
                  </a:moveTo>
                  <a:lnTo>
                    <a:pt x="1695" y="326"/>
                  </a:lnTo>
                  <a:lnTo>
                    <a:pt x="2260" y="652"/>
                  </a:lnTo>
                  <a:lnTo>
                    <a:pt x="2260" y="1305"/>
                  </a:lnTo>
                  <a:lnTo>
                    <a:pt x="2260" y="1957"/>
                  </a:lnTo>
                  <a:lnTo>
                    <a:pt x="1695" y="2283"/>
                  </a:lnTo>
                  <a:lnTo>
                    <a:pt x="1130" y="2609"/>
                  </a:lnTo>
                  <a:lnTo>
                    <a:pt x="565" y="2283"/>
                  </a:lnTo>
                  <a:lnTo>
                    <a:pt x="0" y="1957"/>
                  </a:lnTo>
                  <a:lnTo>
                    <a:pt x="0" y="1305"/>
                  </a:lnTo>
                  <a:lnTo>
                    <a:pt x="0" y="652"/>
                  </a:lnTo>
                  <a:lnTo>
                    <a:pt x="565" y="326"/>
                  </a:lnTo>
                  <a:lnTo>
                    <a:pt x="1130" y="0"/>
                  </a:lnTo>
                  <a:close/>
                </a:path>
              </a:pathLst>
            </a:custGeom>
            <a:solidFill>
              <a:schemeClr val="accent2">
                <a:lumMod val="95000"/>
                <a:alpha val="30000"/>
              </a:schemeClr>
            </a:solidFill>
            <a:ln>
              <a:noFill/>
            </a:ln>
          </p:spPr>
          <p:txBody>
            <a:bodyPr vert="horz" wrap="square" lIns="91440" tIns="45720" rIns="91440" bIns="45720" numCol="1" anchor="t" anchorCtr="0" compatLnSpc="1"/>
            <a:lstStyle/>
            <a:p>
              <a:endParaRPr lang="zh-CN" altLang="en-US">
                <a:solidFill>
                  <a:srgbClr val="F2F2F2"/>
                </a:solidFill>
              </a:endParaRPr>
            </a:p>
          </p:txBody>
        </p:sp>
        <p:sp>
          <p:nvSpPr>
            <p:cNvPr id="5" name="Freeform 12"/>
            <p:cNvSpPr>
              <a:spLocks noEditPoints="1"/>
            </p:cNvSpPr>
            <p:nvPr/>
          </p:nvSpPr>
          <p:spPr bwMode="auto">
            <a:xfrm>
              <a:off x="4993188" y="4504740"/>
              <a:ext cx="598488" cy="446088"/>
            </a:xfrm>
            <a:custGeom>
              <a:gdLst>
                <a:gd name="T0" fmla="*/ 201 w 983"/>
                <a:gd name="T1" fmla="*/ 386 h 731"/>
                <a:gd name="T2" fmla="*/ 359 w 983"/>
                <a:gd name="T3" fmla="*/ 110 h 731"/>
                <a:gd name="T4" fmla="*/ 398 w 983"/>
                <a:gd name="T5" fmla="*/ 64 h 731"/>
                <a:gd name="T6" fmla="*/ 759 w 983"/>
                <a:gd name="T7" fmla="*/ 93 h 731"/>
                <a:gd name="T8" fmla="*/ 738 w 983"/>
                <a:gd name="T9" fmla="*/ 49 h 731"/>
                <a:gd name="T10" fmla="*/ 821 w 983"/>
                <a:gd name="T11" fmla="*/ 24 h 731"/>
                <a:gd name="T12" fmla="*/ 877 w 983"/>
                <a:gd name="T13" fmla="*/ 27 h 731"/>
                <a:gd name="T14" fmla="*/ 859 w 983"/>
                <a:gd name="T15" fmla="*/ 109 h 731"/>
                <a:gd name="T16" fmla="*/ 830 w 983"/>
                <a:gd name="T17" fmla="*/ 154 h 731"/>
                <a:gd name="T18" fmla="*/ 623 w 983"/>
                <a:gd name="T19" fmla="*/ 344 h 731"/>
                <a:gd name="T20" fmla="*/ 622 w 983"/>
                <a:gd name="T21" fmla="*/ 345 h 731"/>
                <a:gd name="T22" fmla="*/ 952 w 983"/>
                <a:gd name="T23" fmla="*/ 670 h 731"/>
                <a:gd name="T24" fmla="*/ 952 w 983"/>
                <a:gd name="T25" fmla="*/ 731 h 731"/>
                <a:gd name="T26" fmla="*/ 763 w 983"/>
                <a:gd name="T27" fmla="*/ 731 h 731"/>
                <a:gd name="T28" fmla="*/ 558 w 983"/>
                <a:gd name="T29" fmla="*/ 731 h 731"/>
                <a:gd name="T30" fmla="*/ 353 w 983"/>
                <a:gd name="T31" fmla="*/ 731 h 731"/>
                <a:gd name="T32" fmla="*/ 148 w 983"/>
                <a:gd name="T33" fmla="*/ 731 h 731"/>
                <a:gd name="T34" fmla="*/ 0 w 983"/>
                <a:gd name="T35" fmla="*/ 701 h 731"/>
                <a:gd name="T36" fmla="*/ 31 w 983"/>
                <a:gd name="T37" fmla="*/ 0 h 731"/>
                <a:gd name="T38" fmla="*/ 62 w 983"/>
                <a:gd name="T39" fmla="*/ 670 h 731"/>
                <a:gd name="T40" fmla="*/ 148 w 983"/>
                <a:gd name="T41" fmla="*/ 530 h 731"/>
                <a:gd name="T42" fmla="*/ 236 w 983"/>
                <a:gd name="T43" fmla="*/ 499 h 731"/>
                <a:gd name="T44" fmla="*/ 267 w 983"/>
                <a:gd name="T45" fmla="*/ 670 h 731"/>
                <a:gd name="T46" fmla="*/ 353 w 983"/>
                <a:gd name="T47" fmla="*/ 316 h 731"/>
                <a:gd name="T48" fmla="*/ 441 w 983"/>
                <a:gd name="T49" fmla="*/ 286 h 731"/>
                <a:gd name="T50" fmla="*/ 472 w 983"/>
                <a:gd name="T51" fmla="*/ 670 h 731"/>
                <a:gd name="T52" fmla="*/ 558 w 983"/>
                <a:gd name="T53" fmla="*/ 421 h 731"/>
                <a:gd name="T54" fmla="*/ 646 w 983"/>
                <a:gd name="T55" fmla="*/ 390 h 731"/>
                <a:gd name="T56" fmla="*/ 677 w 983"/>
                <a:gd name="T57" fmla="*/ 670 h 731"/>
                <a:gd name="T58" fmla="*/ 763 w 983"/>
                <a:gd name="T59" fmla="*/ 245 h 731"/>
                <a:gd name="T60" fmla="*/ 851 w 983"/>
                <a:gd name="T61" fmla="*/ 214 h 731"/>
                <a:gd name="T62" fmla="*/ 881 w 983"/>
                <a:gd name="T63" fmla="*/ 670 h 73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3" h="731">
                  <a:moveTo>
                    <a:pt x="404" y="154"/>
                  </a:moveTo>
                  <a:lnTo>
                    <a:pt x="201" y="386"/>
                  </a:lnTo>
                  <a:lnTo>
                    <a:pt x="153" y="345"/>
                  </a:lnTo>
                  <a:lnTo>
                    <a:pt x="359" y="110"/>
                  </a:lnTo>
                  <a:lnTo>
                    <a:pt x="359" y="110"/>
                  </a:lnTo>
                  <a:lnTo>
                    <a:pt x="398" y="64"/>
                  </a:lnTo>
                  <a:lnTo>
                    <a:pt x="616" y="255"/>
                  </a:lnTo>
                  <a:lnTo>
                    <a:pt x="759" y="93"/>
                  </a:lnTo>
                  <a:lnTo>
                    <a:pt x="734" y="71"/>
                  </a:lnTo>
                  <a:cubicBezTo>
                    <a:pt x="724" y="63"/>
                    <a:pt x="726" y="53"/>
                    <a:pt x="738" y="49"/>
                  </a:cubicBezTo>
                  <a:lnTo>
                    <a:pt x="777" y="37"/>
                  </a:lnTo>
                  <a:cubicBezTo>
                    <a:pt x="789" y="34"/>
                    <a:pt x="809" y="27"/>
                    <a:pt x="821" y="24"/>
                  </a:cubicBezTo>
                  <a:lnTo>
                    <a:pt x="860" y="12"/>
                  </a:lnTo>
                  <a:cubicBezTo>
                    <a:pt x="872" y="8"/>
                    <a:pt x="880" y="15"/>
                    <a:pt x="877" y="27"/>
                  </a:cubicBezTo>
                  <a:lnTo>
                    <a:pt x="869" y="65"/>
                  </a:lnTo>
                  <a:cubicBezTo>
                    <a:pt x="866" y="77"/>
                    <a:pt x="862" y="97"/>
                    <a:pt x="859" y="109"/>
                  </a:cubicBezTo>
                  <a:lnTo>
                    <a:pt x="851" y="147"/>
                  </a:lnTo>
                  <a:cubicBezTo>
                    <a:pt x="849" y="159"/>
                    <a:pt x="839" y="162"/>
                    <a:pt x="830" y="154"/>
                  </a:cubicBezTo>
                  <a:lnTo>
                    <a:pt x="807" y="134"/>
                  </a:lnTo>
                  <a:lnTo>
                    <a:pt x="623" y="344"/>
                  </a:lnTo>
                  <a:lnTo>
                    <a:pt x="623" y="344"/>
                  </a:lnTo>
                  <a:lnTo>
                    <a:pt x="622" y="345"/>
                  </a:lnTo>
                  <a:lnTo>
                    <a:pt x="404" y="154"/>
                  </a:lnTo>
                  <a:close/>
                  <a:moveTo>
                    <a:pt x="952" y="670"/>
                  </a:moveTo>
                  <a:cubicBezTo>
                    <a:pt x="969" y="670"/>
                    <a:pt x="983" y="684"/>
                    <a:pt x="983" y="701"/>
                  </a:cubicBezTo>
                  <a:cubicBezTo>
                    <a:pt x="983" y="718"/>
                    <a:pt x="969" y="731"/>
                    <a:pt x="952" y="731"/>
                  </a:cubicBezTo>
                  <a:lnTo>
                    <a:pt x="881" y="731"/>
                  </a:lnTo>
                  <a:lnTo>
                    <a:pt x="763" y="731"/>
                  </a:lnTo>
                  <a:lnTo>
                    <a:pt x="677" y="731"/>
                  </a:lnTo>
                  <a:lnTo>
                    <a:pt x="558" y="731"/>
                  </a:lnTo>
                  <a:lnTo>
                    <a:pt x="472" y="731"/>
                  </a:lnTo>
                  <a:lnTo>
                    <a:pt x="353" y="731"/>
                  </a:lnTo>
                  <a:lnTo>
                    <a:pt x="267" y="731"/>
                  </a:lnTo>
                  <a:lnTo>
                    <a:pt x="148" y="731"/>
                  </a:lnTo>
                  <a:lnTo>
                    <a:pt x="32" y="731"/>
                  </a:lnTo>
                  <a:cubicBezTo>
                    <a:pt x="14" y="731"/>
                    <a:pt x="0" y="718"/>
                    <a:pt x="0" y="701"/>
                  </a:cubicBezTo>
                  <a:lnTo>
                    <a:pt x="0" y="31"/>
                  </a:lnTo>
                  <a:cubicBezTo>
                    <a:pt x="0" y="14"/>
                    <a:pt x="14" y="0"/>
                    <a:pt x="31" y="0"/>
                  </a:cubicBezTo>
                  <a:cubicBezTo>
                    <a:pt x="48" y="0"/>
                    <a:pt x="62" y="14"/>
                    <a:pt x="62" y="31"/>
                  </a:cubicBezTo>
                  <a:lnTo>
                    <a:pt x="62" y="670"/>
                  </a:lnTo>
                  <a:lnTo>
                    <a:pt x="148" y="670"/>
                  </a:lnTo>
                  <a:lnTo>
                    <a:pt x="148" y="530"/>
                  </a:lnTo>
                  <a:cubicBezTo>
                    <a:pt x="148" y="513"/>
                    <a:pt x="162" y="499"/>
                    <a:pt x="179" y="499"/>
                  </a:cubicBezTo>
                  <a:lnTo>
                    <a:pt x="236" y="499"/>
                  </a:lnTo>
                  <a:cubicBezTo>
                    <a:pt x="253" y="499"/>
                    <a:pt x="267" y="513"/>
                    <a:pt x="267" y="530"/>
                  </a:cubicBezTo>
                  <a:lnTo>
                    <a:pt x="267" y="670"/>
                  </a:lnTo>
                  <a:lnTo>
                    <a:pt x="353" y="670"/>
                  </a:lnTo>
                  <a:lnTo>
                    <a:pt x="353" y="316"/>
                  </a:lnTo>
                  <a:cubicBezTo>
                    <a:pt x="353" y="299"/>
                    <a:pt x="367" y="286"/>
                    <a:pt x="384" y="286"/>
                  </a:cubicBezTo>
                  <a:lnTo>
                    <a:pt x="441" y="286"/>
                  </a:lnTo>
                  <a:cubicBezTo>
                    <a:pt x="458" y="286"/>
                    <a:pt x="472" y="299"/>
                    <a:pt x="472" y="316"/>
                  </a:cubicBezTo>
                  <a:lnTo>
                    <a:pt x="472" y="670"/>
                  </a:lnTo>
                  <a:lnTo>
                    <a:pt x="558" y="670"/>
                  </a:lnTo>
                  <a:lnTo>
                    <a:pt x="558" y="421"/>
                  </a:lnTo>
                  <a:cubicBezTo>
                    <a:pt x="558" y="404"/>
                    <a:pt x="572" y="390"/>
                    <a:pt x="589" y="390"/>
                  </a:cubicBezTo>
                  <a:lnTo>
                    <a:pt x="646" y="390"/>
                  </a:lnTo>
                  <a:cubicBezTo>
                    <a:pt x="663" y="390"/>
                    <a:pt x="677" y="404"/>
                    <a:pt x="677" y="421"/>
                  </a:cubicBezTo>
                  <a:lnTo>
                    <a:pt x="677" y="670"/>
                  </a:lnTo>
                  <a:lnTo>
                    <a:pt x="763" y="670"/>
                  </a:lnTo>
                  <a:lnTo>
                    <a:pt x="763" y="245"/>
                  </a:lnTo>
                  <a:cubicBezTo>
                    <a:pt x="763" y="228"/>
                    <a:pt x="776" y="214"/>
                    <a:pt x="793" y="214"/>
                  </a:cubicBezTo>
                  <a:lnTo>
                    <a:pt x="851" y="214"/>
                  </a:lnTo>
                  <a:cubicBezTo>
                    <a:pt x="868" y="214"/>
                    <a:pt x="881" y="228"/>
                    <a:pt x="881" y="245"/>
                  </a:cubicBezTo>
                  <a:lnTo>
                    <a:pt x="881" y="670"/>
                  </a:lnTo>
                  <a:lnTo>
                    <a:pt x="952" y="670"/>
                  </a:lnTo>
                  <a:close/>
                </a:path>
              </a:pathLst>
            </a:custGeom>
            <a:solidFill>
              <a:schemeClr val="bg1">
                <a:lumMod val="95000"/>
              </a:schemeClr>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srgbClr val="F2F2F2"/>
                </a:solidFill>
              </a:endParaRPr>
            </a:p>
          </p:txBody>
        </p:sp>
      </p:grpSp>
      <p:grpSp>
        <p:nvGrpSpPr>
          <p:cNvPr id="6" name="组合 5"/>
          <p:cNvGrpSpPr/>
          <p:nvPr/>
        </p:nvGrpSpPr>
        <p:grpSpPr>
          <a:xfrm>
            <a:off x="6729913" y="2985070"/>
            <a:ext cx="1376363" cy="1587500"/>
            <a:chOff x="6729913" y="2728328"/>
            <a:chExt cx="1376363" cy="1587500"/>
          </a:xfrm>
        </p:grpSpPr>
        <p:sp>
          <p:nvSpPr>
            <p:cNvPr id="7" name="Freeform 6"/>
            <p:cNvSpPr/>
            <p:nvPr/>
          </p:nvSpPr>
          <p:spPr bwMode="auto">
            <a:xfrm>
              <a:off x="6729913" y="2728328"/>
              <a:ext cx="1376363" cy="1587500"/>
            </a:xfrm>
            <a:custGeom>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chemeClr val="accent2">
                <a:lumMod val="95000"/>
                <a:alpha val="30000"/>
              </a:schemeClr>
            </a:solidFill>
            <a:ln w="19050">
              <a:noFill/>
            </a:ln>
          </p:spPr>
          <p:txBody>
            <a:bodyPr vert="horz" wrap="square" lIns="91440" tIns="45720" rIns="91440" bIns="45720" numCol="1" anchor="t" anchorCtr="0" compatLnSpc="1"/>
            <a:lstStyle/>
            <a:p>
              <a:endParaRPr lang="zh-CN" altLang="en-US">
                <a:solidFill>
                  <a:srgbClr val="F2F2F2"/>
                </a:solidFill>
              </a:endParaRPr>
            </a:p>
          </p:txBody>
        </p:sp>
        <p:sp>
          <p:nvSpPr>
            <p:cNvPr id="8" name="Freeform 13"/>
            <p:cNvSpPr>
              <a:spLocks noEditPoints="1"/>
            </p:cNvSpPr>
            <p:nvPr/>
          </p:nvSpPr>
          <p:spPr bwMode="auto">
            <a:xfrm>
              <a:off x="7158538" y="3222040"/>
              <a:ext cx="612775" cy="604838"/>
            </a:xfrm>
            <a:custGeom>
              <a:gdLst>
                <a:gd name="T0" fmla="*/ 909 w 1006"/>
                <a:gd name="T1" fmla="*/ 858 h 995"/>
                <a:gd name="T2" fmla="*/ 805 w 1006"/>
                <a:gd name="T3" fmla="*/ 858 h 995"/>
                <a:gd name="T4" fmla="*/ 969 w 1006"/>
                <a:gd name="T5" fmla="*/ 97 h 995"/>
                <a:gd name="T6" fmla="*/ 834 w 1006"/>
                <a:gd name="T7" fmla="*/ 0 h 995"/>
                <a:gd name="T8" fmla="*/ 472 w 1006"/>
                <a:gd name="T9" fmla="*/ 323 h 995"/>
                <a:gd name="T10" fmla="*/ 421 w 1006"/>
                <a:gd name="T11" fmla="*/ 397 h 995"/>
                <a:gd name="T12" fmla="*/ 376 w 1006"/>
                <a:gd name="T13" fmla="*/ 419 h 995"/>
                <a:gd name="T14" fmla="*/ 381 w 1006"/>
                <a:gd name="T15" fmla="*/ 556 h 995"/>
                <a:gd name="T16" fmla="*/ 89 w 1006"/>
                <a:gd name="T17" fmla="*/ 810 h 995"/>
                <a:gd name="T18" fmla="*/ 57 w 1006"/>
                <a:gd name="T19" fmla="*/ 995 h 995"/>
                <a:gd name="T20" fmla="*/ 208 w 1006"/>
                <a:gd name="T21" fmla="*/ 844 h 995"/>
                <a:gd name="T22" fmla="*/ 445 w 1006"/>
                <a:gd name="T23" fmla="*/ 621 h 995"/>
                <a:gd name="T24" fmla="*/ 578 w 1006"/>
                <a:gd name="T25" fmla="*/ 621 h 995"/>
                <a:gd name="T26" fmla="*/ 616 w 1006"/>
                <a:gd name="T27" fmla="*/ 537 h 995"/>
                <a:gd name="T28" fmla="*/ 674 w 1006"/>
                <a:gd name="T29" fmla="*/ 525 h 995"/>
                <a:gd name="T30" fmla="*/ 969 w 1006"/>
                <a:gd name="T31" fmla="*/ 97 h 995"/>
                <a:gd name="T32" fmla="*/ 392 w 1006"/>
                <a:gd name="T33" fmla="*/ 325 h 995"/>
                <a:gd name="T34" fmla="*/ 404 w 1006"/>
                <a:gd name="T35" fmla="*/ 312 h 995"/>
                <a:gd name="T36" fmla="*/ 436 w 1006"/>
                <a:gd name="T37" fmla="*/ 281 h 995"/>
                <a:gd name="T38" fmla="*/ 215 w 1006"/>
                <a:gd name="T39" fmla="*/ 1 h 995"/>
                <a:gd name="T40" fmla="*/ 280 w 1006"/>
                <a:gd name="T41" fmla="*/ 160 h 995"/>
                <a:gd name="T42" fmla="*/ 21 w 1006"/>
                <a:gd name="T43" fmla="*/ 195 h 995"/>
                <a:gd name="T44" fmla="*/ 232 w 1006"/>
                <a:gd name="T45" fmla="*/ 447 h 995"/>
                <a:gd name="T46" fmla="*/ 303 w 1006"/>
                <a:gd name="T47" fmla="*/ 433 h 995"/>
                <a:gd name="T48" fmla="*/ 363 w 1006"/>
                <a:gd name="T49" fmla="*/ 354 h 995"/>
                <a:gd name="T50" fmla="*/ 672 w 1006"/>
                <a:gd name="T51" fmla="*/ 606 h 995"/>
                <a:gd name="T52" fmla="*/ 617 w 1006"/>
                <a:gd name="T53" fmla="*/ 660 h 995"/>
                <a:gd name="T54" fmla="*/ 741 w 1006"/>
                <a:gd name="T55" fmla="*/ 871 h 995"/>
                <a:gd name="T56" fmla="*/ 869 w 1006"/>
                <a:gd name="T57" fmla="*/ 995 h 995"/>
                <a:gd name="T58" fmla="*/ 980 w 1006"/>
                <a:gd name="T59" fmla="*/ 825 h 995"/>
                <a:gd name="T60" fmla="*/ 702 w 1006"/>
                <a:gd name="T61" fmla="*/ 576 h 995"/>
                <a:gd name="T62" fmla="*/ 658 w 1006"/>
                <a:gd name="T63" fmla="*/ 579 h 99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4" h="995">
                  <a:moveTo>
                    <a:pt x="857" y="806"/>
                  </a:moveTo>
                  <a:cubicBezTo>
                    <a:pt x="886" y="806"/>
                    <a:pt x="909" y="829"/>
                    <a:pt x="909" y="858"/>
                  </a:cubicBezTo>
                  <a:cubicBezTo>
                    <a:pt x="909" y="887"/>
                    <a:pt x="886" y="910"/>
                    <a:pt x="857" y="910"/>
                  </a:cubicBezTo>
                  <a:cubicBezTo>
                    <a:pt x="828" y="910"/>
                    <a:pt x="805" y="887"/>
                    <a:pt x="805" y="858"/>
                  </a:cubicBezTo>
                  <a:cubicBezTo>
                    <a:pt x="805" y="829"/>
                    <a:pt x="828" y="806"/>
                    <a:pt x="857" y="806"/>
                  </a:cubicBezTo>
                  <a:close/>
                  <a:moveTo>
                    <a:pt x="969" y="97"/>
                  </a:moveTo>
                  <a:lnTo>
                    <a:pt x="900" y="28"/>
                  </a:lnTo>
                  <a:cubicBezTo>
                    <a:pt x="882" y="9"/>
                    <a:pt x="858" y="0"/>
                    <a:pt x="834" y="0"/>
                  </a:cubicBezTo>
                  <a:cubicBezTo>
                    <a:pt x="810" y="0"/>
                    <a:pt x="786" y="9"/>
                    <a:pt x="767" y="28"/>
                  </a:cubicBezTo>
                  <a:lnTo>
                    <a:pt x="472" y="323"/>
                  </a:lnTo>
                  <a:cubicBezTo>
                    <a:pt x="481" y="340"/>
                    <a:pt x="475" y="367"/>
                    <a:pt x="460" y="381"/>
                  </a:cubicBezTo>
                  <a:cubicBezTo>
                    <a:pt x="451" y="391"/>
                    <a:pt x="435" y="397"/>
                    <a:pt x="421" y="397"/>
                  </a:cubicBezTo>
                  <a:cubicBezTo>
                    <a:pt x="414" y="397"/>
                    <a:pt x="408" y="396"/>
                    <a:pt x="402" y="393"/>
                  </a:cubicBezTo>
                  <a:lnTo>
                    <a:pt x="376" y="419"/>
                  </a:lnTo>
                  <a:cubicBezTo>
                    <a:pt x="340" y="455"/>
                    <a:pt x="340" y="515"/>
                    <a:pt x="376" y="552"/>
                  </a:cubicBezTo>
                  <a:lnTo>
                    <a:pt x="381" y="556"/>
                  </a:lnTo>
                  <a:lnTo>
                    <a:pt x="151" y="787"/>
                  </a:lnTo>
                  <a:lnTo>
                    <a:pt x="89" y="810"/>
                  </a:lnTo>
                  <a:lnTo>
                    <a:pt x="0" y="938"/>
                  </a:lnTo>
                  <a:lnTo>
                    <a:pt x="57" y="995"/>
                  </a:lnTo>
                  <a:lnTo>
                    <a:pt x="185" y="906"/>
                  </a:lnTo>
                  <a:lnTo>
                    <a:pt x="208" y="844"/>
                  </a:lnTo>
                  <a:lnTo>
                    <a:pt x="439" y="614"/>
                  </a:lnTo>
                  <a:lnTo>
                    <a:pt x="445" y="621"/>
                  </a:lnTo>
                  <a:cubicBezTo>
                    <a:pt x="464" y="639"/>
                    <a:pt x="488" y="648"/>
                    <a:pt x="512" y="648"/>
                  </a:cubicBezTo>
                  <a:cubicBezTo>
                    <a:pt x="536" y="648"/>
                    <a:pt x="560" y="639"/>
                    <a:pt x="578" y="621"/>
                  </a:cubicBezTo>
                  <a:lnTo>
                    <a:pt x="604" y="595"/>
                  </a:lnTo>
                  <a:cubicBezTo>
                    <a:pt x="596" y="577"/>
                    <a:pt x="602" y="551"/>
                    <a:pt x="616" y="537"/>
                  </a:cubicBezTo>
                  <a:cubicBezTo>
                    <a:pt x="626" y="527"/>
                    <a:pt x="642" y="521"/>
                    <a:pt x="656" y="521"/>
                  </a:cubicBezTo>
                  <a:cubicBezTo>
                    <a:pt x="662" y="521"/>
                    <a:pt x="669" y="522"/>
                    <a:pt x="674" y="525"/>
                  </a:cubicBezTo>
                  <a:lnTo>
                    <a:pt x="969" y="230"/>
                  </a:lnTo>
                  <a:cubicBezTo>
                    <a:pt x="1006" y="193"/>
                    <a:pt x="1006" y="133"/>
                    <a:pt x="969" y="97"/>
                  </a:cubicBezTo>
                  <a:close/>
                  <a:moveTo>
                    <a:pt x="363" y="354"/>
                  </a:moveTo>
                  <a:lnTo>
                    <a:pt x="392" y="325"/>
                  </a:lnTo>
                  <a:lnTo>
                    <a:pt x="418" y="338"/>
                  </a:lnTo>
                  <a:lnTo>
                    <a:pt x="404" y="312"/>
                  </a:lnTo>
                  <a:lnTo>
                    <a:pt x="433" y="284"/>
                  </a:lnTo>
                  <a:lnTo>
                    <a:pt x="436" y="281"/>
                  </a:lnTo>
                  <a:cubicBezTo>
                    <a:pt x="442" y="264"/>
                    <a:pt x="446" y="248"/>
                    <a:pt x="446" y="233"/>
                  </a:cubicBezTo>
                  <a:cubicBezTo>
                    <a:pt x="446" y="115"/>
                    <a:pt x="333" y="0"/>
                    <a:pt x="215" y="1"/>
                  </a:cubicBezTo>
                  <a:cubicBezTo>
                    <a:pt x="214" y="1"/>
                    <a:pt x="201" y="15"/>
                    <a:pt x="193" y="22"/>
                  </a:cubicBezTo>
                  <a:cubicBezTo>
                    <a:pt x="288" y="117"/>
                    <a:pt x="280" y="102"/>
                    <a:pt x="280" y="160"/>
                  </a:cubicBezTo>
                  <a:cubicBezTo>
                    <a:pt x="280" y="207"/>
                    <a:pt x="205" y="282"/>
                    <a:pt x="159" y="282"/>
                  </a:cubicBezTo>
                  <a:cubicBezTo>
                    <a:pt x="99" y="282"/>
                    <a:pt x="118" y="291"/>
                    <a:pt x="21" y="195"/>
                  </a:cubicBezTo>
                  <a:cubicBezTo>
                    <a:pt x="14" y="202"/>
                    <a:pt x="0" y="215"/>
                    <a:pt x="0" y="216"/>
                  </a:cubicBezTo>
                  <a:cubicBezTo>
                    <a:pt x="2" y="334"/>
                    <a:pt x="113" y="447"/>
                    <a:pt x="232" y="447"/>
                  </a:cubicBezTo>
                  <a:cubicBezTo>
                    <a:pt x="253" y="447"/>
                    <a:pt x="276" y="440"/>
                    <a:pt x="299" y="429"/>
                  </a:cubicBezTo>
                  <a:lnTo>
                    <a:pt x="303" y="433"/>
                  </a:lnTo>
                  <a:cubicBezTo>
                    <a:pt x="310" y="414"/>
                    <a:pt x="322" y="395"/>
                    <a:pt x="337" y="380"/>
                  </a:cubicBezTo>
                  <a:lnTo>
                    <a:pt x="363" y="354"/>
                  </a:lnTo>
                  <a:close/>
                  <a:moveTo>
                    <a:pt x="658" y="579"/>
                  </a:moveTo>
                  <a:lnTo>
                    <a:pt x="672" y="606"/>
                  </a:lnTo>
                  <a:lnTo>
                    <a:pt x="644" y="634"/>
                  </a:lnTo>
                  <a:lnTo>
                    <a:pt x="617" y="660"/>
                  </a:lnTo>
                  <a:cubicBezTo>
                    <a:pt x="602" y="675"/>
                    <a:pt x="584" y="687"/>
                    <a:pt x="564" y="694"/>
                  </a:cubicBezTo>
                  <a:lnTo>
                    <a:pt x="741" y="871"/>
                  </a:lnTo>
                  <a:lnTo>
                    <a:pt x="824" y="983"/>
                  </a:lnTo>
                  <a:lnTo>
                    <a:pt x="869" y="995"/>
                  </a:lnTo>
                  <a:lnTo>
                    <a:pt x="992" y="871"/>
                  </a:lnTo>
                  <a:lnTo>
                    <a:pt x="980" y="825"/>
                  </a:lnTo>
                  <a:lnTo>
                    <a:pt x="869" y="743"/>
                  </a:lnTo>
                  <a:lnTo>
                    <a:pt x="702" y="576"/>
                  </a:lnTo>
                  <a:lnTo>
                    <a:pt x="685" y="592"/>
                  </a:lnTo>
                  <a:lnTo>
                    <a:pt x="658" y="579"/>
                  </a:lnTo>
                  <a:close/>
                </a:path>
              </a:pathLst>
            </a:custGeom>
            <a:solidFill>
              <a:schemeClr val="bg1">
                <a:lumMod val="95000"/>
              </a:schemeClr>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srgbClr val="F2F2F2"/>
                </a:solidFill>
              </a:endParaRPr>
            </a:p>
          </p:txBody>
        </p:sp>
      </p:grpSp>
      <p:grpSp>
        <p:nvGrpSpPr>
          <p:cNvPr id="9" name="组合 8"/>
          <p:cNvGrpSpPr/>
          <p:nvPr/>
        </p:nvGrpSpPr>
        <p:grpSpPr>
          <a:xfrm>
            <a:off x="4588376" y="1745232"/>
            <a:ext cx="1374775" cy="1589088"/>
            <a:chOff x="4588376" y="1488490"/>
            <a:chExt cx="1374775" cy="1589088"/>
          </a:xfrm>
        </p:grpSpPr>
        <p:sp>
          <p:nvSpPr>
            <p:cNvPr id="10" name="Freeform 8"/>
            <p:cNvSpPr/>
            <p:nvPr/>
          </p:nvSpPr>
          <p:spPr bwMode="auto">
            <a:xfrm>
              <a:off x="4588376" y="1488490"/>
              <a:ext cx="1374775" cy="1589088"/>
            </a:xfrm>
            <a:custGeom>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chemeClr val="accent2">
                <a:lumMod val="95000"/>
                <a:alpha val="30000"/>
              </a:schemeClr>
            </a:solidFill>
            <a:ln>
              <a:noFill/>
            </a:ln>
          </p:spPr>
          <p:txBody>
            <a:bodyPr vert="horz" wrap="square" lIns="91440" tIns="45720" rIns="91440" bIns="45720" numCol="1" anchor="t" anchorCtr="0" compatLnSpc="1"/>
            <a:lstStyle/>
            <a:p>
              <a:endParaRPr lang="zh-CN" altLang="en-US">
                <a:solidFill>
                  <a:srgbClr val="F2F2F2"/>
                </a:solidFill>
              </a:endParaRPr>
            </a:p>
          </p:txBody>
        </p:sp>
        <p:sp>
          <p:nvSpPr>
            <p:cNvPr id="11" name="Freeform 14"/>
            <p:cNvSpPr>
              <a:spLocks noEditPoints="1"/>
            </p:cNvSpPr>
            <p:nvPr/>
          </p:nvSpPr>
          <p:spPr bwMode="auto">
            <a:xfrm>
              <a:off x="5077326" y="1918703"/>
              <a:ext cx="439738" cy="600075"/>
            </a:xfrm>
            <a:custGeom>
              <a:gdLst>
                <a:gd name="T0" fmla="*/ 95 w 723"/>
                <a:gd name="T1" fmla="*/ 160 h 986"/>
                <a:gd name="T2" fmla="*/ 80 w 723"/>
                <a:gd name="T3" fmla="*/ 986 h 986"/>
                <a:gd name="T4" fmla="*/ 723 w 723"/>
                <a:gd name="T5" fmla="*/ 242 h 986"/>
                <a:gd name="T6" fmla="*/ 668 w 723"/>
                <a:gd name="T7" fmla="*/ 260 h 986"/>
                <a:gd name="T8" fmla="*/ 83 w 723"/>
                <a:gd name="T9" fmla="*/ 929 h 986"/>
                <a:gd name="T10" fmla="*/ 313 w 723"/>
                <a:gd name="T11" fmla="*/ 105 h 986"/>
                <a:gd name="T12" fmla="*/ 410 w 723"/>
                <a:gd name="T13" fmla="*/ 105 h 986"/>
                <a:gd name="T14" fmla="*/ 360 w 723"/>
                <a:gd name="T15" fmla="*/ 157 h 986"/>
                <a:gd name="T16" fmla="*/ 253 w 723"/>
                <a:gd name="T17" fmla="*/ 107 h 986"/>
                <a:gd name="T18" fmla="*/ 133 w 723"/>
                <a:gd name="T19" fmla="*/ 250 h 986"/>
                <a:gd name="T20" fmla="*/ 590 w 723"/>
                <a:gd name="T21" fmla="*/ 250 h 986"/>
                <a:gd name="T22" fmla="*/ 470 w 723"/>
                <a:gd name="T23" fmla="*/ 107 h 986"/>
                <a:gd name="T24" fmla="*/ 253 w 723"/>
                <a:gd name="T25" fmla="*/ 107 h 986"/>
                <a:gd name="T26" fmla="*/ 255 w 723"/>
                <a:gd name="T27" fmla="*/ 749 h 986"/>
                <a:gd name="T28" fmla="*/ 175 w 723"/>
                <a:gd name="T29" fmla="*/ 771 h 986"/>
                <a:gd name="T30" fmla="*/ 158 w 723"/>
                <a:gd name="T31" fmla="*/ 789 h 986"/>
                <a:gd name="T32" fmla="*/ 255 w 723"/>
                <a:gd name="T33" fmla="*/ 796 h 986"/>
                <a:gd name="T34" fmla="*/ 153 w 723"/>
                <a:gd name="T35" fmla="*/ 846 h 986"/>
                <a:gd name="T36" fmla="*/ 280 w 723"/>
                <a:gd name="T37" fmla="*/ 784 h 986"/>
                <a:gd name="T38" fmla="*/ 280 w 723"/>
                <a:gd name="T39" fmla="*/ 744 h 986"/>
                <a:gd name="T40" fmla="*/ 128 w 723"/>
                <a:gd name="T41" fmla="*/ 751 h 986"/>
                <a:gd name="T42" fmla="*/ 248 w 723"/>
                <a:gd name="T43" fmla="*/ 879 h 986"/>
                <a:gd name="T44" fmla="*/ 248 w 723"/>
                <a:gd name="T45" fmla="*/ 387 h 986"/>
                <a:gd name="T46" fmla="*/ 175 w 723"/>
                <a:gd name="T47" fmla="*/ 409 h 986"/>
                <a:gd name="T48" fmla="*/ 200 w 723"/>
                <a:gd name="T49" fmla="*/ 474 h 986"/>
                <a:gd name="T50" fmla="*/ 153 w 723"/>
                <a:gd name="T51" fmla="*/ 492 h 986"/>
                <a:gd name="T52" fmla="*/ 248 w 723"/>
                <a:gd name="T53" fmla="*/ 362 h 986"/>
                <a:gd name="T54" fmla="*/ 128 w 723"/>
                <a:gd name="T55" fmla="*/ 489 h 986"/>
                <a:gd name="T56" fmla="*/ 279 w 723"/>
                <a:gd name="T57" fmla="*/ 416 h 986"/>
                <a:gd name="T58" fmla="*/ 278 w 723"/>
                <a:gd name="T59" fmla="*/ 382 h 986"/>
                <a:gd name="T60" fmla="*/ 255 w 723"/>
                <a:gd name="T61" fmla="*/ 582 h 986"/>
                <a:gd name="T62" fmla="*/ 158 w 723"/>
                <a:gd name="T63" fmla="*/ 607 h 986"/>
                <a:gd name="T64" fmla="*/ 255 w 723"/>
                <a:gd name="T65" fmla="*/ 672 h 986"/>
                <a:gd name="T66" fmla="*/ 280 w 723"/>
                <a:gd name="T67" fmla="*/ 563 h 986"/>
                <a:gd name="T68" fmla="*/ 128 w 723"/>
                <a:gd name="T69" fmla="*/ 569 h 986"/>
                <a:gd name="T70" fmla="*/ 255 w 723"/>
                <a:gd name="T71" fmla="*/ 696 h 986"/>
                <a:gd name="T72" fmla="*/ 334 w 723"/>
                <a:gd name="T73" fmla="*/ 538 h 986"/>
                <a:gd name="T74" fmla="*/ 378 w 723"/>
                <a:gd name="T75" fmla="*/ 836 h 986"/>
                <a:gd name="T76" fmla="*/ 580 w 723"/>
                <a:gd name="T77" fmla="*/ 774 h 986"/>
                <a:gd name="T78" fmla="*/ 370 w 723"/>
                <a:gd name="T79" fmla="*/ 829 h 986"/>
                <a:gd name="T80" fmla="*/ 580 w 723"/>
                <a:gd name="T81" fmla="*/ 587 h 986"/>
                <a:gd name="T82" fmla="*/ 370 w 723"/>
                <a:gd name="T83" fmla="*/ 474 h 986"/>
                <a:gd name="T84" fmla="*/ 370 w 723"/>
                <a:gd name="T85" fmla="*/ 407 h 98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3" h="984">
                  <a:moveTo>
                    <a:pt x="55" y="260"/>
                  </a:moveTo>
                  <a:cubicBezTo>
                    <a:pt x="55" y="232"/>
                    <a:pt x="68" y="218"/>
                    <a:pt x="95" y="217"/>
                  </a:cubicBezTo>
                  <a:lnTo>
                    <a:pt x="95" y="160"/>
                  </a:lnTo>
                  <a:cubicBezTo>
                    <a:pt x="45" y="161"/>
                    <a:pt x="0" y="193"/>
                    <a:pt x="0" y="242"/>
                  </a:cubicBezTo>
                  <a:lnTo>
                    <a:pt x="0" y="906"/>
                  </a:lnTo>
                  <a:cubicBezTo>
                    <a:pt x="0" y="947"/>
                    <a:pt x="40" y="986"/>
                    <a:pt x="80" y="986"/>
                  </a:cubicBezTo>
                  <a:lnTo>
                    <a:pt x="643" y="986"/>
                  </a:lnTo>
                  <a:cubicBezTo>
                    <a:pt x="683" y="986"/>
                    <a:pt x="723" y="947"/>
                    <a:pt x="723" y="906"/>
                  </a:cubicBezTo>
                  <a:lnTo>
                    <a:pt x="723" y="242"/>
                  </a:lnTo>
                  <a:cubicBezTo>
                    <a:pt x="723" y="193"/>
                    <a:pt x="678" y="161"/>
                    <a:pt x="628" y="160"/>
                  </a:cubicBezTo>
                  <a:lnTo>
                    <a:pt x="628" y="217"/>
                  </a:lnTo>
                  <a:cubicBezTo>
                    <a:pt x="655" y="218"/>
                    <a:pt x="668" y="232"/>
                    <a:pt x="668" y="260"/>
                  </a:cubicBezTo>
                  <a:lnTo>
                    <a:pt x="668" y="889"/>
                  </a:lnTo>
                  <a:cubicBezTo>
                    <a:pt x="668" y="908"/>
                    <a:pt x="659" y="929"/>
                    <a:pt x="640" y="929"/>
                  </a:cubicBezTo>
                  <a:lnTo>
                    <a:pt x="83" y="929"/>
                  </a:lnTo>
                  <a:cubicBezTo>
                    <a:pt x="61" y="929"/>
                    <a:pt x="55" y="906"/>
                    <a:pt x="55" y="884"/>
                  </a:cubicBezTo>
                  <a:lnTo>
                    <a:pt x="55" y="260"/>
                  </a:lnTo>
                  <a:close/>
                  <a:moveTo>
                    <a:pt x="313" y="105"/>
                  </a:moveTo>
                  <a:cubicBezTo>
                    <a:pt x="313" y="82"/>
                    <a:pt x="335" y="60"/>
                    <a:pt x="358" y="60"/>
                  </a:cubicBezTo>
                  <a:lnTo>
                    <a:pt x="365" y="60"/>
                  </a:lnTo>
                  <a:cubicBezTo>
                    <a:pt x="388" y="60"/>
                    <a:pt x="410" y="82"/>
                    <a:pt x="410" y="105"/>
                  </a:cubicBezTo>
                  <a:lnTo>
                    <a:pt x="410" y="110"/>
                  </a:lnTo>
                  <a:cubicBezTo>
                    <a:pt x="410" y="135"/>
                    <a:pt x="388" y="157"/>
                    <a:pt x="363" y="157"/>
                  </a:cubicBezTo>
                  <a:lnTo>
                    <a:pt x="360" y="157"/>
                  </a:lnTo>
                  <a:cubicBezTo>
                    <a:pt x="335" y="157"/>
                    <a:pt x="313" y="135"/>
                    <a:pt x="313" y="110"/>
                  </a:cubicBezTo>
                  <a:lnTo>
                    <a:pt x="313" y="105"/>
                  </a:lnTo>
                  <a:close/>
                  <a:moveTo>
                    <a:pt x="253" y="107"/>
                  </a:moveTo>
                  <a:lnTo>
                    <a:pt x="173" y="107"/>
                  </a:lnTo>
                  <a:cubicBezTo>
                    <a:pt x="145" y="107"/>
                    <a:pt x="133" y="120"/>
                    <a:pt x="133" y="147"/>
                  </a:cubicBezTo>
                  <a:lnTo>
                    <a:pt x="133" y="250"/>
                  </a:lnTo>
                  <a:cubicBezTo>
                    <a:pt x="133" y="267"/>
                    <a:pt x="144" y="285"/>
                    <a:pt x="160" y="285"/>
                  </a:cubicBezTo>
                  <a:lnTo>
                    <a:pt x="563" y="285"/>
                  </a:lnTo>
                  <a:cubicBezTo>
                    <a:pt x="579" y="285"/>
                    <a:pt x="590" y="267"/>
                    <a:pt x="590" y="250"/>
                  </a:cubicBezTo>
                  <a:lnTo>
                    <a:pt x="590" y="147"/>
                  </a:lnTo>
                  <a:cubicBezTo>
                    <a:pt x="590" y="120"/>
                    <a:pt x="578" y="107"/>
                    <a:pt x="550" y="107"/>
                  </a:cubicBezTo>
                  <a:lnTo>
                    <a:pt x="470" y="107"/>
                  </a:lnTo>
                  <a:cubicBezTo>
                    <a:pt x="470" y="52"/>
                    <a:pt x="423" y="0"/>
                    <a:pt x="370" y="0"/>
                  </a:cubicBezTo>
                  <a:lnTo>
                    <a:pt x="353" y="0"/>
                  </a:lnTo>
                  <a:cubicBezTo>
                    <a:pt x="300" y="0"/>
                    <a:pt x="253" y="52"/>
                    <a:pt x="253" y="107"/>
                  </a:cubicBezTo>
                  <a:close/>
                  <a:moveTo>
                    <a:pt x="153" y="756"/>
                  </a:moveTo>
                  <a:cubicBezTo>
                    <a:pt x="153" y="751"/>
                    <a:pt x="154" y="749"/>
                    <a:pt x="160" y="749"/>
                  </a:cubicBezTo>
                  <a:lnTo>
                    <a:pt x="255" y="749"/>
                  </a:lnTo>
                  <a:lnTo>
                    <a:pt x="255" y="756"/>
                  </a:lnTo>
                  <a:cubicBezTo>
                    <a:pt x="255" y="764"/>
                    <a:pt x="216" y="787"/>
                    <a:pt x="208" y="791"/>
                  </a:cubicBezTo>
                  <a:cubicBezTo>
                    <a:pt x="201" y="786"/>
                    <a:pt x="186" y="771"/>
                    <a:pt x="175" y="771"/>
                  </a:cubicBezTo>
                  <a:lnTo>
                    <a:pt x="173" y="771"/>
                  </a:lnTo>
                  <a:cubicBezTo>
                    <a:pt x="167" y="771"/>
                    <a:pt x="158" y="780"/>
                    <a:pt x="158" y="786"/>
                  </a:cubicBezTo>
                  <a:lnTo>
                    <a:pt x="158" y="789"/>
                  </a:lnTo>
                  <a:cubicBezTo>
                    <a:pt x="158" y="795"/>
                    <a:pt x="193" y="834"/>
                    <a:pt x="200" y="834"/>
                  </a:cubicBezTo>
                  <a:lnTo>
                    <a:pt x="203" y="834"/>
                  </a:lnTo>
                  <a:cubicBezTo>
                    <a:pt x="208" y="834"/>
                    <a:pt x="247" y="802"/>
                    <a:pt x="255" y="796"/>
                  </a:cubicBezTo>
                  <a:cubicBezTo>
                    <a:pt x="255" y="810"/>
                    <a:pt x="261" y="854"/>
                    <a:pt x="248" y="854"/>
                  </a:cubicBezTo>
                  <a:lnTo>
                    <a:pt x="160" y="854"/>
                  </a:lnTo>
                  <a:cubicBezTo>
                    <a:pt x="154" y="854"/>
                    <a:pt x="153" y="852"/>
                    <a:pt x="153" y="846"/>
                  </a:cubicBezTo>
                  <a:lnTo>
                    <a:pt x="153" y="756"/>
                  </a:lnTo>
                  <a:close/>
                  <a:moveTo>
                    <a:pt x="248" y="879"/>
                  </a:moveTo>
                  <a:cubicBezTo>
                    <a:pt x="295" y="879"/>
                    <a:pt x="277" y="827"/>
                    <a:pt x="280" y="784"/>
                  </a:cubicBezTo>
                  <a:cubicBezTo>
                    <a:pt x="282" y="762"/>
                    <a:pt x="337" y="742"/>
                    <a:pt x="343" y="721"/>
                  </a:cubicBezTo>
                  <a:lnTo>
                    <a:pt x="335" y="721"/>
                  </a:lnTo>
                  <a:cubicBezTo>
                    <a:pt x="318" y="721"/>
                    <a:pt x="293" y="737"/>
                    <a:pt x="280" y="744"/>
                  </a:cubicBezTo>
                  <a:cubicBezTo>
                    <a:pt x="274" y="735"/>
                    <a:pt x="268" y="724"/>
                    <a:pt x="253" y="724"/>
                  </a:cubicBezTo>
                  <a:lnTo>
                    <a:pt x="155" y="724"/>
                  </a:lnTo>
                  <a:cubicBezTo>
                    <a:pt x="141" y="724"/>
                    <a:pt x="128" y="737"/>
                    <a:pt x="128" y="751"/>
                  </a:cubicBezTo>
                  <a:lnTo>
                    <a:pt x="128" y="851"/>
                  </a:lnTo>
                  <a:cubicBezTo>
                    <a:pt x="128" y="868"/>
                    <a:pt x="143" y="879"/>
                    <a:pt x="160" y="879"/>
                  </a:cubicBezTo>
                  <a:lnTo>
                    <a:pt x="248" y="879"/>
                  </a:lnTo>
                  <a:close/>
                  <a:moveTo>
                    <a:pt x="153" y="394"/>
                  </a:moveTo>
                  <a:cubicBezTo>
                    <a:pt x="153" y="389"/>
                    <a:pt x="154" y="387"/>
                    <a:pt x="160" y="387"/>
                  </a:cubicBezTo>
                  <a:lnTo>
                    <a:pt x="248" y="387"/>
                  </a:lnTo>
                  <a:cubicBezTo>
                    <a:pt x="253" y="387"/>
                    <a:pt x="255" y="389"/>
                    <a:pt x="255" y="394"/>
                  </a:cubicBezTo>
                  <a:cubicBezTo>
                    <a:pt x="255" y="401"/>
                    <a:pt x="213" y="429"/>
                    <a:pt x="208" y="429"/>
                  </a:cubicBezTo>
                  <a:cubicBezTo>
                    <a:pt x="203" y="429"/>
                    <a:pt x="190" y="409"/>
                    <a:pt x="175" y="409"/>
                  </a:cubicBezTo>
                  <a:cubicBezTo>
                    <a:pt x="168" y="409"/>
                    <a:pt x="158" y="417"/>
                    <a:pt x="158" y="424"/>
                  </a:cubicBezTo>
                  <a:lnTo>
                    <a:pt x="158" y="427"/>
                  </a:lnTo>
                  <a:cubicBezTo>
                    <a:pt x="158" y="437"/>
                    <a:pt x="192" y="470"/>
                    <a:pt x="200" y="474"/>
                  </a:cubicBezTo>
                  <a:lnTo>
                    <a:pt x="255" y="434"/>
                  </a:lnTo>
                  <a:lnTo>
                    <a:pt x="255" y="492"/>
                  </a:lnTo>
                  <a:lnTo>
                    <a:pt x="153" y="492"/>
                  </a:lnTo>
                  <a:lnTo>
                    <a:pt x="153" y="394"/>
                  </a:lnTo>
                  <a:close/>
                  <a:moveTo>
                    <a:pt x="278" y="382"/>
                  </a:moveTo>
                  <a:cubicBezTo>
                    <a:pt x="275" y="369"/>
                    <a:pt x="264" y="362"/>
                    <a:pt x="248" y="362"/>
                  </a:cubicBezTo>
                  <a:lnTo>
                    <a:pt x="160" y="362"/>
                  </a:lnTo>
                  <a:cubicBezTo>
                    <a:pt x="143" y="362"/>
                    <a:pt x="128" y="373"/>
                    <a:pt x="128" y="390"/>
                  </a:cubicBezTo>
                  <a:lnTo>
                    <a:pt x="128" y="489"/>
                  </a:lnTo>
                  <a:cubicBezTo>
                    <a:pt x="128" y="504"/>
                    <a:pt x="141" y="517"/>
                    <a:pt x="155" y="517"/>
                  </a:cubicBezTo>
                  <a:lnTo>
                    <a:pt x="253" y="517"/>
                  </a:lnTo>
                  <a:cubicBezTo>
                    <a:pt x="292" y="517"/>
                    <a:pt x="280" y="455"/>
                    <a:pt x="279" y="416"/>
                  </a:cubicBezTo>
                  <a:lnTo>
                    <a:pt x="343" y="362"/>
                  </a:lnTo>
                  <a:cubicBezTo>
                    <a:pt x="343" y="362"/>
                    <a:pt x="338" y="360"/>
                    <a:pt x="338" y="360"/>
                  </a:cubicBezTo>
                  <a:cubicBezTo>
                    <a:pt x="313" y="360"/>
                    <a:pt x="293" y="381"/>
                    <a:pt x="278" y="382"/>
                  </a:cubicBezTo>
                  <a:close/>
                  <a:moveTo>
                    <a:pt x="153" y="569"/>
                  </a:moveTo>
                  <a:lnTo>
                    <a:pt x="255" y="569"/>
                  </a:lnTo>
                  <a:lnTo>
                    <a:pt x="255" y="582"/>
                  </a:lnTo>
                  <a:lnTo>
                    <a:pt x="208" y="612"/>
                  </a:lnTo>
                  <a:lnTo>
                    <a:pt x="176" y="588"/>
                  </a:lnTo>
                  <a:cubicBezTo>
                    <a:pt x="168" y="593"/>
                    <a:pt x="158" y="595"/>
                    <a:pt x="158" y="607"/>
                  </a:cubicBezTo>
                  <a:cubicBezTo>
                    <a:pt x="158" y="614"/>
                    <a:pt x="193" y="654"/>
                    <a:pt x="200" y="654"/>
                  </a:cubicBezTo>
                  <a:cubicBezTo>
                    <a:pt x="212" y="654"/>
                    <a:pt x="242" y="620"/>
                    <a:pt x="255" y="617"/>
                  </a:cubicBezTo>
                  <a:lnTo>
                    <a:pt x="255" y="672"/>
                  </a:lnTo>
                  <a:lnTo>
                    <a:pt x="153" y="672"/>
                  </a:lnTo>
                  <a:lnTo>
                    <a:pt x="153" y="569"/>
                  </a:lnTo>
                  <a:close/>
                  <a:moveTo>
                    <a:pt x="280" y="563"/>
                  </a:moveTo>
                  <a:cubicBezTo>
                    <a:pt x="275" y="555"/>
                    <a:pt x="269" y="544"/>
                    <a:pt x="255" y="544"/>
                  </a:cubicBezTo>
                  <a:lnTo>
                    <a:pt x="153" y="544"/>
                  </a:lnTo>
                  <a:cubicBezTo>
                    <a:pt x="140" y="544"/>
                    <a:pt x="128" y="557"/>
                    <a:pt x="128" y="569"/>
                  </a:cubicBezTo>
                  <a:lnTo>
                    <a:pt x="128" y="672"/>
                  </a:lnTo>
                  <a:cubicBezTo>
                    <a:pt x="128" y="684"/>
                    <a:pt x="140" y="696"/>
                    <a:pt x="153" y="696"/>
                  </a:cubicBezTo>
                  <a:lnTo>
                    <a:pt x="255" y="696"/>
                  </a:lnTo>
                  <a:cubicBezTo>
                    <a:pt x="291" y="696"/>
                    <a:pt x="280" y="632"/>
                    <a:pt x="279" y="596"/>
                  </a:cubicBezTo>
                  <a:lnTo>
                    <a:pt x="343" y="542"/>
                  </a:lnTo>
                  <a:lnTo>
                    <a:pt x="334" y="538"/>
                  </a:lnTo>
                  <a:lnTo>
                    <a:pt x="280" y="563"/>
                  </a:lnTo>
                  <a:close/>
                  <a:moveTo>
                    <a:pt x="370" y="829"/>
                  </a:moveTo>
                  <a:cubicBezTo>
                    <a:pt x="370" y="834"/>
                    <a:pt x="372" y="836"/>
                    <a:pt x="378" y="836"/>
                  </a:cubicBezTo>
                  <a:lnTo>
                    <a:pt x="573" y="836"/>
                  </a:lnTo>
                  <a:cubicBezTo>
                    <a:pt x="579" y="836"/>
                    <a:pt x="580" y="834"/>
                    <a:pt x="580" y="829"/>
                  </a:cubicBezTo>
                  <a:lnTo>
                    <a:pt x="580" y="774"/>
                  </a:lnTo>
                  <a:cubicBezTo>
                    <a:pt x="580" y="768"/>
                    <a:pt x="579" y="766"/>
                    <a:pt x="573" y="766"/>
                  </a:cubicBezTo>
                  <a:lnTo>
                    <a:pt x="370" y="766"/>
                  </a:lnTo>
                  <a:lnTo>
                    <a:pt x="370" y="829"/>
                  </a:lnTo>
                  <a:close/>
                  <a:moveTo>
                    <a:pt x="370" y="654"/>
                  </a:moveTo>
                  <a:lnTo>
                    <a:pt x="580" y="654"/>
                  </a:lnTo>
                  <a:lnTo>
                    <a:pt x="580" y="587"/>
                  </a:lnTo>
                  <a:lnTo>
                    <a:pt x="370" y="587"/>
                  </a:lnTo>
                  <a:lnTo>
                    <a:pt x="370" y="654"/>
                  </a:lnTo>
                  <a:close/>
                  <a:moveTo>
                    <a:pt x="370" y="474"/>
                  </a:moveTo>
                  <a:lnTo>
                    <a:pt x="523" y="474"/>
                  </a:lnTo>
                  <a:lnTo>
                    <a:pt x="523" y="407"/>
                  </a:lnTo>
                  <a:lnTo>
                    <a:pt x="370" y="407"/>
                  </a:lnTo>
                  <a:lnTo>
                    <a:pt x="370" y="474"/>
                  </a:lnTo>
                  <a:close/>
                </a:path>
              </a:pathLst>
            </a:custGeom>
            <a:solidFill>
              <a:schemeClr val="bg1">
                <a:lumMod val="95000"/>
              </a:schemeClr>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srgbClr val="F2F2F2"/>
                </a:solidFill>
              </a:endParaRPr>
            </a:p>
          </p:txBody>
        </p:sp>
      </p:grpSp>
      <p:grpSp>
        <p:nvGrpSpPr>
          <p:cNvPr id="12" name="组合 11"/>
          <p:cNvGrpSpPr/>
          <p:nvPr/>
        </p:nvGrpSpPr>
        <p:grpSpPr>
          <a:xfrm>
            <a:off x="6018713" y="1745232"/>
            <a:ext cx="1374775" cy="1589088"/>
            <a:chOff x="6018713" y="1488490"/>
            <a:chExt cx="1374775" cy="1589088"/>
          </a:xfrm>
        </p:grpSpPr>
        <p:sp>
          <p:nvSpPr>
            <p:cNvPr id="13" name="Freeform 9"/>
            <p:cNvSpPr/>
            <p:nvPr/>
          </p:nvSpPr>
          <p:spPr bwMode="auto">
            <a:xfrm>
              <a:off x="6018713" y="1488490"/>
              <a:ext cx="1374775" cy="1589088"/>
            </a:xfrm>
            <a:custGeom>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noFill/>
            <a:ln w="19050">
              <a:solidFill>
                <a:schemeClr val="accent2">
                  <a:lumMod val="95000"/>
                </a:schemeClr>
              </a:solidFill>
            </a:ln>
          </p:spPr>
          <p:txBody>
            <a:bodyPr vert="horz" wrap="square" lIns="91440" tIns="45720" rIns="91440" bIns="45720" numCol="1" anchor="t" anchorCtr="0" compatLnSpc="1"/>
            <a:lstStyle/>
            <a:p>
              <a:endParaRPr lang="zh-CN" altLang="en-US">
                <a:solidFill>
                  <a:srgbClr val="F2F2F2"/>
                </a:solidFill>
              </a:endParaRPr>
            </a:p>
          </p:txBody>
        </p:sp>
        <p:sp>
          <p:nvSpPr>
            <p:cNvPr id="14" name="Freeform 15"/>
            <p:cNvSpPr>
              <a:spLocks noEditPoints="1"/>
            </p:cNvSpPr>
            <p:nvPr/>
          </p:nvSpPr>
          <p:spPr bwMode="auto">
            <a:xfrm>
              <a:off x="6358438" y="1985378"/>
              <a:ext cx="698500" cy="598488"/>
            </a:xfrm>
            <a:custGeom>
              <a:gdLst>
                <a:gd name="T0" fmla="*/ 737 w 1149"/>
                <a:gd name="T1" fmla="*/ 427 h 983"/>
                <a:gd name="T2" fmla="*/ 640 w 1149"/>
                <a:gd name="T3" fmla="*/ 427 h 983"/>
                <a:gd name="T4" fmla="*/ 616 w 1149"/>
                <a:gd name="T5" fmla="*/ 502 h 983"/>
                <a:gd name="T6" fmla="*/ 640 w 1149"/>
                <a:gd name="T7" fmla="*/ 810 h 983"/>
                <a:gd name="T8" fmla="*/ 575 w 1149"/>
                <a:gd name="T9" fmla="*/ 921 h 983"/>
                <a:gd name="T10" fmla="*/ 514 w 1149"/>
                <a:gd name="T11" fmla="*/ 810 h 983"/>
                <a:gd name="T12" fmla="*/ 549 w 1149"/>
                <a:gd name="T13" fmla="*/ 503 h 983"/>
                <a:gd name="T14" fmla="*/ 524 w 1149"/>
                <a:gd name="T15" fmla="*/ 427 h 983"/>
                <a:gd name="T16" fmla="*/ 417 w 1149"/>
                <a:gd name="T17" fmla="*/ 427 h 983"/>
                <a:gd name="T18" fmla="*/ 417 w 1149"/>
                <a:gd name="T19" fmla="*/ 427 h 983"/>
                <a:gd name="T20" fmla="*/ 241 w 1149"/>
                <a:gd name="T21" fmla="*/ 612 h 983"/>
                <a:gd name="T22" fmla="*/ 266 w 1149"/>
                <a:gd name="T23" fmla="*/ 801 h 983"/>
                <a:gd name="T24" fmla="*/ 443 w 1149"/>
                <a:gd name="T25" fmla="*/ 983 h 983"/>
                <a:gd name="T26" fmla="*/ 711 w 1149"/>
                <a:gd name="T27" fmla="*/ 983 h 983"/>
                <a:gd name="T28" fmla="*/ 888 w 1149"/>
                <a:gd name="T29" fmla="*/ 799 h 983"/>
                <a:gd name="T30" fmla="*/ 913 w 1149"/>
                <a:gd name="T31" fmla="*/ 609 h 983"/>
                <a:gd name="T32" fmla="*/ 737 w 1149"/>
                <a:gd name="T33" fmla="*/ 427 h 983"/>
                <a:gd name="T34" fmla="*/ 218 w 1149"/>
                <a:gd name="T35" fmla="*/ 308 h 983"/>
                <a:gd name="T36" fmla="*/ 330 w 1149"/>
                <a:gd name="T37" fmla="*/ 196 h 983"/>
                <a:gd name="T38" fmla="*/ 218 w 1149"/>
                <a:gd name="T39" fmla="*/ 83 h 983"/>
                <a:gd name="T40" fmla="*/ 105 w 1149"/>
                <a:gd name="T41" fmla="*/ 196 h 983"/>
                <a:gd name="T42" fmla="*/ 218 w 1149"/>
                <a:gd name="T43" fmla="*/ 308 h 983"/>
                <a:gd name="T44" fmla="*/ 318 w 1149"/>
                <a:gd name="T45" fmla="*/ 344 h 983"/>
                <a:gd name="T46" fmla="*/ 118 w 1149"/>
                <a:gd name="T47" fmla="*/ 344 h 983"/>
                <a:gd name="T48" fmla="*/ 118 w 1149"/>
                <a:gd name="T49" fmla="*/ 343 h 983"/>
                <a:gd name="T50" fmla="*/ 7 w 1149"/>
                <a:gd name="T51" fmla="*/ 458 h 983"/>
                <a:gd name="T52" fmla="*/ 23 w 1149"/>
                <a:gd name="T53" fmla="*/ 577 h 983"/>
                <a:gd name="T54" fmla="*/ 134 w 1149"/>
                <a:gd name="T55" fmla="*/ 689 h 983"/>
                <a:gd name="T56" fmla="*/ 191 w 1149"/>
                <a:gd name="T57" fmla="*/ 689 h 983"/>
                <a:gd name="T58" fmla="*/ 180 w 1149"/>
                <a:gd name="T59" fmla="*/ 606 h 983"/>
                <a:gd name="T60" fmla="*/ 180 w 1149"/>
                <a:gd name="T61" fmla="*/ 606 h 983"/>
                <a:gd name="T62" fmla="*/ 180 w 1149"/>
                <a:gd name="T63" fmla="*/ 606 h 983"/>
                <a:gd name="T64" fmla="*/ 231 w 1149"/>
                <a:gd name="T65" fmla="*/ 449 h 983"/>
                <a:gd name="T66" fmla="*/ 308 w 1149"/>
                <a:gd name="T67" fmla="*/ 393 h 983"/>
                <a:gd name="T68" fmla="*/ 387 w 1149"/>
                <a:gd name="T69" fmla="*/ 367 h 983"/>
                <a:gd name="T70" fmla="*/ 318 w 1149"/>
                <a:gd name="T71" fmla="*/ 344 h 983"/>
                <a:gd name="T72" fmla="*/ 931 w 1149"/>
                <a:gd name="T73" fmla="*/ 308 h 983"/>
                <a:gd name="T74" fmla="*/ 1043 w 1149"/>
                <a:gd name="T75" fmla="*/ 196 h 983"/>
                <a:gd name="T76" fmla="*/ 931 w 1149"/>
                <a:gd name="T77" fmla="*/ 83 h 983"/>
                <a:gd name="T78" fmla="*/ 819 w 1149"/>
                <a:gd name="T79" fmla="*/ 196 h 983"/>
                <a:gd name="T80" fmla="*/ 931 w 1149"/>
                <a:gd name="T81" fmla="*/ 308 h 983"/>
                <a:gd name="T82" fmla="*/ 1031 w 1149"/>
                <a:gd name="T83" fmla="*/ 344 h 983"/>
                <a:gd name="T84" fmla="*/ 831 w 1149"/>
                <a:gd name="T85" fmla="*/ 344 h 983"/>
                <a:gd name="T86" fmla="*/ 831 w 1149"/>
                <a:gd name="T87" fmla="*/ 343 h 983"/>
                <a:gd name="T88" fmla="*/ 763 w 1149"/>
                <a:gd name="T89" fmla="*/ 366 h 983"/>
                <a:gd name="T90" fmla="*/ 847 w 1149"/>
                <a:gd name="T91" fmla="*/ 393 h 983"/>
                <a:gd name="T92" fmla="*/ 925 w 1149"/>
                <a:gd name="T93" fmla="*/ 450 h 983"/>
                <a:gd name="T94" fmla="*/ 974 w 1149"/>
                <a:gd name="T95" fmla="*/ 603 h 983"/>
                <a:gd name="T96" fmla="*/ 974 w 1149"/>
                <a:gd name="T97" fmla="*/ 603 h 983"/>
                <a:gd name="T98" fmla="*/ 974 w 1149"/>
                <a:gd name="T99" fmla="*/ 603 h 983"/>
                <a:gd name="T100" fmla="*/ 962 w 1149"/>
                <a:gd name="T101" fmla="*/ 689 h 983"/>
                <a:gd name="T102" fmla="*/ 1015 w 1149"/>
                <a:gd name="T103" fmla="*/ 689 h 983"/>
                <a:gd name="T104" fmla="*/ 1126 w 1149"/>
                <a:gd name="T105" fmla="*/ 575 h 983"/>
                <a:gd name="T106" fmla="*/ 1142 w 1149"/>
                <a:gd name="T107" fmla="*/ 456 h 983"/>
                <a:gd name="T108" fmla="*/ 1031 w 1149"/>
                <a:gd name="T109" fmla="*/ 344 h 983"/>
                <a:gd name="T110" fmla="*/ 756 w 1149"/>
                <a:gd name="T111" fmla="*/ 184 h 983"/>
                <a:gd name="T112" fmla="*/ 577 w 1149"/>
                <a:gd name="T113" fmla="*/ 369 h 983"/>
                <a:gd name="T114" fmla="*/ 398 w 1149"/>
                <a:gd name="T115" fmla="*/ 184 h 983"/>
                <a:gd name="T116" fmla="*/ 577 w 1149"/>
                <a:gd name="T117" fmla="*/ 0 h 983"/>
                <a:gd name="T118" fmla="*/ 756 w 1149"/>
                <a:gd name="T119" fmla="*/ 184 h 98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9" h="983">
                  <a:moveTo>
                    <a:pt x="737" y="427"/>
                  </a:moveTo>
                  <a:lnTo>
                    <a:pt x="640" y="427"/>
                  </a:lnTo>
                  <a:cubicBezTo>
                    <a:pt x="641" y="437"/>
                    <a:pt x="642" y="483"/>
                    <a:pt x="616" y="502"/>
                  </a:cubicBezTo>
                  <a:cubicBezTo>
                    <a:pt x="616" y="502"/>
                    <a:pt x="658" y="735"/>
                    <a:pt x="640" y="810"/>
                  </a:cubicBezTo>
                  <a:cubicBezTo>
                    <a:pt x="633" y="842"/>
                    <a:pt x="606" y="921"/>
                    <a:pt x="575" y="921"/>
                  </a:cubicBezTo>
                  <a:cubicBezTo>
                    <a:pt x="544" y="920"/>
                    <a:pt x="520" y="841"/>
                    <a:pt x="514" y="810"/>
                  </a:cubicBezTo>
                  <a:cubicBezTo>
                    <a:pt x="499" y="735"/>
                    <a:pt x="549" y="503"/>
                    <a:pt x="549" y="503"/>
                  </a:cubicBezTo>
                  <a:cubicBezTo>
                    <a:pt x="541" y="500"/>
                    <a:pt x="527" y="486"/>
                    <a:pt x="524" y="427"/>
                  </a:cubicBezTo>
                  <a:lnTo>
                    <a:pt x="417" y="427"/>
                  </a:lnTo>
                  <a:lnTo>
                    <a:pt x="417" y="427"/>
                  </a:lnTo>
                  <a:cubicBezTo>
                    <a:pt x="320" y="427"/>
                    <a:pt x="229" y="510"/>
                    <a:pt x="241" y="612"/>
                  </a:cubicBezTo>
                  <a:lnTo>
                    <a:pt x="266" y="801"/>
                  </a:lnTo>
                  <a:cubicBezTo>
                    <a:pt x="286" y="902"/>
                    <a:pt x="345" y="983"/>
                    <a:pt x="443" y="983"/>
                  </a:cubicBezTo>
                  <a:lnTo>
                    <a:pt x="711" y="983"/>
                  </a:lnTo>
                  <a:cubicBezTo>
                    <a:pt x="809" y="983"/>
                    <a:pt x="868" y="899"/>
                    <a:pt x="888" y="799"/>
                  </a:cubicBezTo>
                  <a:lnTo>
                    <a:pt x="913" y="609"/>
                  </a:lnTo>
                  <a:cubicBezTo>
                    <a:pt x="925" y="510"/>
                    <a:pt x="834" y="427"/>
                    <a:pt x="737" y="427"/>
                  </a:cubicBezTo>
                  <a:close/>
                  <a:moveTo>
                    <a:pt x="218" y="308"/>
                  </a:moveTo>
                  <a:cubicBezTo>
                    <a:pt x="280" y="308"/>
                    <a:pt x="330" y="258"/>
                    <a:pt x="330" y="196"/>
                  </a:cubicBezTo>
                  <a:cubicBezTo>
                    <a:pt x="330" y="134"/>
                    <a:pt x="280" y="83"/>
                    <a:pt x="218" y="83"/>
                  </a:cubicBezTo>
                  <a:cubicBezTo>
                    <a:pt x="156" y="83"/>
                    <a:pt x="105" y="134"/>
                    <a:pt x="105" y="196"/>
                  </a:cubicBezTo>
                  <a:cubicBezTo>
                    <a:pt x="105" y="258"/>
                    <a:pt x="156" y="308"/>
                    <a:pt x="218" y="308"/>
                  </a:cubicBezTo>
                  <a:close/>
                  <a:moveTo>
                    <a:pt x="318" y="344"/>
                  </a:moveTo>
                  <a:lnTo>
                    <a:pt x="118" y="344"/>
                  </a:lnTo>
                  <a:lnTo>
                    <a:pt x="118" y="343"/>
                  </a:lnTo>
                  <a:cubicBezTo>
                    <a:pt x="57" y="343"/>
                    <a:pt x="0" y="395"/>
                    <a:pt x="7" y="458"/>
                  </a:cubicBezTo>
                  <a:lnTo>
                    <a:pt x="23" y="577"/>
                  </a:lnTo>
                  <a:cubicBezTo>
                    <a:pt x="35" y="639"/>
                    <a:pt x="73" y="689"/>
                    <a:pt x="134" y="689"/>
                  </a:cubicBezTo>
                  <a:lnTo>
                    <a:pt x="191" y="689"/>
                  </a:lnTo>
                  <a:lnTo>
                    <a:pt x="180" y="606"/>
                  </a:lnTo>
                  <a:lnTo>
                    <a:pt x="180" y="606"/>
                  </a:lnTo>
                  <a:lnTo>
                    <a:pt x="180" y="606"/>
                  </a:lnTo>
                  <a:cubicBezTo>
                    <a:pt x="173" y="549"/>
                    <a:pt x="191" y="493"/>
                    <a:pt x="231" y="449"/>
                  </a:cubicBezTo>
                  <a:cubicBezTo>
                    <a:pt x="252" y="425"/>
                    <a:pt x="279" y="406"/>
                    <a:pt x="308" y="393"/>
                  </a:cubicBezTo>
                  <a:cubicBezTo>
                    <a:pt x="333" y="379"/>
                    <a:pt x="359" y="371"/>
                    <a:pt x="387" y="367"/>
                  </a:cubicBezTo>
                  <a:cubicBezTo>
                    <a:pt x="367" y="352"/>
                    <a:pt x="343" y="344"/>
                    <a:pt x="318" y="344"/>
                  </a:cubicBezTo>
                  <a:close/>
                  <a:moveTo>
                    <a:pt x="931" y="308"/>
                  </a:moveTo>
                  <a:cubicBezTo>
                    <a:pt x="993" y="308"/>
                    <a:pt x="1043" y="258"/>
                    <a:pt x="1043" y="196"/>
                  </a:cubicBezTo>
                  <a:cubicBezTo>
                    <a:pt x="1043" y="134"/>
                    <a:pt x="993" y="83"/>
                    <a:pt x="931" y="83"/>
                  </a:cubicBezTo>
                  <a:cubicBezTo>
                    <a:pt x="869" y="83"/>
                    <a:pt x="819" y="134"/>
                    <a:pt x="819" y="196"/>
                  </a:cubicBezTo>
                  <a:cubicBezTo>
                    <a:pt x="819" y="258"/>
                    <a:pt x="869" y="308"/>
                    <a:pt x="931" y="308"/>
                  </a:cubicBezTo>
                  <a:close/>
                  <a:moveTo>
                    <a:pt x="1031" y="344"/>
                  </a:moveTo>
                  <a:lnTo>
                    <a:pt x="831" y="344"/>
                  </a:lnTo>
                  <a:lnTo>
                    <a:pt x="831" y="343"/>
                  </a:lnTo>
                  <a:cubicBezTo>
                    <a:pt x="806" y="343"/>
                    <a:pt x="782" y="352"/>
                    <a:pt x="763" y="366"/>
                  </a:cubicBezTo>
                  <a:cubicBezTo>
                    <a:pt x="792" y="370"/>
                    <a:pt x="821" y="379"/>
                    <a:pt x="847" y="393"/>
                  </a:cubicBezTo>
                  <a:cubicBezTo>
                    <a:pt x="877" y="406"/>
                    <a:pt x="903" y="426"/>
                    <a:pt x="925" y="450"/>
                  </a:cubicBezTo>
                  <a:cubicBezTo>
                    <a:pt x="963" y="494"/>
                    <a:pt x="981" y="548"/>
                    <a:pt x="974" y="603"/>
                  </a:cubicBezTo>
                  <a:lnTo>
                    <a:pt x="974" y="603"/>
                  </a:lnTo>
                  <a:lnTo>
                    <a:pt x="974" y="603"/>
                  </a:lnTo>
                  <a:lnTo>
                    <a:pt x="962" y="689"/>
                  </a:lnTo>
                  <a:lnTo>
                    <a:pt x="1015" y="689"/>
                  </a:lnTo>
                  <a:cubicBezTo>
                    <a:pt x="1076" y="689"/>
                    <a:pt x="1114" y="637"/>
                    <a:pt x="1126" y="575"/>
                  </a:cubicBezTo>
                  <a:lnTo>
                    <a:pt x="1142" y="456"/>
                  </a:lnTo>
                  <a:cubicBezTo>
                    <a:pt x="1149" y="395"/>
                    <a:pt x="1092" y="344"/>
                    <a:pt x="1031" y="344"/>
                  </a:cubicBezTo>
                  <a:close/>
                  <a:moveTo>
                    <a:pt x="756" y="184"/>
                  </a:moveTo>
                  <a:cubicBezTo>
                    <a:pt x="756" y="286"/>
                    <a:pt x="676" y="369"/>
                    <a:pt x="577" y="369"/>
                  </a:cubicBezTo>
                  <a:cubicBezTo>
                    <a:pt x="478" y="369"/>
                    <a:pt x="398" y="286"/>
                    <a:pt x="398" y="184"/>
                  </a:cubicBezTo>
                  <a:cubicBezTo>
                    <a:pt x="398" y="82"/>
                    <a:pt x="478" y="0"/>
                    <a:pt x="577" y="0"/>
                  </a:cubicBezTo>
                  <a:cubicBezTo>
                    <a:pt x="676" y="0"/>
                    <a:pt x="756" y="82"/>
                    <a:pt x="756" y="184"/>
                  </a:cubicBezTo>
                  <a:close/>
                </a:path>
              </a:pathLst>
            </a:custGeom>
            <a:solidFill>
              <a:schemeClr val="accent2">
                <a:lumMod val="95000"/>
              </a:schemeClr>
            </a:solidFill>
            <a:ln>
              <a:noFill/>
            </a:ln>
          </p:spPr>
          <p:txBody>
            <a:bodyPr vert="horz" wrap="square" lIns="91440" tIns="45720" rIns="91440" bIns="45720" numCol="1" anchor="t" anchorCtr="0" compatLnSpc="1"/>
            <a:lstStyle/>
            <a:p>
              <a:endParaRPr lang="zh-CN" altLang="en-US">
                <a:solidFill>
                  <a:srgbClr val="F2F2F2"/>
                </a:solidFill>
              </a:endParaRPr>
            </a:p>
          </p:txBody>
        </p:sp>
      </p:grpSp>
      <p:grpSp>
        <p:nvGrpSpPr>
          <p:cNvPr id="15" name="组合 14"/>
          <p:cNvGrpSpPr/>
          <p:nvPr/>
        </p:nvGrpSpPr>
        <p:grpSpPr>
          <a:xfrm>
            <a:off x="6018713" y="4216970"/>
            <a:ext cx="1374775" cy="1589088"/>
            <a:chOff x="6018713" y="3960228"/>
            <a:chExt cx="1374775" cy="1589088"/>
          </a:xfrm>
        </p:grpSpPr>
        <p:sp>
          <p:nvSpPr>
            <p:cNvPr id="16" name="Freeform 11"/>
            <p:cNvSpPr/>
            <p:nvPr/>
          </p:nvSpPr>
          <p:spPr bwMode="auto">
            <a:xfrm>
              <a:off x="6018713" y="3960228"/>
              <a:ext cx="1374775" cy="1589088"/>
            </a:xfrm>
            <a:custGeom>
              <a:gdLst>
                <a:gd name="T0" fmla="*/ 1130 w 2260"/>
                <a:gd name="T1" fmla="*/ 0 h 2609"/>
                <a:gd name="T2" fmla="*/ 1695 w 2260"/>
                <a:gd name="T3" fmla="*/ 326 h 2609"/>
                <a:gd name="T4" fmla="*/ 2260 w 2260"/>
                <a:gd name="T5" fmla="*/ 652 h 2609"/>
                <a:gd name="T6" fmla="*/ 2260 w 2260"/>
                <a:gd name="T7" fmla="*/ 1305 h 2609"/>
                <a:gd name="T8" fmla="*/ 2260 w 2260"/>
                <a:gd name="T9" fmla="*/ 1957 h 2609"/>
                <a:gd name="T10" fmla="*/ 1695 w 2260"/>
                <a:gd name="T11" fmla="*/ 2283 h 2609"/>
                <a:gd name="T12" fmla="*/ 1130 w 2260"/>
                <a:gd name="T13" fmla="*/ 2609 h 2609"/>
                <a:gd name="T14" fmla="*/ 565 w 2260"/>
                <a:gd name="T15" fmla="*/ 2283 h 2609"/>
                <a:gd name="T16" fmla="*/ 0 w 2260"/>
                <a:gd name="T17" fmla="*/ 1957 h 2609"/>
                <a:gd name="T18" fmla="*/ 0 w 2260"/>
                <a:gd name="T19" fmla="*/ 1305 h 2609"/>
                <a:gd name="T20" fmla="*/ 0 w 2260"/>
                <a:gd name="T21" fmla="*/ 652 h 2609"/>
                <a:gd name="T22" fmla="*/ 565 w 2260"/>
                <a:gd name="T23" fmla="*/ 326 h 2609"/>
                <a:gd name="T24" fmla="*/ 1130 w 2260"/>
                <a:gd name="T25" fmla="*/ 0 h 260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09">
                  <a:moveTo>
                    <a:pt x="1130" y="0"/>
                  </a:moveTo>
                  <a:lnTo>
                    <a:pt x="1695" y="326"/>
                  </a:lnTo>
                  <a:lnTo>
                    <a:pt x="2260" y="652"/>
                  </a:lnTo>
                  <a:lnTo>
                    <a:pt x="2260" y="1305"/>
                  </a:lnTo>
                  <a:lnTo>
                    <a:pt x="2260" y="1957"/>
                  </a:lnTo>
                  <a:lnTo>
                    <a:pt x="1695" y="2283"/>
                  </a:lnTo>
                  <a:lnTo>
                    <a:pt x="1130" y="2609"/>
                  </a:lnTo>
                  <a:lnTo>
                    <a:pt x="565" y="2283"/>
                  </a:lnTo>
                  <a:lnTo>
                    <a:pt x="0" y="1957"/>
                  </a:lnTo>
                  <a:lnTo>
                    <a:pt x="0" y="1305"/>
                  </a:lnTo>
                  <a:lnTo>
                    <a:pt x="0" y="652"/>
                  </a:lnTo>
                  <a:lnTo>
                    <a:pt x="565" y="326"/>
                  </a:lnTo>
                  <a:lnTo>
                    <a:pt x="1130" y="0"/>
                  </a:lnTo>
                  <a:close/>
                </a:path>
              </a:pathLst>
            </a:custGeom>
            <a:noFill/>
            <a:ln w="19050">
              <a:solidFill>
                <a:schemeClr val="accent2">
                  <a:lumMod val="95000"/>
                </a:schemeClr>
              </a:solidFill>
            </a:ln>
          </p:spPr>
          <p:txBody>
            <a:bodyPr vert="horz" wrap="square" lIns="91440" tIns="45720" rIns="91440" bIns="45720" numCol="1" anchor="t" anchorCtr="0" compatLnSpc="1"/>
            <a:lstStyle/>
            <a:p>
              <a:endParaRPr lang="zh-CN" altLang="en-US">
                <a:solidFill>
                  <a:srgbClr val="F2F2F2"/>
                </a:solidFill>
              </a:endParaRPr>
            </a:p>
          </p:txBody>
        </p:sp>
        <p:sp>
          <p:nvSpPr>
            <p:cNvPr id="17" name="Freeform 16"/>
            <p:cNvSpPr>
              <a:spLocks noEditPoints="1"/>
            </p:cNvSpPr>
            <p:nvPr/>
          </p:nvSpPr>
          <p:spPr bwMode="auto">
            <a:xfrm>
              <a:off x="6374313" y="4474578"/>
              <a:ext cx="752475" cy="600075"/>
            </a:xfrm>
            <a:custGeom>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4">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solidFill>
              <a:schemeClr val="accent2">
                <a:lumMod val="95000"/>
              </a:schemeClr>
            </a:solidFill>
            <a:ln>
              <a:noFill/>
            </a:ln>
          </p:spPr>
          <p:txBody>
            <a:bodyPr vert="horz" wrap="square" lIns="91440" tIns="45720" rIns="91440" bIns="45720" numCol="1" anchor="t" anchorCtr="0" compatLnSpc="1"/>
            <a:lstStyle/>
            <a:p>
              <a:endParaRPr lang="zh-CN" altLang="en-US">
                <a:solidFill>
                  <a:srgbClr val="F2F2F2"/>
                </a:solidFill>
              </a:endParaRPr>
            </a:p>
          </p:txBody>
        </p:sp>
      </p:grpSp>
      <p:grpSp>
        <p:nvGrpSpPr>
          <p:cNvPr id="18" name="组合 17"/>
          <p:cNvGrpSpPr/>
          <p:nvPr/>
        </p:nvGrpSpPr>
        <p:grpSpPr>
          <a:xfrm>
            <a:off x="3875588" y="2985070"/>
            <a:ext cx="1374775" cy="1587500"/>
            <a:chOff x="3875588" y="2728328"/>
            <a:chExt cx="1374775" cy="1587500"/>
          </a:xfrm>
        </p:grpSpPr>
        <p:sp>
          <p:nvSpPr>
            <p:cNvPr id="19" name="Freeform 7"/>
            <p:cNvSpPr/>
            <p:nvPr/>
          </p:nvSpPr>
          <p:spPr bwMode="auto">
            <a:xfrm>
              <a:off x="3875588" y="2728328"/>
              <a:ext cx="1374775" cy="1587500"/>
            </a:xfrm>
            <a:custGeom>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noFill/>
            <a:ln w="19050">
              <a:solidFill>
                <a:schemeClr val="accent2">
                  <a:lumMod val="95000"/>
                </a:schemeClr>
              </a:solidFill>
            </a:ln>
          </p:spPr>
          <p:txBody>
            <a:bodyPr vert="horz" wrap="square" lIns="91440" tIns="45720" rIns="91440" bIns="45720" numCol="1" anchor="t" anchorCtr="0" compatLnSpc="1"/>
            <a:lstStyle/>
            <a:p>
              <a:endParaRPr lang="zh-CN" altLang="en-US">
                <a:solidFill>
                  <a:srgbClr val="F2F2F2"/>
                </a:solidFill>
              </a:endParaRPr>
            </a:p>
          </p:txBody>
        </p:sp>
        <p:sp>
          <p:nvSpPr>
            <p:cNvPr id="20" name="Freeform 17"/>
            <p:cNvSpPr>
              <a:spLocks noEditPoints="1"/>
            </p:cNvSpPr>
            <p:nvPr/>
          </p:nvSpPr>
          <p:spPr bwMode="auto">
            <a:xfrm>
              <a:off x="4266113" y="3218865"/>
              <a:ext cx="612775" cy="614363"/>
            </a:xfrm>
            <a:custGeom>
              <a:gdLst>
                <a:gd name="T0" fmla="*/ 504 w 1008"/>
                <a:gd name="T1" fmla="*/ 1009 h 1009"/>
                <a:gd name="T2" fmla="*/ 0 w 1008"/>
                <a:gd name="T3" fmla="*/ 504 h 1009"/>
                <a:gd name="T4" fmla="*/ 504 w 1008"/>
                <a:gd name="T5" fmla="*/ 0 h 1009"/>
                <a:gd name="T6" fmla="*/ 1008 w 1008"/>
                <a:gd name="T7" fmla="*/ 504 h 1009"/>
                <a:gd name="T8" fmla="*/ 504 w 1008"/>
                <a:gd name="T9" fmla="*/ 1009 h 1009"/>
                <a:gd name="T10" fmla="*/ 725 w 1008"/>
                <a:gd name="T11" fmla="*/ 769 h 1009"/>
                <a:gd name="T12" fmla="*/ 725 w 1008"/>
                <a:gd name="T13" fmla="*/ 769 h 1009"/>
                <a:gd name="T14" fmla="*/ 538 w 1008"/>
                <a:gd name="T15" fmla="*/ 586 h 1009"/>
                <a:gd name="T16" fmla="*/ 504 w 1008"/>
                <a:gd name="T17" fmla="*/ 592 h 1009"/>
                <a:gd name="T18" fmla="*/ 416 w 1008"/>
                <a:gd name="T19" fmla="*/ 504 h 1009"/>
                <a:gd name="T20" fmla="*/ 456 w 1008"/>
                <a:gd name="T21" fmla="*/ 431 h 1009"/>
                <a:gd name="T22" fmla="*/ 456 w 1008"/>
                <a:gd name="T23" fmla="*/ 179 h 1009"/>
                <a:gd name="T24" fmla="*/ 553 w 1008"/>
                <a:gd name="T25" fmla="*/ 179 h 1009"/>
                <a:gd name="T26" fmla="*/ 553 w 1008"/>
                <a:gd name="T27" fmla="*/ 431 h 1009"/>
                <a:gd name="T28" fmla="*/ 592 w 1008"/>
                <a:gd name="T29" fmla="*/ 504 h 1009"/>
                <a:gd name="T30" fmla="*/ 586 w 1008"/>
                <a:gd name="T31" fmla="*/ 536 h 1009"/>
                <a:gd name="T32" fmla="*/ 774 w 1008"/>
                <a:gd name="T33" fmla="*/ 719 h 1009"/>
                <a:gd name="T34" fmla="*/ 725 w 1008"/>
                <a:gd name="T35" fmla="*/ 769 h 1009"/>
                <a:gd name="T36" fmla="*/ 168 w 1008"/>
                <a:gd name="T37" fmla="*/ 471 h 1009"/>
                <a:gd name="T38" fmla="*/ 168 w 1008"/>
                <a:gd name="T39" fmla="*/ 471 h 1009"/>
                <a:gd name="T40" fmla="*/ 234 w 1008"/>
                <a:gd name="T41" fmla="*/ 471 h 1009"/>
                <a:gd name="T42" fmla="*/ 234 w 1008"/>
                <a:gd name="T43" fmla="*/ 538 h 1009"/>
                <a:gd name="T44" fmla="*/ 168 w 1008"/>
                <a:gd name="T45" fmla="*/ 538 h 1009"/>
                <a:gd name="T46" fmla="*/ 168 w 1008"/>
                <a:gd name="T47" fmla="*/ 471 h 1009"/>
                <a:gd name="T48" fmla="*/ 774 w 1008"/>
                <a:gd name="T49" fmla="*/ 471 h 1009"/>
                <a:gd name="T50" fmla="*/ 774 w 1008"/>
                <a:gd name="T51" fmla="*/ 471 h 1009"/>
                <a:gd name="T52" fmla="*/ 840 w 1008"/>
                <a:gd name="T53" fmla="*/ 471 h 1009"/>
                <a:gd name="T54" fmla="*/ 840 w 1008"/>
                <a:gd name="T55" fmla="*/ 538 h 1009"/>
                <a:gd name="T56" fmla="*/ 774 w 1008"/>
                <a:gd name="T57" fmla="*/ 538 h 1009"/>
                <a:gd name="T58" fmla="*/ 774 w 1008"/>
                <a:gd name="T59" fmla="*/ 471 h 1009"/>
                <a:gd name="T60" fmla="*/ 470 w 1008"/>
                <a:gd name="T61" fmla="*/ 840 h 1009"/>
                <a:gd name="T62" fmla="*/ 470 w 1008"/>
                <a:gd name="T63" fmla="*/ 840 h 1009"/>
                <a:gd name="T64" fmla="*/ 470 w 1008"/>
                <a:gd name="T65" fmla="*/ 775 h 1009"/>
                <a:gd name="T66" fmla="*/ 538 w 1008"/>
                <a:gd name="T67" fmla="*/ 775 h 1009"/>
                <a:gd name="T68" fmla="*/ 538 w 1008"/>
                <a:gd name="T69" fmla="*/ 840 h 1009"/>
                <a:gd name="T70" fmla="*/ 470 w 1008"/>
                <a:gd name="T71" fmla="*/ 840 h 1009"/>
                <a:gd name="T72" fmla="*/ 504 w 1008"/>
                <a:gd name="T73" fmla="*/ 912 h 1009"/>
                <a:gd name="T74" fmla="*/ 504 w 1008"/>
                <a:gd name="T75" fmla="*/ 912 h 1009"/>
                <a:gd name="T76" fmla="*/ 912 w 1008"/>
                <a:gd name="T77" fmla="*/ 504 h 1009"/>
                <a:gd name="T78" fmla="*/ 504 w 1008"/>
                <a:gd name="T79" fmla="*/ 97 h 1009"/>
                <a:gd name="T80" fmla="*/ 96 w 1008"/>
                <a:gd name="T81" fmla="*/ 504 h 1009"/>
                <a:gd name="T82" fmla="*/ 504 w 1008"/>
                <a:gd name="T83" fmla="*/ 912 h 100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06" h="1009">
                  <a:moveTo>
                    <a:pt x="504" y="1009"/>
                  </a:moveTo>
                  <a:cubicBezTo>
                    <a:pt x="226" y="1009"/>
                    <a:pt x="0" y="783"/>
                    <a:pt x="0" y="504"/>
                  </a:cubicBezTo>
                  <a:cubicBezTo>
                    <a:pt x="0" y="226"/>
                    <a:pt x="226" y="0"/>
                    <a:pt x="504" y="0"/>
                  </a:cubicBezTo>
                  <a:cubicBezTo>
                    <a:pt x="782" y="0"/>
                    <a:pt x="1008" y="226"/>
                    <a:pt x="1008" y="504"/>
                  </a:cubicBezTo>
                  <a:cubicBezTo>
                    <a:pt x="1008" y="783"/>
                    <a:pt x="782" y="1009"/>
                    <a:pt x="504" y="1009"/>
                  </a:cubicBezTo>
                  <a:close/>
                  <a:moveTo>
                    <a:pt x="725" y="769"/>
                  </a:moveTo>
                  <a:lnTo>
                    <a:pt x="725" y="769"/>
                  </a:lnTo>
                  <a:lnTo>
                    <a:pt x="538" y="586"/>
                  </a:lnTo>
                  <a:cubicBezTo>
                    <a:pt x="528" y="590"/>
                    <a:pt x="516" y="592"/>
                    <a:pt x="504" y="592"/>
                  </a:cubicBezTo>
                  <a:cubicBezTo>
                    <a:pt x="455" y="592"/>
                    <a:pt x="416" y="553"/>
                    <a:pt x="416" y="504"/>
                  </a:cubicBezTo>
                  <a:cubicBezTo>
                    <a:pt x="416" y="474"/>
                    <a:pt x="432" y="447"/>
                    <a:pt x="456" y="431"/>
                  </a:cubicBezTo>
                  <a:lnTo>
                    <a:pt x="456" y="179"/>
                  </a:lnTo>
                  <a:cubicBezTo>
                    <a:pt x="456" y="115"/>
                    <a:pt x="553" y="115"/>
                    <a:pt x="553" y="179"/>
                  </a:cubicBezTo>
                  <a:lnTo>
                    <a:pt x="553" y="431"/>
                  </a:lnTo>
                  <a:cubicBezTo>
                    <a:pt x="576" y="447"/>
                    <a:pt x="592" y="474"/>
                    <a:pt x="592" y="504"/>
                  </a:cubicBezTo>
                  <a:cubicBezTo>
                    <a:pt x="592" y="516"/>
                    <a:pt x="590" y="526"/>
                    <a:pt x="586" y="536"/>
                  </a:cubicBezTo>
                  <a:lnTo>
                    <a:pt x="774" y="719"/>
                  </a:lnTo>
                  <a:cubicBezTo>
                    <a:pt x="806" y="751"/>
                    <a:pt x="758" y="801"/>
                    <a:pt x="725" y="769"/>
                  </a:cubicBezTo>
                  <a:close/>
                  <a:moveTo>
                    <a:pt x="168" y="471"/>
                  </a:moveTo>
                  <a:lnTo>
                    <a:pt x="168" y="471"/>
                  </a:lnTo>
                  <a:lnTo>
                    <a:pt x="234" y="471"/>
                  </a:lnTo>
                  <a:cubicBezTo>
                    <a:pt x="278" y="471"/>
                    <a:pt x="278" y="538"/>
                    <a:pt x="234" y="538"/>
                  </a:cubicBezTo>
                  <a:lnTo>
                    <a:pt x="168" y="538"/>
                  </a:lnTo>
                  <a:cubicBezTo>
                    <a:pt x="123" y="538"/>
                    <a:pt x="123" y="471"/>
                    <a:pt x="168" y="471"/>
                  </a:cubicBezTo>
                  <a:close/>
                  <a:moveTo>
                    <a:pt x="774" y="471"/>
                  </a:moveTo>
                  <a:lnTo>
                    <a:pt x="774" y="471"/>
                  </a:lnTo>
                  <a:lnTo>
                    <a:pt x="840" y="471"/>
                  </a:lnTo>
                  <a:cubicBezTo>
                    <a:pt x="885" y="471"/>
                    <a:pt x="885" y="538"/>
                    <a:pt x="840" y="538"/>
                  </a:cubicBezTo>
                  <a:lnTo>
                    <a:pt x="774" y="538"/>
                  </a:lnTo>
                  <a:cubicBezTo>
                    <a:pt x="730" y="538"/>
                    <a:pt x="730" y="471"/>
                    <a:pt x="774" y="471"/>
                  </a:cubicBezTo>
                  <a:close/>
                  <a:moveTo>
                    <a:pt x="470" y="840"/>
                  </a:moveTo>
                  <a:lnTo>
                    <a:pt x="470" y="840"/>
                  </a:lnTo>
                  <a:lnTo>
                    <a:pt x="470" y="775"/>
                  </a:lnTo>
                  <a:cubicBezTo>
                    <a:pt x="470" y="730"/>
                    <a:pt x="538" y="730"/>
                    <a:pt x="538" y="775"/>
                  </a:cubicBezTo>
                  <a:lnTo>
                    <a:pt x="538" y="840"/>
                  </a:lnTo>
                  <a:cubicBezTo>
                    <a:pt x="538" y="885"/>
                    <a:pt x="470" y="885"/>
                    <a:pt x="470" y="840"/>
                  </a:cubicBezTo>
                  <a:close/>
                  <a:moveTo>
                    <a:pt x="504" y="912"/>
                  </a:moveTo>
                  <a:lnTo>
                    <a:pt x="504" y="912"/>
                  </a:lnTo>
                  <a:cubicBezTo>
                    <a:pt x="729" y="912"/>
                    <a:pt x="912" y="730"/>
                    <a:pt x="912" y="504"/>
                  </a:cubicBezTo>
                  <a:cubicBezTo>
                    <a:pt x="912" y="279"/>
                    <a:pt x="729" y="97"/>
                    <a:pt x="504" y="97"/>
                  </a:cubicBezTo>
                  <a:cubicBezTo>
                    <a:pt x="279" y="97"/>
                    <a:pt x="96" y="279"/>
                    <a:pt x="96" y="504"/>
                  </a:cubicBezTo>
                  <a:cubicBezTo>
                    <a:pt x="96" y="730"/>
                    <a:pt x="279" y="912"/>
                    <a:pt x="504" y="912"/>
                  </a:cubicBezTo>
                  <a:close/>
                </a:path>
              </a:pathLst>
            </a:custGeom>
            <a:solidFill>
              <a:schemeClr val="accent2">
                <a:lumMod val="95000"/>
              </a:schemeClr>
            </a:solidFill>
            <a:ln>
              <a:noFill/>
            </a:ln>
          </p:spPr>
          <p:txBody>
            <a:bodyPr vert="horz" wrap="square" lIns="91440" tIns="45720" rIns="91440" bIns="45720" numCol="1" anchor="t" anchorCtr="0" compatLnSpc="1"/>
            <a:lstStyle/>
            <a:p>
              <a:endParaRPr lang="zh-CN" altLang="en-US">
                <a:solidFill>
                  <a:srgbClr val="F2F2F2"/>
                </a:solidFill>
              </a:endParaRPr>
            </a:p>
          </p:txBody>
        </p:sp>
      </p:grpSp>
      <p:sp>
        <p:nvSpPr>
          <p:cNvPr id="21" name="TextBox 20"/>
          <p:cNvSpPr txBox="1"/>
          <p:nvPr/>
        </p:nvSpPr>
        <p:spPr>
          <a:xfrm>
            <a:off x="2228574" y="1812428"/>
            <a:ext cx="1997346" cy="400110"/>
          </a:xfrm>
          <a:prstGeom prst="rect">
            <a:avLst/>
          </a:prstGeom>
          <a:noFill/>
        </p:spPr>
        <p:txBody>
          <a:bodyPr wrap="square" rtlCol="0">
            <a:spAutoFit/>
          </a:bodyPr>
          <a:lstStyle/>
          <a:p>
            <a:pPr algn="r"/>
            <a:r>
              <a:rPr lang="zh-CN" altLang="en-US" sz="2000" b="1" smtClean="0">
                <a:solidFill>
                  <a:srgbClr val="F2F2F2"/>
                </a:solidFill>
                <a:latin typeface="宋体" panose="02010600030101010101" pitchFamily="2" charset="-122"/>
              </a:rPr>
              <a:t>添加标题</a:t>
            </a:r>
            <a:endParaRPr lang="zh-CN" altLang="en-US" sz="2000" b="1">
              <a:solidFill>
                <a:srgbClr val="F2F2F2"/>
              </a:solidFill>
              <a:latin typeface="宋体" panose="02010600030101010101" pitchFamily="2" charset="-122"/>
            </a:endParaRPr>
          </a:p>
        </p:txBody>
      </p:sp>
      <p:sp>
        <p:nvSpPr>
          <p:cNvPr id="22" name="TextBox 21"/>
          <p:cNvSpPr txBox="1"/>
          <p:nvPr/>
        </p:nvSpPr>
        <p:spPr>
          <a:xfrm>
            <a:off x="1488409" y="2205855"/>
            <a:ext cx="2714605" cy="523220"/>
          </a:xfrm>
          <a:prstGeom prst="rect">
            <a:avLst/>
          </a:prstGeom>
          <a:noFill/>
        </p:spPr>
        <p:txBody>
          <a:bodyPr wrap="square" rtlCol="0">
            <a:spAutoFit/>
          </a:bodyPr>
          <a:lstStyle/>
          <a:p>
            <a:pPr algn="r"/>
            <a:r>
              <a:rPr lang="zh-CN" altLang="en-US" sz="1400">
                <a:solidFill>
                  <a:srgbClr val="F2F2F2"/>
                </a:solidFill>
                <a:latin typeface="宋体" panose="02010600030101010101" pitchFamily="2" charset="-122"/>
              </a:rPr>
              <a:t>请在这里输入段落文本</a:t>
            </a:r>
            <a:r>
              <a:rPr lang="zh-CN" altLang="en-US" sz="1400" smtClean="0">
                <a:solidFill>
                  <a:srgbClr val="F2F2F2"/>
                </a:solidFill>
                <a:latin typeface="宋体" panose="02010600030101010101" pitchFamily="2" charset="-122"/>
              </a:rPr>
              <a:t>内容请在这里输入段落文本内容</a:t>
            </a:r>
            <a:endParaRPr lang="zh-CN" altLang="en-US" sz="1400">
              <a:solidFill>
                <a:srgbClr val="F2F2F2"/>
              </a:solidFill>
              <a:latin typeface="宋体" panose="02010600030101010101" pitchFamily="2" charset="-122"/>
            </a:endParaRPr>
          </a:p>
        </p:txBody>
      </p:sp>
      <p:sp>
        <p:nvSpPr>
          <p:cNvPr id="23" name="TextBox 22"/>
          <p:cNvSpPr txBox="1"/>
          <p:nvPr/>
        </p:nvSpPr>
        <p:spPr>
          <a:xfrm>
            <a:off x="7650690" y="1812428"/>
            <a:ext cx="1997346" cy="400110"/>
          </a:xfrm>
          <a:prstGeom prst="rect">
            <a:avLst/>
          </a:prstGeom>
          <a:noFill/>
        </p:spPr>
        <p:txBody>
          <a:bodyPr wrap="square" rtlCol="0">
            <a:spAutoFit/>
          </a:bodyPr>
          <a:lstStyle/>
          <a:p>
            <a:r>
              <a:rPr lang="zh-CN" altLang="en-US" sz="2000" b="1" smtClean="0">
                <a:solidFill>
                  <a:srgbClr val="F2F2F2"/>
                </a:solidFill>
                <a:latin typeface="宋体" panose="02010600030101010101" pitchFamily="2" charset="-122"/>
              </a:rPr>
              <a:t>添加标题</a:t>
            </a:r>
            <a:endParaRPr lang="zh-CN" altLang="en-US" sz="2000" b="1">
              <a:solidFill>
                <a:srgbClr val="F2F2F2"/>
              </a:solidFill>
              <a:latin typeface="宋体" panose="02010600030101010101" pitchFamily="2" charset="-122"/>
            </a:endParaRPr>
          </a:p>
        </p:txBody>
      </p:sp>
      <p:sp>
        <p:nvSpPr>
          <p:cNvPr id="24" name="TextBox 23"/>
          <p:cNvSpPr txBox="1"/>
          <p:nvPr/>
        </p:nvSpPr>
        <p:spPr>
          <a:xfrm>
            <a:off x="7658645" y="2205855"/>
            <a:ext cx="2714605" cy="523220"/>
          </a:xfrm>
          <a:prstGeom prst="rect">
            <a:avLst/>
          </a:prstGeom>
          <a:noFill/>
        </p:spPr>
        <p:txBody>
          <a:bodyPr wrap="square" rtlCol="0">
            <a:spAutoFit/>
          </a:bodyPr>
          <a:lstStyle/>
          <a:p>
            <a:r>
              <a:rPr lang="zh-CN" altLang="en-US" sz="1400">
                <a:solidFill>
                  <a:srgbClr val="F2F2F2"/>
                </a:solidFill>
                <a:latin typeface="宋体" panose="02010600030101010101" pitchFamily="2" charset="-122"/>
              </a:rPr>
              <a:t>请在这里输入段落文本</a:t>
            </a:r>
            <a:r>
              <a:rPr lang="zh-CN" altLang="en-US" sz="1400" smtClean="0">
                <a:solidFill>
                  <a:srgbClr val="F2F2F2"/>
                </a:solidFill>
                <a:latin typeface="宋体" panose="02010600030101010101" pitchFamily="2" charset="-122"/>
              </a:rPr>
              <a:t>内容请在这里输入段落文本内容</a:t>
            </a:r>
            <a:endParaRPr lang="zh-CN" altLang="en-US" sz="1400">
              <a:solidFill>
                <a:srgbClr val="F2F2F2"/>
              </a:solidFill>
              <a:latin typeface="宋体" panose="02010600030101010101" pitchFamily="2" charset="-122"/>
            </a:endParaRPr>
          </a:p>
        </p:txBody>
      </p:sp>
      <p:sp>
        <p:nvSpPr>
          <p:cNvPr id="25" name="TextBox 24"/>
          <p:cNvSpPr txBox="1"/>
          <p:nvPr/>
        </p:nvSpPr>
        <p:spPr>
          <a:xfrm>
            <a:off x="8344373" y="3215559"/>
            <a:ext cx="1997346" cy="400110"/>
          </a:xfrm>
          <a:prstGeom prst="rect">
            <a:avLst/>
          </a:prstGeom>
          <a:noFill/>
        </p:spPr>
        <p:txBody>
          <a:bodyPr wrap="square" rtlCol="0">
            <a:spAutoFit/>
          </a:bodyPr>
          <a:lstStyle/>
          <a:p>
            <a:r>
              <a:rPr lang="zh-CN" altLang="en-US" sz="2000" b="1" smtClean="0">
                <a:solidFill>
                  <a:srgbClr val="F2F2F2"/>
                </a:solidFill>
                <a:latin typeface="宋体" panose="02010600030101010101" pitchFamily="2" charset="-122"/>
              </a:rPr>
              <a:t>添加标题</a:t>
            </a:r>
            <a:endParaRPr lang="zh-CN" altLang="en-US" sz="2000" b="1">
              <a:solidFill>
                <a:srgbClr val="F2F2F2"/>
              </a:solidFill>
              <a:latin typeface="宋体" panose="02010600030101010101" pitchFamily="2" charset="-122"/>
            </a:endParaRPr>
          </a:p>
        </p:txBody>
      </p:sp>
      <p:sp>
        <p:nvSpPr>
          <p:cNvPr id="26" name="TextBox 25"/>
          <p:cNvSpPr txBox="1"/>
          <p:nvPr/>
        </p:nvSpPr>
        <p:spPr>
          <a:xfrm>
            <a:off x="8352328" y="3608986"/>
            <a:ext cx="2714605" cy="523220"/>
          </a:xfrm>
          <a:prstGeom prst="rect">
            <a:avLst/>
          </a:prstGeom>
          <a:noFill/>
        </p:spPr>
        <p:txBody>
          <a:bodyPr wrap="square" rtlCol="0">
            <a:spAutoFit/>
          </a:bodyPr>
          <a:lstStyle/>
          <a:p>
            <a:r>
              <a:rPr lang="zh-CN" altLang="en-US" sz="1400">
                <a:solidFill>
                  <a:srgbClr val="F2F2F2"/>
                </a:solidFill>
                <a:latin typeface="宋体" panose="02010600030101010101" pitchFamily="2" charset="-122"/>
              </a:rPr>
              <a:t>请在这里输入段落文本</a:t>
            </a:r>
            <a:r>
              <a:rPr lang="zh-CN" altLang="en-US" sz="1400" smtClean="0">
                <a:solidFill>
                  <a:srgbClr val="F2F2F2"/>
                </a:solidFill>
                <a:latin typeface="宋体" panose="02010600030101010101" pitchFamily="2" charset="-122"/>
              </a:rPr>
              <a:t>内容请在这里输入段落文本内容</a:t>
            </a:r>
            <a:endParaRPr lang="zh-CN" altLang="en-US" sz="1400">
              <a:solidFill>
                <a:srgbClr val="F2F2F2"/>
              </a:solidFill>
              <a:latin typeface="宋体" panose="02010600030101010101" pitchFamily="2" charset="-122"/>
            </a:endParaRPr>
          </a:p>
        </p:txBody>
      </p:sp>
      <p:sp>
        <p:nvSpPr>
          <p:cNvPr id="27" name="TextBox 26"/>
          <p:cNvSpPr txBox="1"/>
          <p:nvPr/>
        </p:nvSpPr>
        <p:spPr>
          <a:xfrm>
            <a:off x="7619159" y="4555628"/>
            <a:ext cx="1997346" cy="400110"/>
          </a:xfrm>
          <a:prstGeom prst="rect">
            <a:avLst/>
          </a:prstGeom>
          <a:noFill/>
        </p:spPr>
        <p:txBody>
          <a:bodyPr wrap="square" rtlCol="0">
            <a:spAutoFit/>
          </a:bodyPr>
          <a:lstStyle/>
          <a:p>
            <a:r>
              <a:rPr lang="zh-CN" altLang="en-US" sz="2000" b="1" smtClean="0">
                <a:solidFill>
                  <a:srgbClr val="F2F2F2"/>
                </a:solidFill>
                <a:latin typeface="宋体" panose="02010600030101010101" pitchFamily="2" charset="-122"/>
              </a:rPr>
              <a:t>添加标题</a:t>
            </a:r>
            <a:endParaRPr lang="zh-CN" altLang="en-US" sz="2000" b="1">
              <a:solidFill>
                <a:srgbClr val="F2F2F2"/>
              </a:solidFill>
              <a:latin typeface="宋体" panose="02010600030101010101" pitchFamily="2" charset="-122"/>
            </a:endParaRPr>
          </a:p>
        </p:txBody>
      </p:sp>
      <p:sp>
        <p:nvSpPr>
          <p:cNvPr id="28" name="TextBox 27"/>
          <p:cNvSpPr txBox="1"/>
          <p:nvPr/>
        </p:nvSpPr>
        <p:spPr>
          <a:xfrm>
            <a:off x="7627114" y="4949055"/>
            <a:ext cx="2714605" cy="523220"/>
          </a:xfrm>
          <a:prstGeom prst="rect">
            <a:avLst/>
          </a:prstGeom>
          <a:noFill/>
        </p:spPr>
        <p:txBody>
          <a:bodyPr wrap="square" rtlCol="0">
            <a:spAutoFit/>
          </a:bodyPr>
          <a:lstStyle/>
          <a:p>
            <a:r>
              <a:rPr lang="zh-CN" altLang="en-US" sz="1400">
                <a:solidFill>
                  <a:srgbClr val="F2F2F2"/>
                </a:solidFill>
                <a:latin typeface="宋体" panose="02010600030101010101" pitchFamily="2" charset="-122"/>
              </a:rPr>
              <a:t>请在这里输入段落文本</a:t>
            </a:r>
            <a:r>
              <a:rPr lang="zh-CN" altLang="en-US" sz="1400" smtClean="0">
                <a:solidFill>
                  <a:srgbClr val="F2F2F2"/>
                </a:solidFill>
                <a:latin typeface="宋体" panose="02010600030101010101" pitchFamily="2" charset="-122"/>
              </a:rPr>
              <a:t>内容请在这里输入段落文本内容</a:t>
            </a:r>
            <a:endParaRPr lang="zh-CN" altLang="en-US" sz="1400">
              <a:solidFill>
                <a:srgbClr val="F2F2F2"/>
              </a:solidFill>
              <a:latin typeface="宋体" panose="02010600030101010101" pitchFamily="2" charset="-122"/>
            </a:endParaRPr>
          </a:p>
        </p:txBody>
      </p:sp>
      <p:sp>
        <p:nvSpPr>
          <p:cNvPr id="29" name="TextBox 28"/>
          <p:cNvSpPr txBox="1"/>
          <p:nvPr/>
        </p:nvSpPr>
        <p:spPr>
          <a:xfrm>
            <a:off x="2354699" y="4571394"/>
            <a:ext cx="1997346" cy="400110"/>
          </a:xfrm>
          <a:prstGeom prst="rect">
            <a:avLst/>
          </a:prstGeom>
          <a:noFill/>
        </p:spPr>
        <p:txBody>
          <a:bodyPr wrap="square" rtlCol="0">
            <a:spAutoFit/>
          </a:bodyPr>
          <a:lstStyle/>
          <a:p>
            <a:pPr algn="r"/>
            <a:r>
              <a:rPr lang="zh-CN" altLang="en-US" sz="2000" b="1" smtClean="0">
                <a:solidFill>
                  <a:srgbClr val="F2F2F2"/>
                </a:solidFill>
                <a:latin typeface="宋体" panose="02010600030101010101" pitchFamily="2" charset="-122"/>
              </a:rPr>
              <a:t>添加标题</a:t>
            </a:r>
            <a:endParaRPr lang="zh-CN" altLang="en-US" sz="2000" b="1">
              <a:solidFill>
                <a:srgbClr val="F2F2F2"/>
              </a:solidFill>
              <a:latin typeface="宋体" panose="02010600030101010101" pitchFamily="2" charset="-122"/>
            </a:endParaRPr>
          </a:p>
        </p:txBody>
      </p:sp>
      <p:sp>
        <p:nvSpPr>
          <p:cNvPr id="30" name="TextBox 29"/>
          <p:cNvSpPr txBox="1"/>
          <p:nvPr/>
        </p:nvSpPr>
        <p:spPr>
          <a:xfrm>
            <a:off x="1614534" y="4964821"/>
            <a:ext cx="2714605" cy="523220"/>
          </a:xfrm>
          <a:prstGeom prst="rect">
            <a:avLst/>
          </a:prstGeom>
          <a:noFill/>
        </p:spPr>
        <p:txBody>
          <a:bodyPr wrap="square" rtlCol="0">
            <a:spAutoFit/>
          </a:bodyPr>
          <a:lstStyle/>
          <a:p>
            <a:pPr algn="r"/>
            <a:r>
              <a:rPr lang="zh-CN" altLang="en-US" sz="1400">
                <a:solidFill>
                  <a:srgbClr val="F2F2F2"/>
                </a:solidFill>
                <a:latin typeface="宋体" panose="02010600030101010101" pitchFamily="2" charset="-122"/>
              </a:rPr>
              <a:t>请在这里输入段落文本</a:t>
            </a:r>
            <a:r>
              <a:rPr lang="zh-CN" altLang="en-US" sz="1400" smtClean="0">
                <a:solidFill>
                  <a:srgbClr val="F2F2F2"/>
                </a:solidFill>
                <a:latin typeface="宋体" panose="02010600030101010101" pitchFamily="2" charset="-122"/>
              </a:rPr>
              <a:t>内容请在这里输入段落文本内容</a:t>
            </a:r>
            <a:endParaRPr lang="zh-CN" altLang="en-US" sz="1400">
              <a:solidFill>
                <a:srgbClr val="F2F2F2"/>
              </a:solidFill>
              <a:latin typeface="宋体" panose="02010600030101010101" pitchFamily="2" charset="-122"/>
            </a:endParaRPr>
          </a:p>
        </p:txBody>
      </p:sp>
      <p:sp>
        <p:nvSpPr>
          <p:cNvPr id="31" name="TextBox 30"/>
          <p:cNvSpPr txBox="1"/>
          <p:nvPr/>
        </p:nvSpPr>
        <p:spPr>
          <a:xfrm>
            <a:off x="1708313" y="3215560"/>
            <a:ext cx="1997346" cy="400110"/>
          </a:xfrm>
          <a:prstGeom prst="rect">
            <a:avLst/>
          </a:prstGeom>
          <a:noFill/>
        </p:spPr>
        <p:txBody>
          <a:bodyPr wrap="square" rtlCol="0">
            <a:spAutoFit/>
          </a:bodyPr>
          <a:lstStyle/>
          <a:p>
            <a:pPr algn="r"/>
            <a:r>
              <a:rPr lang="zh-CN" altLang="en-US" sz="2000" b="1" smtClean="0">
                <a:solidFill>
                  <a:srgbClr val="F2F2F2"/>
                </a:solidFill>
                <a:latin typeface="宋体" panose="02010600030101010101" pitchFamily="2" charset="-122"/>
              </a:rPr>
              <a:t>添加标题</a:t>
            </a:r>
            <a:endParaRPr lang="zh-CN" altLang="en-US" sz="2000" b="1">
              <a:solidFill>
                <a:srgbClr val="F2F2F2"/>
              </a:solidFill>
              <a:latin typeface="宋体" panose="02010600030101010101" pitchFamily="2" charset="-122"/>
            </a:endParaRPr>
          </a:p>
        </p:txBody>
      </p:sp>
      <p:sp>
        <p:nvSpPr>
          <p:cNvPr id="32" name="TextBox 31"/>
          <p:cNvSpPr txBox="1"/>
          <p:nvPr/>
        </p:nvSpPr>
        <p:spPr>
          <a:xfrm>
            <a:off x="968148" y="3608987"/>
            <a:ext cx="2714605" cy="523220"/>
          </a:xfrm>
          <a:prstGeom prst="rect">
            <a:avLst/>
          </a:prstGeom>
          <a:noFill/>
        </p:spPr>
        <p:txBody>
          <a:bodyPr wrap="square" rtlCol="0">
            <a:spAutoFit/>
          </a:bodyPr>
          <a:lstStyle/>
          <a:p>
            <a:pPr algn="r"/>
            <a:r>
              <a:rPr lang="zh-CN" altLang="en-US" sz="1400">
                <a:solidFill>
                  <a:srgbClr val="F2F2F2"/>
                </a:solidFill>
                <a:latin typeface="宋体" panose="02010600030101010101" pitchFamily="2" charset="-122"/>
              </a:rPr>
              <a:t>请在这里输入段落文本</a:t>
            </a:r>
            <a:r>
              <a:rPr lang="zh-CN" altLang="en-US" sz="1400" smtClean="0">
                <a:solidFill>
                  <a:srgbClr val="F2F2F2"/>
                </a:solidFill>
                <a:latin typeface="宋体" panose="02010600030101010101" pitchFamily="2" charset="-122"/>
              </a:rPr>
              <a:t>内容请在这里输入段落文本内容</a:t>
            </a:r>
            <a:endParaRPr lang="zh-CN" altLang="en-US" sz="1400">
              <a:solidFill>
                <a:srgbClr val="F2F2F2"/>
              </a:solidFill>
              <a:latin typeface="宋体" panose="02010600030101010101" pitchFamily="2" charset="-122"/>
            </a:endParaRPr>
          </a:p>
        </p:txBody>
      </p:sp>
      <p:sp>
        <p:nvSpPr>
          <p:cNvPr id="35" name="TextBox 34"/>
          <p:cNvSpPr txBox="1"/>
          <p:nvPr/>
        </p:nvSpPr>
        <p:spPr>
          <a:xfrm>
            <a:off x="5061821" y="3550891"/>
            <a:ext cx="1835160" cy="523220"/>
          </a:xfrm>
          <a:prstGeom prst="rect">
            <a:avLst/>
          </a:prstGeom>
          <a:noFill/>
        </p:spPr>
        <p:txBody>
          <a:bodyPr wrap="square" rtlCol="0">
            <a:spAutoFit/>
          </a:bodyPr>
          <a:lstStyle/>
          <a:p>
            <a:pPr algn="ctr"/>
            <a:r>
              <a:rPr lang="zh-CN" altLang="en-US" sz="2800" b="1" smtClean="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添加标题</a:t>
            </a:r>
            <a:endParaRPr lang="zh-CN" altLang="en-US" sz="2800" b="1">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3" name="Text Box 134"/>
          <p:cNvSpPr txBox="1">
            <a:spLocks noChangeArrowheads="1"/>
          </p:cNvSpPr>
          <p:nvPr/>
        </p:nvSpPr>
        <p:spPr bwMode="auto">
          <a:xfrm>
            <a:off x="10851703" y="7174210"/>
            <a:ext cx="1136920" cy="276999"/>
          </a:xfrm>
          <a:prstGeom prst="rect">
            <a:avLst/>
          </a:prstGeom>
          <a:noFill/>
          <a:ln w="9525">
            <a:noFill/>
            <a:miter lim="800000"/>
          </a:ln>
        </p:spPr>
        <p:txBody>
          <a:bodyPr wrap="square">
            <a:spAutoFit/>
          </a:bodyPr>
          <a:lstStyle/>
          <a:p>
            <a:pPr algn="ctr">
              <a:spcBef>
                <a:spcPct val="50000"/>
              </a:spcBef>
            </a:pPr>
            <a:r>
              <a:rPr lang="zh-CN" altLang="en-US" sz="1200" smtClean="0">
                <a:solidFill>
                  <a:srgbClr val="FFFFFF">
                    <a:lumMod val="50000"/>
                  </a:srgbClr>
                </a:solidFill>
                <a:latin typeface="微软雅黑" panose="020b0503020204020204" pitchFamily="34" charset="-122"/>
                <a:ea typeface="微软雅黑" panose="020b0503020204020204" pitchFamily="34" charset="-122"/>
              </a:rPr>
              <a:t>延迟付</a:t>
            </a:r>
            <a:endParaRPr lang="zh-CN" altLang="en-US" sz="1200">
              <a:solidFill>
                <a:srgbClr val="FFFFFF">
                  <a:lumMod val="50000"/>
                </a:srgb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ppt_x</p:attrName>
                                        </p:attrNameLst>
                                      </p:cBhvr>
                                      <p:tavLst>
                                        <p:tav tm="0">
                                          <p:val>
                                            <p:fltVal val="0.5"/>
                                          </p:val>
                                        </p:tav>
                                        <p:tav tm="100000">
                                          <p:val>
                                            <p:strVal val="#ppt_x"/>
                                          </p:val>
                                        </p:tav>
                                      </p:tavLst>
                                    </p:anim>
                                    <p:anim calcmode="lin" valueType="num">
                                      <p:cBhvr>
                                        <p:cTn id="10" dur="500" fill="hold"/>
                                        <p:tgtEl>
                                          <p:spTgt spid="1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ppt_x</p:attrName>
                                        </p:attrNameLst>
                                      </p:cBhvr>
                                      <p:tavLst>
                                        <p:tav tm="0">
                                          <p:val>
                                            <p:fltVal val="0.5"/>
                                          </p:val>
                                        </p:tav>
                                        <p:tav tm="100000">
                                          <p:val>
                                            <p:strVal val="#ppt_x"/>
                                          </p:val>
                                        </p:tav>
                                      </p:tavLst>
                                    </p:anim>
                                    <p:anim calcmode="lin" valueType="num">
                                      <p:cBhvr>
                                        <p:cTn id="17" dur="500" fill="hold"/>
                                        <p:tgtEl>
                                          <p:spTgt spid="3"/>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 calcmode="lin" valueType="num">
                                      <p:cBhvr>
                                        <p:cTn id="23" dur="500" fill="hold"/>
                                        <p:tgtEl>
                                          <p:spTgt spid="6"/>
                                        </p:tgtEl>
                                        <p:attrNameLst>
                                          <p:attrName>ppt_x</p:attrName>
                                        </p:attrNameLst>
                                      </p:cBhvr>
                                      <p:tavLst>
                                        <p:tav tm="0">
                                          <p:val>
                                            <p:fltVal val="0.5"/>
                                          </p:val>
                                        </p:tav>
                                        <p:tav tm="100000">
                                          <p:val>
                                            <p:strVal val="#ppt_x"/>
                                          </p:val>
                                        </p:tav>
                                      </p:tavLst>
                                    </p:anim>
                                    <p:anim calcmode="lin" valueType="num">
                                      <p:cBhvr>
                                        <p:cTn id="24" dur="500" fill="hold"/>
                                        <p:tgtEl>
                                          <p:spTgt spid="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 calcmode="lin" valueType="num">
                                      <p:cBhvr>
                                        <p:cTn id="30" dur="500" fill="hold"/>
                                        <p:tgtEl>
                                          <p:spTgt spid="9"/>
                                        </p:tgtEl>
                                        <p:attrNameLst>
                                          <p:attrName>ppt_x</p:attrName>
                                        </p:attrNameLst>
                                      </p:cBhvr>
                                      <p:tavLst>
                                        <p:tav tm="0">
                                          <p:val>
                                            <p:fltVal val="0.5"/>
                                          </p:val>
                                        </p:tav>
                                        <p:tav tm="100000">
                                          <p:val>
                                            <p:strVal val="#ppt_x"/>
                                          </p:val>
                                        </p:tav>
                                      </p:tavLst>
                                    </p:anim>
                                    <p:anim calcmode="lin" valueType="num">
                                      <p:cBhvr>
                                        <p:cTn id="31" dur="500" fill="hold"/>
                                        <p:tgtEl>
                                          <p:spTgt spid="9"/>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 calcmode="lin" valueType="num">
                                      <p:cBhvr>
                                        <p:cTn id="37" dur="500" fill="hold"/>
                                        <p:tgtEl>
                                          <p:spTgt spid="15"/>
                                        </p:tgtEl>
                                        <p:attrNameLst>
                                          <p:attrName>ppt_x</p:attrName>
                                        </p:attrNameLst>
                                      </p:cBhvr>
                                      <p:tavLst>
                                        <p:tav tm="0">
                                          <p:val>
                                            <p:fltVal val="0.5"/>
                                          </p:val>
                                        </p:tav>
                                        <p:tav tm="100000">
                                          <p:val>
                                            <p:strVal val="#ppt_x"/>
                                          </p:val>
                                        </p:tav>
                                      </p:tavLst>
                                    </p:anim>
                                    <p:anim calcmode="lin" valueType="num">
                                      <p:cBhvr>
                                        <p:cTn id="38" dur="500" fill="hold"/>
                                        <p:tgtEl>
                                          <p:spTgt spid="15"/>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 calcmode="lin" valueType="num">
                                      <p:cBhvr>
                                        <p:cTn id="44" dur="500" fill="hold"/>
                                        <p:tgtEl>
                                          <p:spTgt spid="18"/>
                                        </p:tgtEl>
                                        <p:attrNameLst>
                                          <p:attrName>ppt_x</p:attrName>
                                        </p:attrNameLst>
                                      </p:cBhvr>
                                      <p:tavLst>
                                        <p:tav tm="0">
                                          <p:val>
                                            <p:fltVal val="0.5"/>
                                          </p:val>
                                        </p:tav>
                                        <p:tav tm="100000">
                                          <p:val>
                                            <p:strVal val="#ppt_x"/>
                                          </p:val>
                                        </p:tav>
                                      </p:tavLst>
                                    </p:anim>
                                    <p:anim calcmode="lin" valueType="num">
                                      <p:cBhvr>
                                        <p:cTn id="45" dur="500" fill="hold"/>
                                        <p:tgtEl>
                                          <p:spTgt spid="1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16" fill="hold" grpId="0" nodeType="afterEffect">
                                  <p:stCondLst>
                                    <p:cond delay="0"/>
                                  </p:stCondLst>
                                  <p:iterate type="lt">
                                    <p:tmPct val="10000"/>
                                  </p:iterate>
                                  <p:childTnLst>
                                    <p:set>
                                      <p:cBhvr>
                                        <p:cTn id="48" dur="1" fill="hold">
                                          <p:stCondLst>
                                            <p:cond delay="0"/>
                                          </p:stCondLst>
                                        </p:cTn>
                                        <p:tgtEl>
                                          <p:spTgt spid="21"/>
                                        </p:tgtEl>
                                        <p:attrNameLst>
                                          <p:attrName>style.visibility</p:attrName>
                                        </p:attrNameLst>
                                      </p:cBhvr>
                                      <p:to>
                                        <p:strVal val="visible"/>
                                      </p:to>
                                    </p:set>
                                    <p:anim calcmode="lin" valueType="num">
                                      <p:cBhvr>
                                        <p:cTn id="49" dur="300" fill="hold"/>
                                        <p:tgtEl>
                                          <p:spTgt spid="21"/>
                                        </p:tgtEl>
                                        <p:attrNameLst>
                                          <p:attrName>ppt_w</p:attrName>
                                        </p:attrNameLst>
                                      </p:cBhvr>
                                      <p:tavLst>
                                        <p:tav tm="0">
                                          <p:val>
                                            <p:fltVal val="0"/>
                                          </p:val>
                                        </p:tav>
                                        <p:tav tm="100000">
                                          <p:val>
                                            <p:strVal val="#ppt_w"/>
                                          </p:val>
                                        </p:tav>
                                      </p:tavLst>
                                    </p:anim>
                                    <p:anim calcmode="lin" valueType="num">
                                      <p:cBhvr>
                                        <p:cTn id="50" dur="300" fill="hold"/>
                                        <p:tgtEl>
                                          <p:spTgt spid="21"/>
                                        </p:tgtEl>
                                        <p:attrNameLst>
                                          <p:attrName>ppt_h</p:attrName>
                                        </p:attrNameLst>
                                      </p:cBhvr>
                                      <p:tavLst>
                                        <p:tav tm="0">
                                          <p:val>
                                            <p:fltVal val="0"/>
                                          </p:val>
                                        </p:tav>
                                        <p:tav tm="100000">
                                          <p:val>
                                            <p:strVal val="#ppt_h"/>
                                          </p:val>
                                        </p:tav>
                                      </p:tavLst>
                                    </p:anim>
                                  </p:childTnLst>
                                </p:cTn>
                              </p:par>
                            </p:childTnLst>
                          </p:cTn>
                        </p:par>
                        <p:par>
                          <p:cTn id="51" fill="hold" nodeType="afterGroup">
                            <p:stCondLst>
                              <p:cond delay="3300"/>
                            </p:stCondLst>
                            <p:childTnLst>
                              <p:par>
                                <p:cTn id="52" presetID="23" presetClass="entr" presetSubtype="16" fill="hold" grpId="0" nodeType="afterEffect">
                                  <p:stCondLst>
                                    <p:cond delay="0"/>
                                  </p:stCondLst>
                                  <p:iterate type="lt">
                                    <p:tmPct val="10000"/>
                                  </p:iterate>
                                  <p:childTnLst>
                                    <p:set>
                                      <p:cBhvr>
                                        <p:cTn id="53" dur="1" fill="hold">
                                          <p:stCondLst>
                                            <p:cond delay="0"/>
                                          </p:stCondLst>
                                        </p:cTn>
                                        <p:tgtEl>
                                          <p:spTgt spid="22"/>
                                        </p:tgtEl>
                                        <p:attrNameLst>
                                          <p:attrName>style.visibility</p:attrName>
                                        </p:attrNameLst>
                                      </p:cBhvr>
                                      <p:to>
                                        <p:strVal val="visible"/>
                                      </p:to>
                                    </p:set>
                                    <p:anim calcmode="lin" valueType="num">
                                      <p:cBhvr>
                                        <p:cTn id="54" dur="300" fill="hold"/>
                                        <p:tgtEl>
                                          <p:spTgt spid="22"/>
                                        </p:tgtEl>
                                        <p:attrNameLst>
                                          <p:attrName>ppt_w</p:attrName>
                                        </p:attrNameLst>
                                      </p:cBhvr>
                                      <p:tavLst>
                                        <p:tav tm="0">
                                          <p:val>
                                            <p:fltVal val="0"/>
                                          </p:val>
                                        </p:tav>
                                        <p:tav tm="100000">
                                          <p:val>
                                            <p:strVal val="#ppt_w"/>
                                          </p:val>
                                        </p:tav>
                                      </p:tavLst>
                                    </p:anim>
                                    <p:anim calcmode="lin" valueType="num">
                                      <p:cBhvr>
                                        <p:cTn id="55" dur="300" fill="hold"/>
                                        <p:tgtEl>
                                          <p:spTgt spid="22"/>
                                        </p:tgtEl>
                                        <p:attrNameLst>
                                          <p:attrName>ppt_h</p:attrName>
                                        </p:attrNameLst>
                                      </p:cBhvr>
                                      <p:tavLst>
                                        <p:tav tm="0">
                                          <p:val>
                                            <p:fltVal val="0"/>
                                          </p:val>
                                        </p:tav>
                                        <p:tav tm="100000">
                                          <p:val>
                                            <p:strVal val="#ppt_h"/>
                                          </p:val>
                                        </p:tav>
                                      </p:tavLst>
                                    </p:anim>
                                  </p:childTnLst>
                                </p:cTn>
                              </p:par>
                            </p:childTnLst>
                          </p:cTn>
                        </p:par>
                        <p:par>
                          <p:cTn id="56" fill="hold" nodeType="afterGroup">
                            <p:stCondLst>
                              <p:cond delay="3600"/>
                            </p:stCondLst>
                            <p:childTnLst>
                              <p:par>
                                <p:cTn id="57" presetID="23" presetClass="entr" presetSubtype="16" fill="hold" grpId="0" nodeType="afterEffect">
                                  <p:stCondLst>
                                    <p:cond delay="0"/>
                                  </p:stCondLst>
                                  <p:iterate type="lt">
                                    <p:tmPct val="10000"/>
                                  </p:iterate>
                                  <p:childTnLst>
                                    <p:set>
                                      <p:cBhvr>
                                        <p:cTn id="58" dur="1" fill="hold">
                                          <p:stCondLst>
                                            <p:cond delay="0"/>
                                          </p:stCondLst>
                                        </p:cTn>
                                        <p:tgtEl>
                                          <p:spTgt spid="23"/>
                                        </p:tgtEl>
                                        <p:attrNameLst>
                                          <p:attrName>style.visibility</p:attrName>
                                        </p:attrNameLst>
                                      </p:cBhvr>
                                      <p:to>
                                        <p:strVal val="visible"/>
                                      </p:to>
                                    </p:set>
                                    <p:anim calcmode="lin" valueType="num">
                                      <p:cBhvr>
                                        <p:cTn id="59" dur="300" fill="hold"/>
                                        <p:tgtEl>
                                          <p:spTgt spid="23"/>
                                        </p:tgtEl>
                                        <p:attrNameLst>
                                          <p:attrName>ppt_w</p:attrName>
                                        </p:attrNameLst>
                                      </p:cBhvr>
                                      <p:tavLst>
                                        <p:tav tm="0">
                                          <p:val>
                                            <p:fltVal val="0"/>
                                          </p:val>
                                        </p:tav>
                                        <p:tav tm="100000">
                                          <p:val>
                                            <p:strVal val="#ppt_w"/>
                                          </p:val>
                                        </p:tav>
                                      </p:tavLst>
                                    </p:anim>
                                    <p:anim calcmode="lin" valueType="num">
                                      <p:cBhvr>
                                        <p:cTn id="60" dur="300" fill="hold"/>
                                        <p:tgtEl>
                                          <p:spTgt spid="23"/>
                                        </p:tgtEl>
                                        <p:attrNameLst>
                                          <p:attrName>ppt_h</p:attrName>
                                        </p:attrNameLst>
                                      </p:cBhvr>
                                      <p:tavLst>
                                        <p:tav tm="0">
                                          <p:val>
                                            <p:fltVal val="0"/>
                                          </p:val>
                                        </p:tav>
                                        <p:tav tm="100000">
                                          <p:val>
                                            <p:strVal val="#ppt_h"/>
                                          </p:val>
                                        </p:tav>
                                      </p:tavLst>
                                    </p:anim>
                                  </p:childTnLst>
                                </p:cTn>
                              </p:par>
                            </p:childTnLst>
                          </p:cTn>
                        </p:par>
                        <p:par>
                          <p:cTn id="61" fill="hold" nodeType="afterGroup">
                            <p:stCondLst>
                              <p:cond delay="3900"/>
                            </p:stCondLst>
                            <p:childTnLst>
                              <p:par>
                                <p:cTn id="62" presetID="23" presetClass="entr" presetSubtype="16" fill="hold" grpId="0" nodeType="afterEffect">
                                  <p:stCondLst>
                                    <p:cond delay="0"/>
                                  </p:stCondLst>
                                  <p:iterate type="lt">
                                    <p:tmPct val="10000"/>
                                  </p:iterate>
                                  <p:childTnLst>
                                    <p:set>
                                      <p:cBhvr>
                                        <p:cTn id="63" dur="1" fill="hold">
                                          <p:stCondLst>
                                            <p:cond delay="0"/>
                                          </p:stCondLst>
                                        </p:cTn>
                                        <p:tgtEl>
                                          <p:spTgt spid="24"/>
                                        </p:tgtEl>
                                        <p:attrNameLst>
                                          <p:attrName>style.visibility</p:attrName>
                                        </p:attrNameLst>
                                      </p:cBhvr>
                                      <p:to>
                                        <p:strVal val="visible"/>
                                      </p:to>
                                    </p:set>
                                    <p:anim calcmode="lin" valueType="num">
                                      <p:cBhvr>
                                        <p:cTn id="64" dur="300" fill="hold"/>
                                        <p:tgtEl>
                                          <p:spTgt spid="24"/>
                                        </p:tgtEl>
                                        <p:attrNameLst>
                                          <p:attrName>ppt_w</p:attrName>
                                        </p:attrNameLst>
                                      </p:cBhvr>
                                      <p:tavLst>
                                        <p:tav tm="0">
                                          <p:val>
                                            <p:fltVal val="0"/>
                                          </p:val>
                                        </p:tav>
                                        <p:tav tm="100000">
                                          <p:val>
                                            <p:strVal val="#ppt_w"/>
                                          </p:val>
                                        </p:tav>
                                      </p:tavLst>
                                    </p:anim>
                                    <p:anim calcmode="lin" valueType="num">
                                      <p:cBhvr>
                                        <p:cTn id="65" dur="300" fill="hold"/>
                                        <p:tgtEl>
                                          <p:spTgt spid="24"/>
                                        </p:tgtEl>
                                        <p:attrNameLst>
                                          <p:attrName>ppt_h</p:attrName>
                                        </p:attrNameLst>
                                      </p:cBhvr>
                                      <p:tavLst>
                                        <p:tav tm="0">
                                          <p:val>
                                            <p:fltVal val="0"/>
                                          </p:val>
                                        </p:tav>
                                        <p:tav tm="100000">
                                          <p:val>
                                            <p:strVal val="#ppt_h"/>
                                          </p:val>
                                        </p:tav>
                                      </p:tavLst>
                                    </p:anim>
                                  </p:childTnLst>
                                </p:cTn>
                              </p:par>
                            </p:childTnLst>
                          </p:cTn>
                        </p:par>
                        <p:par>
                          <p:cTn id="66" fill="hold" nodeType="afterGroup">
                            <p:stCondLst>
                              <p:cond delay="4200"/>
                            </p:stCondLst>
                            <p:childTnLst>
                              <p:par>
                                <p:cTn id="67" presetID="23" presetClass="entr" presetSubtype="16" fill="hold" grpId="0" nodeType="afterEffect">
                                  <p:stCondLst>
                                    <p:cond delay="0"/>
                                  </p:stCondLst>
                                  <p:iterate type="lt">
                                    <p:tmPct val="10000"/>
                                  </p:iterate>
                                  <p:childTnLst>
                                    <p:set>
                                      <p:cBhvr>
                                        <p:cTn id="68" dur="1" fill="hold">
                                          <p:stCondLst>
                                            <p:cond delay="0"/>
                                          </p:stCondLst>
                                        </p:cTn>
                                        <p:tgtEl>
                                          <p:spTgt spid="31"/>
                                        </p:tgtEl>
                                        <p:attrNameLst>
                                          <p:attrName>style.visibility</p:attrName>
                                        </p:attrNameLst>
                                      </p:cBhvr>
                                      <p:to>
                                        <p:strVal val="visible"/>
                                      </p:to>
                                    </p:set>
                                    <p:anim calcmode="lin" valueType="num">
                                      <p:cBhvr>
                                        <p:cTn id="69" dur="300" fill="hold"/>
                                        <p:tgtEl>
                                          <p:spTgt spid="31"/>
                                        </p:tgtEl>
                                        <p:attrNameLst>
                                          <p:attrName>ppt_w</p:attrName>
                                        </p:attrNameLst>
                                      </p:cBhvr>
                                      <p:tavLst>
                                        <p:tav tm="0">
                                          <p:val>
                                            <p:fltVal val="0"/>
                                          </p:val>
                                        </p:tav>
                                        <p:tav tm="100000">
                                          <p:val>
                                            <p:strVal val="#ppt_w"/>
                                          </p:val>
                                        </p:tav>
                                      </p:tavLst>
                                    </p:anim>
                                    <p:anim calcmode="lin" valueType="num">
                                      <p:cBhvr>
                                        <p:cTn id="70" dur="300" fill="hold"/>
                                        <p:tgtEl>
                                          <p:spTgt spid="31"/>
                                        </p:tgtEl>
                                        <p:attrNameLst>
                                          <p:attrName>ppt_h</p:attrName>
                                        </p:attrNameLst>
                                      </p:cBhvr>
                                      <p:tavLst>
                                        <p:tav tm="0">
                                          <p:val>
                                            <p:fltVal val="0"/>
                                          </p:val>
                                        </p:tav>
                                        <p:tav tm="100000">
                                          <p:val>
                                            <p:strVal val="#ppt_h"/>
                                          </p:val>
                                        </p:tav>
                                      </p:tavLst>
                                    </p:anim>
                                  </p:childTnLst>
                                </p:cTn>
                              </p:par>
                            </p:childTnLst>
                          </p:cTn>
                        </p:par>
                        <p:par>
                          <p:cTn id="71" fill="hold" nodeType="afterGroup">
                            <p:stCondLst>
                              <p:cond delay="4500"/>
                            </p:stCondLst>
                            <p:childTnLst>
                              <p:par>
                                <p:cTn id="72" presetID="23" presetClass="entr" presetSubtype="16" fill="hold" grpId="0" nodeType="afterEffect">
                                  <p:stCondLst>
                                    <p:cond delay="0"/>
                                  </p:stCondLst>
                                  <p:iterate type="lt">
                                    <p:tmPct val="10000"/>
                                  </p:iterate>
                                  <p:childTnLst>
                                    <p:set>
                                      <p:cBhvr>
                                        <p:cTn id="73" dur="1" fill="hold">
                                          <p:stCondLst>
                                            <p:cond delay="0"/>
                                          </p:stCondLst>
                                        </p:cTn>
                                        <p:tgtEl>
                                          <p:spTgt spid="32"/>
                                        </p:tgtEl>
                                        <p:attrNameLst>
                                          <p:attrName>style.visibility</p:attrName>
                                        </p:attrNameLst>
                                      </p:cBhvr>
                                      <p:to>
                                        <p:strVal val="visible"/>
                                      </p:to>
                                    </p:set>
                                    <p:anim calcmode="lin" valueType="num">
                                      <p:cBhvr>
                                        <p:cTn id="74" dur="300" fill="hold"/>
                                        <p:tgtEl>
                                          <p:spTgt spid="32"/>
                                        </p:tgtEl>
                                        <p:attrNameLst>
                                          <p:attrName>ppt_w</p:attrName>
                                        </p:attrNameLst>
                                      </p:cBhvr>
                                      <p:tavLst>
                                        <p:tav tm="0">
                                          <p:val>
                                            <p:fltVal val="0"/>
                                          </p:val>
                                        </p:tav>
                                        <p:tav tm="100000">
                                          <p:val>
                                            <p:strVal val="#ppt_w"/>
                                          </p:val>
                                        </p:tav>
                                      </p:tavLst>
                                    </p:anim>
                                    <p:anim calcmode="lin" valueType="num">
                                      <p:cBhvr>
                                        <p:cTn id="75" dur="300" fill="hold"/>
                                        <p:tgtEl>
                                          <p:spTgt spid="32"/>
                                        </p:tgtEl>
                                        <p:attrNameLst>
                                          <p:attrName>ppt_h</p:attrName>
                                        </p:attrNameLst>
                                      </p:cBhvr>
                                      <p:tavLst>
                                        <p:tav tm="0">
                                          <p:val>
                                            <p:fltVal val="0"/>
                                          </p:val>
                                        </p:tav>
                                        <p:tav tm="100000">
                                          <p:val>
                                            <p:strVal val="#ppt_h"/>
                                          </p:val>
                                        </p:tav>
                                      </p:tavLst>
                                    </p:anim>
                                  </p:childTnLst>
                                </p:cTn>
                              </p:par>
                            </p:childTnLst>
                          </p:cTn>
                        </p:par>
                        <p:par>
                          <p:cTn id="76" fill="hold" nodeType="afterGroup">
                            <p:stCondLst>
                              <p:cond delay="4800"/>
                            </p:stCondLst>
                            <p:childTnLst>
                              <p:par>
                                <p:cTn id="77" presetID="23" presetClass="entr" presetSubtype="16" fill="hold" grpId="0" nodeType="afterEffect">
                                  <p:stCondLst>
                                    <p:cond delay="0"/>
                                  </p:stCondLst>
                                  <p:iterate type="lt">
                                    <p:tmPct val="10000"/>
                                  </p:iterate>
                                  <p:childTnLst>
                                    <p:set>
                                      <p:cBhvr>
                                        <p:cTn id="78" dur="1" fill="hold">
                                          <p:stCondLst>
                                            <p:cond delay="0"/>
                                          </p:stCondLst>
                                        </p:cTn>
                                        <p:tgtEl>
                                          <p:spTgt spid="25"/>
                                        </p:tgtEl>
                                        <p:attrNameLst>
                                          <p:attrName>style.visibility</p:attrName>
                                        </p:attrNameLst>
                                      </p:cBhvr>
                                      <p:to>
                                        <p:strVal val="visible"/>
                                      </p:to>
                                    </p:set>
                                    <p:anim calcmode="lin" valueType="num">
                                      <p:cBhvr>
                                        <p:cTn id="79" dur="300" fill="hold"/>
                                        <p:tgtEl>
                                          <p:spTgt spid="25"/>
                                        </p:tgtEl>
                                        <p:attrNameLst>
                                          <p:attrName>ppt_w</p:attrName>
                                        </p:attrNameLst>
                                      </p:cBhvr>
                                      <p:tavLst>
                                        <p:tav tm="0">
                                          <p:val>
                                            <p:fltVal val="0"/>
                                          </p:val>
                                        </p:tav>
                                        <p:tav tm="100000">
                                          <p:val>
                                            <p:strVal val="#ppt_w"/>
                                          </p:val>
                                        </p:tav>
                                      </p:tavLst>
                                    </p:anim>
                                    <p:anim calcmode="lin" valueType="num">
                                      <p:cBhvr>
                                        <p:cTn id="80" dur="300" fill="hold"/>
                                        <p:tgtEl>
                                          <p:spTgt spid="25"/>
                                        </p:tgtEl>
                                        <p:attrNameLst>
                                          <p:attrName>ppt_h</p:attrName>
                                        </p:attrNameLst>
                                      </p:cBhvr>
                                      <p:tavLst>
                                        <p:tav tm="0">
                                          <p:val>
                                            <p:fltVal val="0"/>
                                          </p:val>
                                        </p:tav>
                                        <p:tav tm="100000">
                                          <p:val>
                                            <p:strVal val="#ppt_h"/>
                                          </p:val>
                                        </p:tav>
                                      </p:tavLst>
                                    </p:anim>
                                  </p:childTnLst>
                                </p:cTn>
                              </p:par>
                            </p:childTnLst>
                          </p:cTn>
                        </p:par>
                        <p:par>
                          <p:cTn id="81" fill="hold" nodeType="afterGroup">
                            <p:stCondLst>
                              <p:cond delay="5100"/>
                            </p:stCondLst>
                            <p:childTnLst>
                              <p:par>
                                <p:cTn id="82" presetID="23" presetClass="entr" presetSubtype="16" fill="hold" grpId="0" nodeType="afterEffect">
                                  <p:stCondLst>
                                    <p:cond delay="0"/>
                                  </p:stCondLst>
                                  <p:iterate type="lt">
                                    <p:tmPct val="10000"/>
                                  </p:iterate>
                                  <p:childTnLst>
                                    <p:set>
                                      <p:cBhvr>
                                        <p:cTn id="83" dur="1" fill="hold">
                                          <p:stCondLst>
                                            <p:cond delay="0"/>
                                          </p:stCondLst>
                                        </p:cTn>
                                        <p:tgtEl>
                                          <p:spTgt spid="26"/>
                                        </p:tgtEl>
                                        <p:attrNameLst>
                                          <p:attrName>style.visibility</p:attrName>
                                        </p:attrNameLst>
                                      </p:cBhvr>
                                      <p:to>
                                        <p:strVal val="visible"/>
                                      </p:to>
                                    </p:set>
                                    <p:anim calcmode="lin" valueType="num">
                                      <p:cBhvr>
                                        <p:cTn id="84" dur="300" fill="hold"/>
                                        <p:tgtEl>
                                          <p:spTgt spid="26"/>
                                        </p:tgtEl>
                                        <p:attrNameLst>
                                          <p:attrName>ppt_w</p:attrName>
                                        </p:attrNameLst>
                                      </p:cBhvr>
                                      <p:tavLst>
                                        <p:tav tm="0">
                                          <p:val>
                                            <p:fltVal val="0"/>
                                          </p:val>
                                        </p:tav>
                                        <p:tav tm="100000">
                                          <p:val>
                                            <p:strVal val="#ppt_w"/>
                                          </p:val>
                                        </p:tav>
                                      </p:tavLst>
                                    </p:anim>
                                    <p:anim calcmode="lin" valueType="num">
                                      <p:cBhvr>
                                        <p:cTn id="85" dur="300" fill="hold"/>
                                        <p:tgtEl>
                                          <p:spTgt spid="26"/>
                                        </p:tgtEl>
                                        <p:attrNameLst>
                                          <p:attrName>ppt_h</p:attrName>
                                        </p:attrNameLst>
                                      </p:cBhvr>
                                      <p:tavLst>
                                        <p:tav tm="0">
                                          <p:val>
                                            <p:fltVal val="0"/>
                                          </p:val>
                                        </p:tav>
                                        <p:tav tm="100000">
                                          <p:val>
                                            <p:strVal val="#ppt_h"/>
                                          </p:val>
                                        </p:tav>
                                      </p:tavLst>
                                    </p:anim>
                                  </p:childTnLst>
                                </p:cTn>
                              </p:par>
                            </p:childTnLst>
                          </p:cTn>
                        </p:par>
                        <p:par>
                          <p:cTn id="86" fill="hold" nodeType="afterGroup">
                            <p:stCondLst>
                              <p:cond delay="5400"/>
                            </p:stCondLst>
                            <p:childTnLst>
                              <p:par>
                                <p:cTn id="87" presetID="23" presetClass="entr" presetSubtype="16" fill="hold" grpId="0" nodeType="afterEffect">
                                  <p:stCondLst>
                                    <p:cond delay="0"/>
                                  </p:stCondLst>
                                  <p:iterate type="lt">
                                    <p:tmPct val="10000"/>
                                  </p:iterate>
                                  <p:childTnLst>
                                    <p:set>
                                      <p:cBhvr>
                                        <p:cTn id="88" dur="1" fill="hold">
                                          <p:stCondLst>
                                            <p:cond delay="0"/>
                                          </p:stCondLst>
                                        </p:cTn>
                                        <p:tgtEl>
                                          <p:spTgt spid="29"/>
                                        </p:tgtEl>
                                        <p:attrNameLst>
                                          <p:attrName>style.visibility</p:attrName>
                                        </p:attrNameLst>
                                      </p:cBhvr>
                                      <p:to>
                                        <p:strVal val="visible"/>
                                      </p:to>
                                    </p:set>
                                    <p:anim calcmode="lin" valueType="num">
                                      <p:cBhvr>
                                        <p:cTn id="89" dur="300" fill="hold"/>
                                        <p:tgtEl>
                                          <p:spTgt spid="29"/>
                                        </p:tgtEl>
                                        <p:attrNameLst>
                                          <p:attrName>ppt_w</p:attrName>
                                        </p:attrNameLst>
                                      </p:cBhvr>
                                      <p:tavLst>
                                        <p:tav tm="0">
                                          <p:val>
                                            <p:fltVal val="0"/>
                                          </p:val>
                                        </p:tav>
                                        <p:tav tm="100000">
                                          <p:val>
                                            <p:strVal val="#ppt_w"/>
                                          </p:val>
                                        </p:tav>
                                      </p:tavLst>
                                    </p:anim>
                                    <p:anim calcmode="lin" valueType="num">
                                      <p:cBhvr>
                                        <p:cTn id="90" dur="300" fill="hold"/>
                                        <p:tgtEl>
                                          <p:spTgt spid="29"/>
                                        </p:tgtEl>
                                        <p:attrNameLst>
                                          <p:attrName>ppt_h</p:attrName>
                                        </p:attrNameLst>
                                      </p:cBhvr>
                                      <p:tavLst>
                                        <p:tav tm="0">
                                          <p:val>
                                            <p:fltVal val="0"/>
                                          </p:val>
                                        </p:tav>
                                        <p:tav tm="100000">
                                          <p:val>
                                            <p:strVal val="#ppt_h"/>
                                          </p:val>
                                        </p:tav>
                                      </p:tavLst>
                                    </p:anim>
                                  </p:childTnLst>
                                </p:cTn>
                              </p:par>
                            </p:childTnLst>
                          </p:cTn>
                        </p:par>
                        <p:par>
                          <p:cTn id="91" fill="hold" nodeType="afterGroup">
                            <p:stCondLst>
                              <p:cond delay="5700"/>
                            </p:stCondLst>
                            <p:childTnLst>
                              <p:par>
                                <p:cTn id="92" presetID="23" presetClass="entr" presetSubtype="16" fill="hold" grpId="0" nodeType="afterEffect">
                                  <p:stCondLst>
                                    <p:cond delay="0"/>
                                  </p:stCondLst>
                                  <p:iterate type="lt">
                                    <p:tmPct val="10000"/>
                                  </p:iterate>
                                  <p:childTnLst>
                                    <p:set>
                                      <p:cBhvr>
                                        <p:cTn id="93" dur="1" fill="hold">
                                          <p:stCondLst>
                                            <p:cond delay="0"/>
                                          </p:stCondLst>
                                        </p:cTn>
                                        <p:tgtEl>
                                          <p:spTgt spid="30"/>
                                        </p:tgtEl>
                                        <p:attrNameLst>
                                          <p:attrName>style.visibility</p:attrName>
                                        </p:attrNameLst>
                                      </p:cBhvr>
                                      <p:to>
                                        <p:strVal val="visible"/>
                                      </p:to>
                                    </p:set>
                                    <p:anim calcmode="lin" valueType="num">
                                      <p:cBhvr>
                                        <p:cTn id="94" dur="300" fill="hold"/>
                                        <p:tgtEl>
                                          <p:spTgt spid="30"/>
                                        </p:tgtEl>
                                        <p:attrNameLst>
                                          <p:attrName>ppt_w</p:attrName>
                                        </p:attrNameLst>
                                      </p:cBhvr>
                                      <p:tavLst>
                                        <p:tav tm="0">
                                          <p:val>
                                            <p:fltVal val="0"/>
                                          </p:val>
                                        </p:tav>
                                        <p:tav tm="100000">
                                          <p:val>
                                            <p:strVal val="#ppt_w"/>
                                          </p:val>
                                        </p:tav>
                                      </p:tavLst>
                                    </p:anim>
                                    <p:anim calcmode="lin" valueType="num">
                                      <p:cBhvr>
                                        <p:cTn id="95" dur="300" fill="hold"/>
                                        <p:tgtEl>
                                          <p:spTgt spid="30"/>
                                        </p:tgtEl>
                                        <p:attrNameLst>
                                          <p:attrName>ppt_h</p:attrName>
                                        </p:attrNameLst>
                                      </p:cBhvr>
                                      <p:tavLst>
                                        <p:tav tm="0">
                                          <p:val>
                                            <p:fltVal val="0"/>
                                          </p:val>
                                        </p:tav>
                                        <p:tav tm="100000">
                                          <p:val>
                                            <p:strVal val="#ppt_h"/>
                                          </p:val>
                                        </p:tav>
                                      </p:tavLst>
                                    </p:anim>
                                  </p:childTnLst>
                                </p:cTn>
                              </p:par>
                            </p:childTnLst>
                          </p:cTn>
                        </p:par>
                        <p:par>
                          <p:cTn id="96" fill="hold" nodeType="afterGroup">
                            <p:stCondLst>
                              <p:cond delay="6000"/>
                            </p:stCondLst>
                            <p:childTnLst>
                              <p:par>
                                <p:cTn id="97" presetID="23" presetClass="entr" presetSubtype="16" fill="hold" grpId="0" nodeType="afterEffect">
                                  <p:stCondLst>
                                    <p:cond delay="0"/>
                                  </p:stCondLst>
                                  <p:iterate type="lt">
                                    <p:tmPct val="10000"/>
                                  </p:iterate>
                                  <p:childTnLst>
                                    <p:set>
                                      <p:cBhvr>
                                        <p:cTn id="98" dur="1" fill="hold">
                                          <p:stCondLst>
                                            <p:cond delay="0"/>
                                          </p:stCondLst>
                                        </p:cTn>
                                        <p:tgtEl>
                                          <p:spTgt spid="27"/>
                                        </p:tgtEl>
                                        <p:attrNameLst>
                                          <p:attrName>style.visibility</p:attrName>
                                        </p:attrNameLst>
                                      </p:cBhvr>
                                      <p:to>
                                        <p:strVal val="visible"/>
                                      </p:to>
                                    </p:set>
                                    <p:anim calcmode="lin" valueType="num">
                                      <p:cBhvr>
                                        <p:cTn id="99" dur="300" fill="hold"/>
                                        <p:tgtEl>
                                          <p:spTgt spid="27"/>
                                        </p:tgtEl>
                                        <p:attrNameLst>
                                          <p:attrName>ppt_w</p:attrName>
                                        </p:attrNameLst>
                                      </p:cBhvr>
                                      <p:tavLst>
                                        <p:tav tm="0">
                                          <p:val>
                                            <p:fltVal val="0"/>
                                          </p:val>
                                        </p:tav>
                                        <p:tav tm="100000">
                                          <p:val>
                                            <p:strVal val="#ppt_w"/>
                                          </p:val>
                                        </p:tav>
                                      </p:tavLst>
                                    </p:anim>
                                    <p:anim calcmode="lin" valueType="num">
                                      <p:cBhvr>
                                        <p:cTn id="100" dur="300" fill="hold"/>
                                        <p:tgtEl>
                                          <p:spTgt spid="27"/>
                                        </p:tgtEl>
                                        <p:attrNameLst>
                                          <p:attrName>ppt_h</p:attrName>
                                        </p:attrNameLst>
                                      </p:cBhvr>
                                      <p:tavLst>
                                        <p:tav tm="0">
                                          <p:val>
                                            <p:fltVal val="0"/>
                                          </p:val>
                                        </p:tav>
                                        <p:tav tm="100000">
                                          <p:val>
                                            <p:strVal val="#ppt_h"/>
                                          </p:val>
                                        </p:tav>
                                      </p:tavLst>
                                    </p:anim>
                                  </p:childTnLst>
                                </p:cTn>
                              </p:par>
                            </p:childTnLst>
                          </p:cTn>
                        </p:par>
                        <p:par>
                          <p:cTn id="101" fill="hold" nodeType="afterGroup">
                            <p:stCondLst>
                              <p:cond delay="6300"/>
                            </p:stCondLst>
                            <p:childTnLst>
                              <p:par>
                                <p:cTn id="102" presetID="23" presetClass="entr" presetSubtype="16" fill="hold" grpId="0" nodeType="afterEffect">
                                  <p:stCondLst>
                                    <p:cond delay="0"/>
                                  </p:stCondLst>
                                  <p:iterate type="lt">
                                    <p:tmPct val="10000"/>
                                  </p:iterate>
                                  <p:childTnLst>
                                    <p:set>
                                      <p:cBhvr>
                                        <p:cTn id="103" dur="1" fill="hold">
                                          <p:stCondLst>
                                            <p:cond delay="0"/>
                                          </p:stCondLst>
                                        </p:cTn>
                                        <p:tgtEl>
                                          <p:spTgt spid="28"/>
                                        </p:tgtEl>
                                        <p:attrNameLst>
                                          <p:attrName>style.visibility</p:attrName>
                                        </p:attrNameLst>
                                      </p:cBhvr>
                                      <p:to>
                                        <p:strVal val="visible"/>
                                      </p:to>
                                    </p:set>
                                    <p:anim calcmode="lin" valueType="num">
                                      <p:cBhvr>
                                        <p:cTn id="104" dur="300" fill="hold"/>
                                        <p:tgtEl>
                                          <p:spTgt spid="28"/>
                                        </p:tgtEl>
                                        <p:attrNameLst>
                                          <p:attrName>ppt_w</p:attrName>
                                        </p:attrNameLst>
                                      </p:cBhvr>
                                      <p:tavLst>
                                        <p:tav tm="0">
                                          <p:val>
                                            <p:fltVal val="0"/>
                                          </p:val>
                                        </p:tav>
                                        <p:tav tm="100000">
                                          <p:val>
                                            <p:strVal val="#ppt_w"/>
                                          </p:val>
                                        </p:tav>
                                      </p:tavLst>
                                    </p:anim>
                                    <p:anim calcmode="lin" valueType="num">
                                      <p:cBhvr>
                                        <p:cTn id="105" dur="300" fill="hold"/>
                                        <p:tgtEl>
                                          <p:spTgt spid="28"/>
                                        </p:tgtEl>
                                        <p:attrNameLst>
                                          <p:attrName>ppt_h</p:attrName>
                                        </p:attrNameLst>
                                      </p:cBhvr>
                                      <p:tavLst>
                                        <p:tav tm="0">
                                          <p:val>
                                            <p:fltVal val="0"/>
                                          </p:val>
                                        </p:tav>
                                        <p:tav tm="100000">
                                          <p:val>
                                            <p:strVal val="#ppt_h"/>
                                          </p:val>
                                        </p:tav>
                                      </p:tavLst>
                                    </p:anim>
                                  </p:childTnLst>
                                </p:cTn>
                              </p:par>
                            </p:childTnLst>
                          </p:cTn>
                        </p:par>
                        <p:par>
                          <p:cTn id="106" fill="hold" nodeType="afterGroup">
                            <p:stCondLst>
                              <p:cond delay="6600"/>
                            </p:stCondLst>
                            <p:childTnLst>
                              <p:par>
                                <p:cTn id="107" presetID="41" presetClass="entr" presetSubtype="0" fill="hold" nodeType="afterEffect">
                                  <p:stCondLst>
                                    <p:cond delay="0"/>
                                  </p:stCondLst>
                                  <p:iterate type="lt">
                                    <p:tmPct val="10000"/>
                                  </p:iterate>
                                  <p:childTnLst>
                                    <p:set>
                                      <p:cBhvr>
                                        <p:cTn id="108" dur="1" fill="hold">
                                          <p:stCondLst>
                                            <p:cond delay="0"/>
                                          </p:stCondLst>
                                        </p:cTn>
                                        <p:tgtEl>
                                          <p:spTgt spid="33"/>
                                        </p:tgtEl>
                                        <p:attrNameLst>
                                          <p:attrName>style.visibility</p:attrName>
                                        </p:attrNameLst>
                                      </p:cBhvr>
                                      <p:to>
                                        <p:strVal val="visible"/>
                                      </p:to>
                                    </p:set>
                                    <p:anim calcmode="lin" valueType="num">
                                      <p:cBhvr>
                                        <p:cTn id="109" dur="85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10" dur="850" fill="hold"/>
                                        <p:tgtEl>
                                          <p:spTgt spid="33"/>
                                        </p:tgtEl>
                                        <p:attrNameLst>
                                          <p:attrName>ppt_y</p:attrName>
                                        </p:attrNameLst>
                                      </p:cBhvr>
                                      <p:tavLst>
                                        <p:tav tm="0">
                                          <p:val>
                                            <p:strVal val="#ppt_y"/>
                                          </p:val>
                                        </p:tav>
                                        <p:tav tm="100000">
                                          <p:val>
                                            <p:strVal val="#ppt_y"/>
                                          </p:val>
                                        </p:tav>
                                      </p:tavLst>
                                    </p:anim>
                                    <p:anim calcmode="lin" valueType="num">
                                      <p:cBhvr>
                                        <p:cTn id="111" dur="85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112" dur="85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113" dur="85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28" grpId="0"/>
      <p:bldP spid="29" grpId="0"/>
      <p:bldP spid="30" grpId="0"/>
      <p:bldP spid="31" grpId="0"/>
      <p:bldP spid="32" grpId="0"/>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dpi="0" rotWithShape="1">
          <a:blip r:embed="rId3">
            <a:lum/>
          </a:blip>
          <a:stretch>
            <a:fillRect l="-6000" r="-6000"/>
          </a:stretch>
        </a:blipFill>
        <a:effectLst/>
      </p:bgPr>
    </p:bg>
    <p:spTree>
      <p:nvGrpSpPr>
        <p:cNvPr id="1" name=""/>
        <p:cNvGrpSpPr/>
        <p:nvPr/>
      </p:nvGrpSpPr>
      <p:grpSpPr>
        <a:xfrm>
          <a:off x="0" y="0"/>
          <a:ext cx="0" cy="0"/>
        </a:xfrm>
      </p:grpSpPr>
      <p:sp>
        <p:nvSpPr>
          <p:cNvPr id="40" name="TextBox 185"/>
          <p:cNvSpPr txBox="1"/>
          <p:nvPr/>
        </p:nvSpPr>
        <p:spPr>
          <a:xfrm>
            <a:off x="4226967" y="4581922"/>
            <a:ext cx="5235649" cy="775597"/>
          </a:xfrm>
          <a:prstGeom prst="rect">
            <a:avLst/>
          </a:prstGeom>
          <a:noFill/>
        </p:spPr>
        <p:txBody>
          <a:bodyPr wrap="square" lIns="0" tIns="0" rIns="0" bIns="0" rtlCol="0" anchor="t" anchorCtr="0">
            <a:spAutoFit/>
          </a:bodyPr>
          <a:lstStyle/>
          <a:p>
            <a:pPr algn="ctr">
              <a:lnSpc>
                <a:spcPct val="120000"/>
              </a:lnSpc>
            </a:pPr>
            <a:r>
              <a:rPr lang="en-IN" sz="1400">
                <a:solidFill>
                  <a:schemeClr val="tx1">
                    <a:lumMod val="40000"/>
                    <a:lumOff val="60000"/>
                  </a:schemeClr>
                </a:solidFill>
                <a:latin typeface="Arial" panose="020b0604020202020204" pitchFamily="34" charset="0"/>
                <a:cs typeface="Arial" panose="020b0604020202020204" pitchFamily="34" charset="0"/>
              </a:rPr>
              <a:t>"Lorem ipsum dolor sit amet, consectetur adipiscing elit, sed do eiusmod tempor incididunt ut labore et dolore magna aliqua. Ut enim ad minim veniam, quis nostrud exercitation </a:t>
            </a:r>
            <a:r>
              <a:rPr lang="en-IN" sz="1400" smtClean="0">
                <a:solidFill>
                  <a:schemeClr val="tx1">
                    <a:lumMod val="40000"/>
                    <a:lumOff val="60000"/>
                  </a:schemeClr>
                </a:solidFill>
                <a:latin typeface="Arial" panose="020b0604020202020204" pitchFamily="34" charset="0"/>
                <a:cs typeface="Arial" panose="020b0604020202020204" pitchFamily="34" charset="0"/>
              </a:rPr>
              <a:t>u</a:t>
            </a:r>
            <a:endParaRPr lang="en-IN" sz="1400">
              <a:solidFill>
                <a:schemeClr val="tx1">
                  <a:lumMod val="40000"/>
                  <a:lumOff val="60000"/>
                </a:schemeClr>
              </a:solidFill>
              <a:latin typeface="Arial" panose="020b0604020202020204" pitchFamily="34" charset="0"/>
              <a:cs typeface="Arial" panose="020b0604020202020204" pitchFamily="34" charset="0"/>
            </a:endParaRPr>
          </a:p>
        </p:txBody>
      </p:sp>
      <p:grpSp>
        <p:nvGrpSpPr>
          <p:cNvPr id="14" name="组合 13"/>
          <p:cNvGrpSpPr/>
          <p:nvPr/>
        </p:nvGrpSpPr>
        <p:grpSpPr>
          <a:xfrm>
            <a:off x="5091063" y="3141763"/>
            <a:ext cx="3456384" cy="1253054"/>
            <a:chOff x="8738386" y="3224751"/>
            <a:chExt cx="4284907" cy="1252764"/>
          </a:xfrm>
        </p:grpSpPr>
        <p:sp>
          <p:nvSpPr>
            <p:cNvPr id="15" name="TextBox 32"/>
            <p:cNvSpPr txBox="1"/>
            <p:nvPr/>
          </p:nvSpPr>
          <p:spPr>
            <a:xfrm>
              <a:off x="9243329" y="3224751"/>
              <a:ext cx="3601426" cy="769263"/>
            </a:xfrm>
            <a:prstGeom prst="rect">
              <a:avLst/>
            </a:prstGeom>
            <a:noFill/>
          </p:spPr>
          <p:txBody>
            <a:bodyPr wrap="square" rtlCol="0">
              <a:spAutoFit/>
            </a:bodyPr>
            <a:lstStyle/>
            <a:p>
              <a:pPr defTabSz="914400"/>
              <a:r>
                <a:rPr lang="zh-CN" altLang="en-US" sz="4400" b="1" smtClean="0">
                  <a:solidFill>
                    <a:prstClr val="white"/>
                  </a:solidFill>
                  <a:latin typeface="微软雅黑" panose="020b0503020204020204" pitchFamily="34" charset="-122"/>
                  <a:ea typeface="微软雅黑" panose="020b0503020204020204" pitchFamily="34" charset="-122"/>
                </a:rPr>
                <a:t>产品服务</a:t>
              </a:r>
              <a:endParaRPr lang="zh-CN" altLang="en-US" sz="4400" b="1">
                <a:solidFill>
                  <a:prstClr val="white"/>
                </a:solidFill>
                <a:latin typeface="微软雅黑" panose="020b0503020204020204" pitchFamily="34" charset="-122"/>
                <a:ea typeface="微软雅黑" panose="020b0503020204020204" pitchFamily="34" charset="-122"/>
              </a:endParaRPr>
            </a:p>
          </p:txBody>
        </p:sp>
        <p:sp>
          <p:nvSpPr>
            <p:cNvPr id="16" name="TextBox 32"/>
            <p:cNvSpPr txBox="1"/>
            <p:nvPr/>
          </p:nvSpPr>
          <p:spPr>
            <a:xfrm>
              <a:off x="8738386" y="3954416"/>
              <a:ext cx="4284907" cy="523099"/>
            </a:xfrm>
            <a:prstGeom prst="rect">
              <a:avLst/>
            </a:prstGeom>
            <a:noFill/>
          </p:spPr>
          <p:txBody>
            <a:bodyPr wrap="square" rtlCol="0">
              <a:spAutoFit/>
            </a:bodyPr>
            <a:lstStyle/>
            <a:p>
              <a:pPr defTabSz="914400"/>
              <a:r>
                <a:rPr lang="en-US" altLang="zh-CN" sz="2800" b="1" smtClean="0">
                  <a:solidFill>
                    <a:prstClr val="white">
                      <a:lumMod val="85000"/>
                    </a:prstClr>
                  </a:solidFill>
                </a:rPr>
                <a:t>Products and services</a:t>
              </a:r>
              <a:endParaRPr lang="zh-CN" altLang="en-US" sz="2800" b="1">
                <a:solidFill>
                  <a:prstClr val="white">
                    <a:lumMod val="85000"/>
                  </a:prstClr>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rot="360966">
            <a:off x="5867368" y="899563"/>
            <a:ext cx="1249870" cy="1249870"/>
            <a:chOff x="792480" y="4572000"/>
            <a:chExt cx="914400" cy="914400"/>
          </a:xfrm>
        </p:grpSpPr>
        <p:sp>
          <p:nvSpPr>
            <p:cNvPr id="18" name="椭圆 17"/>
            <p:cNvSpPr/>
            <p:nvPr/>
          </p:nvSpPr>
          <p:spPr bwMode="auto">
            <a:xfrm>
              <a:off x="792480" y="4572000"/>
              <a:ext cx="914400" cy="914400"/>
            </a:xfrm>
            <a:prstGeom prst="ellipse">
              <a:avLst/>
            </a:prstGeom>
            <a:gradFill>
              <a:gsLst>
                <a:gs pos="1060">
                  <a:schemeClr val="bg1">
                    <a:alpha val="0"/>
                  </a:schemeClr>
                </a:gs>
                <a:gs pos="56000">
                  <a:schemeClr val="accent1">
                    <a:lumMod val="5000"/>
                    <a:lumOff val="95000"/>
                    <a:alpha val="20000"/>
                  </a:schemeClr>
                </a:gs>
                <a:gs pos="100000">
                  <a:schemeClr val="bg1">
                    <a:alpha val="0"/>
                  </a:schemeClr>
                </a:gs>
              </a:gsLst>
              <a:lin ang="5400000" scaled="0"/>
            </a:gradFill>
            <a:ln w="25400" cap="flat" cmpd="sng" algn="ctr">
              <a:noFill/>
              <a:prstDash val="solid"/>
              <a:miter lim="0"/>
              <a:headEnd type="none" w="med" len="med"/>
              <a:tailEnd type="none" w="med" len="med"/>
            </a:ln>
            <a:effectLst/>
          </p:spPr>
          <p:txBody>
            <a:bodyPr vert="horz" wrap="square" lIns="50812" tIns="50812" rIns="50812" bIns="50812" numCol="1" rtlCol="0" anchor="ctr" anchorCtr="0" compatLnSpc="1"/>
            <a:lstStyle/>
            <a:p>
              <a:pPr marL="342900" algn="ctr" defTabSz="825500" fontAlgn="base" hangingPunct="0">
                <a:spcBef>
                  <a:spcPct val="0"/>
                </a:spcBef>
                <a:spcAft>
                  <a:spcPct val="0"/>
                </a:spcAft>
              </a:pPr>
              <a:endParaRPr lang="zh-CN" altLang="en-US" sz="7200">
                <a:solidFill>
                  <a:prstClr val="white"/>
                </a:solidFill>
                <a:latin typeface="League Gothic" charset="0"/>
                <a:ea typeface="MS PGothic" panose="020b0600070205080204" charset="-128"/>
                <a:cs typeface="League Gothic" charset="0"/>
                <a:sym typeface="League Gothic" charset="0"/>
              </a:endParaRPr>
            </a:p>
          </p:txBody>
        </p:sp>
        <p:sp>
          <p:nvSpPr>
            <p:cNvPr id="19" name="Freeform 12"/>
            <p:cNvSpPr>
              <a:spLocks noChangeAspect="1" noEditPoints="1"/>
            </p:cNvSpPr>
            <p:nvPr/>
          </p:nvSpPr>
          <p:spPr bwMode="auto">
            <a:xfrm>
              <a:off x="996616" y="4782908"/>
              <a:ext cx="494663" cy="492583"/>
            </a:xfrm>
            <a:custGeom>
              <a:gdLst>
                <a:gd name="T0" fmla="*/ 862 w 954"/>
                <a:gd name="T1" fmla="*/ 813 h 944"/>
                <a:gd name="T2" fmla="*/ 763 w 954"/>
                <a:gd name="T3" fmla="*/ 813 h 944"/>
                <a:gd name="T4" fmla="*/ 625 w 954"/>
                <a:gd name="T5" fmla="*/ 549 h 944"/>
                <a:gd name="T6" fmla="*/ 611 w 954"/>
                <a:gd name="T7" fmla="*/ 601 h 944"/>
                <a:gd name="T8" fmla="*/ 535 w 954"/>
                <a:gd name="T9" fmla="*/ 658 h 944"/>
                <a:gd name="T10" fmla="*/ 782 w 954"/>
                <a:gd name="T11" fmla="*/ 932 h 944"/>
                <a:gd name="T12" fmla="*/ 941 w 954"/>
                <a:gd name="T13" fmla="*/ 826 h 944"/>
                <a:gd name="T14" fmla="*/ 824 w 954"/>
                <a:gd name="T15" fmla="*/ 704 h 944"/>
                <a:gd name="T16" fmla="*/ 650 w 954"/>
                <a:gd name="T17" fmla="*/ 561 h 944"/>
                <a:gd name="T18" fmla="*/ 345 w 954"/>
                <a:gd name="T19" fmla="*/ 335 h 944"/>
                <a:gd name="T20" fmla="*/ 397 w 954"/>
                <a:gd name="T21" fmla="*/ 321 h 944"/>
                <a:gd name="T22" fmla="*/ 411 w 954"/>
                <a:gd name="T23" fmla="*/ 269 h 944"/>
                <a:gd name="T24" fmla="*/ 423 w 954"/>
                <a:gd name="T25" fmla="*/ 221 h 944"/>
                <a:gd name="T26" fmla="*/ 184 w 954"/>
                <a:gd name="T27" fmla="*/ 21 h 944"/>
                <a:gd name="T28" fmla="*/ 151 w 954"/>
                <a:gd name="T29" fmla="*/ 267 h 944"/>
                <a:gd name="T30" fmla="*/ 1 w 954"/>
                <a:gd name="T31" fmla="*/ 204 h 944"/>
                <a:gd name="T32" fmla="*/ 284 w 954"/>
                <a:gd name="T33" fmla="*/ 406 h 944"/>
                <a:gd name="T34" fmla="*/ 320 w 954"/>
                <a:gd name="T35" fmla="*/ 360 h 944"/>
                <a:gd name="T36" fmla="*/ 920 w 954"/>
                <a:gd name="T37" fmla="*/ 91 h 944"/>
                <a:gd name="T38" fmla="*/ 791 w 954"/>
                <a:gd name="T39" fmla="*/ 0 h 944"/>
                <a:gd name="T40" fmla="*/ 448 w 954"/>
                <a:gd name="T41" fmla="*/ 306 h 944"/>
                <a:gd name="T42" fmla="*/ 399 w 954"/>
                <a:gd name="T43" fmla="*/ 376 h 944"/>
                <a:gd name="T44" fmla="*/ 357 w 954"/>
                <a:gd name="T45" fmla="*/ 397 h 944"/>
                <a:gd name="T46" fmla="*/ 362 w 954"/>
                <a:gd name="T47" fmla="*/ 527 h 944"/>
                <a:gd name="T48" fmla="*/ 85 w 954"/>
                <a:gd name="T49" fmla="*/ 768 h 944"/>
                <a:gd name="T50" fmla="*/ 55 w 954"/>
                <a:gd name="T51" fmla="*/ 944 h 944"/>
                <a:gd name="T52" fmla="*/ 198 w 954"/>
                <a:gd name="T53" fmla="*/ 800 h 944"/>
                <a:gd name="T54" fmla="*/ 423 w 954"/>
                <a:gd name="T55" fmla="*/ 588 h 944"/>
                <a:gd name="T56" fmla="*/ 549 w 954"/>
                <a:gd name="T57" fmla="*/ 588 h 944"/>
                <a:gd name="T58" fmla="*/ 585 w 954"/>
                <a:gd name="T59" fmla="*/ 509 h 944"/>
                <a:gd name="T60" fmla="*/ 639 w 954"/>
                <a:gd name="T61" fmla="*/ 498 h 944"/>
                <a:gd name="T62" fmla="*/ 920 w 954"/>
                <a:gd name="T63" fmla="*/ 91 h 94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54" h="944">
                  <a:moveTo>
                    <a:pt x="813" y="764"/>
                  </a:moveTo>
                  <a:cubicBezTo>
                    <a:pt x="840" y="764"/>
                    <a:pt x="862" y="786"/>
                    <a:pt x="862" y="813"/>
                  </a:cubicBezTo>
                  <a:cubicBezTo>
                    <a:pt x="862" y="841"/>
                    <a:pt x="840" y="863"/>
                    <a:pt x="813" y="863"/>
                  </a:cubicBezTo>
                  <a:cubicBezTo>
                    <a:pt x="786" y="863"/>
                    <a:pt x="763" y="841"/>
                    <a:pt x="763" y="813"/>
                  </a:cubicBezTo>
                  <a:cubicBezTo>
                    <a:pt x="763" y="786"/>
                    <a:pt x="786" y="764"/>
                    <a:pt x="813" y="764"/>
                  </a:cubicBezTo>
                  <a:close/>
                  <a:moveTo>
                    <a:pt x="625" y="549"/>
                  </a:moveTo>
                  <a:lnTo>
                    <a:pt x="637" y="574"/>
                  </a:lnTo>
                  <a:lnTo>
                    <a:pt x="611" y="601"/>
                  </a:lnTo>
                  <a:lnTo>
                    <a:pt x="586" y="625"/>
                  </a:lnTo>
                  <a:cubicBezTo>
                    <a:pt x="571" y="640"/>
                    <a:pt x="554" y="651"/>
                    <a:pt x="535" y="658"/>
                  </a:cubicBezTo>
                  <a:lnTo>
                    <a:pt x="703" y="826"/>
                  </a:lnTo>
                  <a:lnTo>
                    <a:pt x="782" y="932"/>
                  </a:lnTo>
                  <a:lnTo>
                    <a:pt x="824" y="943"/>
                  </a:lnTo>
                  <a:lnTo>
                    <a:pt x="941" y="826"/>
                  </a:lnTo>
                  <a:lnTo>
                    <a:pt x="930" y="783"/>
                  </a:lnTo>
                  <a:lnTo>
                    <a:pt x="824" y="704"/>
                  </a:lnTo>
                  <a:lnTo>
                    <a:pt x="666" y="546"/>
                  </a:lnTo>
                  <a:lnTo>
                    <a:pt x="650" y="561"/>
                  </a:lnTo>
                  <a:lnTo>
                    <a:pt x="625" y="549"/>
                  </a:lnTo>
                  <a:close/>
                  <a:moveTo>
                    <a:pt x="345" y="335"/>
                  </a:moveTo>
                  <a:lnTo>
                    <a:pt x="372" y="308"/>
                  </a:lnTo>
                  <a:lnTo>
                    <a:pt x="397" y="321"/>
                  </a:lnTo>
                  <a:lnTo>
                    <a:pt x="384" y="296"/>
                  </a:lnTo>
                  <a:lnTo>
                    <a:pt x="411" y="269"/>
                  </a:lnTo>
                  <a:lnTo>
                    <a:pt x="414" y="266"/>
                  </a:lnTo>
                  <a:cubicBezTo>
                    <a:pt x="420" y="251"/>
                    <a:pt x="423" y="235"/>
                    <a:pt x="423" y="221"/>
                  </a:cubicBezTo>
                  <a:cubicBezTo>
                    <a:pt x="423" y="108"/>
                    <a:pt x="316" y="0"/>
                    <a:pt x="204" y="1"/>
                  </a:cubicBezTo>
                  <a:cubicBezTo>
                    <a:pt x="203" y="1"/>
                    <a:pt x="191" y="14"/>
                    <a:pt x="184" y="21"/>
                  </a:cubicBezTo>
                  <a:cubicBezTo>
                    <a:pt x="274" y="111"/>
                    <a:pt x="266" y="96"/>
                    <a:pt x="266" y="151"/>
                  </a:cubicBezTo>
                  <a:cubicBezTo>
                    <a:pt x="266" y="196"/>
                    <a:pt x="195" y="267"/>
                    <a:pt x="151" y="267"/>
                  </a:cubicBezTo>
                  <a:cubicBezTo>
                    <a:pt x="94" y="267"/>
                    <a:pt x="112" y="276"/>
                    <a:pt x="20" y="184"/>
                  </a:cubicBezTo>
                  <a:cubicBezTo>
                    <a:pt x="13" y="191"/>
                    <a:pt x="1" y="204"/>
                    <a:pt x="1" y="204"/>
                  </a:cubicBezTo>
                  <a:cubicBezTo>
                    <a:pt x="2" y="316"/>
                    <a:pt x="108" y="424"/>
                    <a:pt x="220" y="424"/>
                  </a:cubicBezTo>
                  <a:cubicBezTo>
                    <a:pt x="240" y="424"/>
                    <a:pt x="262" y="417"/>
                    <a:pt x="284" y="406"/>
                  </a:cubicBezTo>
                  <a:lnTo>
                    <a:pt x="288" y="411"/>
                  </a:lnTo>
                  <a:cubicBezTo>
                    <a:pt x="295" y="392"/>
                    <a:pt x="305" y="375"/>
                    <a:pt x="320" y="360"/>
                  </a:cubicBezTo>
                  <a:lnTo>
                    <a:pt x="345" y="335"/>
                  </a:lnTo>
                  <a:close/>
                  <a:moveTo>
                    <a:pt x="920" y="91"/>
                  </a:moveTo>
                  <a:lnTo>
                    <a:pt x="854" y="26"/>
                  </a:lnTo>
                  <a:cubicBezTo>
                    <a:pt x="837" y="9"/>
                    <a:pt x="814" y="0"/>
                    <a:pt x="791" y="0"/>
                  </a:cubicBezTo>
                  <a:cubicBezTo>
                    <a:pt x="768" y="0"/>
                    <a:pt x="746" y="9"/>
                    <a:pt x="728" y="26"/>
                  </a:cubicBezTo>
                  <a:lnTo>
                    <a:pt x="448" y="306"/>
                  </a:lnTo>
                  <a:cubicBezTo>
                    <a:pt x="457" y="323"/>
                    <a:pt x="450" y="348"/>
                    <a:pt x="437" y="361"/>
                  </a:cubicBezTo>
                  <a:cubicBezTo>
                    <a:pt x="428" y="370"/>
                    <a:pt x="413" y="376"/>
                    <a:pt x="399" y="376"/>
                  </a:cubicBezTo>
                  <a:cubicBezTo>
                    <a:pt x="393" y="376"/>
                    <a:pt x="387" y="375"/>
                    <a:pt x="382" y="372"/>
                  </a:cubicBezTo>
                  <a:lnTo>
                    <a:pt x="357" y="397"/>
                  </a:lnTo>
                  <a:cubicBezTo>
                    <a:pt x="323" y="432"/>
                    <a:pt x="323" y="488"/>
                    <a:pt x="357" y="523"/>
                  </a:cubicBezTo>
                  <a:lnTo>
                    <a:pt x="362" y="527"/>
                  </a:lnTo>
                  <a:lnTo>
                    <a:pt x="143" y="746"/>
                  </a:lnTo>
                  <a:lnTo>
                    <a:pt x="85" y="768"/>
                  </a:lnTo>
                  <a:lnTo>
                    <a:pt x="0" y="889"/>
                  </a:lnTo>
                  <a:lnTo>
                    <a:pt x="55" y="944"/>
                  </a:lnTo>
                  <a:lnTo>
                    <a:pt x="176" y="859"/>
                  </a:lnTo>
                  <a:lnTo>
                    <a:pt x="198" y="800"/>
                  </a:lnTo>
                  <a:lnTo>
                    <a:pt x="416" y="582"/>
                  </a:lnTo>
                  <a:lnTo>
                    <a:pt x="423" y="588"/>
                  </a:lnTo>
                  <a:cubicBezTo>
                    <a:pt x="440" y="606"/>
                    <a:pt x="463" y="614"/>
                    <a:pt x="486" y="614"/>
                  </a:cubicBezTo>
                  <a:cubicBezTo>
                    <a:pt x="509" y="614"/>
                    <a:pt x="531" y="606"/>
                    <a:pt x="549" y="588"/>
                  </a:cubicBezTo>
                  <a:lnTo>
                    <a:pt x="574" y="564"/>
                  </a:lnTo>
                  <a:cubicBezTo>
                    <a:pt x="565" y="547"/>
                    <a:pt x="572" y="522"/>
                    <a:pt x="585" y="509"/>
                  </a:cubicBezTo>
                  <a:cubicBezTo>
                    <a:pt x="594" y="500"/>
                    <a:pt x="609" y="494"/>
                    <a:pt x="622" y="494"/>
                  </a:cubicBezTo>
                  <a:cubicBezTo>
                    <a:pt x="629" y="494"/>
                    <a:pt x="634" y="495"/>
                    <a:pt x="639" y="498"/>
                  </a:cubicBezTo>
                  <a:lnTo>
                    <a:pt x="920" y="217"/>
                  </a:lnTo>
                  <a:cubicBezTo>
                    <a:pt x="954" y="183"/>
                    <a:pt x="954" y="126"/>
                    <a:pt x="920" y="91"/>
                  </a:cubicBezTo>
                  <a:close/>
                </a:path>
              </a:pathLst>
            </a:custGeom>
            <a:solidFill>
              <a:schemeClr val="bg1">
                <a:lumMod val="95000"/>
              </a:schemeClr>
            </a:solidFill>
            <a:ln w="3175">
              <a:noFill/>
            </a:ln>
          </p:spPr>
          <p:txBody>
            <a:bodyPr vert="horz" wrap="square" lIns="91461" tIns="45731" rIns="91461" bIns="45731" numCol="1" anchor="t" anchorCtr="0" compatLnSpc="1"/>
            <a:lstStyle/>
            <a:p>
              <a:pPr defTabSz="914400"/>
              <a:endParaRPr lang="zh-CN" altLang="en-US" sz="1600">
                <a:solidFill>
                  <a:prstClr val="white"/>
                </a:solidFill>
              </a:endParaRPr>
            </a:p>
          </p:txBody>
        </p:sp>
      </p:gr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TextBox 3"/>
          <p:cNvSpPr txBox="1"/>
          <p:nvPr/>
        </p:nvSpPr>
        <p:spPr>
          <a:xfrm>
            <a:off x="4731023" y="333450"/>
            <a:ext cx="2695813" cy="584775"/>
          </a:xfrm>
          <a:prstGeom prst="rect">
            <a:avLst/>
          </a:prstGeom>
          <a:noFill/>
        </p:spPr>
        <p:txBody>
          <a:bodyPr wrap="square" rtlCol="0">
            <a:spAutoFit/>
          </a:bodyPr>
          <a:lstStyle/>
          <a:p>
            <a:pPr algn="ctr"/>
            <a:r>
              <a:rPr lang="zh-CN" altLang="en-US" sz="3200" b="1" smtClean="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业务介绍</a:t>
            </a:r>
            <a:endParaRPr lang="zh-CN" altLang="en-US" sz="3200" b="1">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rcRect b="3623"/>
          <a:stretch>
            <a:fillRect/>
          </a:stretch>
        </p:blipFill>
        <p:spPr>
          <a:xfrm>
            <a:off x="9821069" y="1487258"/>
            <a:ext cx="2375693" cy="1978134"/>
          </a:xfrm>
          <a:prstGeom prst="rect">
            <a:avLst/>
          </a:prstGeom>
        </p:spPr>
      </p:pic>
      <p:pic>
        <p:nvPicPr>
          <p:cNvPr id="7" name="图片 6"/>
          <p:cNvPicPr>
            <a:picLocks noChangeAspect="1"/>
          </p:cNvPicPr>
          <p:nvPr/>
        </p:nvPicPr>
        <p:blipFill>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9756" r="17847" b="7644"/>
          <a:stretch>
            <a:fillRect/>
          </a:stretch>
        </p:blipFill>
        <p:spPr>
          <a:xfrm>
            <a:off x="7390743" y="3455839"/>
            <a:ext cx="2348359" cy="1989384"/>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rcRect l="12422" r="16429"/>
          <a:stretch>
            <a:fillRect/>
          </a:stretch>
        </p:blipFill>
        <p:spPr>
          <a:xfrm>
            <a:off x="-2" y="1484812"/>
            <a:ext cx="2451799" cy="1980580"/>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rcRect l="22091" t="589" r="19570"/>
          <a:stretch>
            <a:fillRect/>
          </a:stretch>
        </p:blipFill>
        <p:spPr>
          <a:xfrm>
            <a:off x="4987687" y="1487258"/>
            <a:ext cx="2321693" cy="1978134"/>
          </a:xfrm>
          <a:prstGeom prst="rect">
            <a:avLst/>
          </a:prstGeom>
        </p:spPr>
      </p:pic>
      <p:pic>
        <p:nvPicPr>
          <p:cNvPr id="10" name="图片 9"/>
          <p:cNvPicPr>
            <a:picLocks noChangeAspect="1"/>
          </p:cNvPicPr>
          <p:nvPr/>
        </p:nvPicPr>
        <p:blipFill>
          <a:blip r:embed="rId8">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rcRect r="13279" b="19183"/>
          <a:stretch>
            <a:fillRect/>
          </a:stretch>
        </p:blipFill>
        <p:spPr>
          <a:xfrm>
            <a:off x="2541363" y="3465392"/>
            <a:ext cx="2373117" cy="1979832"/>
          </a:xfrm>
          <a:prstGeom prst="rect">
            <a:avLst/>
          </a:prstGeom>
        </p:spPr>
      </p:pic>
      <p:sp>
        <p:nvSpPr>
          <p:cNvPr id="11" name="TextBox 10"/>
          <p:cNvSpPr txBox="1"/>
          <p:nvPr/>
        </p:nvSpPr>
        <p:spPr>
          <a:xfrm>
            <a:off x="7086809" y="5950074"/>
            <a:ext cx="4495516" cy="523220"/>
          </a:xfrm>
          <a:prstGeom prst="rect">
            <a:avLst/>
          </a:prstGeom>
          <a:noFill/>
        </p:spPr>
        <p:txBody>
          <a:bodyPr wrap="square" rtlCol="0">
            <a:spAutoFit/>
          </a:bodyPr>
          <a:lstStyle/>
          <a:p>
            <a:pPr algn="just"/>
            <a:r>
              <a:rPr lang="zh-CN" altLang="en-US" sz="1400" smtClean="0">
                <a:solidFill>
                  <a:srgbClr val="F2F2F2"/>
                </a:solidFill>
                <a:latin typeface="宋体" panose="02010600030101010101" pitchFamily="2" charset="-122"/>
              </a:rPr>
              <a:t>这里可以添加主要内容</a:t>
            </a:r>
            <a:r>
              <a:rPr lang="zh-CN" altLang="en-US" sz="1400">
                <a:solidFill>
                  <a:srgbClr val="F2F2F2"/>
                </a:solidFill>
                <a:latin typeface="宋体" panose="02010600030101010101" pitchFamily="2" charset="-122"/>
              </a:rPr>
              <a:t>这里可以添加主要</a:t>
            </a:r>
            <a:r>
              <a:rPr lang="zh-CN" altLang="en-US" sz="1400" smtClean="0">
                <a:solidFill>
                  <a:srgbClr val="F2F2F2"/>
                </a:solidFill>
                <a:latin typeface="宋体" panose="02010600030101010101" pitchFamily="2" charset="-122"/>
              </a:rPr>
              <a:t>内容</a:t>
            </a:r>
            <a:r>
              <a:rPr lang="zh-CN" altLang="en-US" sz="1400">
                <a:solidFill>
                  <a:srgbClr val="F2F2F2"/>
                </a:solidFill>
                <a:latin typeface="宋体" panose="02010600030101010101" pitchFamily="2" charset="-122"/>
              </a:rPr>
              <a:t>这里可以添加主要</a:t>
            </a:r>
            <a:r>
              <a:rPr lang="zh-CN" altLang="en-US" sz="1400" smtClean="0">
                <a:solidFill>
                  <a:srgbClr val="F2F2F2"/>
                </a:solidFill>
                <a:latin typeface="宋体" panose="02010600030101010101" pitchFamily="2" charset="-122"/>
              </a:rPr>
              <a:t>内容</a:t>
            </a:r>
            <a:r>
              <a:rPr lang="zh-CN" altLang="en-US" sz="1400">
                <a:solidFill>
                  <a:srgbClr val="F2F2F2"/>
                </a:solidFill>
                <a:latin typeface="宋体" panose="02010600030101010101" pitchFamily="2" charset="-122"/>
              </a:rPr>
              <a:t>这里可以添加主要</a:t>
            </a:r>
            <a:r>
              <a:rPr lang="zh-CN" altLang="en-US" sz="1400" smtClean="0">
                <a:solidFill>
                  <a:srgbClr val="F2F2F2"/>
                </a:solidFill>
                <a:latin typeface="宋体" panose="02010600030101010101" pitchFamily="2" charset="-122"/>
              </a:rPr>
              <a:t>内容</a:t>
            </a:r>
            <a:r>
              <a:rPr lang="zh-CN" altLang="en-US" sz="1400">
                <a:solidFill>
                  <a:srgbClr val="F2F2F2"/>
                </a:solidFill>
                <a:latin typeface="宋体" panose="02010600030101010101" pitchFamily="2" charset="-122"/>
              </a:rPr>
              <a:t>可以添加主要</a:t>
            </a:r>
            <a:r>
              <a:rPr lang="zh-CN" altLang="en-US" sz="1400" smtClean="0">
                <a:solidFill>
                  <a:srgbClr val="F2F2F2"/>
                </a:solidFill>
                <a:latin typeface="宋体" panose="02010600030101010101" pitchFamily="2" charset="-122"/>
              </a:rPr>
              <a:t>内容</a:t>
            </a:r>
            <a:endParaRPr lang="zh-CN" altLang="en-US" sz="1400">
              <a:solidFill>
                <a:srgbClr val="F2F2F2"/>
              </a:solidFill>
              <a:latin typeface="宋体" panose="02010600030101010101" pitchFamily="2" charset="-122"/>
            </a:endParaRPr>
          </a:p>
        </p:txBody>
      </p:sp>
      <p:grpSp>
        <p:nvGrpSpPr>
          <p:cNvPr id="12" name="组合 11"/>
          <p:cNvGrpSpPr/>
          <p:nvPr/>
        </p:nvGrpSpPr>
        <p:grpSpPr>
          <a:xfrm>
            <a:off x="4987688" y="3467088"/>
            <a:ext cx="2321692" cy="1978135"/>
            <a:chOff x="4987688" y="3467088"/>
            <a:chExt cx="2321692" cy="1978135"/>
          </a:xfrm>
        </p:grpSpPr>
        <p:sp>
          <p:nvSpPr>
            <p:cNvPr id="13" name="Rectangle 6"/>
            <p:cNvSpPr>
              <a:spLocks noChangeAspect="1"/>
            </p:cNvSpPr>
            <p:nvPr/>
          </p:nvSpPr>
          <p:spPr>
            <a:xfrm>
              <a:off x="4987688" y="3467088"/>
              <a:ext cx="2321692" cy="1978135"/>
            </a:xfrm>
            <a:prstGeom prst="rect">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id-ID" sz="2400">
                <a:solidFill>
                  <a:srgbClr val="F2F2F2"/>
                </a:solidFill>
                <a:latin typeface="Roboto" panose="02000000000000000000" pitchFamily="2" charset="0"/>
                <a:ea typeface="Roboto" panose="02000000000000000000" pitchFamily="2" charset="0"/>
              </a:endParaRPr>
            </a:p>
          </p:txBody>
        </p:sp>
        <p:sp>
          <p:nvSpPr>
            <p:cNvPr id="14" name="TextBox 13"/>
            <p:cNvSpPr txBox="1"/>
            <p:nvPr/>
          </p:nvSpPr>
          <p:spPr>
            <a:xfrm>
              <a:off x="5163800" y="4165715"/>
              <a:ext cx="1923009" cy="1015663"/>
            </a:xfrm>
            <a:prstGeom prst="rect">
              <a:avLst/>
            </a:prstGeom>
            <a:noFill/>
          </p:spPr>
          <p:txBody>
            <a:bodyPr wrap="square" rtlCol="0">
              <a:spAutoFit/>
            </a:bodyPr>
            <a:lstStyle/>
            <a:p>
              <a:pPr algn="just"/>
              <a:r>
                <a:rPr lang="zh-CN" altLang="en-US" sz="1200" smtClean="0">
                  <a:solidFill>
                    <a:srgbClr val="F2F2F2"/>
                  </a:solidFill>
                  <a:latin typeface="宋体" panose="02010600030101010101" pitchFamily="2" charset="-122"/>
                </a:rPr>
                <a:t>这里可以添加主要内容</a:t>
              </a:r>
              <a:r>
                <a:rPr lang="zh-CN" altLang="en-US" sz="1200">
                  <a:solidFill>
                    <a:srgbClr val="F2F2F2"/>
                  </a:solidFill>
                  <a:latin typeface="宋体" panose="02010600030101010101" pitchFamily="2" charset="-122"/>
                </a:rPr>
                <a:t>这里可以添加主要</a:t>
              </a:r>
              <a:r>
                <a:rPr lang="zh-CN" altLang="en-US" sz="1200" smtClean="0">
                  <a:solidFill>
                    <a:srgbClr val="F2F2F2"/>
                  </a:solidFill>
                  <a:latin typeface="宋体" panose="02010600030101010101" pitchFamily="2" charset="-122"/>
                </a:rPr>
                <a:t>内容</a:t>
              </a:r>
              <a:r>
                <a:rPr lang="zh-CN" altLang="en-US" sz="1200">
                  <a:solidFill>
                    <a:srgbClr val="F2F2F2"/>
                  </a:solidFill>
                  <a:latin typeface="宋体" panose="02010600030101010101" pitchFamily="2" charset="-122"/>
                </a:rPr>
                <a:t>这里可以添加主要</a:t>
              </a:r>
              <a:r>
                <a:rPr lang="zh-CN" altLang="en-US" sz="1200" smtClean="0">
                  <a:solidFill>
                    <a:srgbClr val="F2F2F2"/>
                  </a:solidFill>
                  <a:latin typeface="宋体" panose="02010600030101010101" pitchFamily="2" charset="-122"/>
                </a:rPr>
                <a:t>内容</a:t>
              </a:r>
              <a:r>
                <a:rPr lang="zh-CN" altLang="en-US" sz="1200">
                  <a:solidFill>
                    <a:srgbClr val="F2F2F2"/>
                  </a:solidFill>
                  <a:latin typeface="宋体" panose="02010600030101010101" pitchFamily="2" charset="-122"/>
                </a:rPr>
                <a:t>这里可以添加主要</a:t>
              </a:r>
              <a:r>
                <a:rPr lang="zh-CN" altLang="en-US" sz="1200" smtClean="0">
                  <a:solidFill>
                    <a:srgbClr val="F2F2F2"/>
                  </a:solidFill>
                  <a:latin typeface="宋体" panose="02010600030101010101" pitchFamily="2" charset="-122"/>
                </a:rPr>
                <a:t>内容</a:t>
              </a:r>
              <a:r>
                <a:rPr lang="zh-CN" altLang="en-US" sz="1200">
                  <a:solidFill>
                    <a:srgbClr val="F2F2F2"/>
                  </a:solidFill>
                  <a:latin typeface="宋体" panose="02010600030101010101" pitchFamily="2" charset="-122"/>
                </a:rPr>
                <a:t>可以添加主要</a:t>
              </a:r>
              <a:r>
                <a:rPr lang="zh-CN" altLang="en-US" sz="1200" smtClean="0">
                  <a:solidFill>
                    <a:srgbClr val="F2F2F2"/>
                  </a:solidFill>
                  <a:latin typeface="宋体" panose="02010600030101010101" pitchFamily="2" charset="-122"/>
                </a:rPr>
                <a:t>内容</a:t>
              </a:r>
              <a:endParaRPr lang="zh-CN" altLang="en-US" sz="1200">
                <a:solidFill>
                  <a:srgbClr val="F2F2F2"/>
                </a:solidFill>
                <a:latin typeface="宋体" panose="02010600030101010101" pitchFamily="2" charset="-122"/>
              </a:endParaRPr>
            </a:p>
          </p:txBody>
        </p:sp>
        <p:sp>
          <p:nvSpPr>
            <p:cNvPr id="15" name="TextBox 14"/>
            <p:cNvSpPr txBox="1"/>
            <p:nvPr/>
          </p:nvSpPr>
          <p:spPr>
            <a:xfrm>
              <a:off x="5170595" y="3765605"/>
              <a:ext cx="1955878" cy="369332"/>
            </a:xfrm>
            <a:prstGeom prst="rect">
              <a:avLst/>
            </a:prstGeom>
            <a:noFill/>
          </p:spPr>
          <p:txBody>
            <a:bodyPr wrap="square" rtlCol="0">
              <a:spAutoFit/>
            </a:bodyPr>
            <a:lstStyle/>
            <a:p>
              <a:r>
                <a:rPr lang="zh-CN" altLang="en-US" sz="1800" b="1" smtClean="0">
                  <a:solidFill>
                    <a:srgbClr val="F2F2F2"/>
                  </a:solidFill>
                  <a:latin typeface="宋体" panose="02010600030101010101" pitchFamily="2" charset="-122"/>
                </a:rPr>
                <a:t>点击添加标题</a:t>
              </a:r>
              <a:endParaRPr lang="zh-CN" altLang="en-US" sz="1800" b="1">
                <a:solidFill>
                  <a:srgbClr val="F2F2F2"/>
                </a:solidFill>
                <a:latin typeface="宋体" panose="02010600030101010101" pitchFamily="2" charset="-122"/>
              </a:endParaRPr>
            </a:p>
          </p:txBody>
        </p:sp>
      </p:grpSp>
      <p:grpSp>
        <p:nvGrpSpPr>
          <p:cNvPr id="16" name="组合 15"/>
          <p:cNvGrpSpPr/>
          <p:nvPr/>
        </p:nvGrpSpPr>
        <p:grpSpPr>
          <a:xfrm>
            <a:off x="9821069" y="3467088"/>
            <a:ext cx="2375693" cy="1978135"/>
            <a:chOff x="9821069" y="3467088"/>
            <a:chExt cx="2375693" cy="1978135"/>
          </a:xfrm>
        </p:grpSpPr>
        <p:sp>
          <p:nvSpPr>
            <p:cNvPr id="17" name="Rectangle 8"/>
            <p:cNvSpPr>
              <a:spLocks noChangeAspect="1"/>
            </p:cNvSpPr>
            <p:nvPr/>
          </p:nvSpPr>
          <p:spPr>
            <a:xfrm>
              <a:off x="9821069" y="3467088"/>
              <a:ext cx="2375693" cy="1978135"/>
            </a:xfrm>
            <a:prstGeom prst="rect">
              <a:avLst/>
            </a:prstGeom>
            <a:noFill/>
            <a:ln>
              <a:solidFill>
                <a:schemeClr val="accent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id-ID" sz="2400">
                <a:solidFill>
                  <a:srgbClr val="F2F2F2"/>
                </a:solidFill>
                <a:latin typeface="Roboto" panose="02000000000000000000" pitchFamily="2" charset="0"/>
                <a:ea typeface="Roboto" panose="02000000000000000000" pitchFamily="2" charset="0"/>
              </a:endParaRPr>
            </a:p>
          </p:txBody>
        </p:sp>
        <p:sp>
          <p:nvSpPr>
            <p:cNvPr id="18" name="TextBox 17"/>
            <p:cNvSpPr txBox="1"/>
            <p:nvPr/>
          </p:nvSpPr>
          <p:spPr>
            <a:xfrm>
              <a:off x="10017154" y="4165715"/>
              <a:ext cx="1923009" cy="1015663"/>
            </a:xfrm>
            <a:prstGeom prst="rect">
              <a:avLst/>
            </a:prstGeom>
            <a:noFill/>
          </p:spPr>
          <p:txBody>
            <a:bodyPr wrap="square" rtlCol="0">
              <a:spAutoFit/>
            </a:bodyPr>
            <a:lstStyle/>
            <a:p>
              <a:pPr algn="just"/>
              <a:r>
                <a:rPr lang="zh-CN" altLang="en-US" sz="1200" smtClean="0">
                  <a:solidFill>
                    <a:srgbClr val="F2F2F2"/>
                  </a:solidFill>
                  <a:latin typeface="宋体" panose="02010600030101010101" pitchFamily="2" charset="-122"/>
                </a:rPr>
                <a:t>这里可以添加主要内容</a:t>
              </a:r>
              <a:r>
                <a:rPr lang="zh-CN" altLang="en-US" sz="1200">
                  <a:solidFill>
                    <a:srgbClr val="F2F2F2"/>
                  </a:solidFill>
                  <a:latin typeface="宋体" panose="02010600030101010101" pitchFamily="2" charset="-122"/>
                </a:rPr>
                <a:t>这里可以添加主要</a:t>
              </a:r>
              <a:r>
                <a:rPr lang="zh-CN" altLang="en-US" sz="1200" smtClean="0">
                  <a:solidFill>
                    <a:srgbClr val="F2F2F2"/>
                  </a:solidFill>
                  <a:latin typeface="宋体" panose="02010600030101010101" pitchFamily="2" charset="-122"/>
                </a:rPr>
                <a:t>内容</a:t>
              </a:r>
              <a:r>
                <a:rPr lang="zh-CN" altLang="en-US" sz="1200">
                  <a:solidFill>
                    <a:srgbClr val="F2F2F2"/>
                  </a:solidFill>
                  <a:latin typeface="宋体" panose="02010600030101010101" pitchFamily="2" charset="-122"/>
                </a:rPr>
                <a:t>这里可以添加主要</a:t>
              </a:r>
              <a:r>
                <a:rPr lang="zh-CN" altLang="en-US" sz="1200" smtClean="0">
                  <a:solidFill>
                    <a:srgbClr val="F2F2F2"/>
                  </a:solidFill>
                  <a:latin typeface="宋体" panose="02010600030101010101" pitchFamily="2" charset="-122"/>
                </a:rPr>
                <a:t>内容</a:t>
              </a:r>
              <a:r>
                <a:rPr lang="zh-CN" altLang="en-US" sz="1200">
                  <a:solidFill>
                    <a:srgbClr val="F2F2F2"/>
                  </a:solidFill>
                  <a:latin typeface="宋体" panose="02010600030101010101" pitchFamily="2" charset="-122"/>
                </a:rPr>
                <a:t>这里可以添加主要</a:t>
              </a:r>
              <a:r>
                <a:rPr lang="zh-CN" altLang="en-US" sz="1200" smtClean="0">
                  <a:solidFill>
                    <a:srgbClr val="F2F2F2"/>
                  </a:solidFill>
                  <a:latin typeface="宋体" panose="02010600030101010101" pitchFamily="2" charset="-122"/>
                </a:rPr>
                <a:t>内容</a:t>
              </a:r>
              <a:r>
                <a:rPr lang="zh-CN" altLang="en-US" sz="1200">
                  <a:solidFill>
                    <a:srgbClr val="F2F2F2"/>
                  </a:solidFill>
                  <a:latin typeface="宋体" panose="02010600030101010101" pitchFamily="2" charset="-122"/>
                </a:rPr>
                <a:t>可以添加主要</a:t>
              </a:r>
              <a:r>
                <a:rPr lang="zh-CN" altLang="en-US" sz="1200" smtClean="0">
                  <a:solidFill>
                    <a:srgbClr val="F2F2F2"/>
                  </a:solidFill>
                  <a:latin typeface="宋体" panose="02010600030101010101" pitchFamily="2" charset="-122"/>
                </a:rPr>
                <a:t>内容</a:t>
              </a:r>
              <a:endParaRPr lang="zh-CN" altLang="en-US" sz="1200">
                <a:solidFill>
                  <a:srgbClr val="F2F2F2"/>
                </a:solidFill>
                <a:latin typeface="宋体" panose="02010600030101010101" pitchFamily="2" charset="-122"/>
              </a:endParaRPr>
            </a:p>
          </p:txBody>
        </p:sp>
        <p:sp>
          <p:nvSpPr>
            <p:cNvPr id="19" name="TextBox 18"/>
            <p:cNvSpPr txBox="1"/>
            <p:nvPr/>
          </p:nvSpPr>
          <p:spPr>
            <a:xfrm>
              <a:off x="10067909" y="3765605"/>
              <a:ext cx="1882011" cy="369332"/>
            </a:xfrm>
            <a:prstGeom prst="rect">
              <a:avLst/>
            </a:prstGeom>
            <a:noFill/>
          </p:spPr>
          <p:txBody>
            <a:bodyPr wrap="square" rtlCol="0">
              <a:spAutoFit/>
            </a:bodyPr>
            <a:lstStyle/>
            <a:p>
              <a:r>
                <a:rPr lang="zh-CN" altLang="en-US" sz="1800" b="1" smtClean="0">
                  <a:solidFill>
                    <a:srgbClr val="F2F2F2"/>
                  </a:solidFill>
                  <a:latin typeface="宋体" panose="02010600030101010101" pitchFamily="2" charset="-122"/>
                </a:rPr>
                <a:t>点击添加标题</a:t>
              </a:r>
              <a:endParaRPr lang="zh-CN" altLang="en-US" sz="1800" b="1">
                <a:solidFill>
                  <a:srgbClr val="F2F2F2"/>
                </a:solidFill>
                <a:latin typeface="宋体" panose="02010600030101010101" pitchFamily="2" charset="-122"/>
              </a:endParaRPr>
            </a:p>
          </p:txBody>
        </p:sp>
      </p:grpSp>
      <p:grpSp>
        <p:nvGrpSpPr>
          <p:cNvPr id="20" name="组合 19"/>
          <p:cNvGrpSpPr/>
          <p:nvPr/>
        </p:nvGrpSpPr>
        <p:grpSpPr>
          <a:xfrm>
            <a:off x="3016" y="3573810"/>
            <a:ext cx="2448781" cy="1978135"/>
            <a:chOff x="3017" y="3467088"/>
            <a:chExt cx="2448781" cy="1978135"/>
          </a:xfrm>
        </p:grpSpPr>
        <p:sp>
          <p:nvSpPr>
            <p:cNvPr id="21" name="Rectangle 4"/>
            <p:cNvSpPr>
              <a:spLocks noChangeAspect="1"/>
            </p:cNvSpPr>
            <p:nvPr/>
          </p:nvSpPr>
          <p:spPr>
            <a:xfrm>
              <a:off x="3017" y="3467088"/>
              <a:ext cx="2448781" cy="1978135"/>
            </a:xfrm>
            <a:prstGeom prst="rect">
              <a:avLst/>
            </a:prstGeom>
            <a:noFill/>
            <a:ln>
              <a:solidFill>
                <a:schemeClr val="accent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id-ID" sz="2400">
                <a:solidFill>
                  <a:srgbClr val="F2F2F2"/>
                </a:solidFill>
                <a:latin typeface="Roboto" panose="02000000000000000000" pitchFamily="2" charset="0"/>
                <a:ea typeface="Roboto" panose="02000000000000000000" pitchFamily="2" charset="0"/>
              </a:endParaRPr>
            </a:p>
          </p:txBody>
        </p:sp>
        <p:sp>
          <p:nvSpPr>
            <p:cNvPr id="22" name="TextBox 21"/>
            <p:cNvSpPr txBox="1"/>
            <p:nvPr/>
          </p:nvSpPr>
          <p:spPr>
            <a:xfrm>
              <a:off x="214541" y="4165715"/>
              <a:ext cx="1923009" cy="1015663"/>
            </a:xfrm>
            <a:prstGeom prst="rect">
              <a:avLst/>
            </a:prstGeom>
            <a:noFill/>
          </p:spPr>
          <p:txBody>
            <a:bodyPr wrap="square" rtlCol="0">
              <a:spAutoFit/>
            </a:bodyPr>
            <a:lstStyle/>
            <a:p>
              <a:pPr algn="just"/>
              <a:r>
                <a:rPr lang="zh-CN" altLang="en-US" sz="1200" smtClean="0">
                  <a:solidFill>
                    <a:srgbClr val="F2F2F2"/>
                  </a:solidFill>
                  <a:latin typeface="宋体" panose="02010600030101010101" pitchFamily="2" charset="-122"/>
                </a:rPr>
                <a:t>这里可以添加主要内容</a:t>
              </a:r>
              <a:r>
                <a:rPr lang="zh-CN" altLang="en-US" sz="1200">
                  <a:solidFill>
                    <a:srgbClr val="F2F2F2"/>
                  </a:solidFill>
                  <a:latin typeface="宋体" panose="02010600030101010101" pitchFamily="2" charset="-122"/>
                </a:rPr>
                <a:t>这里可以添加主要</a:t>
              </a:r>
              <a:r>
                <a:rPr lang="zh-CN" altLang="en-US" sz="1200" smtClean="0">
                  <a:solidFill>
                    <a:srgbClr val="F2F2F2"/>
                  </a:solidFill>
                  <a:latin typeface="宋体" panose="02010600030101010101" pitchFamily="2" charset="-122"/>
                </a:rPr>
                <a:t>内容</a:t>
              </a:r>
              <a:r>
                <a:rPr lang="zh-CN" altLang="en-US" sz="1200">
                  <a:solidFill>
                    <a:srgbClr val="F2F2F2"/>
                  </a:solidFill>
                  <a:latin typeface="宋体" panose="02010600030101010101" pitchFamily="2" charset="-122"/>
                </a:rPr>
                <a:t>这里可以添加主要</a:t>
              </a:r>
              <a:r>
                <a:rPr lang="zh-CN" altLang="en-US" sz="1200" smtClean="0">
                  <a:solidFill>
                    <a:srgbClr val="F2F2F2"/>
                  </a:solidFill>
                  <a:latin typeface="宋体" panose="02010600030101010101" pitchFamily="2" charset="-122"/>
                </a:rPr>
                <a:t>内容</a:t>
              </a:r>
              <a:r>
                <a:rPr lang="zh-CN" altLang="en-US" sz="1200">
                  <a:solidFill>
                    <a:srgbClr val="F2F2F2"/>
                  </a:solidFill>
                  <a:latin typeface="宋体" panose="02010600030101010101" pitchFamily="2" charset="-122"/>
                </a:rPr>
                <a:t>这里可以添加主要</a:t>
              </a:r>
              <a:r>
                <a:rPr lang="zh-CN" altLang="en-US" sz="1200" smtClean="0">
                  <a:solidFill>
                    <a:srgbClr val="F2F2F2"/>
                  </a:solidFill>
                  <a:latin typeface="宋体" panose="02010600030101010101" pitchFamily="2" charset="-122"/>
                </a:rPr>
                <a:t>内容</a:t>
              </a:r>
              <a:r>
                <a:rPr lang="zh-CN" altLang="en-US" sz="1200">
                  <a:solidFill>
                    <a:srgbClr val="F2F2F2"/>
                  </a:solidFill>
                  <a:latin typeface="宋体" panose="02010600030101010101" pitchFamily="2" charset="-122"/>
                </a:rPr>
                <a:t>可以添加主要</a:t>
              </a:r>
              <a:r>
                <a:rPr lang="zh-CN" altLang="en-US" sz="1200" smtClean="0">
                  <a:solidFill>
                    <a:srgbClr val="F2F2F2"/>
                  </a:solidFill>
                  <a:latin typeface="宋体" panose="02010600030101010101" pitchFamily="2" charset="-122"/>
                </a:rPr>
                <a:t>内容</a:t>
              </a:r>
              <a:endParaRPr lang="zh-CN" altLang="en-US" sz="1200">
                <a:solidFill>
                  <a:srgbClr val="F2F2F2"/>
                </a:solidFill>
                <a:latin typeface="宋体" panose="02010600030101010101" pitchFamily="2" charset="-122"/>
              </a:endParaRPr>
            </a:p>
          </p:txBody>
        </p:sp>
        <p:sp>
          <p:nvSpPr>
            <p:cNvPr id="23" name="TextBox 22"/>
            <p:cNvSpPr txBox="1"/>
            <p:nvPr/>
          </p:nvSpPr>
          <p:spPr>
            <a:xfrm>
              <a:off x="338535" y="3796383"/>
              <a:ext cx="1963544" cy="369332"/>
            </a:xfrm>
            <a:prstGeom prst="rect">
              <a:avLst/>
            </a:prstGeom>
            <a:noFill/>
          </p:spPr>
          <p:txBody>
            <a:bodyPr wrap="square" rtlCol="0">
              <a:spAutoFit/>
            </a:bodyPr>
            <a:lstStyle/>
            <a:p>
              <a:r>
                <a:rPr lang="zh-CN" altLang="en-US" sz="1800" b="1" smtClean="0">
                  <a:solidFill>
                    <a:srgbClr val="F2F2F2"/>
                  </a:solidFill>
                  <a:latin typeface="宋体" panose="02010600030101010101" pitchFamily="2" charset="-122"/>
                </a:rPr>
                <a:t>点击添加标题</a:t>
              </a:r>
              <a:endParaRPr lang="zh-CN" altLang="en-US" sz="1800" b="1">
                <a:solidFill>
                  <a:srgbClr val="F2F2F2"/>
                </a:solidFill>
                <a:latin typeface="宋体" panose="02010600030101010101" pitchFamily="2" charset="-122"/>
              </a:endParaRPr>
            </a:p>
          </p:txBody>
        </p:sp>
      </p:grpSp>
      <p:grpSp>
        <p:nvGrpSpPr>
          <p:cNvPr id="24" name="组合 23"/>
          <p:cNvGrpSpPr/>
          <p:nvPr/>
        </p:nvGrpSpPr>
        <p:grpSpPr>
          <a:xfrm>
            <a:off x="7390743" y="1487257"/>
            <a:ext cx="2348359" cy="1978135"/>
            <a:chOff x="7390743" y="1487257"/>
            <a:chExt cx="2348359" cy="1978135"/>
          </a:xfrm>
        </p:grpSpPr>
        <p:sp>
          <p:nvSpPr>
            <p:cNvPr id="25" name="Rectangle 7"/>
            <p:cNvSpPr>
              <a:spLocks noChangeAspect="1"/>
            </p:cNvSpPr>
            <p:nvPr/>
          </p:nvSpPr>
          <p:spPr>
            <a:xfrm>
              <a:off x="7390743" y="1487257"/>
              <a:ext cx="2348359" cy="197813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id-ID" sz="2400">
                <a:solidFill>
                  <a:srgbClr val="F2F2F2"/>
                </a:solidFill>
                <a:latin typeface="Roboto" panose="02000000000000000000" pitchFamily="2" charset="0"/>
                <a:ea typeface="Roboto" panose="02000000000000000000" pitchFamily="2" charset="0"/>
              </a:endParaRPr>
            </a:p>
          </p:txBody>
        </p:sp>
        <p:sp>
          <p:nvSpPr>
            <p:cNvPr id="26" name="TextBox 25"/>
            <p:cNvSpPr txBox="1"/>
            <p:nvPr/>
          </p:nvSpPr>
          <p:spPr>
            <a:xfrm>
              <a:off x="7595501" y="2196238"/>
              <a:ext cx="1923009" cy="1015663"/>
            </a:xfrm>
            <a:prstGeom prst="rect">
              <a:avLst/>
            </a:prstGeom>
            <a:noFill/>
          </p:spPr>
          <p:txBody>
            <a:bodyPr wrap="square" rtlCol="0">
              <a:spAutoFit/>
            </a:bodyPr>
            <a:lstStyle/>
            <a:p>
              <a:pPr algn="just"/>
              <a:r>
                <a:rPr lang="zh-CN" altLang="en-US" sz="1200" smtClean="0">
                  <a:solidFill>
                    <a:srgbClr val="F2F2F2"/>
                  </a:solidFill>
                  <a:latin typeface="宋体" panose="02010600030101010101" pitchFamily="2" charset="-122"/>
                </a:rPr>
                <a:t>这里可以添加主要内容</a:t>
              </a:r>
              <a:r>
                <a:rPr lang="zh-CN" altLang="en-US" sz="1200">
                  <a:solidFill>
                    <a:srgbClr val="F2F2F2"/>
                  </a:solidFill>
                  <a:latin typeface="宋体" panose="02010600030101010101" pitchFamily="2" charset="-122"/>
                </a:rPr>
                <a:t>这里可以添加主要</a:t>
              </a:r>
              <a:r>
                <a:rPr lang="zh-CN" altLang="en-US" sz="1200" smtClean="0">
                  <a:solidFill>
                    <a:srgbClr val="F2F2F2"/>
                  </a:solidFill>
                  <a:latin typeface="宋体" panose="02010600030101010101" pitchFamily="2" charset="-122"/>
                </a:rPr>
                <a:t>内容</a:t>
              </a:r>
              <a:r>
                <a:rPr lang="zh-CN" altLang="en-US" sz="1200">
                  <a:solidFill>
                    <a:srgbClr val="F2F2F2"/>
                  </a:solidFill>
                  <a:latin typeface="宋体" panose="02010600030101010101" pitchFamily="2" charset="-122"/>
                </a:rPr>
                <a:t>这里可以添加主要</a:t>
              </a:r>
              <a:r>
                <a:rPr lang="zh-CN" altLang="en-US" sz="1200" smtClean="0">
                  <a:solidFill>
                    <a:srgbClr val="F2F2F2"/>
                  </a:solidFill>
                  <a:latin typeface="宋体" panose="02010600030101010101" pitchFamily="2" charset="-122"/>
                </a:rPr>
                <a:t>内容</a:t>
              </a:r>
              <a:r>
                <a:rPr lang="zh-CN" altLang="en-US" sz="1200">
                  <a:solidFill>
                    <a:srgbClr val="F2F2F2"/>
                  </a:solidFill>
                  <a:latin typeface="宋体" panose="02010600030101010101" pitchFamily="2" charset="-122"/>
                </a:rPr>
                <a:t>这里可以添加主要</a:t>
              </a:r>
              <a:r>
                <a:rPr lang="zh-CN" altLang="en-US" sz="1200" smtClean="0">
                  <a:solidFill>
                    <a:srgbClr val="F2F2F2"/>
                  </a:solidFill>
                  <a:latin typeface="宋体" panose="02010600030101010101" pitchFamily="2" charset="-122"/>
                </a:rPr>
                <a:t>内容</a:t>
              </a:r>
              <a:r>
                <a:rPr lang="zh-CN" altLang="en-US" sz="1200">
                  <a:solidFill>
                    <a:srgbClr val="F2F2F2"/>
                  </a:solidFill>
                  <a:latin typeface="宋体" panose="02010600030101010101" pitchFamily="2" charset="-122"/>
                </a:rPr>
                <a:t>可以添加主要</a:t>
              </a:r>
              <a:r>
                <a:rPr lang="zh-CN" altLang="en-US" sz="1200" smtClean="0">
                  <a:solidFill>
                    <a:srgbClr val="F2F2F2"/>
                  </a:solidFill>
                  <a:latin typeface="宋体" panose="02010600030101010101" pitchFamily="2" charset="-122"/>
                </a:rPr>
                <a:t>内容</a:t>
              </a:r>
              <a:endParaRPr lang="zh-CN" altLang="en-US" sz="1200">
                <a:solidFill>
                  <a:srgbClr val="F2F2F2"/>
                </a:solidFill>
                <a:latin typeface="宋体" panose="02010600030101010101" pitchFamily="2" charset="-122"/>
              </a:endParaRPr>
            </a:p>
          </p:txBody>
        </p:sp>
        <p:sp>
          <p:nvSpPr>
            <p:cNvPr id="27" name="TextBox 26"/>
            <p:cNvSpPr txBox="1"/>
            <p:nvPr/>
          </p:nvSpPr>
          <p:spPr>
            <a:xfrm>
              <a:off x="7588510" y="1796128"/>
              <a:ext cx="1966927" cy="430887"/>
            </a:xfrm>
            <a:prstGeom prst="rect">
              <a:avLst/>
            </a:prstGeom>
            <a:noFill/>
          </p:spPr>
          <p:txBody>
            <a:bodyPr wrap="square" rtlCol="0">
              <a:spAutoFit/>
            </a:bodyPr>
            <a:lstStyle/>
            <a:p>
              <a:r>
                <a:rPr lang="zh-CN" altLang="en-US" b="1" smtClean="0">
                  <a:solidFill>
                    <a:srgbClr val="F2F2F2"/>
                  </a:solidFill>
                  <a:latin typeface="宋体" panose="02010600030101010101" pitchFamily="2" charset="-122"/>
                </a:rPr>
                <a:t>点击添加标题</a:t>
              </a:r>
              <a:endParaRPr lang="zh-CN" altLang="en-US" b="1">
                <a:solidFill>
                  <a:srgbClr val="F2F2F2"/>
                </a:solidFill>
                <a:latin typeface="宋体" panose="02010600030101010101" pitchFamily="2" charset="-122"/>
              </a:endParaRPr>
            </a:p>
          </p:txBody>
        </p:sp>
      </p:grpSp>
      <p:grpSp>
        <p:nvGrpSpPr>
          <p:cNvPr id="28" name="组合 27"/>
          <p:cNvGrpSpPr/>
          <p:nvPr/>
        </p:nvGrpSpPr>
        <p:grpSpPr>
          <a:xfrm>
            <a:off x="2541363" y="1487257"/>
            <a:ext cx="2373117" cy="1978135"/>
            <a:chOff x="2541363" y="1487257"/>
            <a:chExt cx="2373117" cy="1978135"/>
          </a:xfrm>
          <a:solidFill>
            <a:srgbClr val="D8BC75">
              <a:alpha val="48000"/>
            </a:srgbClr>
          </a:solidFill>
        </p:grpSpPr>
        <p:sp>
          <p:nvSpPr>
            <p:cNvPr id="29" name="Rectangle 5"/>
            <p:cNvSpPr>
              <a:spLocks noChangeAspect="1"/>
            </p:cNvSpPr>
            <p:nvPr/>
          </p:nvSpPr>
          <p:spPr>
            <a:xfrm>
              <a:off x="2541363" y="1487257"/>
              <a:ext cx="2373117" cy="1978135"/>
            </a:xfrm>
            <a:prstGeom prst="rect">
              <a:avLst/>
            </a:prstGeom>
            <a:solidFill>
              <a:schemeClr val="accent2">
                <a:lumMod val="9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id-ID" sz="2400">
                <a:solidFill>
                  <a:srgbClr val="F2F2F2"/>
                </a:solidFill>
                <a:latin typeface="Roboto" panose="02000000000000000000" pitchFamily="2" charset="0"/>
                <a:ea typeface="Roboto" panose="02000000000000000000" pitchFamily="2" charset="0"/>
              </a:endParaRPr>
            </a:p>
          </p:txBody>
        </p:sp>
        <p:sp>
          <p:nvSpPr>
            <p:cNvPr id="30" name="TextBox 29"/>
            <p:cNvSpPr txBox="1"/>
            <p:nvPr/>
          </p:nvSpPr>
          <p:spPr>
            <a:xfrm>
              <a:off x="2766416" y="2196238"/>
              <a:ext cx="1923009" cy="1015663"/>
            </a:xfrm>
            <a:prstGeom prst="rect">
              <a:avLst/>
            </a:prstGeom>
            <a:noFill/>
          </p:spPr>
          <p:txBody>
            <a:bodyPr wrap="square" rtlCol="0">
              <a:spAutoFit/>
            </a:bodyPr>
            <a:lstStyle/>
            <a:p>
              <a:pPr algn="just"/>
              <a:r>
                <a:rPr lang="zh-CN" altLang="en-US" sz="1200" smtClean="0">
                  <a:solidFill>
                    <a:srgbClr val="F2F2F2"/>
                  </a:solidFill>
                  <a:latin typeface="宋体" panose="02010600030101010101" pitchFamily="2" charset="-122"/>
                </a:rPr>
                <a:t>这里可以添加主要内容</a:t>
              </a:r>
              <a:r>
                <a:rPr lang="zh-CN" altLang="en-US" sz="1200">
                  <a:solidFill>
                    <a:srgbClr val="F2F2F2"/>
                  </a:solidFill>
                  <a:latin typeface="宋体" panose="02010600030101010101" pitchFamily="2" charset="-122"/>
                </a:rPr>
                <a:t>这里可以添加主要</a:t>
              </a:r>
              <a:r>
                <a:rPr lang="zh-CN" altLang="en-US" sz="1200" smtClean="0">
                  <a:solidFill>
                    <a:srgbClr val="F2F2F2"/>
                  </a:solidFill>
                  <a:latin typeface="宋体" panose="02010600030101010101" pitchFamily="2" charset="-122"/>
                </a:rPr>
                <a:t>内容</a:t>
              </a:r>
              <a:r>
                <a:rPr lang="zh-CN" altLang="en-US" sz="1200">
                  <a:solidFill>
                    <a:srgbClr val="F2F2F2"/>
                  </a:solidFill>
                  <a:latin typeface="宋体" panose="02010600030101010101" pitchFamily="2" charset="-122"/>
                </a:rPr>
                <a:t>这里可以添加主要</a:t>
              </a:r>
              <a:r>
                <a:rPr lang="zh-CN" altLang="en-US" sz="1200" smtClean="0">
                  <a:solidFill>
                    <a:srgbClr val="F2F2F2"/>
                  </a:solidFill>
                  <a:latin typeface="宋体" panose="02010600030101010101" pitchFamily="2" charset="-122"/>
                </a:rPr>
                <a:t>内容</a:t>
              </a:r>
              <a:r>
                <a:rPr lang="zh-CN" altLang="en-US" sz="1200">
                  <a:solidFill>
                    <a:srgbClr val="F2F2F2"/>
                  </a:solidFill>
                  <a:latin typeface="宋体" panose="02010600030101010101" pitchFamily="2" charset="-122"/>
                </a:rPr>
                <a:t>这里可以添加主要</a:t>
              </a:r>
              <a:r>
                <a:rPr lang="zh-CN" altLang="en-US" sz="1200" smtClean="0">
                  <a:solidFill>
                    <a:srgbClr val="F2F2F2"/>
                  </a:solidFill>
                  <a:latin typeface="宋体" panose="02010600030101010101" pitchFamily="2" charset="-122"/>
                </a:rPr>
                <a:t>内容</a:t>
              </a:r>
              <a:r>
                <a:rPr lang="zh-CN" altLang="en-US" sz="1200">
                  <a:solidFill>
                    <a:srgbClr val="F2F2F2"/>
                  </a:solidFill>
                  <a:latin typeface="宋体" panose="02010600030101010101" pitchFamily="2" charset="-122"/>
                </a:rPr>
                <a:t>可以添加主要</a:t>
              </a:r>
              <a:r>
                <a:rPr lang="zh-CN" altLang="en-US" sz="1200" smtClean="0">
                  <a:solidFill>
                    <a:srgbClr val="F2F2F2"/>
                  </a:solidFill>
                  <a:latin typeface="宋体" panose="02010600030101010101" pitchFamily="2" charset="-122"/>
                </a:rPr>
                <a:t>内容</a:t>
              </a:r>
              <a:endParaRPr lang="zh-CN" altLang="en-US" sz="1200">
                <a:solidFill>
                  <a:srgbClr val="F2F2F2"/>
                </a:solidFill>
                <a:latin typeface="宋体" panose="02010600030101010101" pitchFamily="2" charset="-122"/>
              </a:endParaRPr>
            </a:p>
          </p:txBody>
        </p:sp>
        <p:sp>
          <p:nvSpPr>
            <p:cNvPr id="31" name="TextBox 30"/>
            <p:cNvSpPr txBox="1"/>
            <p:nvPr/>
          </p:nvSpPr>
          <p:spPr>
            <a:xfrm>
              <a:off x="2938281" y="1796128"/>
              <a:ext cx="1579278" cy="369332"/>
            </a:xfrm>
            <a:prstGeom prst="rect">
              <a:avLst/>
            </a:prstGeom>
            <a:noFill/>
          </p:spPr>
          <p:txBody>
            <a:bodyPr wrap="none" rtlCol="0">
              <a:spAutoFit/>
            </a:bodyPr>
            <a:lstStyle/>
            <a:p>
              <a:r>
                <a:rPr lang="zh-CN" altLang="en-US" sz="1800" b="1" smtClean="0">
                  <a:solidFill>
                    <a:srgbClr val="F2F2F2"/>
                  </a:solidFill>
                  <a:latin typeface="宋体" panose="02010600030101010101" pitchFamily="2" charset="-122"/>
                </a:rPr>
                <a:t>点击添加标题</a:t>
              </a:r>
              <a:endParaRPr lang="zh-CN" altLang="en-US" sz="1800" b="1">
                <a:solidFill>
                  <a:srgbClr val="F2F2F2"/>
                </a:solidFill>
                <a:latin typeface="宋体" panose="02010600030101010101" pitchFamily="2" charset="-122"/>
              </a:endParaRPr>
            </a:p>
          </p:txBody>
        </p:sp>
      </p:grpSp>
      <p:sp>
        <p:nvSpPr>
          <p:cNvPr id="32" name="Text Box 134"/>
          <p:cNvSpPr txBox="1">
            <a:spLocks noChangeArrowheads="1"/>
          </p:cNvSpPr>
          <p:nvPr/>
        </p:nvSpPr>
        <p:spPr bwMode="auto">
          <a:xfrm>
            <a:off x="10851703" y="7174210"/>
            <a:ext cx="1136920" cy="276999"/>
          </a:xfrm>
          <a:prstGeom prst="rect">
            <a:avLst/>
          </a:prstGeom>
          <a:noFill/>
          <a:ln w="9525">
            <a:noFill/>
            <a:miter lim="800000"/>
          </a:ln>
        </p:spPr>
        <p:txBody>
          <a:bodyPr wrap="square">
            <a:spAutoFit/>
          </a:bodyPr>
          <a:lstStyle/>
          <a:p>
            <a:pPr algn="ctr">
              <a:spcBef>
                <a:spcPct val="50000"/>
              </a:spcBef>
            </a:pPr>
            <a:r>
              <a:rPr lang="zh-CN" altLang="en-US" sz="1200" smtClean="0">
                <a:solidFill>
                  <a:srgbClr val="FFFFFF">
                    <a:lumMod val="50000"/>
                  </a:srgbClr>
                </a:solidFill>
                <a:latin typeface="微软雅黑" panose="020b0503020204020204" pitchFamily="34" charset="-122"/>
                <a:ea typeface="微软雅黑" panose="020b0503020204020204" pitchFamily="34" charset="-122"/>
              </a:rPr>
              <a:t>延迟付</a:t>
            </a:r>
            <a:endParaRPr lang="zh-CN" altLang="en-US" sz="1200">
              <a:solidFill>
                <a:srgbClr val="FFFFFF">
                  <a:lumMod val="50000"/>
                </a:srgb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8" presetClass="emph" presetSubtype="0" fill="hold" grpId="1" nodeType="withEffect">
                                  <p:stCondLst>
                                    <p:cond delay="0"/>
                                  </p:stCondLst>
                                  <p:childTnLst>
                                    <p:animRot by="21600000">
                                      <p:cBhvr>
                                        <p:cTn id="10" dur="500" fill="hold"/>
                                        <p:tgtEl>
                                          <p:spTgt spid="4"/>
                                        </p:tgtEl>
                                        <p:attrNameLst>
                                          <p:attrName>r</p:attrName>
                                        </p:attrNameLst>
                                      </p:cBhvr>
                                    </p:animRot>
                                  </p:childTnLst>
                                </p:cTn>
                              </p:par>
                              <p:par>
                                <p:cTn id="11" presetID="2" presetClass="entr" presetSubtype="8" decel="5800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500" fill="hold"/>
                                        <p:tgtEl>
                                          <p:spTgt spid="7"/>
                                        </p:tgtEl>
                                        <p:attrNameLst>
                                          <p:attrName>ppt_x</p:attrName>
                                        </p:attrNameLst>
                                      </p:cBhvr>
                                      <p:tavLst>
                                        <p:tav tm="0">
                                          <p:val>
                                            <p:strVal val="0-#ppt_w/2"/>
                                          </p:val>
                                        </p:tav>
                                        <p:tav tm="100000">
                                          <p:val>
                                            <p:strVal val="#ppt_x"/>
                                          </p:val>
                                        </p:tav>
                                      </p:tavLst>
                                    </p:anim>
                                    <p:anim calcmode="lin" valueType="num">
                                      <p:cBhvr additive="base">
                                        <p:cTn id="14" dur="1500" fill="hold"/>
                                        <p:tgtEl>
                                          <p:spTgt spid="7"/>
                                        </p:tgtEl>
                                        <p:attrNameLst>
                                          <p:attrName>ppt_y</p:attrName>
                                        </p:attrNameLst>
                                      </p:cBhvr>
                                      <p:tavLst>
                                        <p:tav tm="0">
                                          <p:val>
                                            <p:strVal val="#ppt_y"/>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500"/>
                                        <p:tgtEl>
                                          <p:spTgt spid="7"/>
                                        </p:tgtEl>
                                      </p:cBhvr>
                                    </p:animEffect>
                                  </p:childTnLst>
                                </p:cTn>
                              </p:par>
                              <p:par>
                                <p:cTn id="18" presetID="2" presetClass="entr" presetSubtype="1" decel="58000" fill="hold" nodeType="withEffect">
                                  <p:stCondLst>
                                    <p:cond delay="50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1500" fill="hold"/>
                                        <p:tgtEl>
                                          <p:spTgt spid="12"/>
                                        </p:tgtEl>
                                        <p:attrNameLst>
                                          <p:attrName>ppt_x</p:attrName>
                                        </p:attrNameLst>
                                      </p:cBhvr>
                                      <p:tavLst>
                                        <p:tav tm="0">
                                          <p:val>
                                            <p:strVal val="#ppt_x"/>
                                          </p:val>
                                        </p:tav>
                                        <p:tav tm="100000">
                                          <p:val>
                                            <p:strVal val="#ppt_x"/>
                                          </p:val>
                                        </p:tav>
                                      </p:tavLst>
                                    </p:anim>
                                    <p:anim calcmode="lin" valueType="num">
                                      <p:cBhvr additive="base">
                                        <p:cTn id="21" dur="1500" fill="hold"/>
                                        <p:tgtEl>
                                          <p:spTgt spid="12"/>
                                        </p:tgtEl>
                                        <p:attrNameLst>
                                          <p:attrName>ppt_y</p:attrName>
                                        </p:attrNameLst>
                                      </p:cBhvr>
                                      <p:tavLst>
                                        <p:tav tm="0">
                                          <p:val>
                                            <p:strVal val="0-#ppt_h/2"/>
                                          </p:val>
                                        </p:tav>
                                        <p:tav tm="100000">
                                          <p:val>
                                            <p:strVal val="#ppt_y"/>
                                          </p:val>
                                        </p:tav>
                                      </p:tavLst>
                                    </p:anim>
                                  </p:childTnLst>
                                </p:cTn>
                              </p:par>
                              <p:par>
                                <p:cTn id="22" presetID="10" presetClass="entr" presetSubtype="0" fill="hold" nodeType="withEffect">
                                  <p:stCondLst>
                                    <p:cond delay="5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500"/>
                                        <p:tgtEl>
                                          <p:spTgt spid="12"/>
                                        </p:tgtEl>
                                      </p:cBhvr>
                                    </p:animEffect>
                                  </p:childTnLst>
                                </p:cTn>
                              </p:par>
                              <p:par>
                                <p:cTn id="25" presetID="2" presetClass="entr" presetSubtype="2" decel="58000" fill="hold" nodeType="withEffect">
                                  <p:stCondLst>
                                    <p:cond delay="125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1750" fill="hold"/>
                                        <p:tgtEl>
                                          <p:spTgt spid="9"/>
                                        </p:tgtEl>
                                        <p:attrNameLst>
                                          <p:attrName>ppt_x</p:attrName>
                                        </p:attrNameLst>
                                      </p:cBhvr>
                                      <p:tavLst>
                                        <p:tav tm="0">
                                          <p:val>
                                            <p:strVal val="1+#ppt_w/2"/>
                                          </p:val>
                                        </p:tav>
                                        <p:tav tm="100000">
                                          <p:val>
                                            <p:strVal val="#ppt_x"/>
                                          </p:val>
                                        </p:tav>
                                      </p:tavLst>
                                    </p:anim>
                                    <p:anim calcmode="lin" valueType="num">
                                      <p:cBhvr additive="base">
                                        <p:cTn id="28" dur="1750" fill="hold"/>
                                        <p:tgtEl>
                                          <p:spTgt spid="9"/>
                                        </p:tgtEl>
                                        <p:attrNameLst>
                                          <p:attrName>ppt_y</p:attrName>
                                        </p:attrNameLst>
                                      </p:cBhvr>
                                      <p:tavLst>
                                        <p:tav tm="0">
                                          <p:val>
                                            <p:strVal val="#ppt_y"/>
                                          </p:val>
                                        </p:tav>
                                        <p:tav tm="100000">
                                          <p:val>
                                            <p:strVal val="#ppt_y"/>
                                          </p:val>
                                        </p:tav>
                                      </p:tavLst>
                                    </p:anim>
                                  </p:childTnLst>
                                </p:cTn>
                              </p:par>
                              <p:par>
                                <p:cTn id="29" presetID="10" presetClass="entr" presetSubtype="0" fill="hold" nodeType="withEffect">
                                  <p:stCondLst>
                                    <p:cond delay="125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750"/>
                                        <p:tgtEl>
                                          <p:spTgt spid="9"/>
                                        </p:tgtEl>
                                      </p:cBhvr>
                                    </p:animEffect>
                                  </p:childTnLst>
                                </p:cTn>
                              </p:par>
                              <p:par>
                                <p:cTn id="32" presetID="2" presetClass="entr" presetSubtype="4" decel="58000" fill="hold" nodeType="withEffect">
                                  <p:stCondLst>
                                    <p:cond delay="150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1750" fill="hold"/>
                                        <p:tgtEl>
                                          <p:spTgt spid="28"/>
                                        </p:tgtEl>
                                        <p:attrNameLst>
                                          <p:attrName>ppt_x</p:attrName>
                                        </p:attrNameLst>
                                      </p:cBhvr>
                                      <p:tavLst>
                                        <p:tav tm="0">
                                          <p:val>
                                            <p:strVal val="#ppt_x"/>
                                          </p:val>
                                        </p:tav>
                                        <p:tav tm="100000">
                                          <p:val>
                                            <p:strVal val="#ppt_x"/>
                                          </p:val>
                                        </p:tav>
                                      </p:tavLst>
                                    </p:anim>
                                    <p:anim calcmode="lin" valueType="num">
                                      <p:cBhvr additive="base">
                                        <p:cTn id="35" dur="1750" fill="hold"/>
                                        <p:tgtEl>
                                          <p:spTgt spid="28"/>
                                        </p:tgtEl>
                                        <p:attrNameLst>
                                          <p:attrName>ppt_y</p:attrName>
                                        </p:attrNameLst>
                                      </p:cBhvr>
                                      <p:tavLst>
                                        <p:tav tm="0">
                                          <p:val>
                                            <p:strVal val="1+#ppt_h/2"/>
                                          </p:val>
                                        </p:tav>
                                        <p:tav tm="100000">
                                          <p:val>
                                            <p:strVal val="#ppt_y"/>
                                          </p:val>
                                        </p:tav>
                                      </p:tavLst>
                                    </p:anim>
                                  </p:childTnLst>
                                </p:cTn>
                              </p:par>
                              <p:par>
                                <p:cTn id="36" presetID="10" presetClass="entr" presetSubtype="0" fill="hold" nodeType="withEffect">
                                  <p:stCondLst>
                                    <p:cond delay="150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750"/>
                                        <p:tgtEl>
                                          <p:spTgt spid="28"/>
                                        </p:tgtEl>
                                      </p:cBhvr>
                                    </p:animEffect>
                                  </p:childTnLst>
                                </p:cTn>
                              </p:par>
                              <p:par>
                                <p:cTn id="39" presetID="2" presetClass="entr" presetSubtype="2" decel="58000" fill="hold" nodeType="withEffect">
                                  <p:stCondLst>
                                    <p:cond delay="200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1750" fill="hold"/>
                                        <p:tgtEl>
                                          <p:spTgt spid="10"/>
                                        </p:tgtEl>
                                        <p:attrNameLst>
                                          <p:attrName>ppt_x</p:attrName>
                                        </p:attrNameLst>
                                      </p:cBhvr>
                                      <p:tavLst>
                                        <p:tav tm="0">
                                          <p:val>
                                            <p:strVal val="1+#ppt_w/2"/>
                                          </p:val>
                                        </p:tav>
                                        <p:tav tm="100000">
                                          <p:val>
                                            <p:strVal val="#ppt_x"/>
                                          </p:val>
                                        </p:tav>
                                      </p:tavLst>
                                    </p:anim>
                                    <p:anim calcmode="lin" valueType="num">
                                      <p:cBhvr additive="base">
                                        <p:cTn id="42" dur="1750" fill="hold"/>
                                        <p:tgtEl>
                                          <p:spTgt spid="10"/>
                                        </p:tgtEl>
                                        <p:attrNameLst>
                                          <p:attrName>ppt_y</p:attrName>
                                        </p:attrNameLst>
                                      </p:cBhvr>
                                      <p:tavLst>
                                        <p:tav tm="0">
                                          <p:val>
                                            <p:strVal val="#ppt_y"/>
                                          </p:val>
                                        </p:tav>
                                        <p:tav tm="100000">
                                          <p:val>
                                            <p:strVal val="#ppt_y"/>
                                          </p:val>
                                        </p:tav>
                                      </p:tavLst>
                                    </p:anim>
                                  </p:childTnLst>
                                </p:cTn>
                              </p:par>
                              <p:par>
                                <p:cTn id="43" presetID="10" presetClass="entr" presetSubtype="0" fill="hold" nodeType="withEffect">
                                  <p:stCondLst>
                                    <p:cond delay="200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750"/>
                                        <p:tgtEl>
                                          <p:spTgt spid="10"/>
                                        </p:tgtEl>
                                      </p:cBhvr>
                                    </p:animEffect>
                                  </p:childTnLst>
                                </p:cTn>
                              </p:par>
                              <p:par>
                                <p:cTn id="46" presetID="2" presetClass="entr" presetSubtype="8" decel="58000" fill="hold" nodeType="withEffect">
                                  <p:stCondLst>
                                    <p:cond delay="225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1750" fill="hold"/>
                                        <p:tgtEl>
                                          <p:spTgt spid="24"/>
                                        </p:tgtEl>
                                        <p:attrNameLst>
                                          <p:attrName>ppt_x</p:attrName>
                                        </p:attrNameLst>
                                      </p:cBhvr>
                                      <p:tavLst>
                                        <p:tav tm="0">
                                          <p:val>
                                            <p:strVal val="0-#ppt_w/2"/>
                                          </p:val>
                                        </p:tav>
                                        <p:tav tm="100000">
                                          <p:val>
                                            <p:strVal val="#ppt_x"/>
                                          </p:val>
                                        </p:tav>
                                      </p:tavLst>
                                    </p:anim>
                                    <p:anim calcmode="lin" valueType="num">
                                      <p:cBhvr additive="base">
                                        <p:cTn id="49" dur="1750" fill="hold"/>
                                        <p:tgtEl>
                                          <p:spTgt spid="24"/>
                                        </p:tgtEl>
                                        <p:attrNameLst>
                                          <p:attrName>ppt_y</p:attrName>
                                        </p:attrNameLst>
                                      </p:cBhvr>
                                      <p:tavLst>
                                        <p:tav tm="0">
                                          <p:val>
                                            <p:strVal val="#ppt_y"/>
                                          </p:val>
                                        </p:tav>
                                        <p:tav tm="100000">
                                          <p:val>
                                            <p:strVal val="#ppt_y"/>
                                          </p:val>
                                        </p:tav>
                                      </p:tavLst>
                                    </p:anim>
                                  </p:childTnLst>
                                </p:cTn>
                              </p:par>
                              <p:par>
                                <p:cTn id="50" presetID="10" presetClass="entr" presetSubtype="0" fill="hold" nodeType="withEffect">
                                  <p:stCondLst>
                                    <p:cond delay="225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750"/>
                                        <p:tgtEl>
                                          <p:spTgt spid="24"/>
                                        </p:tgtEl>
                                      </p:cBhvr>
                                    </p:animEffect>
                                  </p:childTnLst>
                                </p:cTn>
                              </p:par>
                              <p:par>
                                <p:cTn id="53" presetID="2" presetClass="entr" presetSubtype="4" decel="58000" fill="hold" nodeType="withEffect">
                                  <p:stCondLst>
                                    <p:cond delay="325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1250" fill="hold"/>
                                        <p:tgtEl>
                                          <p:spTgt spid="8"/>
                                        </p:tgtEl>
                                        <p:attrNameLst>
                                          <p:attrName>ppt_x</p:attrName>
                                        </p:attrNameLst>
                                      </p:cBhvr>
                                      <p:tavLst>
                                        <p:tav tm="0">
                                          <p:val>
                                            <p:strVal val="#ppt_x"/>
                                          </p:val>
                                        </p:tav>
                                        <p:tav tm="100000">
                                          <p:val>
                                            <p:strVal val="#ppt_x"/>
                                          </p:val>
                                        </p:tav>
                                      </p:tavLst>
                                    </p:anim>
                                    <p:anim calcmode="lin" valueType="num">
                                      <p:cBhvr additive="base">
                                        <p:cTn id="56" dur="1250" fill="hold"/>
                                        <p:tgtEl>
                                          <p:spTgt spid="8"/>
                                        </p:tgtEl>
                                        <p:attrNameLst>
                                          <p:attrName>ppt_y</p:attrName>
                                        </p:attrNameLst>
                                      </p:cBhvr>
                                      <p:tavLst>
                                        <p:tav tm="0">
                                          <p:val>
                                            <p:strVal val="1+#ppt_h/2"/>
                                          </p:val>
                                        </p:tav>
                                        <p:tav tm="100000">
                                          <p:val>
                                            <p:strVal val="#ppt_y"/>
                                          </p:val>
                                        </p:tav>
                                      </p:tavLst>
                                    </p:anim>
                                  </p:childTnLst>
                                </p:cTn>
                              </p:par>
                              <p:par>
                                <p:cTn id="57" presetID="10" presetClass="entr" presetSubtype="0" fill="hold" nodeType="withEffect">
                                  <p:stCondLst>
                                    <p:cond delay="325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1250"/>
                                        <p:tgtEl>
                                          <p:spTgt spid="8"/>
                                        </p:tgtEl>
                                      </p:cBhvr>
                                    </p:animEffect>
                                  </p:childTnLst>
                                </p:cTn>
                              </p:par>
                              <p:par>
                                <p:cTn id="60" presetID="2" presetClass="entr" presetSubtype="2" decel="58000" fill="hold" nodeType="withEffect">
                                  <p:stCondLst>
                                    <p:cond delay="350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1500" fill="hold"/>
                                        <p:tgtEl>
                                          <p:spTgt spid="20"/>
                                        </p:tgtEl>
                                        <p:attrNameLst>
                                          <p:attrName>ppt_x</p:attrName>
                                        </p:attrNameLst>
                                      </p:cBhvr>
                                      <p:tavLst>
                                        <p:tav tm="0">
                                          <p:val>
                                            <p:strVal val="1+#ppt_w/2"/>
                                          </p:val>
                                        </p:tav>
                                        <p:tav tm="100000">
                                          <p:val>
                                            <p:strVal val="#ppt_x"/>
                                          </p:val>
                                        </p:tav>
                                      </p:tavLst>
                                    </p:anim>
                                    <p:anim calcmode="lin" valueType="num">
                                      <p:cBhvr additive="base">
                                        <p:cTn id="63" dur="1500" fill="hold"/>
                                        <p:tgtEl>
                                          <p:spTgt spid="20"/>
                                        </p:tgtEl>
                                        <p:attrNameLst>
                                          <p:attrName>ppt_y</p:attrName>
                                        </p:attrNameLst>
                                      </p:cBhvr>
                                      <p:tavLst>
                                        <p:tav tm="0">
                                          <p:val>
                                            <p:strVal val="#ppt_y"/>
                                          </p:val>
                                        </p:tav>
                                        <p:tav tm="100000">
                                          <p:val>
                                            <p:strVal val="#ppt_y"/>
                                          </p:val>
                                        </p:tav>
                                      </p:tavLst>
                                    </p:anim>
                                  </p:childTnLst>
                                </p:cTn>
                              </p:par>
                              <p:par>
                                <p:cTn id="64" presetID="10" presetClass="entr" presetSubtype="0" fill="hold" nodeType="withEffect">
                                  <p:stCondLst>
                                    <p:cond delay="350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1500"/>
                                        <p:tgtEl>
                                          <p:spTgt spid="20"/>
                                        </p:tgtEl>
                                      </p:cBhvr>
                                    </p:animEffect>
                                  </p:childTnLst>
                                </p:cTn>
                              </p:par>
                              <p:par>
                                <p:cTn id="67" presetID="2" presetClass="entr" presetSubtype="8" decel="58000" fill="hold" nodeType="withEffect">
                                  <p:stCondLst>
                                    <p:cond delay="2250"/>
                                  </p:stCondLst>
                                  <p:childTnLst>
                                    <p:set>
                                      <p:cBhvr>
                                        <p:cTn id="68" dur="1" fill="hold">
                                          <p:stCondLst>
                                            <p:cond delay="0"/>
                                          </p:stCondLst>
                                        </p:cTn>
                                        <p:tgtEl>
                                          <p:spTgt spid="6"/>
                                        </p:tgtEl>
                                        <p:attrNameLst>
                                          <p:attrName>style.visibility</p:attrName>
                                        </p:attrNameLst>
                                      </p:cBhvr>
                                      <p:to>
                                        <p:strVal val="visible"/>
                                      </p:to>
                                    </p:set>
                                    <p:anim calcmode="lin" valueType="num">
                                      <p:cBhvr additive="base">
                                        <p:cTn id="69" dur="1250" fill="hold"/>
                                        <p:tgtEl>
                                          <p:spTgt spid="6"/>
                                        </p:tgtEl>
                                        <p:attrNameLst>
                                          <p:attrName>ppt_x</p:attrName>
                                        </p:attrNameLst>
                                      </p:cBhvr>
                                      <p:tavLst>
                                        <p:tav tm="0">
                                          <p:val>
                                            <p:strVal val="0-#ppt_w/2"/>
                                          </p:val>
                                        </p:tav>
                                        <p:tav tm="100000">
                                          <p:val>
                                            <p:strVal val="#ppt_x"/>
                                          </p:val>
                                        </p:tav>
                                      </p:tavLst>
                                    </p:anim>
                                    <p:anim calcmode="lin" valueType="num">
                                      <p:cBhvr additive="base">
                                        <p:cTn id="70" dur="1250" fill="hold"/>
                                        <p:tgtEl>
                                          <p:spTgt spid="6"/>
                                        </p:tgtEl>
                                        <p:attrNameLst>
                                          <p:attrName>ppt_y</p:attrName>
                                        </p:attrNameLst>
                                      </p:cBhvr>
                                      <p:tavLst>
                                        <p:tav tm="0">
                                          <p:val>
                                            <p:strVal val="#ppt_y"/>
                                          </p:val>
                                        </p:tav>
                                        <p:tav tm="100000">
                                          <p:val>
                                            <p:strVal val="#ppt_y"/>
                                          </p:val>
                                        </p:tav>
                                      </p:tavLst>
                                    </p:anim>
                                  </p:childTnLst>
                                </p:cTn>
                              </p:par>
                              <p:par>
                                <p:cTn id="71" presetID="10" presetClass="entr" presetSubtype="0" fill="hold" nodeType="withEffect">
                                  <p:stCondLst>
                                    <p:cond delay="225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1250"/>
                                        <p:tgtEl>
                                          <p:spTgt spid="6"/>
                                        </p:tgtEl>
                                      </p:cBhvr>
                                    </p:animEffect>
                                  </p:childTnLst>
                                </p:cTn>
                              </p:par>
                              <p:par>
                                <p:cTn id="74" presetID="2" presetClass="entr" presetSubtype="1" decel="58000" fill="hold" nodeType="withEffect">
                                  <p:stCondLst>
                                    <p:cond delay="175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1250" fill="hold"/>
                                        <p:tgtEl>
                                          <p:spTgt spid="16"/>
                                        </p:tgtEl>
                                        <p:attrNameLst>
                                          <p:attrName>ppt_x</p:attrName>
                                        </p:attrNameLst>
                                      </p:cBhvr>
                                      <p:tavLst>
                                        <p:tav tm="0">
                                          <p:val>
                                            <p:strVal val="#ppt_x"/>
                                          </p:val>
                                        </p:tav>
                                        <p:tav tm="100000">
                                          <p:val>
                                            <p:strVal val="#ppt_x"/>
                                          </p:val>
                                        </p:tav>
                                      </p:tavLst>
                                    </p:anim>
                                    <p:anim calcmode="lin" valueType="num">
                                      <p:cBhvr additive="base">
                                        <p:cTn id="77" dur="1250" fill="hold"/>
                                        <p:tgtEl>
                                          <p:spTgt spid="16"/>
                                        </p:tgtEl>
                                        <p:attrNameLst>
                                          <p:attrName>ppt_y</p:attrName>
                                        </p:attrNameLst>
                                      </p:cBhvr>
                                      <p:tavLst>
                                        <p:tav tm="0">
                                          <p:val>
                                            <p:strVal val="0-#ppt_h/2"/>
                                          </p:val>
                                        </p:tav>
                                        <p:tav tm="100000">
                                          <p:val>
                                            <p:strVal val="#ppt_y"/>
                                          </p:val>
                                        </p:tav>
                                      </p:tavLst>
                                    </p:anim>
                                  </p:childTnLst>
                                </p:cTn>
                              </p:par>
                              <p:par>
                                <p:cTn id="78" presetID="10" presetClass="entr" presetSubtype="0" fill="hold" nodeType="withEffect">
                                  <p:stCondLst>
                                    <p:cond delay="175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1250"/>
                                        <p:tgtEl>
                                          <p:spTgt spid="16"/>
                                        </p:tgtEl>
                                      </p:cBhvr>
                                    </p:animEffect>
                                  </p:childTnLst>
                                </p:cTn>
                              </p:par>
                            </p:childTnLst>
                          </p:cTn>
                        </p:par>
                        <p:par>
                          <p:cTn id="81" fill="hold" nodeType="afterGroup">
                            <p:stCondLst>
                              <p:cond delay="5000"/>
                            </p:stCondLst>
                            <p:childTnLst>
                              <p:par>
                                <p:cTn id="82" presetID="23" presetClass="entr" presetSubtype="16" fill="hold" grpId="0" nodeType="afterEffect">
                                  <p:stCondLst>
                                    <p:cond delay="0"/>
                                  </p:stCondLst>
                                  <p:iterate type="lt">
                                    <p:tmPct val="10000"/>
                                  </p:iterate>
                                  <p:childTnLst>
                                    <p:set>
                                      <p:cBhvr>
                                        <p:cTn id="83" dur="1" fill="hold">
                                          <p:stCondLst>
                                            <p:cond delay="0"/>
                                          </p:stCondLst>
                                        </p:cTn>
                                        <p:tgtEl>
                                          <p:spTgt spid="11"/>
                                        </p:tgtEl>
                                        <p:attrNameLst>
                                          <p:attrName>style.visibility</p:attrName>
                                        </p:attrNameLst>
                                      </p:cBhvr>
                                      <p:to>
                                        <p:strVal val="visible"/>
                                      </p:to>
                                    </p:set>
                                    <p:anim calcmode="lin" valueType="num">
                                      <p:cBhvr>
                                        <p:cTn id="84" dur="300" fill="hold"/>
                                        <p:tgtEl>
                                          <p:spTgt spid="11"/>
                                        </p:tgtEl>
                                        <p:attrNameLst>
                                          <p:attrName>ppt_w</p:attrName>
                                        </p:attrNameLst>
                                      </p:cBhvr>
                                      <p:tavLst>
                                        <p:tav tm="0">
                                          <p:val>
                                            <p:fltVal val="0"/>
                                          </p:val>
                                        </p:tav>
                                        <p:tav tm="100000">
                                          <p:val>
                                            <p:strVal val="#ppt_w"/>
                                          </p:val>
                                        </p:tav>
                                      </p:tavLst>
                                    </p:anim>
                                    <p:anim calcmode="lin" valueType="num">
                                      <p:cBhvr>
                                        <p:cTn id="85" dur="300" fill="hold"/>
                                        <p:tgtEl>
                                          <p:spTgt spid="11"/>
                                        </p:tgtEl>
                                        <p:attrNameLst>
                                          <p:attrName>ppt_h</p:attrName>
                                        </p:attrNameLst>
                                      </p:cBhvr>
                                      <p:tavLst>
                                        <p:tav tm="0">
                                          <p:val>
                                            <p:fltVal val="0"/>
                                          </p:val>
                                        </p:tav>
                                        <p:tav tm="100000">
                                          <p:val>
                                            <p:strVal val="#ppt_h"/>
                                          </p:val>
                                        </p:tav>
                                      </p:tavLst>
                                    </p:anim>
                                  </p:childTnLst>
                                </p:cTn>
                              </p:par>
                            </p:childTnLst>
                          </p:cTn>
                        </p:par>
                        <p:par>
                          <p:cTn id="86" fill="hold" nodeType="afterGroup">
                            <p:stCondLst>
                              <p:cond delay="5300"/>
                            </p:stCondLst>
                            <p:childTnLst>
                              <p:par>
                                <p:cTn id="87" presetID="41" presetClass="entr" presetSubtype="0" fill="hold" nodeType="afterEffect">
                                  <p:stCondLst>
                                    <p:cond delay="0"/>
                                  </p:stCondLst>
                                  <p:iterate type="lt">
                                    <p:tmPct val="10000"/>
                                  </p:iterate>
                                  <p:childTnLst>
                                    <p:set>
                                      <p:cBhvr>
                                        <p:cTn id="88" dur="1" fill="hold">
                                          <p:stCondLst>
                                            <p:cond delay="0"/>
                                          </p:stCondLst>
                                        </p:cTn>
                                        <p:tgtEl>
                                          <p:spTgt spid="32"/>
                                        </p:tgtEl>
                                        <p:attrNameLst>
                                          <p:attrName>style.visibility</p:attrName>
                                        </p:attrNameLst>
                                      </p:cBhvr>
                                      <p:to>
                                        <p:strVal val="visible"/>
                                      </p:to>
                                    </p:set>
                                    <p:anim calcmode="lin" valueType="num">
                                      <p:cBhvr>
                                        <p:cTn id="89" dur="85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90" dur="850" fill="hold"/>
                                        <p:tgtEl>
                                          <p:spTgt spid="32"/>
                                        </p:tgtEl>
                                        <p:attrNameLst>
                                          <p:attrName>ppt_y</p:attrName>
                                        </p:attrNameLst>
                                      </p:cBhvr>
                                      <p:tavLst>
                                        <p:tav tm="0">
                                          <p:val>
                                            <p:strVal val="#ppt_y"/>
                                          </p:val>
                                        </p:tav>
                                        <p:tav tm="100000">
                                          <p:val>
                                            <p:strVal val="#ppt_y"/>
                                          </p:val>
                                        </p:tav>
                                      </p:tavLst>
                                    </p:anim>
                                    <p:anim calcmode="lin" valueType="num">
                                      <p:cBhvr>
                                        <p:cTn id="91" dur="85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92" dur="85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93" dur="850" tmFilter="0,0; .5, 1; 1, 1"/>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1" grpId="0"/>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3" name="矩形 22"/>
          <p:cNvSpPr/>
          <p:nvPr/>
        </p:nvSpPr>
        <p:spPr>
          <a:xfrm>
            <a:off x="0" y="1280910"/>
            <a:ext cx="12198350" cy="2132198"/>
          </a:xfrm>
          <a:prstGeom prst="rect">
            <a:avLst/>
          </a:prstGeom>
          <a:solidFill>
            <a:schemeClr val="accent2">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2F2F2"/>
              </a:solidFill>
            </a:endParaRPr>
          </a:p>
        </p:txBody>
      </p:sp>
      <p:grpSp>
        <p:nvGrpSpPr>
          <p:cNvPr id="5" name="组合 4"/>
          <p:cNvGrpSpPr/>
          <p:nvPr/>
        </p:nvGrpSpPr>
        <p:grpSpPr>
          <a:xfrm>
            <a:off x="3727135" y="4254847"/>
            <a:ext cx="1872771" cy="1871452"/>
            <a:chOff x="8758812" y="1700808"/>
            <a:chExt cx="2016749" cy="2015329"/>
          </a:xfrm>
        </p:grpSpPr>
        <p:sp>
          <p:nvSpPr>
            <p:cNvPr id="6" name="Oval 8"/>
            <p:cNvSpPr>
              <a:spLocks noChangeArrowheads="1"/>
            </p:cNvSpPr>
            <p:nvPr/>
          </p:nvSpPr>
          <p:spPr bwMode="auto">
            <a:xfrm>
              <a:off x="8758812" y="1700808"/>
              <a:ext cx="2016749" cy="2015329"/>
            </a:xfrm>
            <a:prstGeom prst="ellipse">
              <a:avLst/>
            </a:prstGeom>
            <a:noFill/>
            <a:ln w="19050">
              <a:solidFill>
                <a:schemeClr val="accent2"/>
              </a:solidFill>
              <a:round/>
            </a:ln>
          </p:spPr>
          <p:txBody>
            <a:bodyPr vert="horz" wrap="square" lIns="91440" tIns="45720" rIns="91440" bIns="45720" numCol="1" anchor="t" anchorCtr="0" compatLnSpc="1"/>
            <a:lstStyle/>
            <a:p>
              <a:endParaRPr lang="zh-CN" altLang="en-US">
                <a:solidFill>
                  <a:srgbClr val="F2F2F2"/>
                </a:solidFill>
              </a:endParaRPr>
            </a:p>
          </p:txBody>
        </p:sp>
        <p:sp>
          <p:nvSpPr>
            <p:cNvPr id="7" name="Freeform 9"/>
            <p:cNvSpPr>
              <a:spLocks noEditPoints="1"/>
            </p:cNvSpPr>
            <p:nvPr/>
          </p:nvSpPr>
          <p:spPr bwMode="auto">
            <a:xfrm>
              <a:off x="9147462" y="2296783"/>
              <a:ext cx="1247970" cy="938546"/>
            </a:xfrm>
            <a:custGeom>
              <a:gdLst>
                <a:gd name="T0" fmla="*/ 42 w 1545"/>
                <a:gd name="T1" fmla="*/ 0 h 1162"/>
                <a:gd name="T2" fmla="*/ 0 w 1545"/>
                <a:gd name="T3" fmla="*/ 932 h 1162"/>
                <a:gd name="T4" fmla="*/ 1503 w 1545"/>
                <a:gd name="T5" fmla="*/ 973 h 1162"/>
                <a:gd name="T6" fmla="*/ 1545 w 1545"/>
                <a:gd name="T7" fmla="*/ 41 h 1162"/>
                <a:gd name="T8" fmla="*/ 866 w 1545"/>
                <a:gd name="T9" fmla="*/ 907 h 1162"/>
                <a:gd name="T10" fmla="*/ 850 w 1545"/>
                <a:gd name="T11" fmla="*/ 922 h 1162"/>
                <a:gd name="T12" fmla="*/ 681 w 1545"/>
                <a:gd name="T13" fmla="*/ 907 h 1162"/>
                <a:gd name="T14" fmla="*/ 696 w 1545"/>
                <a:gd name="T15" fmla="*/ 885 h 1162"/>
                <a:gd name="T16" fmla="*/ 866 w 1545"/>
                <a:gd name="T17" fmla="*/ 900 h 1162"/>
                <a:gd name="T18" fmla="*/ 1481 w 1545"/>
                <a:gd name="T19" fmla="*/ 818 h 1162"/>
                <a:gd name="T20" fmla="*/ 64 w 1545"/>
                <a:gd name="T21" fmla="*/ 818 h 1162"/>
                <a:gd name="T22" fmla="*/ 1481 w 1545"/>
                <a:gd name="T23" fmla="*/ 65 h 1162"/>
                <a:gd name="T24" fmla="*/ 1008 w 1545"/>
                <a:gd name="T25" fmla="*/ 1083 h 1162"/>
                <a:gd name="T26" fmla="*/ 648 w 1545"/>
                <a:gd name="T27" fmla="*/ 1000 h 1162"/>
                <a:gd name="T28" fmla="*/ 1008 w 1545"/>
                <a:gd name="T29" fmla="*/ 1083 h 1162"/>
                <a:gd name="T30" fmla="*/ 477 w 1545"/>
                <a:gd name="T31" fmla="*/ 1162 h 1162"/>
                <a:gd name="T32" fmla="*/ 1051 w 1545"/>
                <a:gd name="T33" fmla="*/ 1107 h 1162"/>
                <a:gd name="T34" fmla="*/ 307 w 1545"/>
                <a:gd name="T35" fmla="*/ 550 h 1162"/>
                <a:gd name="T36" fmla="*/ 533 w 1545"/>
                <a:gd name="T37" fmla="*/ 678 h 1162"/>
                <a:gd name="T38" fmla="*/ 437 w 1545"/>
                <a:gd name="T39" fmla="*/ 230 h 1162"/>
                <a:gd name="T40" fmla="*/ 197 w 1545"/>
                <a:gd name="T41" fmla="*/ 678 h 1162"/>
                <a:gd name="T42" fmla="*/ 307 w 1545"/>
                <a:gd name="T43" fmla="*/ 550 h 1162"/>
                <a:gd name="T44" fmla="*/ 325 w 1545"/>
                <a:gd name="T45" fmla="*/ 497 h 1162"/>
                <a:gd name="T46" fmla="*/ 466 w 1545"/>
                <a:gd name="T47" fmla="*/ 497 h 1162"/>
                <a:gd name="T48" fmla="*/ 715 w 1545"/>
                <a:gd name="T49" fmla="*/ 492 h 1162"/>
                <a:gd name="T50" fmla="*/ 991 w 1545"/>
                <a:gd name="T51" fmla="*/ 358 h 1162"/>
                <a:gd name="T52" fmla="*/ 655 w 1545"/>
                <a:gd name="T53" fmla="*/ 230 h 1162"/>
                <a:gd name="T54" fmla="*/ 715 w 1545"/>
                <a:gd name="T55" fmla="*/ 678 h 1162"/>
                <a:gd name="T56" fmla="*/ 715 w 1545"/>
                <a:gd name="T57" fmla="*/ 282 h 1162"/>
                <a:gd name="T58" fmla="*/ 928 w 1545"/>
                <a:gd name="T59" fmla="*/ 358 h 1162"/>
                <a:gd name="T60" fmla="*/ 715 w 1545"/>
                <a:gd name="T61" fmla="*/ 438 h 1162"/>
                <a:gd name="T62" fmla="*/ 1106 w 1545"/>
                <a:gd name="T63" fmla="*/ 492 h 1162"/>
                <a:gd name="T64" fmla="*/ 1381 w 1545"/>
                <a:gd name="T65" fmla="*/ 358 h 1162"/>
                <a:gd name="T66" fmla="*/ 1045 w 1545"/>
                <a:gd name="T67" fmla="*/ 230 h 1162"/>
                <a:gd name="T68" fmla="*/ 1106 w 1545"/>
                <a:gd name="T69" fmla="*/ 678 h 1162"/>
                <a:gd name="T70" fmla="*/ 1106 w 1545"/>
                <a:gd name="T71" fmla="*/ 282 h 1162"/>
                <a:gd name="T72" fmla="*/ 1318 w 1545"/>
                <a:gd name="T73" fmla="*/ 358 h 1162"/>
                <a:gd name="T74" fmla="*/ 1106 w 1545"/>
                <a:gd name="T75" fmla="*/ 438 h 116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45" h="1162">
                  <a:moveTo>
                    <a:pt x="1503" y="0"/>
                  </a:moveTo>
                  <a:lnTo>
                    <a:pt x="42" y="0"/>
                  </a:lnTo>
                  <a:cubicBezTo>
                    <a:pt x="19" y="0"/>
                    <a:pt x="0" y="18"/>
                    <a:pt x="0" y="41"/>
                  </a:cubicBezTo>
                  <a:lnTo>
                    <a:pt x="0" y="932"/>
                  </a:lnTo>
                  <a:cubicBezTo>
                    <a:pt x="0" y="955"/>
                    <a:pt x="19" y="973"/>
                    <a:pt x="42" y="973"/>
                  </a:cubicBezTo>
                  <a:lnTo>
                    <a:pt x="1503" y="973"/>
                  </a:lnTo>
                  <a:cubicBezTo>
                    <a:pt x="1526" y="973"/>
                    <a:pt x="1545" y="955"/>
                    <a:pt x="1545" y="932"/>
                  </a:cubicBezTo>
                  <a:lnTo>
                    <a:pt x="1545" y="41"/>
                  </a:lnTo>
                  <a:cubicBezTo>
                    <a:pt x="1545" y="18"/>
                    <a:pt x="1526" y="0"/>
                    <a:pt x="1503" y="0"/>
                  </a:cubicBezTo>
                  <a:close/>
                  <a:moveTo>
                    <a:pt x="866" y="907"/>
                  </a:moveTo>
                  <a:lnTo>
                    <a:pt x="866" y="907"/>
                  </a:lnTo>
                  <a:cubicBezTo>
                    <a:pt x="866" y="915"/>
                    <a:pt x="859" y="922"/>
                    <a:pt x="850" y="922"/>
                  </a:cubicBezTo>
                  <a:lnTo>
                    <a:pt x="696" y="922"/>
                  </a:lnTo>
                  <a:cubicBezTo>
                    <a:pt x="687" y="922"/>
                    <a:pt x="681" y="915"/>
                    <a:pt x="681" y="907"/>
                  </a:cubicBezTo>
                  <a:lnTo>
                    <a:pt x="681" y="900"/>
                  </a:lnTo>
                  <a:cubicBezTo>
                    <a:pt x="681" y="892"/>
                    <a:pt x="687" y="885"/>
                    <a:pt x="696" y="885"/>
                  </a:cubicBezTo>
                  <a:lnTo>
                    <a:pt x="850" y="885"/>
                  </a:lnTo>
                  <a:cubicBezTo>
                    <a:pt x="859" y="885"/>
                    <a:pt x="866" y="892"/>
                    <a:pt x="866" y="900"/>
                  </a:cubicBezTo>
                  <a:lnTo>
                    <a:pt x="866" y="907"/>
                  </a:lnTo>
                  <a:close/>
                  <a:moveTo>
                    <a:pt x="1481" y="818"/>
                  </a:moveTo>
                  <a:lnTo>
                    <a:pt x="1481" y="818"/>
                  </a:lnTo>
                  <a:lnTo>
                    <a:pt x="64" y="818"/>
                  </a:lnTo>
                  <a:lnTo>
                    <a:pt x="64" y="65"/>
                  </a:lnTo>
                  <a:lnTo>
                    <a:pt x="1481" y="65"/>
                  </a:lnTo>
                  <a:lnTo>
                    <a:pt x="1481" y="818"/>
                  </a:lnTo>
                  <a:close/>
                  <a:moveTo>
                    <a:pt x="1008" y="1083"/>
                  </a:moveTo>
                  <a:lnTo>
                    <a:pt x="537" y="1083"/>
                  </a:lnTo>
                  <a:lnTo>
                    <a:pt x="648" y="1000"/>
                  </a:lnTo>
                  <a:lnTo>
                    <a:pt x="897" y="1000"/>
                  </a:lnTo>
                  <a:lnTo>
                    <a:pt x="1008" y="1083"/>
                  </a:lnTo>
                  <a:close/>
                  <a:moveTo>
                    <a:pt x="1051" y="1162"/>
                  </a:moveTo>
                  <a:lnTo>
                    <a:pt x="477" y="1162"/>
                  </a:lnTo>
                  <a:lnTo>
                    <a:pt x="477" y="1107"/>
                  </a:lnTo>
                  <a:lnTo>
                    <a:pt x="1051" y="1107"/>
                  </a:lnTo>
                  <a:lnTo>
                    <a:pt x="1051" y="1162"/>
                  </a:lnTo>
                  <a:close/>
                  <a:moveTo>
                    <a:pt x="307" y="550"/>
                  </a:moveTo>
                  <a:lnTo>
                    <a:pt x="489" y="550"/>
                  </a:lnTo>
                  <a:lnTo>
                    <a:pt x="533" y="678"/>
                  </a:lnTo>
                  <a:lnTo>
                    <a:pt x="600" y="678"/>
                  </a:lnTo>
                  <a:lnTo>
                    <a:pt x="437" y="230"/>
                  </a:lnTo>
                  <a:lnTo>
                    <a:pt x="367" y="230"/>
                  </a:lnTo>
                  <a:lnTo>
                    <a:pt x="197" y="678"/>
                  </a:lnTo>
                  <a:lnTo>
                    <a:pt x="260" y="678"/>
                  </a:lnTo>
                  <a:lnTo>
                    <a:pt x="307" y="550"/>
                  </a:lnTo>
                  <a:close/>
                  <a:moveTo>
                    <a:pt x="466" y="497"/>
                  </a:moveTo>
                  <a:lnTo>
                    <a:pt x="325" y="497"/>
                  </a:lnTo>
                  <a:lnTo>
                    <a:pt x="399" y="297"/>
                  </a:lnTo>
                  <a:lnTo>
                    <a:pt x="466" y="497"/>
                  </a:lnTo>
                  <a:close/>
                  <a:moveTo>
                    <a:pt x="715" y="678"/>
                  </a:moveTo>
                  <a:lnTo>
                    <a:pt x="715" y="492"/>
                  </a:lnTo>
                  <a:lnTo>
                    <a:pt x="856" y="492"/>
                  </a:lnTo>
                  <a:cubicBezTo>
                    <a:pt x="942" y="489"/>
                    <a:pt x="986" y="444"/>
                    <a:pt x="991" y="358"/>
                  </a:cubicBezTo>
                  <a:cubicBezTo>
                    <a:pt x="986" y="276"/>
                    <a:pt x="942" y="233"/>
                    <a:pt x="856" y="230"/>
                  </a:cubicBezTo>
                  <a:lnTo>
                    <a:pt x="655" y="230"/>
                  </a:lnTo>
                  <a:lnTo>
                    <a:pt x="655" y="678"/>
                  </a:lnTo>
                  <a:lnTo>
                    <a:pt x="715" y="678"/>
                  </a:lnTo>
                  <a:close/>
                  <a:moveTo>
                    <a:pt x="715" y="438"/>
                  </a:moveTo>
                  <a:lnTo>
                    <a:pt x="715" y="282"/>
                  </a:lnTo>
                  <a:lnTo>
                    <a:pt x="838" y="282"/>
                  </a:lnTo>
                  <a:cubicBezTo>
                    <a:pt x="898" y="282"/>
                    <a:pt x="928" y="307"/>
                    <a:pt x="928" y="358"/>
                  </a:cubicBezTo>
                  <a:cubicBezTo>
                    <a:pt x="930" y="413"/>
                    <a:pt x="899" y="440"/>
                    <a:pt x="836" y="438"/>
                  </a:cubicBezTo>
                  <a:lnTo>
                    <a:pt x="715" y="438"/>
                  </a:lnTo>
                  <a:close/>
                  <a:moveTo>
                    <a:pt x="1106" y="678"/>
                  </a:moveTo>
                  <a:lnTo>
                    <a:pt x="1106" y="492"/>
                  </a:lnTo>
                  <a:lnTo>
                    <a:pt x="1247" y="492"/>
                  </a:lnTo>
                  <a:cubicBezTo>
                    <a:pt x="1332" y="489"/>
                    <a:pt x="1377" y="444"/>
                    <a:pt x="1381" y="358"/>
                  </a:cubicBezTo>
                  <a:cubicBezTo>
                    <a:pt x="1377" y="276"/>
                    <a:pt x="1332" y="233"/>
                    <a:pt x="1247" y="230"/>
                  </a:cubicBezTo>
                  <a:lnTo>
                    <a:pt x="1045" y="230"/>
                  </a:lnTo>
                  <a:lnTo>
                    <a:pt x="1045" y="678"/>
                  </a:lnTo>
                  <a:lnTo>
                    <a:pt x="1106" y="678"/>
                  </a:lnTo>
                  <a:close/>
                  <a:moveTo>
                    <a:pt x="1106" y="438"/>
                  </a:moveTo>
                  <a:lnTo>
                    <a:pt x="1106" y="282"/>
                  </a:lnTo>
                  <a:lnTo>
                    <a:pt x="1229" y="282"/>
                  </a:lnTo>
                  <a:cubicBezTo>
                    <a:pt x="1289" y="282"/>
                    <a:pt x="1318" y="307"/>
                    <a:pt x="1318" y="358"/>
                  </a:cubicBezTo>
                  <a:cubicBezTo>
                    <a:pt x="1320" y="413"/>
                    <a:pt x="1289" y="440"/>
                    <a:pt x="1227" y="438"/>
                  </a:cubicBezTo>
                  <a:lnTo>
                    <a:pt x="1106" y="438"/>
                  </a:lnTo>
                  <a:close/>
                </a:path>
              </a:pathLst>
            </a:custGeom>
            <a:solidFill>
              <a:schemeClr val="accent2">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endParaRPr>
            </a:p>
          </p:txBody>
        </p:sp>
      </p:grpSp>
      <p:grpSp>
        <p:nvGrpSpPr>
          <p:cNvPr id="8" name="组合 7"/>
          <p:cNvGrpSpPr/>
          <p:nvPr/>
        </p:nvGrpSpPr>
        <p:grpSpPr>
          <a:xfrm>
            <a:off x="3228314" y="1414326"/>
            <a:ext cx="1872771" cy="1871452"/>
            <a:chOff x="1204523" y="1700808"/>
            <a:chExt cx="2016749" cy="2015329"/>
          </a:xfrm>
        </p:grpSpPr>
        <p:sp>
          <p:nvSpPr>
            <p:cNvPr id="9" name="Oval 10"/>
            <p:cNvSpPr>
              <a:spLocks noChangeArrowheads="1"/>
            </p:cNvSpPr>
            <p:nvPr/>
          </p:nvSpPr>
          <p:spPr bwMode="auto">
            <a:xfrm>
              <a:off x="1204523" y="1700808"/>
              <a:ext cx="2016749" cy="2015329"/>
            </a:xfrm>
            <a:prstGeom prst="ellipse">
              <a:avLst/>
            </a:prstGeom>
            <a:noFill/>
            <a:ln>
              <a:solidFill>
                <a:schemeClr val="accent2"/>
              </a:solidFill>
            </a:ln>
          </p:spPr>
          <p:txBody>
            <a:bodyPr vert="horz" wrap="square" lIns="91440" tIns="45720" rIns="91440" bIns="45720" numCol="1" anchor="t" anchorCtr="0" compatLnSpc="1"/>
            <a:lstStyle/>
            <a:p>
              <a:endParaRPr lang="zh-CN" altLang="en-US">
                <a:solidFill>
                  <a:srgbClr val="F2F2F2"/>
                </a:solidFill>
              </a:endParaRPr>
            </a:p>
          </p:txBody>
        </p:sp>
        <p:sp>
          <p:nvSpPr>
            <p:cNvPr id="10" name="Freeform 11"/>
            <p:cNvSpPr>
              <a:spLocks noEditPoints="1"/>
            </p:cNvSpPr>
            <p:nvPr/>
          </p:nvSpPr>
          <p:spPr bwMode="auto">
            <a:xfrm>
              <a:off x="1475570" y="2177463"/>
              <a:ext cx="1478653" cy="975453"/>
            </a:xfrm>
            <a:custGeom>
              <a:gdLst>
                <a:gd name="T0" fmla="*/ 1295 w 1747"/>
                <a:gd name="T1" fmla="*/ 377 h 1154"/>
                <a:gd name="T2" fmla="*/ 1260 w 1747"/>
                <a:gd name="T3" fmla="*/ 0 h 1154"/>
                <a:gd name="T4" fmla="*/ 641 w 1747"/>
                <a:gd name="T5" fmla="*/ 1031 h 1154"/>
                <a:gd name="T6" fmla="*/ 59 w 1747"/>
                <a:gd name="T7" fmla="*/ 1031 h 1154"/>
                <a:gd name="T8" fmla="*/ 1747 w 1747"/>
                <a:gd name="T9" fmla="*/ 1154 h 1154"/>
                <a:gd name="T10" fmla="*/ 371 w 1747"/>
                <a:gd name="T11" fmla="*/ 962 h 1154"/>
                <a:gd name="T12" fmla="*/ 270 w 1747"/>
                <a:gd name="T13" fmla="*/ 863 h 1154"/>
                <a:gd name="T14" fmla="*/ 371 w 1747"/>
                <a:gd name="T15" fmla="*/ 830 h 1154"/>
                <a:gd name="T16" fmla="*/ 270 w 1747"/>
                <a:gd name="T17" fmla="*/ 731 h 1154"/>
                <a:gd name="T18" fmla="*/ 371 w 1747"/>
                <a:gd name="T19" fmla="*/ 691 h 1154"/>
                <a:gd name="T20" fmla="*/ 270 w 1747"/>
                <a:gd name="T21" fmla="*/ 592 h 1154"/>
                <a:gd name="T22" fmla="*/ 371 w 1747"/>
                <a:gd name="T23" fmla="*/ 559 h 1154"/>
                <a:gd name="T24" fmla="*/ 270 w 1747"/>
                <a:gd name="T25" fmla="*/ 460 h 1154"/>
                <a:gd name="T26" fmla="*/ 524 w 1747"/>
                <a:gd name="T27" fmla="*/ 962 h 1154"/>
                <a:gd name="T28" fmla="*/ 422 w 1747"/>
                <a:gd name="T29" fmla="*/ 863 h 1154"/>
                <a:gd name="T30" fmla="*/ 524 w 1747"/>
                <a:gd name="T31" fmla="*/ 830 h 1154"/>
                <a:gd name="T32" fmla="*/ 422 w 1747"/>
                <a:gd name="T33" fmla="*/ 731 h 1154"/>
                <a:gd name="T34" fmla="*/ 524 w 1747"/>
                <a:gd name="T35" fmla="*/ 691 h 1154"/>
                <a:gd name="T36" fmla="*/ 422 w 1747"/>
                <a:gd name="T37" fmla="*/ 592 h 1154"/>
                <a:gd name="T38" fmla="*/ 524 w 1747"/>
                <a:gd name="T39" fmla="*/ 559 h 1154"/>
                <a:gd name="T40" fmla="*/ 422 w 1747"/>
                <a:gd name="T41" fmla="*/ 460 h 1154"/>
                <a:gd name="T42" fmla="*/ 940 w 1747"/>
                <a:gd name="T43" fmla="*/ 938 h 1154"/>
                <a:gd name="T44" fmla="*/ 774 w 1747"/>
                <a:gd name="T45" fmla="*/ 776 h 1154"/>
                <a:gd name="T46" fmla="*/ 940 w 1747"/>
                <a:gd name="T47" fmla="*/ 723 h 1154"/>
                <a:gd name="T48" fmla="*/ 774 w 1747"/>
                <a:gd name="T49" fmla="*/ 561 h 1154"/>
                <a:gd name="T50" fmla="*/ 940 w 1747"/>
                <a:gd name="T51" fmla="*/ 496 h 1154"/>
                <a:gd name="T52" fmla="*/ 774 w 1747"/>
                <a:gd name="T53" fmla="*/ 334 h 1154"/>
                <a:gd name="T54" fmla="*/ 940 w 1747"/>
                <a:gd name="T55" fmla="*/ 281 h 1154"/>
                <a:gd name="T56" fmla="*/ 774 w 1747"/>
                <a:gd name="T57" fmla="*/ 119 h 1154"/>
                <a:gd name="T58" fmla="*/ 1163 w 1747"/>
                <a:gd name="T59" fmla="*/ 938 h 1154"/>
                <a:gd name="T60" fmla="*/ 997 w 1747"/>
                <a:gd name="T61" fmla="*/ 776 h 1154"/>
                <a:gd name="T62" fmla="*/ 1163 w 1747"/>
                <a:gd name="T63" fmla="*/ 723 h 1154"/>
                <a:gd name="T64" fmla="*/ 997 w 1747"/>
                <a:gd name="T65" fmla="*/ 561 h 1154"/>
                <a:gd name="T66" fmla="*/ 1163 w 1747"/>
                <a:gd name="T67" fmla="*/ 496 h 1154"/>
                <a:gd name="T68" fmla="*/ 997 w 1747"/>
                <a:gd name="T69" fmla="*/ 334 h 1154"/>
                <a:gd name="T70" fmla="*/ 1163 w 1747"/>
                <a:gd name="T71" fmla="*/ 281 h 1154"/>
                <a:gd name="T72" fmla="*/ 997 w 1747"/>
                <a:gd name="T73" fmla="*/ 119 h 1154"/>
                <a:gd name="T74" fmla="*/ 1463 w 1747"/>
                <a:gd name="T75" fmla="*/ 950 h 1154"/>
                <a:gd name="T76" fmla="*/ 1361 w 1747"/>
                <a:gd name="T77" fmla="*/ 850 h 1154"/>
                <a:gd name="T78" fmla="*/ 1463 w 1747"/>
                <a:gd name="T79" fmla="*/ 810 h 1154"/>
                <a:gd name="T80" fmla="*/ 1361 w 1747"/>
                <a:gd name="T81" fmla="*/ 711 h 1154"/>
                <a:gd name="T82" fmla="*/ 1463 w 1747"/>
                <a:gd name="T83" fmla="*/ 679 h 1154"/>
                <a:gd name="T84" fmla="*/ 1361 w 1747"/>
                <a:gd name="T85" fmla="*/ 579 h 1154"/>
                <a:gd name="T86" fmla="*/ 1615 w 1747"/>
                <a:gd name="T87" fmla="*/ 950 h 1154"/>
                <a:gd name="T88" fmla="*/ 1514 w 1747"/>
                <a:gd name="T89" fmla="*/ 850 h 1154"/>
                <a:gd name="T90" fmla="*/ 1615 w 1747"/>
                <a:gd name="T91" fmla="*/ 810 h 1154"/>
                <a:gd name="T92" fmla="*/ 1514 w 1747"/>
                <a:gd name="T93" fmla="*/ 711 h 1154"/>
                <a:gd name="T94" fmla="*/ 1615 w 1747"/>
                <a:gd name="T95" fmla="*/ 679 h 1154"/>
                <a:gd name="T96" fmla="*/ 1514 w 1747"/>
                <a:gd name="T97" fmla="*/ 579 h 115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47" h="1154">
                  <a:moveTo>
                    <a:pt x="1689" y="1031"/>
                  </a:moveTo>
                  <a:lnTo>
                    <a:pt x="1689" y="548"/>
                  </a:lnTo>
                  <a:lnTo>
                    <a:pt x="1295" y="377"/>
                  </a:lnTo>
                  <a:lnTo>
                    <a:pt x="1295" y="1031"/>
                  </a:lnTo>
                  <a:lnTo>
                    <a:pt x="1260" y="1031"/>
                  </a:lnTo>
                  <a:lnTo>
                    <a:pt x="1260" y="0"/>
                  </a:lnTo>
                  <a:lnTo>
                    <a:pt x="677" y="0"/>
                  </a:lnTo>
                  <a:lnTo>
                    <a:pt x="677" y="1031"/>
                  </a:lnTo>
                  <a:lnTo>
                    <a:pt x="641" y="1031"/>
                  </a:lnTo>
                  <a:lnTo>
                    <a:pt x="641" y="262"/>
                  </a:lnTo>
                  <a:lnTo>
                    <a:pt x="59" y="463"/>
                  </a:lnTo>
                  <a:lnTo>
                    <a:pt x="59" y="1031"/>
                  </a:lnTo>
                  <a:lnTo>
                    <a:pt x="0" y="1031"/>
                  </a:lnTo>
                  <a:lnTo>
                    <a:pt x="0" y="1154"/>
                  </a:lnTo>
                  <a:lnTo>
                    <a:pt x="1747" y="1154"/>
                  </a:lnTo>
                  <a:lnTo>
                    <a:pt x="1747" y="1031"/>
                  </a:lnTo>
                  <a:lnTo>
                    <a:pt x="1689" y="1031"/>
                  </a:lnTo>
                  <a:close/>
                  <a:moveTo>
                    <a:pt x="371" y="962"/>
                  </a:moveTo>
                  <a:lnTo>
                    <a:pt x="371" y="962"/>
                  </a:lnTo>
                  <a:lnTo>
                    <a:pt x="270" y="962"/>
                  </a:lnTo>
                  <a:lnTo>
                    <a:pt x="270" y="863"/>
                  </a:lnTo>
                  <a:lnTo>
                    <a:pt x="371" y="863"/>
                  </a:lnTo>
                  <a:lnTo>
                    <a:pt x="371" y="962"/>
                  </a:lnTo>
                  <a:close/>
                  <a:moveTo>
                    <a:pt x="371" y="830"/>
                  </a:moveTo>
                  <a:lnTo>
                    <a:pt x="371" y="830"/>
                  </a:lnTo>
                  <a:lnTo>
                    <a:pt x="270" y="830"/>
                  </a:lnTo>
                  <a:lnTo>
                    <a:pt x="270" y="731"/>
                  </a:lnTo>
                  <a:lnTo>
                    <a:pt x="371" y="731"/>
                  </a:lnTo>
                  <a:lnTo>
                    <a:pt x="371" y="830"/>
                  </a:lnTo>
                  <a:close/>
                  <a:moveTo>
                    <a:pt x="371" y="691"/>
                  </a:moveTo>
                  <a:lnTo>
                    <a:pt x="371" y="691"/>
                  </a:lnTo>
                  <a:lnTo>
                    <a:pt x="270" y="691"/>
                  </a:lnTo>
                  <a:lnTo>
                    <a:pt x="270" y="592"/>
                  </a:lnTo>
                  <a:lnTo>
                    <a:pt x="371" y="592"/>
                  </a:lnTo>
                  <a:lnTo>
                    <a:pt x="371" y="691"/>
                  </a:lnTo>
                  <a:close/>
                  <a:moveTo>
                    <a:pt x="371" y="559"/>
                  </a:moveTo>
                  <a:lnTo>
                    <a:pt x="371" y="559"/>
                  </a:lnTo>
                  <a:lnTo>
                    <a:pt x="270" y="559"/>
                  </a:lnTo>
                  <a:lnTo>
                    <a:pt x="270" y="460"/>
                  </a:lnTo>
                  <a:lnTo>
                    <a:pt x="371" y="460"/>
                  </a:lnTo>
                  <a:lnTo>
                    <a:pt x="371" y="559"/>
                  </a:lnTo>
                  <a:close/>
                  <a:moveTo>
                    <a:pt x="524" y="962"/>
                  </a:moveTo>
                  <a:lnTo>
                    <a:pt x="524" y="962"/>
                  </a:lnTo>
                  <a:lnTo>
                    <a:pt x="422" y="962"/>
                  </a:lnTo>
                  <a:lnTo>
                    <a:pt x="422" y="863"/>
                  </a:lnTo>
                  <a:lnTo>
                    <a:pt x="524" y="863"/>
                  </a:lnTo>
                  <a:lnTo>
                    <a:pt x="524" y="962"/>
                  </a:lnTo>
                  <a:close/>
                  <a:moveTo>
                    <a:pt x="524" y="830"/>
                  </a:moveTo>
                  <a:lnTo>
                    <a:pt x="524" y="830"/>
                  </a:lnTo>
                  <a:lnTo>
                    <a:pt x="422" y="830"/>
                  </a:lnTo>
                  <a:lnTo>
                    <a:pt x="422" y="731"/>
                  </a:lnTo>
                  <a:lnTo>
                    <a:pt x="524" y="731"/>
                  </a:lnTo>
                  <a:lnTo>
                    <a:pt x="524" y="830"/>
                  </a:lnTo>
                  <a:close/>
                  <a:moveTo>
                    <a:pt x="524" y="691"/>
                  </a:moveTo>
                  <a:lnTo>
                    <a:pt x="524" y="691"/>
                  </a:lnTo>
                  <a:lnTo>
                    <a:pt x="422" y="691"/>
                  </a:lnTo>
                  <a:lnTo>
                    <a:pt x="422" y="592"/>
                  </a:lnTo>
                  <a:lnTo>
                    <a:pt x="524" y="592"/>
                  </a:lnTo>
                  <a:lnTo>
                    <a:pt x="524" y="691"/>
                  </a:lnTo>
                  <a:close/>
                  <a:moveTo>
                    <a:pt x="524" y="559"/>
                  </a:moveTo>
                  <a:lnTo>
                    <a:pt x="524" y="559"/>
                  </a:lnTo>
                  <a:lnTo>
                    <a:pt x="422" y="559"/>
                  </a:lnTo>
                  <a:lnTo>
                    <a:pt x="422" y="460"/>
                  </a:lnTo>
                  <a:lnTo>
                    <a:pt x="524" y="460"/>
                  </a:lnTo>
                  <a:lnTo>
                    <a:pt x="524" y="559"/>
                  </a:lnTo>
                  <a:close/>
                  <a:moveTo>
                    <a:pt x="940" y="938"/>
                  </a:moveTo>
                  <a:lnTo>
                    <a:pt x="940" y="938"/>
                  </a:lnTo>
                  <a:lnTo>
                    <a:pt x="774" y="938"/>
                  </a:lnTo>
                  <a:lnTo>
                    <a:pt x="774" y="776"/>
                  </a:lnTo>
                  <a:lnTo>
                    <a:pt x="940" y="776"/>
                  </a:lnTo>
                  <a:lnTo>
                    <a:pt x="940" y="938"/>
                  </a:lnTo>
                  <a:close/>
                  <a:moveTo>
                    <a:pt x="940" y="723"/>
                  </a:moveTo>
                  <a:lnTo>
                    <a:pt x="940" y="723"/>
                  </a:lnTo>
                  <a:lnTo>
                    <a:pt x="774" y="723"/>
                  </a:lnTo>
                  <a:lnTo>
                    <a:pt x="774" y="561"/>
                  </a:lnTo>
                  <a:lnTo>
                    <a:pt x="940" y="561"/>
                  </a:lnTo>
                  <a:lnTo>
                    <a:pt x="940" y="723"/>
                  </a:lnTo>
                  <a:close/>
                  <a:moveTo>
                    <a:pt x="940" y="496"/>
                  </a:moveTo>
                  <a:lnTo>
                    <a:pt x="940" y="496"/>
                  </a:lnTo>
                  <a:lnTo>
                    <a:pt x="774" y="496"/>
                  </a:lnTo>
                  <a:lnTo>
                    <a:pt x="774" y="334"/>
                  </a:lnTo>
                  <a:lnTo>
                    <a:pt x="940" y="334"/>
                  </a:lnTo>
                  <a:lnTo>
                    <a:pt x="940" y="496"/>
                  </a:lnTo>
                  <a:close/>
                  <a:moveTo>
                    <a:pt x="940" y="281"/>
                  </a:moveTo>
                  <a:lnTo>
                    <a:pt x="940" y="281"/>
                  </a:lnTo>
                  <a:lnTo>
                    <a:pt x="774" y="281"/>
                  </a:lnTo>
                  <a:lnTo>
                    <a:pt x="774" y="119"/>
                  </a:lnTo>
                  <a:lnTo>
                    <a:pt x="940" y="119"/>
                  </a:lnTo>
                  <a:lnTo>
                    <a:pt x="940" y="281"/>
                  </a:lnTo>
                  <a:close/>
                  <a:moveTo>
                    <a:pt x="1163" y="938"/>
                  </a:moveTo>
                  <a:lnTo>
                    <a:pt x="1163" y="938"/>
                  </a:lnTo>
                  <a:lnTo>
                    <a:pt x="997" y="938"/>
                  </a:lnTo>
                  <a:lnTo>
                    <a:pt x="997" y="776"/>
                  </a:lnTo>
                  <a:lnTo>
                    <a:pt x="1163" y="776"/>
                  </a:lnTo>
                  <a:lnTo>
                    <a:pt x="1163" y="938"/>
                  </a:lnTo>
                  <a:close/>
                  <a:moveTo>
                    <a:pt x="1163" y="723"/>
                  </a:moveTo>
                  <a:lnTo>
                    <a:pt x="1163" y="723"/>
                  </a:lnTo>
                  <a:lnTo>
                    <a:pt x="997" y="723"/>
                  </a:lnTo>
                  <a:lnTo>
                    <a:pt x="997" y="561"/>
                  </a:lnTo>
                  <a:lnTo>
                    <a:pt x="1163" y="561"/>
                  </a:lnTo>
                  <a:lnTo>
                    <a:pt x="1163" y="723"/>
                  </a:lnTo>
                  <a:close/>
                  <a:moveTo>
                    <a:pt x="1163" y="496"/>
                  </a:moveTo>
                  <a:lnTo>
                    <a:pt x="1163" y="496"/>
                  </a:lnTo>
                  <a:lnTo>
                    <a:pt x="997" y="496"/>
                  </a:lnTo>
                  <a:lnTo>
                    <a:pt x="997" y="334"/>
                  </a:lnTo>
                  <a:lnTo>
                    <a:pt x="1163" y="334"/>
                  </a:lnTo>
                  <a:lnTo>
                    <a:pt x="1163" y="496"/>
                  </a:lnTo>
                  <a:close/>
                  <a:moveTo>
                    <a:pt x="1163" y="281"/>
                  </a:moveTo>
                  <a:lnTo>
                    <a:pt x="1163" y="281"/>
                  </a:lnTo>
                  <a:lnTo>
                    <a:pt x="997" y="281"/>
                  </a:lnTo>
                  <a:lnTo>
                    <a:pt x="997" y="119"/>
                  </a:lnTo>
                  <a:lnTo>
                    <a:pt x="1163" y="119"/>
                  </a:lnTo>
                  <a:lnTo>
                    <a:pt x="1163" y="281"/>
                  </a:lnTo>
                  <a:close/>
                  <a:moveTo>
                    <a:pt x="1463" y="950"/>
                  </a:moveTo>
                  <a:lnTo>
                    <a:pt x="1463" y="950"/>
                  </a:lnTo>
                  <a:lnTo>
                    <a:pt x="1361" y="950"/>
                  </a:lnTo>
                  <a:lnTo>
                    <a:pt x="1361" y="850"/>
                  </a:lnTo>
                  <a:lnTo>
                    <a:pt x="1463" y="850"/>
                  </a:lnTo>
                  <a:lnTo>
                    <a:pt x="1463" y="950"/>
                  </a:lnTo>
                  <a:close/>
                  <a:moveTo>
                    <a:pt x="1463" y="810"/>
                  </a:moveTo>
                  <a:lnTo>
                    <a:pt x="1463" y="810"/>
                  </a:lnTo>
                  <a:lnTo>
                    <a:pt x="1361" y="810"/>
                  </a:lnTo>
                  <a:lnTo>
                    <a:pt x="1361" y="711"/>
                  </a:lnTo>
                  <a:lnTo>
                    <a:pt x="1463" y="711"/>
                  </a:lnTo>
                  <a:lnTo>
                    <a:pt x="1463" y="810"/>
                  </a:lnTo>
                  <a:close/>
                  <a:moveTo>
                    <a:pt x="1463" y="679"/>
                  </a:moveTo>
                  <a:lnTo>
                    <a:pt x="1463" y="679"/>
                  </a:lnTo>
                  <a:lnTo>
                    <a:pt x="1361" y="679"/>
                  </a:lnTo>
                  <a:lnTo>
                    <a:pt x="1361" y="579"/>
                  </a:lnTo>
                  <a:lnTo>
                    <a:pt x="1463" y="579"/>
                  </a:lnTo>
                  <a:lnTo>
                    <a:pt x="1463" y="679"/>
                  </a:lnTo>
                  <a:close/>
                  <a:moveTo>
                    <a:pt x="1615" y="950"/>
                  </a:moveTo>
                  <a:lnTo>
                    <a:pt x="1615" y="950"/>
                  </a:lnTo>
                  <a:lnTo>
                    <a:pt x="1514" y="950"/>
                  </a:lnTo>
                  <a:lnTo>
                    <a:pt x="1514" y="850"/>
                  </a:lnTo>
                  <a:lnTo>
                    <a:pt x="1615" y="850"/>
                  </a:lnTo>
                  <a:lnTo>
                    <a:pt x="1615" y="950"/>
                  </a:lnTo>
                  <a:close/>
                  <a:moveTo>
                    <a:pt x="1615" y="810"/>
                  </a:moveTo>
                  <a:lnTo>
                    <a:pt x="1615" y="810"/>
                  </a:lnTo>
                  <a:lnTo>
                    <a:pt x="1514" y="810"/>
                  </a:lnTo>
                  <a:lnTo>
                    <a:pt x="1514" y="711"/>
                  </a:lnTo>
                  <a:lnTo>
                    <a:pt x="1615" y="711"/>
                  </a:lnTo>
                  <a:lnTo>
                    <a:pt x="1615" y="810"/>
                  </a:lnTo>
                  <a:close/>
                  <a:moveTo>
                    <a:pt x="1615" y="679"/>
                  </a:moveTo>
                  <a:lnTo>
                    <a:pt x="1615" y="679"/>
                  </a:lnTo>
                  <a:lnTo>
                    <a:pt x="1514" y="679"/>
                  </a:lnTo>
                  <a:lnTo>
                    <a:pt x="1514" y="579"/>
                  </a:lnTo>
                  <a:lnTo>
                    <a:pt x="1615" y="579"/>
                  </a:lnTo>
                  <a:lnTo>
                    <a:pt x="1615" y="679"/>
                  </a:lnTo>
                  <a:close/>
                </a:path>
              </a:pathLst>
            </a:custGeom>
            <a:noFill/>
            <a:ln w="9525">
              <a:solidFill>
                <a:schemeClr val="accent2"/>
              </a:solidFill>
              <a:round/>
            </a:ln>
          </p:spPr>
          <p:txBody>
            <a:bodyPr vert="horz" wrap="square" lIns="91440" tIns="45720" rIns="91440" bIns="45720" numCol="1" anchor="t" anchorCtr="0" compatLnSpc="1"/>
            <a:lstStyle/>
            <a:p>
              <a:endParaRPr lang="zh-CN" altLang="en-US">
                <a:solidFill>
                  <a:srgbClr val="F2F2F2"/>
                </a:solidFill>
              </a:endParaRPr>
            </a:p>
          </p:txBody>
        </p:sp>
      </p:grpSp>
      <p:sp>
        <p:nvSpPr>
          <p:cNvPr id="11" name="Freeform 12"/>
          <p:cNvSpPr/>
          <p:nvPr/>
        </p:nvSpPr>
        <p:spPr bwMode="auto">
          <a:xfrm>
            <a:off x="2919960" y="2759025"/>
            <a:ext cx="517280" cy="517280"/>
          </a:xfrm>
          <a:custGeom>
            <a:gdLst>
              <a:gd name="T0" fmla="*/ 269 w 653"/>
              <a:gd name="T1" fmla="*/ 653 h 653"/>
              <a:gd name="T2" fmla="*/ 269 w 653"/>
              <a:gd name="T3" fmla="*/ 382 h 653"/>
              <a:gd name="T4" fmla="*/ 0 w 653"/>
              <a:gd name="T5" fmla="*/ 382 h 653"/>
              <a:gd name="T6" fmla="*/ 0 w 653"/>
              <a:gd name="T7" fmla="*/ 269 h 653"/>
              <a:gd name="T8" fmla="*/ 269 w 653"/>
              <a:gd name="T9" fmla="*/ 269 h 653"/>
              <a:gd name="T10" fmla="*/ 269 w 653"/>
              <a:gd name="T11" fmla="*/ 0 h 653"/>
              <a:gd name="T12" fmla="*/ 384 w 653"/>
              <a:gd name="T13" fmla="*/ 0 h 653"/>
              <a:gd name="T14" fmla="*/ 384 w 653"/>
              <a:gd name="T15" fmla="*/ 269 h 653"/>
              <a:gd name="T16" fmla="*/ 653 w 653"/>
              <a:gd name="T17" fmla="*/ 269 h 653"/>
              <a:gd name="T18" fmla="*/ 653 w 653"/>
              <a:gd name="T19" fmla="*/ 382 h 653"/>
              <a:gd name="T20" fmla="*/ 384 w 653"/>
              <a:gd name="T21" fmla="*/ 382 h 653"/>
              <a:gd name="T22" fmla="*/ 384 w 653"/>
              <a:gd name="T23" fmla="*/ 653 h 653"/>
              <a:gd name="T24" fmla="*/ 269 w 653"/>
              <a:gd name="T25" fmla="*/ 653 h 65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3" h="653">
                <a:moveTo>
                  <a:pt x="269" y="653"/>
                </a:moveTo>
                <a:lnTo>
                  <a:pt x="269" y="382"/>
                </a:lnTo>
                <a:lnTo>
                  <a:pt x="0" y="382"/>
                </a:lnTo>
                <a:lnTo>
                  <a:pt x="0" y="269"/>
                </a:lnTo>
                <a:lnTo>
                  <a:pt x="269" y="269"/>
                </a:lnTo>
                <a:lnTo>
                  <a:pt x="269" y="0"/>
                </a:lnTo>
                <a:lnTo>
                  <a:pt x="384" y="0"/>
                </a:lnTo>
                <a:lnTo>
                  <a:pt x="384" y="269"/>
                </a:lnTo>
                <a:lnTo>
                  <a:pt x="653" y="269"/>
                </a:lnTo>
                <a:lnTo>
                  <a:pt x="653" y="382"/>
                </a:lnTo>
                <a:lnTo>
                  <a:pt x="384" y="382"/>
                </a:lnTo>
                <a:lnTo>
                  <a:pt x="384" y="653"/>
                </a:lnTo>
                <a:lnTo>
                  <a:pt x="269" y="653"/>
                </a:lnTo>
                <a:close/>
              </a:path>
            </a:pathLst>
          </a:custGeom>
          <a:solidFill>
            <a:schemeClr val="accent2"/>
          </a:solidFill>
          <a:ln>
            <a:noFill/>
          </a:ln>
        </p:spPr>
        <p:txBody>
          <a:bodyPr vert="horz" wrap="square" lIns="91440" tIns="45720" rIns="91440" bIns="45720" numCol="1" anchor="t" anchorCtr="0" compatLnSpc="1"/>
          <a:lstStyle/>
          <a:p>
            <a:endParaRPr lang="zh-CN" altLang="en-US">
              <a:solidFill>
                <a:srgbClr val="F2F2F2"/>
              </a:solidFill>
            </a:endParaRPr>
          </a:p>
        </p:txBody>
      </p:sp>
      <p:sp>
        <p:nvSpPr>
          <p:cNvPr id="12" name="TextBox 84"/>
          <p:cNvSpPr txBox="1">
            <a:spLocks noChangeArrowheads="1"/>
          </p:cNvSpPr>
          <p:nvPr/>
        </p:nvSpPr>
        <p:spPr bwMode="auto">
          <a:xfrm>
            <a:off x="6183323" y="3700131"/>
            <a:ext cx="4608512" cy="241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20000"/>
              </a:lnSpc>
            </a:pP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这里输入产品形式的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a:t>
            </a:r>
            <a:endPar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lnSpc>
                <a:spcPct val="120000"/>
              </a:lnSpc>
            </a:pPr>
            <a:endParaRPr lang="en-US" altLang="zh-CN"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lnSpc>
                <a:spcPct val="120000"/>
              </a:lnSpc>
            </a:pP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TextBox 12"/>
          <p:cNvSpPr txBox="1"/>
          <p:nvPr/>
        </p:nvSpPr>
        <p:spPr>
          <a:xfrm>
            <a:off x="3556142" y="3380611"/>
            <a:ext cx="1544943" cy="461665"/>
          </a:xfrm>
          <a:prstGeom prst="rect">
            <a:avLst/>
          </a:prstGeom>
          <a:noFill/>
        </p:spPr>
        <p:txBody>
          <a:bodyPr wrap="square" rtlCol="0">
            <a:spAutoFit/>
          </a:bodyPr>
          <a:lstStyle/>
          <a:p>
            <a:pPr algn="ctr"/>
            <a:r>
              <a:rPr lang="zh-CN" altLang="en-US" sz="2400" b="1" smtClean="0">
                <a:solidFill>
                  <a:srgbClr val="F2F2F2"/>
                </a:solidFill>
                <a:latin typeface="宋体" panose="02010600030101010101" pitchFamily="2" charset="-122"/>
              </a:rPr>
              <a:t>线下门店</a:t>
            </a:r>
            <a:endParaRPr lang="zh-CN" altLang="en-US" sz="2400" b="1">
              <a:solidFill>
                <a:srgbClr val="F2F2F2"/>
              </a:solidFill>
              <a:latin typeface="宋体" panose="02010600030101010101" pitchFamily="2" charset="-122"/>
            </a:endParaRPr>
          </a:p>
        </p:txBody>
      </p:sp>
      <p:sp>
        <p:nvSpPr>
          <p:cNvPr id="14" name="TextBox 13"/>
          <p:cNvSpPr txBox="1"/>
          <p:nvPr/>
        </p:nvSpPr>
        <p:spPr>
          <a:xfrm>
            <a:off x="1566297" y="4895833"/>
            <a:ext cx="1544943" cy="461665"/>
          </a:xfrm>
          <a:prstGeom prst="rect">
            <a:avLst/>
          </a:prstGeom>
          <a:noFill/>
        </p:spPr>
        <p:txBody>
          <a:bodyPr wrap="square" rtlCol="0">
            <a:spAutoFit/>
          </a:bodyPr>
          <a:lstStyle/>
          <a:p>
            <a:pPr algn="ctr"/>
            <a:r>
              <a:rPr lang="zh-CN" altLang="en-US" sz="2400" b="1" smtClean="0">
                <a:solidFill>
                  <a:srgbClr val="F2F2F2"/>
                </a:solidFill>
                <a:latin typeface="宋体" panose="02010600030101010101" pitchFamily="2" charset="-122"/>
              </a:rPr>
              <a:t>手机</a:t>
            </a:r>
            <a:r>
              <a:rPr lang="en-US" altLang="zh-CN" sz="2400" b="1" smtClean="0">
                <a:solidFill>
                  <a:srgbClr val="F2F2F2"/>
                </a:solidFill>
                <a:latin typeface="宋体" panose="02010600030101010101" pitchFamily="2" charset="-122"/>
              </a:rPr>
              <a:t>APP</a:t>
            </a:r>
            <a:endParaRPr lang="zh-CN" altLang="en-US" sz="2400" b="1">
              <a:solidFill>
                <a:srgbClr val="F2F2F2"/>
              </a:solidFill>
              <a:latin typeface="宋体" panose="02010600030101010101" pitchFamily="2" charset="-122"/>
            </a:endParaRPr>
          </a:p>
        </p:txBody>
      </p:sp>
      <p:sp>
        <p:nvSpPr>
          <p:cNvPr id="15" name="TextBox 14"/>
          <p:cNvSpPr txBox="1"/>
          <p:nvPr/>
        </p:nvSpPr>
        <p:spPr>
          <a:xfrm>
            <a:off x="3711904" y="6198036"/>
            <a:ext cx="1724087" cy="461665"/>
          </a:xfrm>
          <a:prstGeom prst="rect">
            <a:avLst/>
          </a:prstGeom>
          <a:noFill/>
        </p:spPr>
        <p:txBody>
          <a:bodyPr wrap="square" rtlCol="0">
            <a:spAutoFit/>
          </a:bodyPr>
          <a:lstStyle/>
          <a:p>
            <a:pPr algn="ctr"/>
            <a:r>
              <a:rPr lang="zh-CN" altLang="en-US" sz="2400" b="1" smtClean="0">
                <a:solidFill>
                  <a:srgbClr val="F2F2F2"/>
                </a:solidFill>
                <a:latin typeface="宋体" panose="02010600030101010101" pitchFamily="2" charset="-122"/>
              </a:rPr>
              <a:t>电脑客户端</a:t>
            </a:r>
            <a:endParaRPr lang="zh-CN" altLang="en-US" sz="2400" b="1">
              <a:solidFill>
                <a:srgbClr val="F2F2F2"/>
              </a:solidFill>
              <a:latin typeface="宋体" panose="02010600030101010101" pitchFamily="2" charset="-122"/>
            </a:endParaRPr>
          </a:p>
        </p:txBody>
      </p:sp>
      <p:sp>
        <p:nvSpPr>
          <p:cNvPr id="18" name="TextBox 17"/>
          <p:cNvSpPr txBox="1"/>
          <p:nvPr/>
        </p:nvSpPr>
        <p:spPr>
          <a:xfrm>
            <a:off x="4750661" y="375841"/>
            <a:ext cx="2695813" cy="584775"/>
          </a:xfrm>
          <a:prstGeom prst="rect">
            <a:avLst/>
          </a:prstGeom>
          <a:noFill/>
        </p:spPr>
        <p:txBody>
          <a:bodyPr wrap="square" rtlCol="0">
            <a:spAutoFit/>
          </a:bodyPr>
          <a:lstStyle/>
          <a:p>
            <a:pPr algn="ctr"/>
            <a:r>
              <a:rPr lang="zh-CN" altLang="en-US" sz="3200" b="1">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产品形式</a:t>
            </a:r>
            <a:endParaRPr lang="zh-CN" altLang="en-US" sz="3200" b="1">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9" name="Freeform 12"/>
          <p:cNvSpPr/>
          <p:nvPr/>
        </p:nvSpPr>
        <p:spPr bwMode="auto">
          <a:xfrm>
            <a:off x="3194624" y="4378553"/>
            <a:ext cx="517280" cy="517280"/>
          </a:xfrm>
          <a:custGeom>
            <a:gdLst>
              <a:gd name="T0" fmla="*/ 269 w 653"/>
              <a:gd name="T1" fmla="*/ 653 h 653"/>
              <a:gd name="T2" fmla="*/ 269 w 653"/>
              <a:gd name="T3" fmla="*/ 382 h 653"/>
              <a:gd name="T4" fmla="*/ 0 w 653"/>
              <a:gd name="T5" fmla="*/ 382 h 653"/>
              <a:gd name="T6" fmla="*/ 0 w 653"/>
              <a:gd name="T7" fmla="*/ 269 h 653"/>
              <a:gd name="T8" fmla="*/ 269 w 653"/>
              <a:gd name="T9" fmla="*/ 269 h 653"/>
              <a:gd name="T10" fmla="*/ 269 w 653"/>
              <a:gd name="T11" fmla="*/ 0 h 653"/>
              <a:gd name="T12" fmla="*/ 384 w 653"/>
              <a:gd name="T13" fmla="*/ 0 h 653"/>
              <a:gd name="T14" fmla="*/ 384 w 653"/>
              <a:gd name="T15" fmla="*/ 269 h 653"/>
              <a:gd name="T16" fmla="*/ 653 w 653"/>
              <a:gd name="T17" fmla="*/ 269 h 653"/>
              <a:gd name="T18" fmla="*/ 653 w 653"/>
              <a:gd name="T19" fmla="*/ 382 h 653"/>
              <a:gd name="T20" fmla="*/ 384 w 653"/>
              <a:gd name="T21" fmla="*/ 382 h 653"/>
              <a:gd name="T22" fmla="*/ 384 w 653"/>
              <a:gd name="T23" fmla="*/ 653 h 653"/>
              <a:gd name="T24" fmla="*/ 269 w 653"/>
              <a:gd name="T25" fmla="*/ 653 h 65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3" h="653">
                <a:moveTo>
                  <a:pt x="269" y="653"/>
                </a:moveTo>
                <a:lnTo>
                  <a:pt x="269" y="382"/>
                </a:lnTo>
                <a:lnTo>
                  <a:pt x="0" y="382"/>
                </a:lnTo>
                <a:lnTo>
                  <a:pt x="0" y="269"/>
                </a:lnTo>
                <a:lnTo>
                  <a:pt x="269" y="269"/>
                </a:lnTo>
                <a:lnTo>
                  <a:pt x="269" y="0"/>
                </a:lnTo>
                <a:lnTo>
                  <a:pt x="384" y="0"/>
                </a:lnTo>
                <a:lnTo>
                  <a:pt x="384" y="269"/>
                </a:lnTo>
                <a:lnTo>
                  <a:pt x="653" y="269"/>
                </a:lnTo>
                <a:lnTo>
                  <a:pt x="653" y="382"/>
                </a:lnTo>
                <a:lnTo>
                  <a:pt x="384" y="382"/>
                </a:lnTo>
                <a:lnTo>
                  <a:pt x="384" y="653"/>
                </a:lnTo>
                <a:lnTo>
                  <a:pt x="269" y="653"/>
                </a:lnTo>
                <a:close/>
              </a:path>
            </a:pathLst>
          </a:custGeom>
          <a:solidFill>
            <a:schemeClr val="accent2">
              <a:lumMod val="95000"/>
            </a:schemeClr>
          </a:solidFill>
          <a:ln>
            <a:noFill/>
          </a:ln>
        </p:spPr>
        <p:txBody>
          <a:bodyPr vert="horz" wrap="square" lIns="91440" tIns="45720" rIns="91440" bIns="45720" numCol="1" anchor="t" anchorCtr="0" compatLnSpc="1"/>
          <a:lstStyle/>
          <a:p>
            <a:endParaRPr lang="zh-CN" altLang="en-US">
              <a:solidFill>
                <a:srgbClr val="F2F2F2"/>
              </a:solidFill>
            </a:endParaRPr>
          </a:p>
        </p:txBody>
      </p:sp>
      <p:pic>
        <p:nvPicPr>
          <p:cNvPr id="21" name="图片 20"/>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9576" r="2869" b="25264"/>
          <a:stretch>
            <a:fillRect/>
          </a:stretch>
        </p:blipFill>
        <p:spPr>
          <a:xfrm flipH="1">
            <a:off x="6294776" y="1280910"/>
            <a:ext cx="4382579" cy="2132198"/>
          </a:xfrm>
          <a:prstGeom prst="rect">
            <a:avLst/>
          </a:prstGeom>
        </p:spPr>
      </p:pic>
      <p:grpSp>
        <p:nvGrpSpPr>
          <p:cNvPr id="2" name="组合 1"/>
          <p:cNvGrpSpPr/>
          <p:nvPr/>
        </p:nvGrpSpPr>
        <p:grpSpPr>
          <a:xfrm>
            <a:off x="1427233" y="2999983"/>
            <a:ext cx="1871452" cy="1871452"/>
            <a:chOff x="5182632" y="1700808"/>
            <a:chExt cx="2015329" cy="2015329"/>
          </a:xfrm>
        </p:grpSpPr>
        <p:sp>
          <p:nvSpPr>
            <p:cNvPr id="3" name="Oval 6"/>
            <p:cNvSpPr>
              <a:spLocks noChangeArrowheads="1"/>
            </p:cNvSpPr>
            <p:nvPr/>
          </p:nvSpPr>
          <p:spPr bwMode="auto">
            <a:xfrm>
              <a:off x="5182632" y="1700808"/>
              <a:ext cx="2015329" cy="2015329"/>
            </a:xfrm>
            <a:prstGeom prst="ellipse">
              <a:avLst/>
            </a:prstGeom>
            <a:solidFill>
              <a:schemeClr val="accent2">
                <a:lumMod val="95000"/>
                <a:alpha val="38000"/>
              </a:schemeClr>
            </a:solidFill>
            <a:ln w="9525">
              <a:noFill/>
              <a:round/>
            </a:ln>
          </p:spPr>
          <p:txBody>
            <a:bodyPr vert="horz" wrap="square" lIns="91440" tIns="45720" rIns="91440" bIns="45720" numCol="1" anchor="t" anchorCtr="0" compatLnSpc="1"/>
            <a:lstStyle/>
            <a:p>
              <a:endParaRPr lang="zh-CN" altLang="en-US">
                <a:solidFill>
                  <a:srgbClr val="F2F2F2"/>
                </a:solidFill>
              </a:endParaRPr>
            </a:p>
          </p:txBody>
        </p:sp>
        <p:sp>
          <p:nvSpPr>
            <p:cNvPr id="4" name="Freeform 7"/>
            <p:cNvSpPr>
              <a:spLocks noEditPoints="1"/>
            </p:cNvSpPr>
            <p:nvPr/>
          </p:nvSpPr>
          <p:spPr bwMode="auto">
            <a:xfrm>
              <a:off x="5838928" y="2110699"/>
              <a:ext cx="746769" cy="1195548"/>
            </a:xfrm>
            <a:custGeom>
              <a:gdLst>
                <a:gd name="T0" fmla="*/ 74 w 991"/>
                <a:gd name="T1" fmla="*/ 0 h 1589"/>
                <a:gd name="T2" fmla="*/ 0 w 991"/>
                <a:gd name="T3" fmla="*/ 1517 h 1589"/>
                <a:gd name="T4" fmla="*/ 917 w 991"/>
                <a:gd name="T5" fmla="*/ 1589 h 1589"/>
                <a:gd name="T6" fmla="*/ 991 w 991"/>
                <a:gd name="T7" fmla="*/ 72 h 1589"/>
                <a:gd name="T8" fmla="*/ 401 w 991"/>
                <a:gd name="T9" fmla="*/ 38 h 1589"/>
                <a:gd name="T10" fmla="*/ 577 w 991"/>
                <a:gd name="T11" fmla="*/ 38 h 1589"/>
                <a:gd name="T12" fmla="*/ 577 w 991"/>
                <a:gd name="T13" fmla="*/ 88 h 1589"/>
                <a:gd name="T14" fmla="*/ 376 w 991"/>
                <a:gd name="T15" fmla="*/ 63 h 1589"/>
                <a:gd name="T16" fmla="*/ 753 w 991"/>
                <a:gd name="T17" fmla="*/ 1472 h 1589"/>
                <a:gd name="T18" fmla="*/ 722 w 991"/>
                <a:gd name="T19" fmla="*/ 1503 h 1589"/>
                <a:gd name="T20" fmla="*/ 180 w 991"/>
                <a:gd name="T21" fmla="*/ 1472 h 1589"/>
                <a:gd name="T22" fmla="*/ 211 w 991"/>
                <a:gd name="T23" fmla="*/ 1439 h 1589"/>
                <a:gd name="T24" fmla="*/ 753 w 991"/>
                <a:gd name="T25" fmla="*/ 1470 h 1589"/>
                <a:gd name="T26" fmla="*/ 866 w 991"/>
                <a:gd name="T27" fmla="*/ 1503 h 1589"/>
                <a:gd name="T28" fmla="*/ 835 w 991"/>
                <a:gd name="T29" fmla="*/ 1471 h 1589"/>
                <a:gd name="T30" fmla="*/ 898 w 991"/>
                <a:gd name="T31" fmla="*/ 1471 h 1589"/>
                <a:gd name="T32" fmla="*/ 903 w 991"/>
                <a:gd name="T33" fmla="*/ 1349 h 1589"/>
                <a:gd name="T34" fmla="*/ 88 w 991"/>
                <a:gd name="T35" fmla="*/ 1349 h 1589"/>
                <a:gd name="T36" fmla="*/ 903 w 991"/>
                <a:gd name="T37" fmla="*/ 141 h 1589"/>
                <a:gd name="T38" fmla="*/ 211 w 991"/>
                <a:gd name="T39" fmla="*/ 877 h 1589"/>
                <a:gd name="T40" fmla="*/ 347 w 991"/>
                <a:gd name="T41" fmla="*/ 1004 h 1589"/>
                <a:gd name="T42" fmla="*/ 289 w 991"/>
                <a:gd name="T43" fmla="*/ 556 h 1589"/>
                <a:gd name="T44" fmla="*/ 145 w 991"/>
                <a:gd name="T45" fmla="*/ 1004 h 1589"/>
                <a:gd name="T46" fmla="*/ 211 w 991"/>
                <a:gd name="T47" fmla="*/ 877 h 1589"/>
                <a:gd name="T48" fmla="*/ 222 w 991"/>
                <a:gd name="T49" fmla="*/ 823 h 1589"/>
                <a:gd name="T50" fmla="*/ 306 w 991"/>
                <a:gd name="T51" fmla="*/ 823 h 1589"/>
                <a:gd name="T52" fmla="*/ 456 w 991"/>
                <a:gd name="T53" fmla="*/ 818 h 1589"/>
                <a:gd name="T54" fmla="*/ 621 w 991"/>
                <a:gd name="T55" fmla="*/ 684 h 1589"/>
                <a:gd name="T56" fmla="*/ 420 w 991"/>
                <a:gd name="T57" fmla="*/ 556 h 1589"/>
                <a:gd name="T58" fmla="*/ 456 w 991"/>
                <a:gd name="T59" fmla="*/ 1004 h 1589"/>
                <a:gd name="T60" fmla="*/ 456 w 991"/>
                <a:gd name="T61" fmla="*/ 608 h 1589"/>
                <a:gd name="T62" fmla="*/ 584 w 991"/>
                <a:gd name="T63" fmla="*/ 684 h 1589"/>
                <a:gd name="T64" fmla="*/ 456 w 991"/>
                <a:gd name="T65" fmla="*/ 765 h 1589"/>
                <a:gd name="T66" fmla="*/ 690 w 991"/>
                <a:gd name="T67" fmla="*/ 818 h 1589"/>
                <a:gd name="T68" fmla="*/ 856 w 991"/>
                <a:gd name="T69" fmla="*/ 684 h 1589"/>
                <a:gd name="T70" fmla="*/ 654 w 991"/>
                <a:gd name="T71" fmla="*/ 556 h 1589"/>
                <a:gd name="T72" fmla="*/ 690 w 991"/>
                <a:gd name="T73" fmla="*/ 1004 h 1589"/>
                <a:gd name="T74" fmla="*/ 690 w 991"/>
                <a:gd name="T75" fmla="*/ 608 h 1589"/>
                <a:gd name="T76" fmla="*/ 818 w 991"/>
                <a:gd name="T77" fmla="*/ 684 h 1589"/>
                <a:gd name="T78" fmla="*/ 690 w 991"/>
                <a:gd name="T79" fmla="*/ 765 h 158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91" h="1589">
                  <a:moveTo>
                    <a:pt x="917" y="0"/>
                  </a:moveTo>
                  <a:lnTo>
                    <a:pt x="74" y="0"/>
                  </a:lnTo>
                  <a:cubicBezTo>
                    <a:pt x="33" y="0"/>
                    <a:pt x="0" y="32"/>
                    <a:pt x="0" y="72"/>
                  </a:cubicBezTo>
                  <a:lnTo>
                    <a:pt x="0" y="1517"/>
                  </a:lnTo>
                  <a:cubicBezTo>
                    <a:pt x="0" y="1556"/>
                    <a:pt x="33" y="1589"/>
                    <a:pt x="74" y="1589"/>
                  </a:cubicBezTo>
                  <a:lnTo>
                    <a:pt x="917" y="1589"/>
                  </a:lnTo>
                  <a:cubicBezTo>
                    <a:pt x="957" y="1589"/>
                    <a:pt x="991" y="1556"/>
                    <a:pt x="991" y="1517"/>
                  </a:cubicBezTo>
                  <a:lnTo>
                    <a:pt x="991" y="72"/>
                  </a:lnTo>
                  <a:cubicBezTo>
                    <a:pt x="991" y="32"/>
                    <a:pt x="957" y="0"/>
                    <a:pt x="917" y="0"/>
                  </a:cubicBezTo>
                  <a:close/>
                  <a:moveTo>
                    <a:pt x="401" y="38"/>
                  </a:moveTo>
                  <a:lnTo>
                    <a:pt x="401" y="38"/>
                  </a:lnTo>
                  <a:lnTo>
                    <a:pt x="577" y="38"/>
                  </a:lnTo>
                  <a:cubicBezTo>
                    <a:pt x="591" y="38"/>
                    <a:pt x="602" y="49"/>
                    <a:pt x="602" y="63"/>
                  </a:cubicBezTo>
                  <a:cubicBezTo>
                    <a:pt x="602" y="77"/>
                    <a:pt x="591" y="88"/>
                    <a:pt x="577" y="88"/>
                  </a:cubicBezTo>
                  <a:lnTo>
                    <a:pt x="401" y="88"/>
                  </a:lnTo>
                  <a:cubicBezTo>
                    <a:pt x="387" y="88"/>
                    <a:pt x="376" y="77"/>
                    <a:pt x="376" y="63"/>
                  </a:cubicBezTo>
                  <a:cubicBezTo>
                    <a:pt x="376" y="49"/>
                    <a:pt x="387" y="38"/>
                    <a:pt x="401" y="38"/>
                  </a:cubicBezTo>
                  <a:close/>
                  <a:moveTo>
                    <a:pt x="753" y="1472"/>
                  </a:moveTo>
                  <a:lnTo>
                    <a:pt x="753" y="1472"/>
                  </a:lnTo>
                  <a:cubicBezTo>
                    <a:pt x="753" y="1489"/>
                    <a:pt x="739" y="1503"/>
                    <a:pt x="722" y="1503"/>
                  </a:cubicBezTo>
                  <a:lnTo>
                    <a:pt x="211" y="1503"/>
                  </a:lnTo>
                  <a:cubicBezTo>
                    <a:pt x="194" y="1503"/>
                    <a:pt x="180" y="1489"/>
                    <a:pt x="180" y="1472"/>
                  </a:cubicBezTo>
                  <a:lnTo>
                    <a:pt x="180" y="1470"/>
                  </a:lnTo>
                  <a:cubicBezTo>
                    <a:pt x="180" y="1453"/>
                    <a:pt x="194" y="1439"/>
                    <a:pt x="211" y="1439"/>
                  </a:cubicBezTo>
                  <a:lnTo>
                    <a:pt x="722" y="1439"/>
                  </a:lnTo>
                  <a:cubicBezTo>
                    <a:pt x="739" y="1439"/>
                    <a:pt x="753" y="1453"/>
                    <a:pt x="753" y="1470"/>
                  </a:cubicBezTo>
                  <a:lnTo>
                    <a:pt x="753" y="1472"/>
                  </a:lnTo>
                  <a:close/>
                  <a:moveTo>
                    <a:pt x="866" y="1503"/>
                  </a:moveTo>
                  <a:lnTo>
                    <a:pt x="866" y="1503"/>
                  </a:lnTo>
                  <a:cubicBezTo>
                    <a:pt x="849" y="1503"/>
                    <a:pt x="835" y="1488"/>
                    <a:pt x="835" y="1471"/>
                  </a:cubicBezTo>
                  <a:cubicBezTo>
                    <a:pt x="835" y="1453"/>
                    <a:pt x="849" y="1439"/>
                    <a:pt x="866" y="1439"/>
                  </a:cubicBezTo>
                  <a:cubicBezTo>
                    <a:pt x="884" y="1439"/>
                    <a:pt x="898" y="1453"/>
                    <a:pt x="898" y="1471"/>
                  </a:cubicBezTo>
                  <a:cubicBezTo>
                    <a:pt x="898" y="1488"/>
                    <a:pt x="884" y="1503"/>
                    <a:pt x="866" y="1503"/>
                  </a:cubicBezTo>
                  <a:close/>
                  <a:moveTo>
                    <a:pt x="903" y="1349"/>
                  </a:moveTo>
                  <a:lnTo>
                    <a:pt x="903" y="1349"/>
                  </a:lnTo>
                  <a:lnTo>
                    <a:pt x="88" y="1349"/>
                  </a:lnTo>
                  <a:lnTo>
                    <a:pt x="88" y="141"/>
                  </a:lnTo>
                  <a:lnTo>
                    <a:pt x="903" y="141"/>
                  </a:lnTo>
                  <a:lnTo>
                    <a:pt x="903" y="1349"/>
                  </a:lnTo>
                  <a:close/>
                  <a:moveTo>
                    <a:pt x="211" y="877"/>
                  </a:moveTo>
                  <a:lnTo>
                    <a:pt x="320" y="877"/>
                  </a:lnTo>
                  <a:lnTo>
                    <a:pt x="347" y="1004"/>
                  </a:lnTo>
                  <a:lnTo>
                    <a:pt x="387" y="1004"/>
                  </a:lnTo>
                  <a:lnTo>
                    <a:pt x="289" y="556"/>
                  </a:lnTo>
                  <a:lnTo>
                    <a:pt x="247" y="556"/>
                  </a:lnTo>
                  <a:lnTo>
                    <a:pt x="145" y="1004"/>
                  </a:lnTo>
                  <a:lnTo>
                    <a:pt x="183" y="1004"/>
                  </a:lnTo>
                  <a:lnTo>
                    <a:pt x="211" y="877"/>
                  </a:lnTo>
                  <a:close/>
                  <a:moveTo>
                    <a:pt x="306" y="823"/>
                  </a:moveTo>
                  <a:lnTo>
                    <a:pt x="222" y="823"/>
                  </a:lnTo>
                  <a:lnTo>
                    <a:pt x="266" y="623"/>
                  </a:lnTo>
                  <a:lnTo>
                    <a:pt x="306" y="823"/>
                  </a:lnTo>
                  <a:close/>
                  <a:moveTo>
                    <a:pt x="456" y="1004"/>
                  </a:moveTo>
                  <a:lnTo>
                    <a:pt x="456" y="818"/>
                  </a:lnTo>
                  <a:lnTo>
                    <a:pt x="541" y="818"/>
                  </a:lnTo>
                  <a:cubicBezTo>
                    <a:pt x="592" y="815"/>
                    <a:pt x="619" y="770"/>
                    <a:pt x="621" y="684"/>
                  </a:cubicBezTo>
                  <a:cubicBezTo>
                    <a:pt x="619" y="602"/>
                    <a:pt x="592" y="559"/>
                    <a:pt x="541" y="556"/>
                  </a:cubicBezTo>
                  <a:lnTo>
                    <a:pt x="420" y="556"/>
                  </a:lnTo>
                  <a:lnTo>
                    <a:pt x="420" y="1004"/>
                  </a:lnTo>
                  <a:lnTo>
                    <a:pt x="456" y="1004"/>
                  </a:lnTo>
                  <a:close/>
                  <a:moveTo>
                    <a:pt x="456" y="765"/>
                  </a:moveTo>
                  <a:lnTo>
                    <a:pt x="456" y="608"/>
                  </a:lnTo>
                  <a:lnTo>
                    <a:pt x="530" y="608"/>
                  </a:lnTo>
                  <a:cubicBezTo>
                    <a:pt x="566" y="608"/>
                    <a:pt x="584" y="633"/>
                    <a:pt x="584" y="684"/>
                  </a:cubicBezTo>
                  <a:cubicBezTo>
                    <a:pt x="585" y="739"/>
                    <a:pt x="566" y="766"/>
                    <a:pt x="529" y="765"/>
                  </a:cubicBezTo>
                  <a:lnTo>
                    <a:pt x="456" y="765"/>
                  </a:lnTo>
                  <a:close/>
                  <a:moveTo>
                    <a:pt x="690" y="1004"/>
                  </a:moveTo>
                  <a:lnTo>
                    <a:pt x="690" y="818"/>
                  </a:lnTo>
                  <a:lnTo>
                    <a:pt x="775" y="818"/>
                  </a:lnTo>
                  <a:cubicBezTo>
                    <a:pt x="826" y="815"/>
                    <a:pt x="853" y="770"/>
                    <a:pt x="856" y="684"/>
                  </a:cubicBezTo>
                  <a:cubicBezTo>
                    <a:pt x="853" y="602"/>
                    <a:pt x="826" y="559"/>
                    <a:pt x="775" y="556"/>
                  </a:cubicBezTo>
                  <a:lnTo>
                    <a:pt x="654" y="556"/>
                  </a:lnTo>
                  <a:lnTo>
                    <a:pt x="654" y="1004"/>
                  </a:lnTo>
                  <a:lnTo>
                    <a:pt x="690" y="1004"/>
                  </a:lnTo>
                  <a:close/>
                  <a:moveTo>
                    <a:pt x="690" y="765"/>
                  </a:moveTo>
                  <a:lnTo>
                    <a:pt x="690" y="608"/>
                  </a:lnTo>
                  <a:lnTo>
                    <a:pt x="764" y="608"/>
                  </a:lnTo>
                  <a:cubicBezTo>
                    <a:pt x="800" y="608"/>
                    <a:pt x="818" y="633"/>
                    <a:pt x="818" y="684"/>
                  </a:cubicBezTo>
                  <a:cubicBezTo>
                    <a:pt x="819" y="739"/>
                    <a:pt x="801" y="766"/>
                    <a:pt x="763" y="765"/>
                  </a:cubicBezTo>
                  <a:lnTo>
                    <a:pt x="690" y="765"/>
                  </a:lnTo>
                  <a:close/>
                </a:path>
              </a:pathLst>
            </a:custGeom>
            <a:noFill/>
            <a:ln w="9525">
              <a:solidFill>
                <a:schemeClr val="accent2"/>
              </a:solidFill>
              <a:round/>
            </a:ln>
          </p:spPr>
          <p:txBody>
            <a:bodyPr vert="horz" wrap="square" lIns="91440" tIns="45720" rIns="91440" bIns="45720" numCol="1" anchor="t" anchorCtr="0" compatLnSpc="1"/>
            <a:lstStyle/>
            <a:p>
              <a:endParaRPr lang="zh-CN" altLang="en-US">
                <a:solidFill>
                  <a:srgbClr val="F2F2F2"/>
                </a:solidFill>
              </a:endParaRPr>
            </a:p>
          </p:txBody>
        </p:sp>
      </p:grpSp>
      <p:sp>
        <p:nvSpPr>
          <p:cNvPr id="20" name="Text Box 134"/>
          <p:cNvSpPr txBox="1">
            <a:spLocks noChangeArrowheads="1"/>
          </p:cNvSpPr>
          <p:nvPr/>
        </p:nvSpPr>
        <p:spPr bwMode="auto">
          <a:xfrm>
            <a:off x="10851703" y="7174210"/>
            <a:ext cx="1136920" cy="276999"/>
          </a:xfrm>
          <a:prstGeom prst="rect">
            <a:avLst/>
          </a:prstGeom>
          <a:noFill/>
          <a:ln w="9525">
            <a:noFill/>
            <a:miter lim="800000"/>
          </a:ln>
        </p:spPr>
        <p:txBody>
          <a:bodyPr wrap="square">
            <a:spAutoFit/>
          </a:bodyPr>
          <a:lstStyle/>
          <a:p>
            <a:pPr algn="ctr">
              <a:spcBef>
                <a:spcPct val="50000"/>
              </a:spcBef>
            </a:pPr>
            <a:r>
              <a:rPr lang="zh-CN" altLang="en-US" sz="1200" smtClean="0">
                <a:solidFill>
                  <a:srgbClr val="FFFFFF">
                    <a:lumMod val="50000"/>
                  </a:srgbClr>
                </a:solidFill>
                <a:latin typeface="微软雅黑" panose="020b0503020204020204" pitchFamily="34" charset="-122"/>
                <a:ea typeface="微软雅黑" panose="020b0503020204020204" pitchFamily="34" charset="-122"/>
              </a:rPr>
              <a:t>延迟付</a:t>
            </a:r>
            <a:endParaRPr lang="zh-CN" altLang="en-US" sz="1200">
              <a:solidFill>
                <a:srgbClr val="FFFFFF">
                  <a:lumMod val="50000"/>
                </a:srgb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 calcmode="lin" valueType="num">
                                      <p:cBhvr>
                                        <p:cTn id="13" dur="500" fill="hold"/>
                                        <p:tgtEl>
                                          <p:spTgt spid="8"/>
                                        </p:tgtEl>
                                        <p:attrNameLst>
                                          <p:attrName>ppt_x</p:attrName>
                                        </p:attrNameLst>
                                      </p:cBhvr>
                                      <p:tavLst>
                                        <p:tav tm="0">
                                          <p:val>
                                            <p:fltVal val="0.5"/>
                                          </p:val>
                                        </p:tav>
                                        <p:tav tm="100000">
                                          <p:val>
                                            <p:strVal val="#ppt_x"/>
                                          </p:val>
                                        </p:tav>
                                      </p:tavLst>
                                    </p:anim>
                                    <p:anim calcmode="lin" valueType="num">
                                      <p:cBhvr>
                                        <p:cTn id="14" dur="500" fill="hold"/>
                                        <p:tgtEl>
                                          <p:spTgt spid="8"/>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000"/>
                            </p:stCondLst>
                            <p:childTnLst>
                              <p:par>
                                <p:cTn id="16" presetID="23" presetClass="entr" presetSubtype="16" fill="hold" grpId="0" nodeType="afterEffect">
                                  <p:stCondLst>
                                    <p:cond delay="0"/>
                                  </p:stCondLst>
                                  <p:iterate type="lt">
                                    <p:tmPct val="10000"/>
                                  </p:iterate>
                                  <p:childTnLst>
                                    <p:set>
                                      <p:cBhvr>
                                        <p:cTn id="17" dur="1" fill="hold">
                                          <p:stCondLst>
                                            <p:cond delay="0"/>
                                          </p:stCondLst>
                                        </p:cTn>
                                        <p:tgtEl>
                                          <p:spTgt spid="13"/>
                                        </p:tgtEl>
                                        <p:attrNameLst>
                                          <p:attrName>style.visibility</p:attrName>
                                        </p:attrNameLst>
                                      </p:cBhvr>
                                      <p:to>
                                        <p:strVal val="visible"/>
                                      </p:to>
                                    </p:set>
                                    <p:anim calcmode="lin" valueType="num">
                                      <p:cBhvr>
                                        <p:cTn id="18" dur="300" fill="hold"/>
                                        <p:tgtEl>
                                          <p:spTgt spid="13"/>
                                        </p:tgtEl>
                                        <p:attrNameLst>
                                          <p:attrName>ppt_w</p:attrName>
                                        </p:attrNameLst>
                                      </p:cBhvr>
                                      <p:tavLst>
                                        <p:tav tm="0">
                                          <p:val>
                                            <p:fltVal val="0"/>
                                          </p:val>
                                        </p:tav>
                                        <p:tav tm="100000">
                                          <p:val>
                                            <p:strVal val="#ppt_w"/>
                                          </p:val>
                                        </p:tav>
                                      </p:tavLst>
                                    </p:anim>
                                    <p:anim calcmode="lin" valueType="num">
                                      <p:cBhvr>
                                        <p:cTn id="19" dur="300" fill="hold"/>
                                        <p:tgtEl>
                                          <p:spTgt spid="13"/>
                                        </p:tgtEl>
                                        <p:attrNameLst>
                                          <p:attrName>ppt_h</p:attrName>
                                        </p:attrNameLst>
                                      </p:cBhvr>
                                      <p:tavLst>
                                        <p:tav tm="0">
                                          <p:val>
                                            <p:fltVal val="0"/>
                                          </p:val>
                                        </p:tav>
                                        <p:tav tm="100000">
                                          <p:val>
                                            <p:strVal val="#ppt_h"/>
                                          </p:val>
                                        </p:tav>
                                      </p:tavLst>
                                    </p:anim>
                                  </p:childTnLst>
                                </p:cTn>
                              </p:par>
                            </p:childTnLst>
                          </p:cTn>
                        </p:par>
                        <p:par>
                          <p:cTn id="20" fill="hold" nodeType="afterGroup">
                            <p:stCondLst>
                              <p:cond delay="1300"/>
                            </p:stCondLst>
                            <p:childTnLst>
                              <p:par>
                                <p:cTn id="21" presetID="23" presetClass="entr" presetSubtype="528"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 calcmode="lin" valueType="num">
                                      <p:cBhvr>
                                        <p:cTn id="25" dur="500" fill="hold"/>
                                        <p:tgtEl>
                                          <p:spTgt spid="2"/>
                                        </p:tgtEl>
                                        <p:attrNameLst>
                                          <p:attrName>ppt_x</p:attrName>
                                        </p:attrNameLst>
                                      </p:cBhvr>
                                      <p:tavLst>
                                        <p:tav tm="0">
                                          <p:val>
                                            <p:fltVal val="0.5"/>
                                          </p:val>
                                        </p:tav>
                                        <p:tav tm="100000">
                                          <p:val>
                                            <p:strVal val="#ppt_x"/>
                                          </p:val>
                                        </p:tav>
                                      </p:tavLst>
                                    </p:anim>
                                    <p:anim calcmode="lin" valueType="num">
                                      <p:cBhvr>
                                        <p:cTn id="26" dur="500" fill="hold"/>
                                        <p:tgtEl>
                                          <p:spTgt spid="2"/>
                                        </p:tgtEl>
                                        <p:attrNameLst>
                                          <p:attrName>ppt_y</p:attrName>
                                        </p:attrNameLst>
                                      </p:cBhvr>
                                      <p:tavLst>
                                        <p:tav tm="0">
                                          <p:val>
                                            <p:fltVal val="0.5"/>
                                          </p:val>
                                        </p:tav>
                                        <p:tav tm="100000">
                                          <p:val>
                                            <p:strVal val="#ppt_y"/>
                                          </p:val>
                                        </p:tav>
                                      </p:tavLst>
                                    </p:anim>
                                  </p:childTnLst>
                                </p:cTn>
                              </p:par>
                            </p:childTnLst>
                          </p:cTn>
                        </p:par>
                        <p:par>
                          <p:cTn id="27" fill="hold" nodeType="afterGroup">
                            <p:stCondLst>
                              <p:cond delay="1800"/>
                            </p:stCondLst>
                            <p:childTnLst>
                              <p:par>
                                <p:cTn id="28" presetID="23" presetClass="entr" presetSubtype="16" fill="hold" grpId="0" nodeType="afterEffect">
                                  <p:stCondLst>
                                    <p:cond delay="0"/>
                                  </p:stCondLst>
                                  <p:iterate type="lt">
                                    <p:tmPct val="10000"/>
                                  </p:iterate>
                                  <p:childTnLst>
                                    <p:set>
                                      <p:cBhvr>
                                        <p:cTn id="29" dur="1" fill="hold">
                                          <p:stCondLst>
                                            <p:cond delay="0"/>
                                          </p:stCondLst>
                                        </p:cTn>
                                        <p:tgtEl>
                                          <p:spTgt spid="14"/>
                                        </p:tgtEl>
                                        <p:attrNameLst>
                                          <p:attrName>style.visibility</p:attrName>
                                        </p:attrNameLst>
                                      </p:cBhvr>
                                      <p:to>
                                        <p:strVal val="visible"/>
                                      </p:to>
                                    </p:set>
                                    <p:anim calcmode="lin" valueType="num">
                                      <p:cBhvr>
                                        <p:cTn id="30" dur="300" fill="hold"/>
                                        <p:tgtEl>
                                          <p:spTgt spid="14"/>
                                        </p:tgtEl>
                                        <p:attrNameLst>
                                          <p:attrName>ppt_w</p:attrName>
                                        </p:attrNameLst>
                                      </p:cBhvr>
                                      <p:tavLst>
                                        <p:tav tm="0">
                                          <p:val>
                                            <p:fltVal val="0"/>
                                          </p:val>
                                        </p:tav>
                                        <p:tav tm="100000">
                                          <p:val>
                                            <p:strVal val="#ppt_w"/>
                                          </p:val>
                                        </p:tav>
                                      </p:tavLst>
                                    </p:anim>
                                    <p:anim calcmode="lin" valueType="num">
                                      <p:cBhvr>
                                        <p:cTn id="31" dur="300" fill="hold"/>
                                        <p:tgtEl>
                                          <p:spTgt spid="14"/>
                                        </p:tgtEl>
                                        <p:attrNameLst>
                                          <p:attrName>ppt_h</p:attrName>
                                        </p:attrNameLst>
                                      </p:cBhvr>
                                      <p:tavLst>
                                        <p:tav tm="0">
                                          <p:val>
                                            <p:fltVal val="0"/>
                                          </p:val>
                                        </p:tav>
                                        <p:tav tm="100000">
                                          <p:val>
                                            <p:strVal val="#ppt_h"/>
                                          </p:val>
                                        </p:tav>
                                      </p:tavLst>
                                    </p:anim>
                                  </p:childTnLst>
                                </p:cTn>
                              </p:par>
                            </p:childTnLst>
                          </p:cTn>
                        </p:par>
                        <p:par>
                          <p:cTn id="32" fill="hold" nodeType="afterGroup">
                            <p:stCondLst>
                              <p:cond delay="2100"/>
                            </p:stCondLst>
                            <p:childTnLst>
                              <p:par>
                                <p:cTn id="33" presetID="23" presetClass="entr" presetSubtype="528"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 calcmode="lin" valueType="num">
                                      <p:cBhvr>
                                        <p:cTn id="37" dur="500" fill="hold"/>
                                        <p:tgtEl>
                                          <p:spTgt spid="5"/>
                                        </p:tgtEl>
                                        <p:attrNameLst>
                                          <p:attrName>ppt_x</p:attrName>
                                        </p:attrNameLst>
                                      </p:cBhvr>
                                      <p:tavLst>
                                        <p:tav tm="0">
                                          <p:val>
                                            <p:fltVal val="0.5"/>
                                          </p:val>
                                        </p:tav>
                                        <p:tav tm="100000">
                                          <p:val>
                                            <p:strVal val="#ppt_x"/>
                                          </p:val>
                                        </p:tav>
                                      </p:tavLst>
                                    </p:anim>
                                    <p:anim calcmode="lin" valueType="num">
                                      <p:cBhvr>
                                        <p:cTn id="38" dur="500" fill="hold"/>
                                        <p:tgtEl>
                                          <p:spTgt spid="5"/>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600"/>
                            </p:stCondLst>
                            <p:childTnLst>
                              <p:par>
                                <p:cTn id="40" presetID="23" presetClass="entr" presetSubtype="16" fill="hold" grpId="0" nodeType="afterEffect">
                                  <p:stCondLst>
                                    <p:cond delay="0"/>
                                  </p:stCondLst>
                                  <p:iterate type="lt">
                                    <p:tmPct val="10000"/>
                                  </p:iterate>
                                  <p:childTnLst>
                                    <p:set>
                                      <p:cBhvr>
                                        <p:cTn id="41" dur="1" fill="hold">
                                          <p:stCondLst>
                                            <p:cond delay="0"/>
                                          </p:stCondLst>
                                        </p:cTn>
                                        <p:tgtEl>
                                          <p:spTgt spid="15"/>
                                        </p:tgtEl>
                                        <p:attrNameLst>
                                          <p:attrName>style.visibility</p:attrName>
                                        </p:attrNameLst>
                                      </p:cBhvr>
                                      <p:to>
                                        <p:strVal val="visible"/>
                                      </p:to>
                                    </p:set>
                                    <p:anim calcmode="lin" valueType="num">
                                      <p:cBhvr>
                                        <p:cTn id="42" dur="300" fill="hold"/>
                                        <p:tgtEl>
                                          <p:spTgt spid="15"/>
                                        </p:tgtEl>
                                        <p:attrNameLst>
                                          <p:attrName>ppt_w</p:attrName>
                                        </p:attrNameLst>
                                      </p:cBhvr>
                                      <p:tavLst>
                                        <p:tav tm="0">
                                          <p:val>
                                            <p:fltVal val="0"/>
                                          </p:val>
                                        </p:tav>
                                        <p:tav tm="100000">
                                          <p:val>
                                            <p:strVal val="#ppt_w"/>
                                          </p:val>
                                        </p:tav>
                                      </p:tavLst>
                                    </p:anim>
                                    <p:anim calcmode="lin" valueType="num">
                                      <p:cBhvr>
                                        <p:cTn id="43" dur="300" fill="hold"/>
                                        <p:tgtEl>
                                          <p:spTgt spid="15"/>
                                        </p:tgtEl>
                                        <p:attrNameLst>
                                          <p:attrName>ppt_h</p:attrName>
                                        </p:attrNameLst>
                                      </p:cBhvr>
                                      <p:tavLst>
                                        <p:tav tm="0">
                                          <p:val>
                                            <p:fltVal val="0"/>
                                          </p:val>
                                        </p:tav>
                                        <p:tav tm="100000">
                                          <p:val>
                                            <p:strVal val="#ppt_h"/>
                                          </p:val>
                                        </p:tav>
                                      </p:tavLst>
                                    </p:anim>
                                  </p:childTnLst>
                                </p:cTn>
                              </p:par>
                            </p:childTnLst>
                          </p:cTn>
                        </p:par>
                        <p:par>
                          <p:cTn id="44" fill="hold" nodeType="afterGroup">
                            <p:stCondLst>
                              <p:cond delay="2900"/>
                            </p:stCondLst>
                            <p:childTnLst>
                              <p:par>
                                <p:cTn id="45" presetID="10"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par>
                          <p:cTn id="48" fill="hold" nodeType="afterGroup">
                            <p:stCondLst>
                              <p:cond delay="3400"/>
                            </p:stCondLst>
                            <p:childTnLst>
                              <p:par>
                                <p:cTn id="49" presetID="10" presetClass="entr" presetSubtype="0"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2" presetClass="entr" presetSubtype="4" decel="58000"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1250" fill="hold"/>
                                        <p:tgtEl>
                                          <p:spTgt spid="21"/>
                                        </p:tgtEl>
                                        <p:attrNameLst>
                                          <p:attrName>ppt_x</p:attrName>
                                        </p:attrNameLst>
                                      </p:cBhvr>
                                      <p:tavLst>
                                        <p:tav tm="0">
                                          <p:val>
                                            <p:strVal val="#ppt_x"/>
                                          </p:val>
                                        </p:tav>
                                        <p:tav tm="100000">
                                          <p:val>
                                            <p:strVal val="#ppt_x"/>
                                          </p:val>
                                        </p:tav>
                                      </p:tavLst>
                                    </p:anim>
                                    <p:anim calcmode="lin" valueType="num">
                                      <p:cBhvr additive="base">
                                        <p:cTn id="55" dur="1250" fill="hold"/>
                                        <p:tgtEl>
                                          <p:spTgt spid="21"/>
                                        </p:tgtEl>
                                        <p:attrNameLst>
                                          <p:attrName>ppt_y</p:attrName>
                                        </p:attrNameLst>
                                      </p:cBhvr>
                                      <p:tavLst>
                                        <p:tav tm="0">
                                          <p:val>
                                            <p:strVal val="1+#ppt_h/2"/>
                                          </p:val>
                                        </p:tav>
                                        <p:tav tm="100000">
                                          <p:val>
                                            <p:strVal val="#ppt_y"/>
                                          </p:val>
                                        </p:tav>
                                      </p:tavLst>
                                    </p:anim>
                                  </p:childTnLst>
                                </p:cTn>
                              </p:par>
                              <p:par>
                                <p:cTn id="56" presetID="10" presetClass="entr" presetSubtype="0"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250"/>
                                        <p:tgtEl>
                                          <p:spTgt spid="21"/>
                                        </p:tgtEl>
                                      </p:cBhvr>
                                    </p:animEffect>
                                  </p:childTnLst>
                                </p:cTn>
                              </p:par>
                            </p:childTnLst>
                          </p:cTn>
                        </p:par>
                        <p:par>
                          <p:cTn id="59" fill="hold" nodeType="afterGroup">
                            <p:stCondLst>
                              <p:cond delay="4650"/>
                            </p:stCondLst>
                            <p:childTnLst>
                              <p:par>
                                <p:cTn id="60" presetID="23" presetClass="entr" presetSubtype="16" fill="hold" grpId="0" nodeType="afterEffect">
                                  <p:stCondLst>
                                    <p:cond delay="0"/>
                                  </p:stCondLst>
                                  <p:iterate type="lt">
                                    <p:tmPct val="10000"/>
                                  </p:iterate>
                                  <p:childTnLst>
                                    <p:set>
                                      <p:cBhvr>
                                        <p:cTn id="61" dur="1" fill="hold">
                                          <p:stCondLst>
                                            <p:cond delay="0"/>
                                          </p:stCondLst>
                                        </p:cTn>
                                        <p:tgtEl>
                                          <p:spTgt spid="12"/>
                                        </p:tgtEl>
                                        <p:attrNameLst>
                                          <p:attrName>style.visibility</p:attrName>
                                        </p:attrNameLst>
                                      </p:cBhvr>
                                      <p:to>
                                        <p:strVal val="visible"/>
                                      </p:to>
                                    </p:set>
                                    <p:anim calcmode="lin" valueType="num">
                                      <p:cBhvr>
                                        <p:cTn id="62" dur="250" fill="hold"/>
                                        <p:tgtEl>
                                          <p:spTgt spid="12"/>
                                        </p:tgtEl>
                                        <p:attrNameLst>
                                          <p:attrName>ppt_w</p:attrName>
                                        </p:attrNameLst>
                                      </p:cBhvr>
                                      <p:tavLst>
                                        <p:tav tm="0">
                                          <p:val>
                                            <p:fltVal val="0"/>
                                          </p:val>
                                        </p:tav>
                                        <p:tav tm="100000">
                                          <p:val>
                                            <p:strVal val="#ppt_w"/>
                                          </p:val>
                                        </p:tav>
                                      </p:tavLst>
                                    </p:anim>
                                    <p:anim calcmode="lin" valueType="num">
                                      <p:cBhvr>
                                        <p:cTn id="63" dur="250" fill="hold"/>
                                        <p:tgtEl>
                                          <p:spTgt spid="12"/>
                                        </p:tgtEl>
                                        <p:attrNameLst>
                                          <p:attrName>ppt_h</p:attrName>
                                        </p:attrNameLst>
                                      </p:cBhvr>
                                      <p:tavLst>
                                        <p:tav tm="0">
                                          <p:val>
                                            <p:fltVal val="0"/>
                                          </p:val>
                                        </p:tav>
                                        <p:tav tm="100000">
                                          <p:val>
                                            <p:strVal val="#ppt_h"/>
                                          </p:val>
                                        </p:tav>
                                      </p:tavLst>
                                    </p:anim>
                                  </p:childTnLst>
                                </p:cTn>
                              </p:par>
                            </p:childTnLst>
                          </p:cTn>
                        </p:par>
                        <p:par>
                          <p:cTn id="64" fill="hold" nodeType="afterGroup">
                            <p:stCondLst>
                              <p:cond delay="4900"/>
                            </p:stCondLst>
                            <p:childTnLst>
                              <p:par>
                                <p:cTn id="65" presetID="41" presetClass="entr" presetSubtype="0" fill="hold" nodeType="afterEffect">
                                  <p:stCondLst>
                                    <p:cond delay="0"/>
                                  </p:stCondLst>
                                  <p:iterate type="lt">
                                    <p:tmPct val="10000"/>
                                  </p:iterate>
                                  <p:childTnLst>
                                    <p:set>
                                      <p:cBhvr>
                                        <p:cTn id="66" dur="1" fill="hold">
                                          <p:stCondLst>
                                            <p:cond delay="0"/>
                                          </p:stCondLst>
                                        </p:cTn>
                                        <p:tgtEl>
                                          <p:spTgt spid="20"/>
                                        </p:tgtEl>
                                        <p:attrNameLst>
                                          <p:attrName>style.visibility</p:attrName>
                                        </p:attrNameLst>
                                      </p:cBhvr>
                                      <p:to>
                                        <p:strVal val="visible"/>
                                      </p:to>
                                    </p:set>
                                    <p:anim calcmode="lin" valueType="num">
                                      <p:cBhvr>
                                        <p:cTn id="67" dur="85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68" dur="850" fill="hold"/>
                                        <p:tgtEl>
                                          <p:spTgt spid="20"/>
                                        </p:tgtEl>
                                        <p:attrNameLst>
                                          <p:attrName>ppt_y</p:attrName>
                                        </p:attrNameLst>
                                      </p:cBhvr>
                                      <p:tavLst>
                                        <p:tav tm="0">
                                          <p:val>
                                            <p:strVal val="#ppt_y"/>
                                          </p:val>
                                        </p:tav>
                                        <p:tav tm="100000">
                                          <p:val>
                                            <p:strVal val="#ppt_y"/>
                                          </p:val>
                                        </p:tav>
                                      </p:tavLst>
                                    </p:anim>
                                    <p:anim calcmode="lin" valueType="num">
                                      <p:cBhvr>
                                        <p:cTn id="69" dur="85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70" dur="85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71" dur="850" tmFilter="0,0; .5, 1; 1, 1"/>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1" grpId="0" animBg="1"/>
      <p:bldP spid="12" grpId="0"/>
      <p:bldP spid="13" grpId="0"/>
      <p:bldP spid="14" grpId="0"/>
      <p:bldP spid="15" grpId="0"/>
      <p:bldP spid="19" grpId="0" animBg="1"/>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8" name="TextBox 17"/>
          <p:cNvSpPr txBox="1"/>
          <p:nvPr/>
        </p:nvSpPr>
        <p:spPr>
          <a:xfrm>
            <a:off x="4750661" y="375841"/>
            <a:ext cx="2695813" cy="584775"/>
          </a:xfrm>
          <a:prstGeom prst="rect">
            <a:avLst/>
          </a:prstGeom>
          <a:noFill/>
        </p:spPr>
        <p:txBody>
          <a:bodyPr wrap="square" rtlCol="0">
            <a:spAutoFit/>
          </a:bodyPr>
          <a:lstStyle/>
          <a:p>
            <a:pPr algn="ctr"/>
            <a:r>
              <a:rPr lang="zh-CN" altLang="en-US" sz="3200" b="1" smtClean="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产品展示</a:t>
            </a:r>
            <a:endParaRPr lang="zh-CN" altLang="en-US" sz="3200" b="1">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1463" y="1232667"/>
            <a:ext cx="1584176" cy="1580340"/>
          </a:xfrm>
          <a:prstGeom prst="rect">
            <a:avLst/>
          </a:prstGeom>
        </p:spPr>
      </p:pic>
      <p:pic>
        <p:nvPicPr>
          <p:cNvPr id="1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8559" y="3708177"/>
            <a:ext cx="1584176" cy="1580340"/>
          </a:xfrm>
          <a:prstGeom prst="rect">
            <a:avLst/>
          </a:prstGeom>
        </p:spPr>
      </p:pic>
      <p:pic>
        <p:nvPicPr>
          <p:cNvPr id="20"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3111" y="2719526"/>
            <a:ext cx="1584176" cy="1580340"/>
          </a:xfrm>
          <a:prstGeom prst="rect">
            <a:avLst/>
          </a:prstGeom>
        </p:spPr>
      </p:pic>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7287" y="1877077"/>
            <a:ext cx="1584176" cy="1584176"/>
          </a:xfrm>
          <a:prstGeom prst="rect">
            <a:avLst/>
          </a:prstGeom>
        </p:spPr>
      </p:pic>
      <p:pic>
        <p:nvPicPr>
          <p:cNvPr id="24" name="图片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2659" y="1426869"/>
            <a:ext cx="1940903" cy="1292657"/>
          </a:xfrm>
          <a:prstGeom prst="rect">
            <a:avLst/>
          </a:prstGeom>
        </p:spPr>
      </p:pic>
      <p:sp>
        <p:nvSpPr>
          <p:cNvPr id="25" name="TextBox 84"/>
          <p:cNvSpPr txBox="1">
            <a:spLocks noChangeArrowheads="1"/>
          </p:cNvSpPr>
          <p:nvPr/>
        </p:nvSpPr>
        <p:spPr bwMode="auto">
          <a:xfrm>
            <a:off x="770583" y="3170910"/>
            <a:ext cx="4608512" cy="241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20000"/>
              </a:lnSpc>
            </a:pP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这里输入产品形式的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a:t>
            </a:r>
            <a:endPar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lnSpc>
                <a:spcPct val="120000"/>
              </a:lnSpc>
            </a:pPr>
            <a:endParaRPr lang="en-US" altLang="zh-CN"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lnSpc>
                <a:spcPct val="120000"/>
              </a:lnSpc>
            </a:pP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7" name="图片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95069" y="4498347"/>
            <a:ext cx="1453896" cy="1091184"/>
          </a:xfrm>
          <a:prstGeom prst="rect">
            <a:avLst/>
          </a:prstGeom>
        </p:spPr>
      </p:pic>
      <p:sp>
        <p:nvSpPr>
          <p:cNvPr id="10" name="Text Box 134"/>
          <p:cNvSpPr txBox="1">
            <a:spLocks noChangeArrowheads="1"/>
          </p:cNvSpPr>
          <p:nvPr/>
        </p:nvSpPr>
        <p:spPr bwMode="auto">
          <a:xfrm>
            <a:off x="10851703" y="7174210"/>
            <a:ext cx="1136920" cy="276999"/>
          </a:xfrm>
          <a:prstGeom prst="rect">
            <a:avLst/>
          </a:prstGeom>
          <a:noFill/>
          <a:ln w="9525">
            <a:noFill/>
            <a:miter lim="800000"/>
          </a:ln>
        </p:spPr>
        <p:txBody>
          <a:bodyPr wrap="square">
            <a:spAutoFit/>
          </a:bodyPr>
          <a:lstStyle/>
          <a:p>
            <a:pPr algn="ctr">
              <a:spcBef>
                <a:spcPct val="50000"/>
              </a:spcBef>
            </a:pPr>
            <a:r>
              <a:rPr lang="zh-CN" altLang="en-US" sz="1200" smtClean="0">
                <a:solidFill>
                  <a:srgbClr val="FFFFFF">
                    <a:lumMod val="50000"/>
                  </a:srgbClr>
                </a:solidFill>
                <a:latin typeface="微软雅黑" panose="020b0503020204020204" pitchFamily="34" charset="-122"/>
                <a:ea typeface="微软雅黑" panose="020b0503020204020204" pitchFamily="34" charset="-122"/>
              </a:rPr>
              <a:t>延迟付</a:t>
            </a:r>
            <a:endParaRPr lang="zh-CN" altLang="en-US" sz="1200">
              <a:solidFill>
                <a:srgbClr val="FFFFFF">
                  <a:lumMod val="50000"/>
                </a:srgb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25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50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75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nodeType="withEffect">
                                  <p:stCondLst>
                                    <p:cond delay="10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par>
                          <p:cTn id="29" fill="hold" nodeType="afterGroup">
                            <p:stCondLst>
                              <p:cond delay="2500"/>
                            </p:stCondLst>
                            <p:childTnLst>
                              <p:par>
                                <p:cTn id="30" presetID="23" presetClass="entr" presetSubtype="16" fill="hold" grpId="0" nodeType="afterEffect">
                                  <p:stCondLst>
                                    <p:cond delay="0"/>
                                  </p:stCondLst>
                                  <p:iterate type="lt">
                                    <p:tmPct val="10000"/>
                                  </p:iterate>
                                  <p:childTnLst>
                                    <p:set>
                                      <p:cBhvr>
                                        <p:cTn id="31" dur="1" fill="hold">
                                          <p:stCondLst>
                                            <p:cond delay="0"/>
                                          </p:stCondLst>
                                        </p:cTn>
                                        <p:tgtEl>
                                          <p:spTgt spid="25"/>
                                        </p:tgtEl>
                                        <p:attrNameLst>
                                          <p:attrName>style.visibility</p:attrName>
                                        </p:attrNameLst>
                                      </p:cBhvr>
                                      <p:to>
                                        <p:strVal val="visible"/>
                                      </p:to>
                                    </p:set>
                                    <p:anim calcmode="lin" valueType="num">
                                      <p:cBhvr>
                                        <p:cTn id="32" dur="250" fill="hold"/>
                                        <p:tgtEl>
                                          <p:spTgt spid="25"/>
                                        </p:tgtEl>
                                        <p:attrNameLst>
                                          <p:attrName>ppt_w</p:attrName>
                                        </p:attrNameLst>
                                      </p:cBhvr>
                                      <p:tavLst>
                                        <p:tav tm="0">
                                          <p:val>
                                            <p:fltVal val="0"/>
                                          </p:val>
                                        </p:tav>
                                        <p:tav tm="100000">
                                          <p:val>
                                            <p:strVal val="#ppt_w"/>
                                          </p:val>
                                        </p:tav>
                                      </p:tavLst>
                                    </p:anim>
                                    <p:anim calcmode="lin" valueType="num">
                                      <p:cBhvr>
                                        <p:cTn id="33" dur="250" fill="hold"/>
                                        <p:tgtEl>
                                          <p:spTgt spid="25"/>
                                        </p:tgtEl>
                                        <p:attrNameLst>
                                          <p:attrName>ppt_h</p:attrName>
                                        </p:attrNameLst>
                                      </p:cBhvr>
                                      <p:tavLst>
                                        <p:tav tm="0">
                                          <p:val>
                                            <p:fltVal val="0"/>
                                          </p:val>
                                        </p:tav>
                                        <p:tav tm="100000">
                                          <p:val>
                                            <p:strVal val="#ppt_h"/>
                                          </p:val>
                                        </p:tav>
                                      </p:tavLst>
                                    </p:anim>
                                  </p:childTnLst>
                                </p:cTn>
                              </p:par>
                            </p:childTnLst>
                          </p:cTn>
                        </p:par>
                        <p:par>
                          <p:cTn id="34" fill="hold" nodeType="afterGroup">
                            <p:stCondLst>
                              <p:cond delay="2750"/>
                            </p:stCondLst>
                            <p:childTnLst>
                              <p:par>
                                <p:cTn id="35" presetID="41" presetClass="entr" presetSubtype="0" fill="hold" nodeType="afterEffect">
                                  <p:stCondLst>
                                    <p:cond delay="0"/>
                                  </p:stCondLst>
                                  <p:iterate type="lt">
                                    <p:tmPct val="10000"/>
                                  </p:iterate>
                                  <p:childTnLst>
                                    <p:set>
                                      <p:cBhvr>
                                        <p:cTn id="36" dur="1" fill="hold">
                                          <p:stCondLst>
                                            <p:cond delay="0"/>
                                          </p:stCondLst>
                                        </p:cTn>
                                        <p:tgtEl>
                                          <p:spTgt spid="10"/>
                                        </p:tgtEl>
                                        <p:attrNameLst>
                                          <p:attrName>style.visibility</p:attrName>
                                        </p:attrNameLst>
                                      </p:cBhvr>
                                      <p:to>
                                        <p:strVal val="visible"/>
                                      </p:to>
                                    </p:set>
                                    <p:anim calcmode="lin" valueType="num">
                                      <p:cBhvr>
                                        <p:cTn id="37" dur="85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8" dur="850" fill="hold"/>
                                        <p:tgtEl>
                                          <p:spTgt spid="10"/>
                                        </p:tgtEl>
                                        <p:attrNameLst>
                                          <p:attrName>ppt_y</p:attrName>
                                        </p:attrNameLst>
                                      </p:cBhvr>
                                      <p:tavLst>
                                        <p:tav tm="0">
                                          <p:val>
                                            <p:strVal val="#ppt_y"/>
                                          </p:val>
                                        </p:tav>
                                        <p:tav tm="100000">
                                          <p:val>
                                            <p:strVal val="#ppt_y"/>
                                          </p:val>
                                        </p:tav>
                                      </p:tavLst>
                                    </p:anim>
                                    <p:anim calcmode="lin" valueType="num">
                                      <p:cBhvr>
                                        <p:cTn id="39" dur="85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40" dur="85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41" dur="85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 name="TextBox 4"/>
          <p:cNvSpPr txBox="1"/>
          <p:nvPr/>
        </p:nvSpPr>
        <p:spPr>
          <a:xfrm>
            <a:off x="4587054" y="540763"/>
            <a:ext cx="3639788" cy="584775"/>
          </a:xfrm>
          <a:prstGeom prst="rect">
            <a:avLst/>
          </a:prstGeom>
          <a:noFill/>
        </p:spPr>
        <p:txBody>
          <a:bodyPr wrap="square" rtlCol="0">
            <a:spAutoFit/>
          </a:bodyPr>
          <a:lstStyle/>
          <a:p>
            <a:pPr algn="ctr"/>
            <a:r>
              <a:rPr lang="zh-CN" altLang="en-US" sz="3200" b="1" smtClean="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网络营销</a:t>
            </a:r>
            <a:r>
              <a:rPr lang="zh-CN" altLang="en-US" sz="3200" b="1">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方式</a:t>
            </a:r>
            <a:endParaRPr lang="zh-CN" altLang="en-US" sz="3200" b="1">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8" name="组合 7"/>
          <p:cNvGrpSpPr/>
          <p:nvPr/>
        </p:nvGrpSpPr>
        <p:grpSpPr>
          <a:xfrm rot="10800000">
            <a:off x="3839269" y="2997746"/>
            <a:ext cx="5681121" cy="1885721"/>
            <a:chOff x="5442286" y="2197287"/>
            <a:chExt cx="5681121" cy="1885721"/>
          </a:xfrm>
        </p:grpSpPr>
        <p:sp>
          <p:nvSpPr>
            <p:cNvPr id="9" name="矩形 53"/>
            <p:cNvSpPr/>
            <p:nvPr/>
          </p:nvSpPr>
          <p:spPr bwMode="auto">
            <a:xfrm>
              <a:off x="6374933" y="3262668"/>
              <a:ext cx="4748474" cy="820340"/>
            </a:xfrm>
            <a:custGeom>
              <a:gdLst>
                <a:gd name="connsiteX0" fmla="*/ 0 w 4748474"/>
                <a:gd name="connsiteY0" fmla="*/ 0 h 820340"/>
                <a:gd name="connsiteX1" fmla="*/ 4124531 w 4748474"/>
                <a:gd name="connsiteY1" fmla="*/ 0 h 820340"/>
                <a:gd name="connsiteX2" fmla="*/ 4748474 w 4748474"/>
                <a:gd name="connsiteY2" fmla="*/ 820340 h 820340"/>
                <a:gd name="connsiteX3" fmla="*/ 0 w 4748474"/>
                <a:gd name="connsiteY3" fmla="*/ 820340 h 820340"/>
                <a:gd name="connsiteX4" fmla="*/ 0 w 4748474"/>
                <a:gd name="connsiteY4" fmla="*/ 0 h 820340"/>
              </a:gdLst>
              <a:cxnLst>
                <a:cxn ang="0">
                  <a:pos x="connsiteX0" y="connsiteY0"/>
                </a:cxn>
                <a:cxn ang="0">
                  <a:pos x="connsiteX1" y="connsiteY1"/>
                </a:cxn>
                <a:cxn ang="0">
                  <a:pos x="connsiteX2" y="connsiteY2"/>
                </a:cxn>
                <a:cxn ang="0">
                  <a:pos x="connsiteX3" y="connsiteY3"/>
                </a:cxn>
                <a:cxn ang="0">
                  <a:pos x="connsiteX4" y="connsiteY4"/>
                </a:cxn>
              </a:cxnLst>
              <a:rect l="l" t="t" r="r" b="b"/>
              <a:pathLst>
                <a:path w="4748474" h="820340">
                  <a:moveTo>
                    <a:pt x="0" y="0"/>
                  </a:moveTo>
                  <a:lnTo>
                    <a:pt x="4124531" y="0"/>
                  </a:lnTo>
                  <a:lnTo>
                    <a:pt x="4748474" y="820340"/>
                  </a:lnTo>
                  <a:lnTo>
                    <a:pt x="0" y="820340"/>
                  </a:lnTo>
                  <a:lnTo>
                    <a:pt x="0" y="0"/>
                  </a:lnTo>
                  <a:close/>
                </a:path>
              </a:pathLst>
            </a:custGeom>
            <a:noFill/>
            <a:ln w="190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lstStyle/>
            <a:p>
              <a:pPr defTabSz="914400" fontAlgn="base">
                <a:spcBef>
                  <a:spcPct val="0"/>
                </a:spcBef>
                <a:spcAft>
                  <a:spcPct val="0"/>
                </a:spcAft>
                <a:buFont typeface="Arial" panose="020b0604020202020204" pitchFamily="34" charset="0"/>
                <a:buNone/>
              </a:pPr>
              <a:endParaRPr lang="zh-CN" altLang="en-US" sz="1800" smtClean="0">
                <a:solidFill>
                  <a:srgbClr val="F2F2F2"/>
                </a:solidFill>
                <a:latin typeface="微软雅黑" panose="020b0503020204020204" pitchFamily="34" charset="-122"/>
                <a:ea typeface="微软雅黑" panose="020b0503020204020204" pitchFamily="34" charset="-122"/>
              </a:endParaRPr>
            </a:p>
          </p:txBody>
        </p:sp>
        <p:sp>
          <p:nvSpPr>
            <p:cNvPr id="10" name="Freeform 5"/>
            <p:cNvSpPr/>
            <p:nvPr/>
          </p:nvSpPr>
          <p:spPr bwMode="auto">
            <a:xfrm rot="3033017" flipH="1" flipV="1">
              <a:off x="5490135" y="2560765"/>
              <a:ext cx="1602298" cy="1105820"/>
            </a:xfrm>
            <a:custGeom>
              <a:gdLst>
                <a:gd name="T0" fmla="*/ 1933 w 2191"/>
                <a:gd name="T1" fmla="*/ 0 h 750"/>
                <a:gd name="T2" fmla="*/ 0 w 2191"/>
                <a:gd name="T3" fmla="*/ 0 h 750"/>
                <a:gd name="T4" fmla="*/ 0 w 2191"/>
                <a:gd name="T5" fmla="*/ 750 h 750"/>
                <a:gd name="T6" fmla="*/ 1933 w 2191"/>
                <a:gd name="T7" fmla="*/ 750 h 750"/>
                <a:gd name="T8" fmla="*/ 2191 w 2191"/>
                <a:gd name="T9" fmla="*/ 376 h 750"/>
                <a:gd name="T10" fmla="*/ 1933 w 2191"/>
                <a:gd name="T11" fmla="*/ 0 h 750"/>
              </a:gdLst>
              <a:cxnLst>
                <a:cxn ang="0">
                  <a:pos x="T0" y="T1"/>
                </a:cxn>
                <a:cxn ang="0">
                  <a:pos x="T2" y="T3"/>
                </a:cxn>
                <a:cxn ang="0">
                  <a:pos x="T4" y="T5"/>
                </a:cxn>
                <a:cxn ang="0">
                  <a:pos x="T6" y="T7"/>
                </a:cxn>
                <a:cxn ang="0">
                  <a:pos x="T8" y="T9"/>
                </a:cxn>
                <a:cxn ang="0">
                  <a:pos x="T10" y="T11"/>
                </a:cxn>
              </a:cxnLst>
              <a:rect l="0" t="0" r="r" b="b"/>
              <a:pathLst>
                <a:path w="2191" h="750">
                  <a:moveTo>
                    <a:pt x="1933" y="0"/>
                  </a:moveTo>
                  <a:lnTo>
                    <a:pt x="0" y="0"/>
                  </a:lnTo>
                  <a:lnTo>
                    <a:pt x="0" y="750"/>
                  </a:lnTo>
                  <a:lnTo>
                    <a:pt x="1933" y="750"/>
                  </a:lnTo>
                  <a:lnTo>
                    <a:pt x="2191" y="376"/>
                  </a:lnTo>
                  <a:lnTo>
                    <a:pt x="1933" y="0"/>
                  </a:lnTo>
                  <a:close/>
                </a:path>
              </a:pathLst>
            </a:custGeom>
            <a:noFill/>
            <a:ln>
              <a:noFill/>
            </a:ln>
          </p:spPr>
          <p:txBody>
            <a:bodyPr vert="horz" wrap="square" lIns="68580" tIns="34290" rIns="68580" bIns="34290" numCol="1" anchor="t" anchorCtr="0" compatLnSpc="1"/>
            <a:lstStyle/>
            <a:p>
              <a:pPr defTabSz="914400">
                <a:defRPr/>
              </a:pPr>
              <a:endParaRPr lang="id-ID" sz="1350" kern="0" smtClean="0">
                <a:solidFill>
                  <a:srgbClr val="F2F2F2"/>
                </a:solidFill>
                <a:latin typeface="微软雅黑" panose="020b0503020204020204" pitchFamily="34" charset="-122"/>
                <a:ea typeface="微软雅黑" panose="020b0503020204020204" pitchFamily="34" charset="-122"/>
              </a:endParaRPr>
            </a:p>
          </p:txBody>
        </p:sp>
        <p:sp>
          <p:nvSpPr>
            <p:cNvPr id="11" name="Oval 18"/>
            <p:cNvSpPr/>
            <p:nvPr/>
          </p:nvSpPr>
          <p:spPr>
            <a:xfrm rot="21118088">
              <a:off x="5442286" y="2197287"/>
              <a:ext cx="1028136" cy="1028136"/>
            </a:xfrm>
            <a:prstGeom prst="ellipse">
              <a:avLst/>
            </a:prstGeom>
            <a:solidFill>
              <a:srgbClr val="475770"/>
            </a:solidFill>
            <a:ln w="88900" cap="flat" cmpd="sng" algn="ctr">
              <a:noFill/>
              <a:prstDash val="solid"/>
              <a:miter lim="800000"/>
            </a:ln>
            <a:effectLst/>
          </p:spPr>
          <p:txBody>
            <a:bodyPr rtlCol="0" anchor="ctr"/>
            <a:lstStyle/>
            <a:p>
              <a:pPr algn="ctr" defTabSz="914400">
                <a:defRPr/>
              </a:pPr>
              <a:endParaRPr lang="id-ID" sz="1800" kern="0" smtClean="0">
                <a:solidFill>
                  <a:srgbClr val="F2F2F2"/>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704498" y="4293890"/>
            <a:ext cx="6059375" cy="1852749"/>
            <a:chOff x="3063342" y="4014583"/>
            <a:chExt cx="6059375" cy="1852749"/>
          </a:xfrm>
        </p:grpSpPr>
        <p:sp>
          <p:nvSpPr>
            <p:cNvPr id="13" name="矩形 1"/>
            <p:cNvSpPr/>
            <p:nvPr/>
          </p:nvSpPr>
          <p:spPr bwMode="auto">
            <a:xfrm>
              <a:off x="4158264" y="5010225"/>
              <a:ext cx="4964453" cy="857107"/>
            </a:xfrm>
            <a:custGeom>
              <a:gdLst>
                <a:gd name="connsiteX0" fmla="*/ 0 w 4964453"/>
                <a:gd name="connsiteY0" fmla="*/ 10758 h 857107"/>
                <a:gd name="connsiteX1" fmla="*/ 4275963 w 4964453"/>
                <a:gd name="connsiteY1" fmla="*/ 0 h 857107"/>
                <a:gd name="connsiteX2" fmla="*/ 4964453 w 4964453"/>
                <a:gd name="connsiteY2" fmla="*/ 857107 h 857107"/>
                <a:gd name="connsiteX3" fmla="*/ 0 w 4964453"/>
                <a:gd name="connsiteY3" fmla="*/ 857107 h 857107"/>
                <a:gd name="connsiteX4" fmla="*/ 0 w 4964453"/>
                <a:gd name="connsiteY4" fmla="*/ 10758 h 857107"/>
              </a:gdLst>
              <a:cxnLst>
                <a:cxn ang="0">
                  <a:pos x="connsiteX0" y="connsiteY0"/>
                </a:cxn>
                <a:cxn ang="0">
                  <a:pos x="connsiteX1" y="connsiteY1"/>
                </a:cxn>
                <a:cxn ang="0">
                  <a:pos x="connsiteX2" y="connsiteY2"/>
                </a:cxn>
                <a:cxn ang="0">
                  <a:pos x="connsiteX3" y="connsiteY3"/>
                </a:cxn>
                <a:cxn ang="0">
                  <a:pos x="connsiteX4" y="connsiteY4"/>
                </a:cxn>
              </a:cxnLst>
              <a:rect l="l" t="t" r="r" b="b"/>
              <a:pathLst>
                <a:path w="4964453" h="857106">
                  <a:moveTo>
                    <a:pt x="0" y="10758"/>
                  </a:moveTo>
                  <a:lnTo>
                    <a:pt x="4275963" y="0"/>
                  </a:lnTo>
                  <a:lnTo>
                    <a:pt x="4964453" y="857107"/>
                  </a:lnTo>
                  <a:lnTo>
                    <a:pt x="0" y="857107"/>
                  </a:lnTo>
                  <a:lnTo>
                    <a:pt x="0" y="10758"/>
                  </a:lnTo>
                  <a:close/>
                </a:path>
              </a:pathLst>
            </a:custGeom>
            <a:noFill/>
            <a:ln w="190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lstStyle/>
            <a:p>
              <a:pPr defTabSz="914400" fontAlgn="base">
                <a:spcBef>
                  <a:spcPct val="0"/>
                </a:spcBef>
                <a:spcAft>
                  <a:spcPct val="0"/>
                </a:spcAft>
                <a:buFont typeface="Arial" panose="020b0604020202020204" pitchFamily="34" charset="0"/>
                <a:buNone/>
              </a:pPr>
              <a:endParaRPr lang="zh-CN" altLang="en-US" sz="1800" smtClean="0">
                <a:solidFill>
                  <a:srgbClr val="F2F2F2"/>
                </a:solidFill>
                <a:latin typeface="微软雅黑" panose="020b0503020204020204" pitchFamily="34" charset="-122"/>
                <a:ea typeface="微软雅黑" panose="020b0503020204020204" pitchFamily="34" charset="-122"/>
              </a:endParaRPr>
            </a:p>
          </p:txBody>
        </p:sp>
        <p:sp>
          <p:nvSpPr>
            <p:cNvPr id="14" name="Freeform 5"/>
            <p:cNvSpPr/>
            <p:nvPr/>
          </p:nvSpPr>
          <p:spPr bwMode="auto">
            <a:xfrm rot="2641675" flipH="1" flipV="1">
              <a:off x="3174260" y="4355248"/>
              <a:ext cx="1602297" cy="1111432"/>
            </a:xfrm>
            <a:custGeom>
              <a:gdLst>
                <a:gd name="T0" fmla="*/ 1933 w 2191"/>
                <a:gd name="T1" fmla="*/ 0 h 750"/>
                <a:gd name="T2" fmla="*/ 0 w 2191"/>
                <a:gd name="T3" fmla="*/ 0 h 750"/>
                <a:gd name="T4" fmla="*/ 0 w 2191"/>
                <a:gd name="T5" fmla="*/ 750 h 750"/>
                <a:gd name="T6" fmla="*/ 1933 w 2191"/>
                <a:gd name="T7" fmla="*/ 750 h 750"/>
                <a:gd name="T8" fmla="*/ 2191 w 2191"/>
                <a:gd name="T9" fmla="*/ 376 h 750"/>
                <a:gd name="T10" fmla="*/ 1933 w 2191"/>
                <a:gd name="T11" fmla="*/ 0 h 750"/>
              </a:gdLst>
              <a:cxnLst>
                <a:cxn ang="0">
                  <a:pos x="T0" y="T1"/>
                </a:cxn>
                <a:cxn ang="0">
                  <a:pos x="T2" y="T3"/>
                </a:cxn>
                <a:cxn ang="0">
                  <a:pos x="T4" y="T5"/>
                </a:cxn>
                <a:cxn ang="0">
                  <a:pos x="T6" y="T7"/>
                </a:cxn>
                <a:cxn ang="0">
                  <a:pos x="T8" y="T9"/>
                </a:cxn>
                <a:cxn ang="0">
                  <a:pos x="T10" y="T11"/>
                </a:cxn>
              </a:cxnLst>
              <a:rect l="0" t="0" r="r" b="b"/>
              <a:pathLst>
                <a:path w="2191" h="750">
                  <a:moveTo>
                    <a:pt x="1933" y="0"/>
                  </a:moveTo>
                  <a:lnTo>
                    <a:pt x="0" y="0"/>
                  </a:lnTo>
                  <a:lnTo>
                    <a:pt x="0" y="750"/>
                  </a:lnTo>
                  <a:lnTo>
                    <a:pt x="1933" y="750"/>
                  </a:lnTo>
                  <a:lnTo>
                    <a:pt x="2191" y="376"/>
                  </a:lnTo>
                  <a:lnTo>
                    <a:pt x="1933" y="0"/>
                  </a:lnTo>
                  <a:close/>
                </a:path>
              </a:pathLst>
            </a:custGeom>
            <a:noFill/>
            <a:ln>
              <a:noFill/>
            </a:ln>
          </p:spPr>
          <p:txBody>
            <a:bodyPr vert="horz" wrap="square" lIns="68580" tIns="34290" rIns="68580" bIns="34290" numCol="1" anchor="t" anchorCtr="0" compatLnSpc="1"/>
            <a:lstStyle/>
            <a:p>
              <a:pPr defTabSz="914400">
                <a:defRPr/>
              </a:pPr>
              <a:endParaRPr lang="id-ID" sz="1350" kern="0" smtClean="0">
                <a:solidFill>
                  <a:srgbClr val="F2F2F2"/>
                </a:solidFill>
                <a:latin typeface="微软雅黑" panose="020b0503020204020204" pitchFamily="34" charset="-122"/>
                <a:ea typeface="微软雅黑" panose="020b0503020204020204" pitchFamily="34" charset="-122"/>
              </a:endParaRPr>
            </a:p>
          </p:txBody>
        </p:sp>
        <p:sp>
          <p:nvSpPr>
            <p:cNvPr id="15" name="Oval 36"/>
            <p:cNvSpPr/>
            <p:nvPr/>
          </p:nvSpPr>
          <p:spPr>
            <a:xfrm rot="21118088">
              <a:off x="3063342" y="4014583"/>
              <a:ext cx="1028136" cy="1028136"/>
            </a:xfrm>
            <a:prstGeom prst="ellipse">
              <a:avLst/>
            </a:prstGeom>
            <a:solidFill>
              <a:srgbClr val="475770"/>
            </a:solidFill>
            <a:ln w="88900" cap="flat" cmpd="sng" algn="ctr">
              <a:noFill/>
              <a:prstDash val="solid"/>
              <a:miter lim="800000"/>
            </a:ln>
            <a:effectLst/>
          </p:spPr>
          <p:txBody>
            <a:bodyPr rtlCol="0" anchor="ctr"/>
            <a:lstStyle/>
            <a:p>
              <a:pPr algn="ctr" defTabSz="914400">
                <a:defRPr/>
              </a:pPr>
              <a:endParaRPr lang="id-ID" sz="1800" kern="0" smtClean="0">
                <a:solidFill>
                  <a:srgbClr val="F2F2F2"/>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2155190" y="3086986"/>
            <a:ext cx="5865348" cy="1870678"/>
            <a:chOff x="4268356" y="3096517"/>
            <a:chExt cx="5865348" cy="1870678"/>
          </a:xfrm>
        </p:grpSpPr>
        <p:sp>
          <p:nvSpPr>
            <p:cNvPr id="17" name="Freeform 5"/>
            <p:cNvSpPr/>
            <p:nvPr/>
          </p:nvSpPr>
          <p:spPr bwMode="auto">
            <a:xfrm rot="2835143" flipH="1" flipV="1">
              <a:off x="4343210" y="3459163"/>
              <a:ext cx="1602297" cy="1095692"/>
            </a:xfrm>
            <a:custGeom>
              <a:gdLst>
                <a:gd name="T0" fmla="*/ 1933 w 2191"/>
                <a:gd name="T1" fmla="*/ 0 h 750"/>
                <a:gd name="T2" fmla="*/ 0 w 2191"/>
                <a:gd name="T3" fmla="*/ 0 h 750"/>
                <a:gd name="T4" fmla="*/ 0 w 2191"/>
                <a:gd name="T5" fmla="*/ 750 h 750"/>
                <a:gd name="T6" fmla="*/ 1933 w 2191"/>
                <a:gd name="T7" fmla="*/ 750 h 750"/>
                <a:gd name="T8" fmla="*/ 2191 w 2191"/>
                <a:gd name="T9" fmla="*/ 376 h 750"/>
                <a:gd name="T10" fmla="*/ 1933 w 2191"/>
                <a:gd name="T11" fmla="*/ 0 h 750"/>
              </a:gdLst>
              <a:cxnLst>
                <a:cxn ang="0">
                  <a:pos x="T0" y="T1"/>
                </a:cxn>
                <a:cxn ang="0">
                  <a:pos x="T2" y="T3"/>
                </a:cxn>
                <a:cxn ang="0">
                  <a:pos x="T4" y="T5"/>
                </a:cxn>
                <a:cxn ang="0">
                  <a:pos x="T6" y="T7"/>
                </a:cxn>
                <a:cxn ang="0">
                  <a:pos x="T8" y="T9"/>
                </a:cxn>
                <a:cxn ang="0">
                  <a:pos x="T10" y="T11"/>
                </a:cxn>
              </a:cxnLst>
              <a:rect l="0" t="0" r="r" b="b"/>
              <a:pathLst>
                <a:path w="2191" h="750">
                  <a:moveTo>
                    <a:pt x="1933" y="0"/>
                  </a:moveTo>
                  <a:lnTo>
                    <a:pt x="0" y="0"/>
                  </a:lnTo>
                  <a:lnTo>
                    <a:pt x="0" y="750"/>
                  </a:lnTo>
                  <a:lnTo>
                    <a:pt x="1933" y="750"/>
                  </a:lnTo>
                  <a:lnTo>
                    <a:pt x="2191" y="376"/>
                  </a:lnTo>
                  <a:lnTo>
                    <a:pt x="1933" y="0"/>
                  </a:lnTo>
                  <a:close/>
                </a:path>
              </a:pathLst>
            </a:custGeom>
            <a:noFill/>
            <a:ln>
              <a:noFill/>
            </a:ln>
          </p:spPr>
          <p:txBody>
            <a:bodyPr vert="horz" wrap="square" lIns="68580" tIns="34290" rIns="68580" bIns="34290" numCol="1" anchor="t" anchorCtr="0" compatLnSpc="1"/>
            <a:lstStyle/>
            <a:p>
              <a:pPr defTabSz="914400">
                <a:defRPr/>
              </a:pPr>
              <a:endParaRPr lang="id-ID" sz="1350" kern="0" smtClean="0">
                <a:solidFill>
                  <a:srgbClr val="F2F2F2"/>
                </a:solidFill>
                <a:latin typeface="微软雅黑" panose="020b0503020204020204" pitchFamily="34" charset="-122"/>
                <a:ea typeface="微软雅黑" panose="020b0503020204020204" pitchFamily="34" charset="-122"/>
              </a:endParaRPr>
            </a:p>
          </p:txBody>
        </p:sp>
        <p:sp>
          <p:nvSpPr>
            <p:cNvPr id="18" name="Oval 27"/>
            <p:cNvSpPr/>
            <p:nvPr/>
          </p:nvSpPr>
          <p:spPr>
            <a:xfrm rot="21118088">
              <a:off x="4268356" y="3096517"/>
              <a:ext cx="1028136" cy="1028136"/>
            </a:xfrm>
            <a:prstGeom prst="ellipse">
              <a:avLst/>
            </a:prstGeom>
            <a:noFill/>
            <a:ln w="88900" cap="flat" cmpd="sng" algn="ctr">
              <a:solidFill>
                <a:schemeClr val="accent2"/>
              </a:solidFill>
              <a:prstDash val="solid"/>
              <a:miter lim="800000"/>
            </a:ln>
            <a:effectLst/>
          </p:spPr>
          <p:txBody>
            <a:bodyPr rtlCol="0" anchor="ctr"/>
            <a:lstStyle/>
            <a:p>
              <a:pPr algn="ctr" defTabSz="914400">
                <a:defRPr/>
              </a:pPr>
              <a:endParaRPr lang="id-ID" sz="1800" kern="0" smtClean="0">
                <a:solidFill>
                  <a:srgbClr val="F2F2F2"/>
                </a:solidFill>
                <a:latin typeface="微软雅黑" panose="020b0503020204020204" pitchFamily="34" charset="-122"/>
                <a:ea typeface="微软雅黑" panose="020b0503020204020204" pitchFamily="34" charset="-122"/>
              </a:endParaRPr>
            </a:p>
          </p:txBody>
        </p:sp>
        <p:sp>
          <p:nvSpPr>
            <p:cNvPr id="19" name="矩形 52"/>
            <p:cNvSpPr/>
            <p:nvPr/>
          </p:nvSpPr>
          <p:spPr bwMode="auto">
            <a:xfrm>
              <a:off x="5304260" y="4149630"/>
              <a:ext cx="4829444" cy="817565"/>
            </a:xfrm>
            <a:custGeom>
              <a:gdLst>
                <a:gd name="connsiteX0" fmla="*/ 0 w 4829444"/>
                <a:gd name="connsiteY0" fmla="*/ 0 h 817565"/>
                <a:gd name="connsiteX1" fmla="*/ 4205500 w 4829444"/>
                <a:gd name="connsiteY1" fmla="*/ 0 h 817565"/>
                <a:gd name="connsiteX2" fmla="*/ 4829444 w 4829444"/>
                <a:gd name="connsiteY2" fmla="*/ 817565 h 817565"/>
                <a:gd name="connsiteX3" fmla="*/ 0 w 4829444"/>
                <a:gd name="connsiteY3" fmla="*/ 817565 h 817565"/>
                <a:gd name="connsiteX4" fmla="*/ 0 w 4829444"/>
                <a:gd name="connsiteY4" fmla="*/ 0 h 817565"/>
              </a:gdLst>
              <a:cxnLst>
                <a:cxn ang="0">
                  <a:pos x="connsiteX0" y="connsiteY0"/>
                </a:cxn>
                <a:cxn ang="0">
                  <a:pos x="connsiteX1" y="connsiteY1"/>
                </a:cxn>
                <a:cxn ang="0">
                  <a:pos x="connsiteX2" y="connsiteY2"/>
                </a:cxn>
                <a:cxn ang="0">
                  <a:pos x="connsiteX3" y="connsiteY3"/>
                </a:cxn>
                <a:cxn ang="0">
                  <a:pos x="connsiteX4" y="connsiteY4"/>
                </a:cxn>
              </a:cxnLst>
              <a:rect l="l" t="t" r="r" b="b"/>
              <a:pathLst>
                <a:path w="4829444" h="817565">
                  <a:moveTo>
                    <a:pt x="0" y="0"/>
                  </a:moveTo>
                  <a:lnTo>
                    <a:pt x="4205500" y="0"/>
                  </a:lnTo>
                  <a:lnTo>
                    <a:pt x="4829444" y="817565"/>
                  </a:lnTo>
                  <a:lnTo>
                    <a:pt x="0" y="817565"/>
                  </a:lnTo>
                  <a:lnTo>
                    <a:pt x="0" y="0"/>
                  </a:lnTo>
                  <a:close/>
                </a:path>
              </a:pathLst>
            </a:custGeom>
            <a:solidFill>
              <a:srgbClr val="4AB4B4">
                <a:alpha val="23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defTabSz="914400" fontAlgn="base">
                <a:spcBef>
                  <a:spcPct val="0"/>
                </a:spcBef>
                <a:spcAft>
                  <a:spcPct val="0"/>
                </a:spcAft>
                <a:buFont typeface="Arial" panose="020b0604020202020204" pitchFamily="34" charset="0"/>
                <a:buNone/>
              </a:pPr>
              <a:endParaRPr lang="zh-CN" altLang="en-US" sz="1800" smtClean="0">
                <a:solidFill>
                  <a:srgbClr val="F2F2F2"/>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rot="10800000">
            <a:off x="5811143" y="1883526"/>
            <a:ext cx="5553199" cy="1906307"/>
            <a:chOff x="6643563" y="1292513"/>
            <a:chExt cx="5553199" cy="1906307"/>
          </a:xfrm>
        </p:grpSpPr>
        <p:sp>
          <p:nvSpPr>
            <p:cNvPr id="21" name="Freeform 5"/>
            <p:cNvSpPr/>
            <p:nvPr/>
          </p:nvSpPr>
          <p:spPr bwMode="auto">
            <a:xfrm rot="3124552" flipH="1" flipV="1">
              <a:off x="6682092" y="1673311"/>
              <a:ext cx="1602297" cy="1105950"/>
            </a:xfrm>
            <a:custGeom>
              <a:gdLst>
                <a:gd name="T0" fmla="*/ 1933 w 2191"/>
                <a:gd name="T1" fmla="*/ 0 h 750"/>
                <a:gd name="T2" fmla="*/ 0 w 2191"/>
                <a:gd name="T3" fmla="*/ 0 h 750"/>
                <a:gd name="T4" fmla="*/ 0 w 2191"/>
                <a:gd name="T5" fmla="*/ 750 h 750"/>
                <a:gd name="T6" fmla="*/ 1933 w 2191"/>
                <a:gd name="T7" fmla="*/ 750 h 750"/>
                <a:gd name="T8" fmla="*/ 2191 w 2191"/>
                <a:gd name="T9" fmla="*/ 376 h 750"/>
                <a:gd name="T10" fmla="*/ 1933 w 2191"/>
                <a:gd name="T11" fmla="*/ 0 h 750"/>
              </a:gdLst>
              <a:cxnLst>
                <a:cxn ang="0">
                  <a:pos x="T0" y="T1"/>
                </a:cxn>
                <a:cxn ang="0">
                  <a:pos x="T2" y="T3"/>
                </a:cxn>
                <a:cxn ang="0">
                  <a:pos x="T4" y="T5"/>
                </a:cxn>
                <a:cxn ang="0">
                  <a:pos x="T6" y="T7"/>
                </a:cxn>
                <a:cxn ang="0">
                  <a:pos x="T8" y="T9"/>
                </a:cxn>
                <a:cxn ang="0">
                  <a:pos x="T10" y="T11"/>
                </a:cxn>
              </a:cxnLst>
              <a:rect l="0" t="0" r="r" b="b"/>
              <a:pathLst>
                <a:path w="2191" h="750">
                  <a:moveTo>
                    <a:pt x="1933" y="0"/>
                  </a:moveTo>
                  <a:lnTo>
                    <a:pt x="0" y="0"/>
                  </a:lnTo>
                  <a:lnTo>
                    <a:pt x="0" y="750"/>
                  </a:lnTo>
                  <a:lnTo>
                    <a:pt x="1933" y="750"/>
                  </a:lnTo>
                  <a:lnTo>
                    <a:pt x="2191" y="376"/>
                  </a:lnTo>
                  <a:lnTo>
                    <a:pt x="1933" y="0"/>
                  </a:lnTo>
                  <a:close/>
                </a:path>
              </a:pathLst>
            </a:custGeom>
            <a:noFill/>
            <a:ln>
              <a:noFill/>
            </a:ln>
          </p:spPr>
          <p:txBody>
            <a:bodyPr vert="horz" wrap="square" lIns="68580" tIns="34290" rIns="68580" bIns="34290" numCol="1" anchor="t" anchorCtr="0" compatLnSpc="1"/>
            <a:lstStyle/>
            <a:p>
              <a:endParaRPr lang="id-ID" sz="1350" kern="0">
                <a:solidFill>
                  <a:srgbClr val="F2F2F2"/>
                </a:solidFill>
                <a:latin typeface="微软雅黑" panose="020b0503020204020204" pitchFamily="34" charset="-122"/>
                <a:ea typeface="微软雅黑" panose="020b0503020204020204" pitchFamily="34" charset="-122"/>
              </a:endParaRPr>
            </a:p>
          </p:txBody>
        </p:sp>
        <p:sp>
          <p:nvSpPr>
            <p:cNvPr id="22" name="Oval 8"/>
            <p:cNvSpPr/>
            <p:nvPr/>
          </p:nvSpPr>
          <p:spPr>
            <a:xfrm rot="21118088">
              <a:off x="6643563" y="1292513"/>
              <a:ext cx="1028136" cy="1028136"/>
            </a:xfrm>
            <a:prstGeom prst="ellipse">
              <a:avLst/>
            </a:prstGeom>
            <a:noFill/>
            <a:ln w="88900" cap="flat" cmpd="sng" algn="ctr">
              <a:solidFill>
                <a:schemeClr val="accent2"/>
              </a:solidFill>
              <a:prstDash val="solid"/>
              <a:miter lim="800000"/>
            </a:ln>
            <a:effectLst/>
          </p:spPr>
          <p:txBody>
            <a:bodyPr rtlCol="0" anchor="ctr"/>
            <a:lstStyle/>
            <a:p>
              <a:pPr algn="ctr"/>
              <a:endParaRPr lang="id-ID" kern="0">
                <a:solidFill>
                  <a:srgbClr val="F2F2F2"/>
                </a:solidFill>
                <a:latin typeface="微软雅黑" panose="020b0503020204020204" pitchFamily="34" charset="-122"/>
                <a:ea typeface="微软雅黑" panose="020b0503020204020204" pitchFamily="34" charset="-122"/>
              </a:endParaRPr>
            </a:p>
          </p:txBody>
        </p:sp>
        <p:sp>
          <p:nvSpPr>
            <p:cNvPr id="23" name="矩形 54"/>
            <p:cNvSpPr/>
            <p:nvPr/>
          </p:nvSpPr>
          <p:spPr bwMode="auto">
            <a:xfrm>
              <a:off x="7538541" y="2376677"/>
              <a:ext cx="4658221" cy="822143"/>
            </a:xfrm>
            <a:custGeom>
              <a:gdLst>
                <a:gd name="connsiteX0" fmla="*/ 0 w 4658221"/>
                <a:gd name="connsiteY0" fmla="*/ 10757 h 822143"/>
                <a:gd name="connsiteX1" fmla="*/ 4077308 w 4658221"/>
                <a:gd name="connsiteY1" fmla="*/ 0 h 822143"/>
                <a:gd name="connsiteX2" fmla="*/ 4658221 w 4658221"/>
                <a:gd name="connsiteY2" fmla="*/ 822143 h 822143"/>
                <a:gd name="connsiteX3" fmla="*/ 0 w 4658221"/>
                <a:gd name="connsiteY3" fmla="*/ 822143 h 822143"/>
                <a:gd name="connsiteX4" fmla="*/ 0 w 4658221"/>
                <a:gd name="connsiteY4" fmla="*/ 10757 h 822143"/>
              </a:gdLst>
              <a:cxnLst>
                <a:cxn ang="0">
                  <a:pos x="connsiteX0" y="connsiteY0"/>
                </a:cxn>
                <a:cxn ang="0">
                  <a:pos x="connsiteX1" y="connsiteY1"/>
                </a:cxn>
                <a:cxn ang="0">
                  <a:pos x="connsiteX2" y="connsiteY2"/>
                </a:cxn>
                <a:cxn ang="0">
                  <a:pos x="connsiteX3" y="connsiteY3"/>
                </a:cxn>
                <a:cxn ang="0">
                  <a:pos x="connsiteX4" y="connsiteY4"/>
                </a:cxn>
              </a:cxnLst>
              <a:rect l="l" t="t" r="r" b="b"/>
              <a:pathLst>
                <a:path w="4658221" h="822143">
                  <a:moveTo>
                    <a:pt x="0" y="10757"/>
                  </a:moveTo>
                  <a:lnTo>
                    <a:pt x="4077308" y="0"/>
                  </a:lnTo>
                  <a:lnTo>
                    <a:pt x="4658221" y="822143"/>
                  </a:lnTo>
                  <a:lnTo>
                    <a:pt x="0" y="822143"/>
                  </a:lnTo>
                  <a:lnTo>
                    <a:pt x="0" y="10757"/>
                  </a:lnTo>
                  <a:close/>
                </a:path>
              </a:pathLst>
            </a:custGeom>
            <a:solidFill>
              <a:schemeClr val="accent2">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solidFill>
                  <a:srgbClr val="F2F2F2"/>
                </a:solidFill>
                <a:latin typeface="微软雅黑" panose="020b0503020204020204" pitchFamily="34" charset="-122"/>
                <a:ea typeface="微软雅黑" panose="020b0503020204020204" pitchFamily="34" charset="-122"/>
              </a:endParaRPr>
            </a:p>
          </p:txBody>
        </p:sp>
      </p:grpSp>
      <p:sp>
        <p:nvSpPr>
          <p:cNvPr id="24" name="TextBox 23"/>
          <p:cNvSpPr txBox="1"/>
          <p:nvPr/>
        </p:nvSpPr>
        <p:spPr>
          <a:xfrm>
            <a:off x="6678748" y="2113905"/>
            <a:ext cx="4023764" cy="307777"/>
          </a:xfrm>
          <a:prstGeom prst="rect">
            <a:avLst/>
          </a:prstGeom>
          <a:noFill/>
        </p:spPr>
        <p:txBody>
          <a:bodyPr wrap="square" rtlCol="0">
            <a:spAutoFit/>
          </a:bodyPr>
          <a:lstStyle/>
          <a:p>
            <a:r>
              <a:rPr lang="zh-CN" altLang="en-US" sz="1400" smtClean="0">
                <a:solidFill>
                  <a:srgbClr val="F2F2F2"/>
                </a:solidFill>
                <a:latin typeface="微软雅黑" panose="020b0503020204020204" pitchFamily="34" charset="-122"/>
                <a:ea typeface="微软雅黑" panose="020b0503020204020204" pitchFamily="34" charset="-122"/>
              </a:rPr>
              <a:t>利用</a:t>
            </a:r>
            <a:r>
              <a:rPr lang="en-US" altLang="zh-CN" sz="1400" smtClean="0">
                <a:solidFill>
                  <a:srgbClr val="F2F2F2"/>
                </a:solidFill>
                <a:latin typeface="微软雅黑" panose="020b0503020204020204" pitchFamily="34" charset="-122"/>
                <a:ea typeface="微软雅黑" panose="020b0503020204020204" pitchFamily="34" charset="-122"/>
              </a:rPr>
              <a:t>QQ</a:t>
            </a:r>
            <a:r>
              <a:rPr lang="zh-CN" altLang="en-US" sz="1400" smtClean="0">
                <a:solidFill>
                  <a:srgbClr val="F2F2F2"/>
                </a:solidFill>
                <a:latin typeface="微软雅黑" panose="020b0503020204020204" pitchFamily="34" charset="-122"/>
                <a:ea typeface="微软雅黑" panose="020b0503020204020204" pitchFamily="34" charset="-122"/>
              </a:rPr>
              <a:t>空间来进行的传播，达到广告目的。</a:t>
            </a:r>
            <a:endParaRPr lang="zh-CN" altLang="en-US" sz="1400">
              <a:solidFill>
                <a:srgbClr val="F2F2F2"/>
              </a:solidFill>
              <a:latin typeface="微软雅黑" panose="020b0503020204020204" pitchFamily="34" charset="-122"/>
              <a:ea typeface="微软雅黑" panose="020b0503020204020204" pitchFamily="34" charset="-122"/>
            </a:endParaRPr>
          </a:p>
        </p:txBody>
      </p:sp>
      <p:sp>
        <p:nvSpPr>
          <p:cNvPr id="25" name="Freeform 12"/>
          <p:cNvSpPr/>
          <p:nvPr/>
        </p:nvSpPr>
        <p:spPr bwMode="auto">
          <a:xfrm>
            <a:off x="10604705" y="2955083"/>
            <a:ext cx="573087" cy="544512"/>
          </a:xfrm>
          <a:custGeom>
            <a:gdLst>
              <a:gd name="T0" fmla="*/ 244 w 836"/>
              <a:gd name="T1" fmla="*/ 537 h 795"/>
              <a:gd name="T2" fmla="*/ 510 w 836"/>
              <a:gd name="T3" fmla="*/ 376 h 795"/>
              <a:gd name="T4" fmla="*/ 187 w 836"/>
              <a:gd name="T5" fmla="*/ 332 h 795"/>
              <a:gd name="T6" fmla="*/ 619 w 836"/>
              <a:gd name="T7" fmla="*/ 327 h 795"/>
              <a:gd name="T8" fmla="*/ 619 w 836"/>
              <a:gd name="T9" fmla="*/ 358 h 795"/>
              <a:gd name="T10" fmla="*/ 374 w 836"/>
              <a:gd name="T11" fmla="*/ 533 h 795"/>
              <a:gd name="T12" fmla="*/ 635 w 836"/>
              <a:gd name="T13" fmla="*/ 554 h 795"/>
              <a:gd name="T14" fmla="*/ 627 w 836"/>
              <a:gd name="T15" fmla="*/ 508 h 795"/>
              <a:gd name="T16" fmla="*/ 836 w 836"/>
              <a:gd name="T17" fmla="*/ 304 h 795"/>
              <a:gd name="T18" fmla="*/ 547 w 836"/>
              <a:gd name="T19" fmla="*/ 262 h 795"/>
              <a:gd name="T20" fmla="*/ 418 w 836"/>
              <a:gd name="T21" fmla="*/ 0 h 795"/>
              <a:gd name="T22" fmla="*/ 289 w 836"/>
              <a:gd name="T23" fmla="*/ 262 h 795"/>
              <a:gd name="T24" fmla="*/ 0 w 836"/>
              <a:gd name="T25" fmla="*/ 304 h 795"/>
              <a:gd name="T26" fmla="*/ 209 w 836"/>
              <a:gd name="T27" fmla="*/ 508 h 795"/>
              <a:gd name="T28" fmla="*/ 159 w 836"/>
              <a:gd name="T29" fmla="*/ 795 h 795"/>
              <a:gd name="T30" fmla="*/ 418 w 836"/>
              <a:gd name="T31" fmla="*/ 660 h 795"/>
              <a:gd name="T32" fmla="*/ 676 w 836"/>
              <a:gd name="T33" fmla="*/ 795 h 795"/>
              <a:gd name="T34" fmla="*/ 636 w 836"/>
              <a:gd name="T35" fmla="*/ 559 h 795"/>
              <a:gd name="T36" fmla="*/ 244 w 836"/>
              <a:gd name="T37" fmla="*/ 576 h 795"/>
              <a:gd name="T38" fmla="*/ 244 w 836"/>
              <a:gd name="T39" fmla="*/ 537 h 79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6" h="795">
                <a:moveTo>
                  <a:pt x="244" y="537"/>
                </a:moveTo>
                <a:cubicBezTo>
                  <a:pt x="263" y="515"/>
                  <a:pt x="510" y="376"/>
                  <a:pt x="510" y="376"/>
                </a:cubicBezTo>
                <a:lnTo>
                  <a:pt x="187" y="332"/>
                </a:lnTo>
                <a:lnTo>
                  <a:pt x="619" y="327"/>
                </a:lnTo>
                <a:cubicBezTo>
                  <a:pt x="619" y="327"/>
                  <a:pt x="634" y="340"/>
                  <a:pt x="619" y="358"/>
                </a:cubicBezTo>
                <a:cubicBezTo>
                  <a:pt x="603" y="376"/>
                  <a:pt x="374" y="533"/>
                  <a:pt x="374" y="533"/>
                </a:cubicBezTo>
                <a:lnTo>
                  <a:pt x="635" y="554"/>
                </a:lnTo>
                <a:lnTo>
                  <a:pt x="627" y="508"/>
                </a:lnTo>
                <a:lnTo>
                  <a:pt x="836" y="304"/>
                </a:lnTo>
                <a:lnTo>
                  <a:pt x="547" y="262"/>
                </a:lnTo>
                <a:lnTo>
                  <a:pt x="418" y="0"/>
                </a:lnTo>
                <a:lnTo>
                  <a:pt x="289" y="262"/>
                </a:lnTo>
                <a:lnTo>
                  <a:pt x="0" y="304"/>
                </a:lnTo>
                <a:lnTo>
                  <a:pt x="209" y="508"/>
                </a:lnTo>
                <a:lnTo>
                  <a:pt x="159" y="795"/>
                </a:lnTo>
                <a:lnTo>
                  <a:pt x="418" y="660"/>
                </a:lnTo>
                <a:lnTo>
                  <a:pt x="676" y="795"/>
                </a:lnTo>
                <a:lnTo>
                  <a:pt x="636" y="559"/>
                </a:lnTo>
                <a:lnTo>
                  <a:pt x="244" y="576"/>
                </a:lnTo>
                <a:cubicBezTo>
                  <a:pt x="244" y="576"/>
                  <a:pt x="225" y="559"/>
                  <a:pt x="244" y="537"/>
                </a:cubicBezTo>
                <a:close/>
              </a:path>
            </a:pathLst>
          </a:custGeom>
          <a:solidFill>
            <a:schemeClr val="accent2">
              <a:lumMod val="95000"/>
            </a:schemeClr>
          </a:solidFill>
          <a:ln>
            <a:noFill/>
          </a:ln>
        </p:spPr>
        <p:txBody>
          <a:bodyPr vert="horz" wrap="square" lIns="91440" tIns="45720" rIns="91440" bIns="45720" numCol="1" anchor="t" anchorCtr="0" compatLnSpc="1"/>
          <a:lstStyle/>
          <a:p>
            <a:endParaRPr lang="zh-CN" altLang="en-US">
              <a:solidFill>
                <a:srgbClr val="F2F2F2"/>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8728623" y="4149874"/>
            <a:ext cx="558800" cy="460375"/>
            <a:chOff x="3376613" y="2879725"/>
            <a:chExt cx="558800" cy="460375"/>
          </a:xfrm>
          <a:solidFill>
            <a:schemeClr val="accent2"/>
          </a:solidFill>
          <a:effectLst>
            <a:outerShdw blurRad="50800" dist="38100" dir="2700000" algn="tl" rotWithShape="0">
              <a:prstClr val="black">
                <a:alpha val="40000"/>
              </a:prstClr>
            </a:outerShdw>
          </a:effectLst>
        </p:grpSpPr>
        <p:sp>
          <p:nvSpPr>
            <p:cNvPr id="27" name="Freeform 10"/>
            <p:cNvSpPr>
              <a:spLocks noEditPoints="1"/>
            </p:cNvSpPr>
            <p:nvPr/>
          </p:nvSpPr>
          <p:spPr bwMode="auto">
            <a:xfrm>
              <a:off x="3376613" y="2879725"/>
              <a:ext cx="396875" cy="361950"/>
            </a:xfrm>
            <a:custGeom>
              <a:gdLst>
                <a:gd name="T0" fmla="*/ 568 w 580"/>
                <a:gd name="T1" fmla="*/ 207 h 528"/>
                <a:gd name="T2" fmla="*/ 580 w 580"/>
                <a:gd name="T3" fmla="*/ 207 h 528"/>
                <a:gd name="T4" fmla="*/ 292 w 580"/>
                <a:gd name="T5" fmla="*/ 0 h 528"/>
                <a:gd name="T6" fmla="*/ 0 w 580"/>
                <a:gd name="T7" fmla="*/ 244 h 528"/>
                <a:gd name="T8" fmla="*/ 114 w 580"/>
                <a:gd name="T9" fmla="*/ 438 h 528"/>
                <a:gd name="T10" fmla="*/ 117 w 580"/>
                <a:gd name="T11" fmla="*/ 440 h 528"/>
                <a:gd name="T12" fmla="*/ 89 w 580"/>
                <a:gd name="T13" fmla="*/ 528 h 528"/>
                <a:gd name="T14" fmla="*/ 194 w 580"/>
                <a:gd name="T15" fmla="*/ 475 h 528"/>
                <a:gd name="T16" fmla="*/ 199 w 580"/>
                <a:gd name="T17" fmla="*/ 476 h 528"/>
                <a:gd name="T18" fmla="*/ 292 w 580"/>
                <a:gd name="T19" fmla="*/ 488 h 528"/>
                <a:gd name="T20" fmla="*/ 311 w 580"/>
                <a:gd name="T21" fmla="*/ 488 h 528"/>
                <a:gd name="T22" fmla="*/ 302 w 580"/>
                <a:gd name="T23" fmla="*/ 430 h 528"/>
                <a:gd name="T24" fmla="*/ 568 w 580"/>
                <a:gd name="T25" fmla="*/ 207 h 528"/>
                <a:gd name="T26" fmla="*/ 393 w 580"/>
                <a:gd name="T27" fmla="*/ 121 h 528"/>
                <a:gd name="T28" fmla="*/ 393 w 580"/>
                <a:gd name="T29" fmla="*/ 121 h 528"/>
                <a:gd name="T30" fmla="*/ 434 w 580"/>
                <a:gd name="T31" fmla="*/ 160 h 528"/>
                <a:gd name="T32" fmla="*/ 393 w 580"/>
                <a:gd name="T33" fmla="*/ 200 h 528"/>
                <a:gd name="T34" fmla="*/ 352 w 580"/>
                <a:gd name="T35" fmla="*/ 160 h 528"/>
                <a:gd name="T36" fmla="*/ 393 w 580"/>
                <a:gd name="T37" fmla="*/ 121 h 528"/>
                <a:gd name="T38" fmla="*/ 190 w 580"/>
                <a:gd name="T39" fmla="*/ 200 h 528"/>
                <a:gd name="T40" fmla="*/ 190 w 580"/>
                <a:gd name="T41" fmla="*/ 200 h 528"/>
                <a:gd name="T42" fmla="*/ 149 w 580"/>
                <a:gd name="T43" fmla="*/ 160 h 528"/>
                <a:gd name="T44" fmla="*/ 190 w 580"/>
                <a:gd name="T45" fmla="*/ 121 h 528"/>
                <a:gd name="T46" fmla="*/ 231 w 580"/>
                <a:gd name="T47" fmla="*/ 160 h 528"/>
                <a:gd name="T48" fmla="*/ 190 w 580"/>
                <a:gd name="T49" fmla="*/ 200 h 52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0" h="528">
                  <a:moveTo>
                    <a:pt x="568" y="207"/>
                  </a:moveTo>
                  <a:cubicBezTo>
                    <a:pt x="572" y="207"/>
                    <a:pt x="576" y="207"/>
                    <a:pt x="580" y="207"/>
                  </a:cubicBezTo>
                  <a:cubicBezTo>
                    <a:pt x="559" y="90"/>
                    <a:pt x="438" y="0"/>
                    <a:pt x="292" y="0"/>
                  </a:cubicBezTo>
                  <a:cubicBezTo>
                    <a:pt x="130" y="0"/>
                    <a:pt x="0" y="110"/>
                    <a:pt x="0" y="244"/>
                  </a:cubicBezTo>
                  <a:cubicBezTo>
                    <a:pt x="0" y="323"/>
                    <a:pt x="45" y="394"/>
                    <a:pt x="114" y="438"/>
                  </a:cubicBezTo>
                  <a:cubicBezTo>
                    <a:pt x="115" y="439"/>
                    <a:pt x="117" y="440"/>
                    <a:pt x="117" y="440"/>
                  </a:cubicBezTo>
                  <a:lnTo>
                    <a:pt x="89" y="528"/>
                  </a:lnTo>
                  <a:lnTo>
                    <a:pt x="194" y="475"/>
                  </a:lnTo>
                  <a:cubicBezTo>
                    <a:pt x="194" y="475"/>
                    <a:pt x="198" y="476"/>
                    <a:pt x="199" y="476"/>
                  </a:cubicBezTo>
                  <a:cubicBezTo>
                    <a:pt x="228" y="484"/>
                    <a:pt x="259" y="488"/>
                    <a:pt x="292" y="488"/>
                  </a:cubicBezTo>
                  <a:cubicBezTo>
                    <a:pt x="298" y="488"/>
                    <a:pt x="305" y="488"/>
                    <a:pt x="311" y="488"/>
                  </a:cubicBezTo>
                  <a:cubicBezTo>
                    <a:pt x="305" y="469"/>
                    <a:pt x="302" y="450"/>
                    <a:pt x="302" y="430"/>
                  </a:cubicBezTo>
                  <a:cubicBezTo>
                    <a:pt x="302" y="307"/>
                    <a:pt x="421" y="207"/>
                    <a:pt x="568" y="207"/>
                  </a:cubicBezTo>
                  <a:close/>
                  <a:moveTo>
                    <a:pt x="393" y="121"/>
                  </a:moveTo>
                  <a:lnTo>
                    <a:pt x="393" y="121"/>
                  </a:lnTo>
                  <a:cubicBezTo>
                    <a:pt x="416" y="121"/>
                    <a:pt x="434" y="138"/>
                    <a:pt x="434" y="160"/>
                  </a:cubicBezTo>
                  <a:cubicBezTo>
                    <a:pt x="434" y="182"/>
                    <a:pt x="416" y="200"/>
                    <a:pt x="393" y="200"/>
                  </a:cubicBezTo>
                  <a:cubicBezTo>
                    <a:pt x="370" y="200"/>
                    <a:pt x="352" y="182"/>
                    <a:pt x="352" y="160"/>
                  </a:cubicBezTo>
                  <a:cubicBezTo>
                    <a:pt x="352" y="138"/>
                    <a:pt x="370" y="121"/>
                    <a:pt x="393" y="121"/>
                  </a:cubicBezTo>
                  <a:close/>
                  <a:moveTo>
                    <a:pt x="190" y="200"/>
                  </a:moveTo>
                  <a:lnTo>
                    <a:pt x="190" y="200"/>
                  </a:lnTo>
                  <a:cubicBezTo>
                    <a:pt x="167" y="200"/>
                    <a:pt x="149" y="182"/>
                    <a:pt x="149" y="160"/>
                  </a:cubicBezTo>
                  <a:cubicBezTo>
                    <a:pt x="149" y="138"/>
                    <a:pt x="167" y="121"/>
                    <a:pt x="190" y="121"/>
                  </a:cubicBezTo>
                  <a:cubicBezTo>
                    <a:pt x="213" y="121"/>
                    <a:pt x="231" y="138"/>
                    <a:pt x="231" y="160"/>
                  </a:cubicBezTo>
                  <a:cubicBezTo>
                    <a:pt x="231" y="182"/>
                    <a:pt x="213" y="200"/>
                    <a:pt x="190" y="2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latin typeface="微软雅黑" panose="020b0503020204020204" pitchFamily="34" charset="-122"/>
                <a:ea typeface="微软雅黑" panose="020b0503020204020204" pitchFamily="34" charset="-122"/>
              </a:endParaRPr>
            </a:p>
          </p:txBody>
        </p:sp>
        <p:sp>
          <p:nvSpPr>
            <p:cNvPr id="28" name="Freeform 11"/>
            <p:cNvSpPr>
              <a:spLocks noEditPoints="1"/>
            </p:cNvSpPr>
            <p:nvPr/>
          </p:nvSpPr>
          <p:spPr bwMode="auto">
            <a:xfrm>
              <a:off x="3598863" y="3033713"/>
              <a:ext cx="336550" cy="306387"/>
            </a:xfrm>
            <a:custGeom>
              <a:gdLst>
                <a:gd name="T0" fmla="*/ 0 w 493"/>
                <a:gd name="T1" fmla="*/ 206 h 446"/>
                <a:gd name="T2" fmla="*/ 247 w 493"/>
                <a:gd name="T3" fmla="*/ 412 h 446"/>
                <a:gd name="T4" fmla="*/ 325 w 493"/>
                <a:gd name="T5" fmla="*/ 402 h 446"/>
                <a:gd name="T6" fmla="*/ 329 w 493"/>
                <a:gd name="T7" fmla="*/ 401 h 446"/>
                <a:gd name="T8" fmla="*/ 418 w 493"/>
                <a:gd name="T9" fmla="*/ 446 h 446"/>
                <a:gd name="T10" fmla="*/ 394 w 493"/>
                <a:gd name="T11" fmla="*/ 371 h 446"/>
                <a:gd name="T12" fmla="*/ 397 w 493"/>
                <a:gd name="T13" fmla="*/ 370 h 446"/>
                <a:gd name="T14" fmla="*/ 493 w 493"/>
                <a:gd name="T15" fmla="*/ 206 h 446"/>
                <a:gd name="T16" fmla="*/ 247 w 493"/>
                <a:gd name="T17" fmla="*/ 0 h 446"/>
                <a:gd name="T18" fmla="*/ 0 w 493"/>
                <a:gd name="T19" fmla="*/ 206 h 446"/>
                <a:gd name="T20" fmla="*/ 298 w 493"/>
                <a:gd name="T21" fmla="*/ 135 h 446"/>
                <a:gd name="T22" fmla="*/ 298 w 493"/>
                <a:gd name="T23" fmla="*/ 135 h 446"/>
                <a:gd name="T24" fmla="*/ 333 w 493"/>
                <a:gd name="T25" fmla="*/ 102 h 446"/>
                <a:gd name="T26" fmla="*/ 367 w 493"/>
                <a:gd name="T27" fmla="*/ 135 h 446"/>
                <a:gd name="T28" fmla="*/ 333 w 493"/>
                <a:gd name="T29" fmla="*/ 169 h 446"/>
                <a:gd name="T30" fmla="*/ 298 w 493"/>
                <a:gd name="T31" fmla="*/ 135 h 446"/>
                <a:gd name="T32" fmla="*/ 127 w 493"/>
                <a:gd name="T33" fmla="*/ 135 h 446"/>
                <a:gd name="T34" fmla="*/ 127 w 493"/>
                <a:gd name="T35" fmla="*/ 135 h 446"/>
                <a:gd name="T36" fmla="*/ 161 w 493"/>
                <a:gd name="T37" fmla="*/ 102 h 446"/>
                <a:gd name="T38" fmla="*/ 196 w 493"/>
                <a:gd name="T39" fmla="*/ 135 h 446"/>
                <a:gd name="T40" fmla="*/ 161 w 493"/>
                <a:gd name="T41" fmla="*/ 169 h 446"/>
                <a:gd name="T42" fmla="*/ 127 w 493"/>
                <a:gd name="T43" fmla="*/ 135 h 44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2" h="446">
                  <a:moveTo>
                    <a:pt x="0" y="206"/>
                  </a:moveTo>
                  <a:cubicBezTo>
                    <a:pt x="0" y="320"/>
                    <a:pt x="111" y="412"/>
                    <a:pt x="247" y="412"/>
                  </a:cubicBezTo>
                  <a:cubicBezTo>
                    <a:pt x="274" y="412"/>
                    <a:pt x="300" y="409"/>
                    <a:pt x="325" y="402"/>
                  </a:cubicBezTo>
                  <a:cubicBezTo>
                    <a:pt x="326" y="401"/>
                    <a:pt x="329" y="401"/>
                    <a:pt x="329" y="401"/>
                  </a:cubicBezTo>
                  <a:lnTo>
                    <a:pt x="418" y="446"/>
                  </a:lnTo>
                  <a:lnTo>
                    <a:pt x="394" y="371"/>
                  </a:lnTo>
                  <a:cubicBezTo>
                    <a:pt x="394" y="371"/>
                    <a:pt x="396" y="370"/>
                    <a:pt x="397" y="370"/>
                  </a:cubicBezTo>
                  <a:cubicBezTo>
                    <a:pt x="455" y="332"/>
                    <a:pt x="493" y="273"/>
                    <a:pt x="493" y="206"/>
                  </a:cubicBezTo>
                  <a:cubicBezTo>
                    <a:pt x="493" y="92"/>
                    <a:pt x="383" y="0"/>
                    <a:pt x="247" y="0"/>
                  </a:cubicBezTo>
                  <a:cubicBezTo>
                    <a:pt x="111" y="0"/>
                    <a:pt x="0" y="92"/>
                    <a:pt x="0" y="206"/>
                  </a:cubicBezTo>
                  <a:close/>
                  <a:moveTo>
                    <a:pt x="298" y="135"/>
                  </a:moveTo>
                  <a:lnTo>
                    <a:pt x="298" y="135"/>
                  </a:lnTo>
                  <a:cubicBezTo>
                    <a:pt x="298" y="117"/>
                    <a:pt x="314" y="102"/>
                    <a:pt x="333" y="102"/>
                  </a:cubicBezTo>
                  <a:cubicBezTo>
                    <a:pt x="352" y="102"/>
                    <a:pt x="367" y="117"/>
                    <a:pt x="367" y="135"/>
                  </a:cubicBezTo>
                  <a:cubicBezTo>
                    <a:pt x="367" y="154"/>
                    <a:pt x="352" y="169"/>
                    <a:pt x="333" y="169"/>
                  </a:cubicBezTo>
                  <a:cubicBezTo>
                    <a:pt x="314" y="169"/>
                    <a:pt x="298" y="154"/>
                    <a:pt x="298" y="135"/>
                  </a:cubicBezTo>
                  <a:close/>
                  <a:moveTo>
                    <a:pt x="127" y="135"/>
                  </a:moveTo>
                  <a:lnTo>
                    <a:pt x="127" y="135"/>
                  </a:lnTo>
                  <a:cubicBezTo>
                    <a:pt x="127" y="117"/>
                    <a:pt x="142" y="102"/>
                    <a:pt x="161" y="102"/>
                  </a:cubicBezTo>
                  <a:cubicBezTo>
                    <a:pt x="180" y="102"/>
                    <a:pt x="196" y="117"/>
                    <a:pt x="196" y="135"/>
                  </a:cubicBezTo>
                  <a:cubicBezTo>
                    <a:pt x="196" y="154"/>
                    <a:pt x="180" y="169"/>
                    <a:pt x="161" y="169"/>
                  </a:cubicBezTo>
                  <a:cubicBezTo>
                    <a:pt x="142" y="169"/>
                    <a:pt x="127" y="154"/>
                    <a:pt x="127" y="1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2380274" y="3325404"/>
            <a:ext cx="525462" cy="452437"/>
            <a:chOff x="3379788" y="4325938"/>
            <a:chExt cx="525462" cy="452437"/>
          </a:xfrm>
          <a:solidFill>
            <a:schemeClr val="accent2">
              <a:lumMod val="95000"/>
            </a:schemeClr>
          </a:solidFill>
        </p:grpSpPr>
        <p:sp>
          <p:nvSpPr>
            <p:cNvPr id="30" name="Freeform 14"/>
            <p:cNvSpPr>
              <a:spLocks noEditPoints="1"/>
            </p:cNvSpPr>
            <p:nvPr/>
          </p:nvSpPr>
          <p:spPr bwMode="auto">
            <a:xfrm>
              <a:off x="3379788" y="4394200"/>
              <a:ext cx="482600" cy="384175"/>
            </a:xfrm>
            <a:custGeom>
              <a:gdLst>
                <a:gd name="T0" fmla="*/ 580 w 704"/>
                <a:gd name="T1" fmla="*/ 236 h 561"/>
                <a:gd name="T2" fmla="*/ 564 w 704"/>
                <a:gd name="T3" fmla="*/ 214 h 561"/>
                <a:gd name="T4" fmla="*/ 558 w 704"/>
                <a:gd name="T5" fmla="*/ 130 h 561"/>
                <a:gd name="T6" fmla="*/ 409 w 704"/>
                <a:gd name="T7" fmla="*/ 136 h 561"/>
                <a:gd name="T8" fmla="*/ 385 w 704"/>
                <a:gd name="T9" fmla="*/ 99 h 561"/>
                <a:gd name="T10" fmla="*/ 264 w 704"/>
                <a:gd name="T11" fmla="*/ 37 h 561"/>
                <a:gd name="T12" fmla="*/ 64 w 704"/>
                <a:gd name="T13" fmla="*/ 203 h 561"/>
                <a:gd name="T14" fmla="*/ 8 w 704"/>
                <a:gd name="T15" fmla="*/ 355 h 561"/>
                <a:gd name="T16" fmla="*/ 301 w 704"/>
                <a:gd name="T17" fmla="*/ 551 h 561"/>
                <a:gd name="T18" fmla="*/ 652 w 704"/>
                <a:gd name="T19" fmla="*/ 396 h 561"/>
                <a:gd name="T20" fmla="*/ 580 w 704"/>
                <a:gd name="T21" fmla="*/ 236 h 561"/>
                <a:gd name="T22" fmla="*/ 310 w 704"/>
                <a:gd name="T23" fmla="*/ 510 h 561"/>
                <a:gd name="T24" fmla="*/ 310 w 704"/>
                <a:gd name="T25" fmla="*/ 510 h 561"/>
                <a:gd name="T26" fmla="*/ 82 w 704"/>
                <a:gd name="T27" fmla="*/ 368 h 561"/>
                <a:gd name="T28" fmla="*/ 310 w 704"/>
                <a:gd name="T29" fmla="*/ 210 h 561"/>
                <a:gd name="T30" fmla="*/ 539 w 704"/>
                <a:gd name="T31" fmla="*/ 340 h 561"/>
                <a:gd name="T32" fmla="*/ 310 w 704"/>
                <a:gd name="T33" fmla="*/ 510 h 56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4" h="561">
                  <a:moveTo>
                    <a:pt x="580" y="236"/>
                  </a:moveTo>
                  <a:cubicBezTo>
                    <a:pt x="550" y="230"/>
                    <a:pt x="564" y="214"/>
                    <a:pt x="564" y="214"/>
                  </a:cubicBezTo>
                  <a:cubicBezTo>
                    <a:pt x="564" y="214"/>
                    <a:pt x="594" y="165"/>
                    <a:pt x="558" y="130"/>
                  </a:cubicBezTo>
                  <a:cubicBezTo>
                    <a:pt x="515" y="86"/>
                    <a:pt x="409" y="136"/>
                    <a:pt x="409" y="136"/>
                  </a:cubicBezTo>
                  <a:cubicBezTo>
                    <a:pt x="368" y="148"/>
                    <a:pt x="379" y="130"/>
                    <a:pt x="385" y="99"/>
                  </a:cubicBezTo>
                  <a:cubicBezTo>
                    <a:pt x="385" y="62"/>
                    <a:pt x="372" y="0"/>
                    <a:pt x="264" y="37"/>
                  </a:cubicBezTo>
                  <a:cubicBezTo>
                    <a:pt x="157" y="74"/>
                    <a:pt x="64" y="203"/>
                    <a:pt x="64" y="203"/>
                  </a:cubicBezTo>
                  <a:cubicBezTo>
                    <a:pt x="0" y="289"/>
                    <a:pt x="8" y="355"/>
                    <a:pt x="8" y="355"/>
                  </a:cubicBezTo>
                  <a:cubicBezTo>
                    <a:pt x="24" y="501"/>
                    <a:pt x="180" y="542"/>
                    <a:pt x="301" y="551"/>
                  </a:cubicBezTo>
                  <a:cubicBezTo>
                    <a:pt x="428" y="561"/>
                    <a:pt x="600" y="507"/>
                    <a:pt x="652" y="396"/>
                  </a:cubicBezTo>
                  <a:cubicBezTo>
                    <a:pt x="704" y="286"/>
                    <a:pt x="610" y="242"/>
                    <a:pt x="580" y="236"/>
                  </a:cubicBezTo>
                  <a:close/>
                  <a:moveTo>
                    <a:pt x="310" y="510"/>
                  </a:moveTo>
                  <a:lnTo>
                    <a:pt x="310" y="510"/>
                  </a:lnTo>
                  <a:cubicBezTo>
                    <a:pt x="184" y="516"/>
                    <a:pt x="82" y="452"/>
                    <a:pt x="82" y="368"/>
                  </a:cubicBezTo>
                  <a:cubicBezTo>
                    <a:pt x="82" y="283"/>
                    <a:pt x="184" y="216"/>
                    <a:pt x="310" y="210"/>
                  </a:cubicBezTo>
                  <a:cubicBezTo>
                    <a:pt x="437" y="204"/>
                    <a:pt x="539" y="256"/>
                    <a:pt x="539" y="340"/>
                  </a:cubicBezTo>
                  <a:cubicBezTo>
                    <a:pt x="539" y="425"/>
                    <a:pt x="437" y="504"/>
                    <a:pt x="310" y="5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latin typeface="微软雅黑" panose="020b0503020204020204" pitchFamily="34" charset="-122"/>
                <a:ea typeface="微软雅黑" panose="020b0503020204020204" pitchFamily="34" charset="-122"/>
              </a:endParaRPr>
            </a:p>
          </p:txBody>
        </p:sp>
        <p:sp>
          <p:nvSpPr>
            <p:cNvPr id="31" name="Freeform 15"/>
            <p:cNvSpPr>
              <a:spLocks noEditPoints="1"/>
            </p:cNvSpPr>
            <p:nvPr/>
          </p:nvSpPr>
          <p:spPr bwMode="auto">
            <a:xfrm>
              <a:off x="3487738" y="4565650"/>
              <a:ext cx="190500" cy="169862"/>
            </a:xfrm>
            <a:custGeom>
              <a:gdLst>
                <a:gd name="T0" fmla="*/ 127 w 277"/>
                <a:gd name="T1" fmla="*/ 15 h 246"/>
                <a:gd name="T2" fmla="*/ 15 w 277"/>
                <a:gd name="T3" fmla="*/ 148 h 246"/>
                <a:gd name="T4" fmla="*/ 49 w 277"/>
                <a:gd name="T5" fmla="*/ 205 h 246"/>
                <a:gd name="T6" fmla="*/ 239 w 277"/>
                <a:gd name="T7" fmla="*/ 171 h 246"/>
                <a:gd name="T8" fmla="*/ 127 w 277"/>
                <a:gd name="T9" fmla="*/ 15 h 246"/>
                <a:gd name="T10" fmla="*/ 95 w 277"/>
                <a:gd name="T11" fmla="*/ 182 h 246"/>
                <a:gd name="T12" fmla="*/ 95 w 277"/>
                <a:gd name="T13" fmla="*/ 182 h 246"/>
                <a:gd name="T14" fmla="*/ 52 w 277"/>
                <a:gd name="T15" fmla="*/ 151 h 246"/>
                <a:gd name="T16" fmla="*/ 93 w 277"/>
                <a:gd name="T17" fmla="*/ 108 h 246"/>
                <a:gd name="T18" fmla="*/ 138 w 277"/>
                <a:gd name="T19" fmla="*/ 141 h 246"/>
                <a:gd name="T20" fmla="*/ 95 w 277"/>
                <a:gd name="T21" fmla="*/ 182 h 246"/>
                <a:gd name="T22" fmla="*/ 170 w 277"/>
                <a:gd name="T23" fmla="*/ 118 h 246"/>
                <a:gd name="T24" fmla="*/ 170 w 277"/>
                <a:gd name="T25" fmla="*/ 118 h 246"/>
                <a:gd name="T26" fmla="*/ 148 w 277"/>
                <a:gd name="T27" fmla="*/ 116 h 246"/>
                <a:gd name="T28" fmla="*/ 153 w 277"/>
                <a:gd name="T29" fmla="*/ 92 h 246"/>
                <a:gd name="T30" fmla="*/ 177 w 277"/>
                <a:gd name="T31" fmla="*/ 94 h 246"/>
                <a:gd name="T32" fmla="*/ 170 w 277"/>
                <a:gd name="T33" fmla="*/ 118 h 24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 h="246">
                  <a:moveTo>
                    <a:pt x="127" y="15"/>
                  </a:moveTo>
                  <a:cubicBezTo>
                    <a:pt x="0" y="29"/>
                    <a:pt x="15" y="148"/>
                    <a:pt x="15" y="148"/>
                  </a:cubicBezTo>
                  <a:cubicBezTo>
                    <a:pt x="15" y="148"/>
                    <a:pt x="13" y="186"/>
                    <a:pt x="49" y="205"/>
                  </a:cubicBezTo>
                  <a:cubicBezTo>
                    <a:pt x="123" y="246"/>
                    <a:pt x="200" y="221"/>
                    <a:pt x="239" y="171"/>
                  </a:cubicBezTo>
                  <a:cubicBezTo>
                    <a:pt x="277" y="121"/>
                    <a:pt x="255" y="0"/>
                    <a:pt x="127" y="15"/>
                  </a:cubicBezTo>
                  <a:close/>
                  <a:moveTo>
                    <a:pt x="95" y="182"/>
                  </a:moveTo>
                  <a:lnTo>
                    <a:pt x="95" y="182"/>
                  </a:lnTo>
                  <a:cubicBezTo>
                    <a:pt x="71" y="184"/>
                    <a:pt x="52" y="171"/>
                    <a:pt x="52" y="151"/>
                  </a:cubicBezTo>
                  <a:cubicBezTo>
                    <a:pt x="52" y="131"/>
                    <a:pt x="69" y="110"/>
                    <a:pt x="93" y="108"/>
                  </a:cubicBezTo>
                  <a:cubicBezTo>
                    <a:pt x="120" y="105"/>
                    <a:pt x="138" y="121"/>
                    <a:pt x="138" y="141"/>
                  </a:cubicBezTo>
                  <a:cubicBezTo>
                    <a:pt x="138" y="161"/>
                    <a:pt x="119" y="179"/>
                    <a:pt x="95" y="182"/>
                  </a:cubicBezTo>
                  <a:close/>
                  <a:moveTo>
                    <a:pt x="170" y="118"/>
                  </a:moveTo>
                  <a:lnTo>
                    <a:pt x="170" y="118"/>
                  </a:lnTo>
                  <a:cubicBezTo>
                    <a:pt x="162" y="124"/>
                    <a:pt x="152" y="123"/>
                    <a:pt x="148" y="116"/>
                  </a:cubicBezTo>
                  <a:cubicBezTo>
                    <a:pt x="143" y="109"/>
                    <a:pt x="145" y="98"/>
                    <a:pt x="153" y="92"/>
                  </a:cubicBezTo>
                  <a:cubicBezTo>
                    <a:pt x="163" y="85"/>
                    <a:pt x="173" y="87"/>
                    <a:pt x="177" y="94"/>
                  </a:cubicBezTo>
                  <a:cubicBezTo>
                    <a:pt x="181" y="101"/>
                    <a:pt x="178" y="112"/>
                    <a:pt x="170" y="1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latin typeface="微软雅黑" panose="020b0503020204020204" pitchFamily="34" charset="-122"/>
                <a:ea typeface="微软雅黑" panose="020b0503020204020204" pitchFamily="34" charset="-122"/>
              </a:endParaRPr>
            </a:p>
          </p:txBody>
        </p:sp>
        <p:sp>
          <p:nvSpPr>
            <p:cNvPr id="32" name="Freeform 16"/>
            <p:cNvSpPr/>
            <p:nvPr/>
          </p:nvSpPr>
          <p:spPr bwMode="auto">
            <a:xfrm>
              <a:off x="3727450" y="4325938"/>
              <a:ext cx="177800" cy="200025"/>
            </a:xfrm>
            <a:custGeom>
              <a:gdLst>
                <a:gd name="T0" fmla="*/ 256 w 259"/>
                <a:gd name="T1" fmla="*/ 269 h 293"/>
                <a:gd name="T2" fmla="*/ 257 w 259"/>
                <a:gd name="T3" fmla="*/ 262 h 293"/>
                <a:gd name="T4" fmla="*/ 259 w 259"/>
                <a:gd name="T5" fmla="*/ 228 h 293"/>
                <a:gd name="T6" fmla="*/ 32 w 259"/>
                <a:gd name="T7" fmla="*/ 0 h 293"/>
                <a:gd name="T8" fmla="*/ 0 w 259"/>
                <a:gd name="T9" fmla="*/ 31 h 293"/>
                <a:gd name="T10" fmla="*/ 32 w 259"/>
                <a:gd name="T11" fmla="*/ 63 h 293"/>
                <a:gd name="T12" fmla="*/ 196 w 259"/>
                <a:gd name="T13" fmla="*/ 228 h 293"/>
                <a:gd name="T14" fmla="*/ 194 w 259"/>
                <a:gd name="T15" fmla="*/ 258 h 293"/>
                <a:gd name="T16" fmla="*/ 194 w 259"/>
                <a:gd name="T17" fmla="*/ 258 h 293"/>
                <a:gd name="T18" fmla="*/ 194 w 259"/>
                <a:gd name="T19" fmla="*/ 261 h 293"/>
                <a:gd name="T20" fmla="*/ 225 w 259"/>
                <a:gd name="T21" fmla="*/ 293 h 293"/>
                <a:gd name="T22" fmla="*/ 256 w 259"/>
                <a:gd name="T23" fmla="*/ 269 h 293"/>
                <a:gd name="T24" fmla="*/ 256 w 259"/>
                <a:gd name="T25" fmla="*/ 269 h 293"/>
                <a:gd name="T26" fmla="*/ 256 w 259"/>
                <a:gd name="T27" fmla="*/ 269 h 29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9" h="293">
                  <a:moveTo>
                    <a:pt x="256" y="269"/>
                  </a:moveTo>
                  <a:cubicBezTo>
                    <a:pt x="256" y="267"/>
                    <a:pt x="257" y="264"/>
                    <a:pt x="257" y="262"/>
                  </a:cubicBezTo>
                  <a:cubicBezTo>
                    <a:pt x="258" y="250"/>
                    <a:pt x="259" y="239"/>
                    <a:pt x="259" y="228"/>
                  </a:cubicBezTo>
                  <a:cubicBezTo>
                    <a:pt x="259" y="102"/>
                    <a:pt x="157" y="0"/>
                    <a:pt x="32" y="0"/>
                  </a:cubicBezTo>
                  <a:cubicBezTo>
                    <a:pt x="14" y="0"/>
                    <a:pt x="0" y="14"/>
                    <a:pt x="0" y="31"/>
                  </a:cubicBezTo>
                  <a:cubicBezTo>
                    <a:pt x="0" y="49"/>
                    <a:pt x="14" y="63"/>
                    <a:pt x="32" y="63"/>
                  </a:cubicBezTo>
                  <a:cubicBezTo>
                    <a:pt x="123" y="63"/>
                    <a:pt x="196" y="137"/>
                    <a:pt x="196" y="228"/>
                  </a:cubicBezTo>
                  <a:cubicBezTo>
                    <a:pt x="196" y="238"/>
                    <a:pt x="196" y="248"/>
                    <a:pt x="194" y="258"/>
                  </a:cubicBezTo>
                  <a:lnTo>
                    <a:pt x="194" y="258"/>
                  </a:lnTo>
                  <a:cubicBezTo>
                    <a:pt x="194" y="259"/>
                    <a:pt x="194" y="260"/>
                    <a:pt x="194" y="261"/>
                  </a:cubicBezTo>
                  <a:cubicBezTo>
                    <a:pt x="194" y="279"/>
                    <a:pt x="208" y="293"/>
                    <a:pt x="225" y="293"/>
                  </a:cubicBezTo>
                  <a:cubicBezTo>
                    <a:pt x="240" y="293"/>
                    <a:pt x="252" y="283"/>
                    <a:pt x="256" y="269"/>
                  </a:cubicBezTo>
                  <a:lnTo>
                    <a:pt x="256" y="269"/>
                  </a:lnTo>
                  <a:cubicBezTo>
                    <a:pt x="256" y="269"/>
                    <a:pt x="256" y="269"/>
                    <a:pt x="256" y="2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latin typeface="微软雅黑" panose="020b0503020204020204" pitchFamily="34" charset="-122"/>
                <a:ea typeface="微软雅黑" panose="020b0503020204020204" pitchFamily="34" charset="-122"/>
              </a:endParaRPr>
            </a:p>
          </p:txBody>
        </p:sp>
        <p:sp>
          <p:nvSpPr>
            <p:cNvPr id="33" name="Freeform 17"/>
            <p:cNvSpPr/>
            <p:nvPr/>
          </p:nvSpPr>
          <p:spPr bwMode="auto">
            <a:xfrm>
              <a:off x="3732213" y="4395788"/>
              <a:ext cx="103187" cy="112712"/>
            </a:xfrm>
            <a:custGeom>
              <a:gdLst>
                <a:gd name="T0" fmla="*/ 151 w 152"/>
                <a:gd name="T1" fmla="*/ 137 h 164"/>
                <a:gd name="T2" fmla="*/ 152 w 152"/>
                <a:gd name="T3" fmla="*/ 126 h 164"/>
                <a:gd name="T4" fmla="*/ 26 w 152"/>
                <a:gd name="T5" fmla="*/ 0 h 164"/>
                <a:gd name="T6" fmla="*/ 0 w 152"/>
                <a:gd name="T7" fmla="*/ 26 h 164"/>
                <a:gd name="T8" fmla="*/ 26 w 152"/>
                <a:gd name="T9" fmla="*/ 52 h 164"/>
                <a:gd name="T10" fmla="*/ 99 w 152"/>
                <a:gd name="T11" fmla="*/ 126 h 164"/>
                <a:gd name="T12" fmla="*/ 99 w 152"/>
                <a:gd name="T13" fmla="*/ 135 h 164"/>
                <a:gd name="T14" fmla="*/ 99 w 152"/>
                <a:gd name="T15" fmla="*/ 135 h 164"/>
                <a:gd name="T16" fmla="*/ 99 w 152"/>
                <a:gd name="T17" fmla="*/ 138 h 164"/>
                <a:gd name="T18" fmla="*/ 125 w 152"/>
                <a:gd name="T19" fmla="*/ 164 h 164"/>
                <a:gd name="T20" fmla="*/ 151 w 152"/>
                <a:gd name="T21" fmla="*/ 142 h 164"/>
                <a:gd name="T22" fmla="*/ 151 w 152"/>
                <a:gd name="T23" fmla="*/ 142 h 164"/>
                <a:gd name="T24" fmla="*/ 151 w 152"/>
                <a:gd name="T25" fmla="*/ 140 h 164"/>
                <a:gd name="T26" fmla="*/ 151 w 152"/>
                <a:gd name="T27" fmla="*/ 138 h 164"/>
                <a:gd name="T28" fmla="*/ 151 w 152"/>
                <a:gd name="T29" fmla="*/ 137 h 16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2" h="164">
                  <a:moveTo>
                    <a:pt x="151" y="137"/>
                  </a:moveTo>
                  <a:cubicBezTo>
                    <a:pt x="152" y="133"/>
                    <a:pt x="152" y="130"/>
                    <a:pt x="152" y="126"/>
                  </a:cubicBezTo>
                  <a:cubicBezTo>
                    <a:pt x="152" y="56"/>
                    <a:pt x="95" y="0"/>
                    <a:pt x="26" y="0"/>
                  </a:cubicBezTo>
                  <a:cubicBezTo>
                    <a:pt x="11" y="0"/>
                    <a:pt x="0" y="11"/>
                    <a:pt x="0" y="26"/>
                  </a:cubicBezTo>
                  <a:cubicBezTo>
                    <a:pt x="0" y="40"/>
                    <a:pt x="11" y="52"/>
                    <a:pt x="26" y="52"/>
                  </a:cubicBezTo>
                  <a:cubicBezTo>
                    <a:pt x="66" y="52"/>
                    <a:pt x="99" y="85"/>
                    <a:pt x="99" y="126"/>
                  </a:cubicBezTo>
                  <a:cubicBezTo>
                    <a:pt x="99" y="129"/>
                    <a:pt x="99" y="132"/>
                    <a:pt x="99" y="135"/>
                  </a:cubicBezTo>
                  <a:lnTo>
                    <a:pt x="99" y="135"/>
                  </a:lnTo>
                  <a:cubicBezTo>
                    <a:pt x="99" y="136"/>
                    <a:pt x="99" y="137"/>
                    <a:pt x="99" y="138"/>
                  </a:cubicBezTo>
                  <a:cubicBezTo>
                    <a:pt x="99" y="153"/>
                    <a:pt x="111" y="164"/>
                    <a:pt x="125" y="164"/>
                  </a:cubicBezTo>
                  <a:cubicBezTo>
                    <a:pt x="138" y="164"/>
                    <a:pt x="149" y="154"/>
                    <a:pt x="151" y="142"/>
                  </a:cubicBezTo>
                  <a:lnTo>
                    <a:pt x="151" y="142"/>
                  </a:lnTo>
                  <a:cubicBezTo>
                    <a:pt x="151" y="141"/>
                    <a:pt x="151" y="140"/>
                    <a:pt x="151" y="140"/>
                  </a:cubicBezTo>
                  <a:cubicBezTo>
                    <a:pt x="151" y="139"/>
                    <a:pt x="151" y="139"/>
                    <a:pt x="151" y="138"/>
                  </a:cubicBezTo>
                  <a:cubicBezTo>
                    <a:pt x="151" y="138"/>
                    <a:pt x="151" y="138"/>
                    <a:pt x="151"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F2F2F2"/>
                </a:solidFill>
                <a:latin typeface="微软雅黑" panose="020b0503020204020204" pitchFamily="34" charset="-122"/>
                <a:ea typeface="微软雅黑" panose="020b0503020204020204" pitchFamily="34" charset="-122"/>
              </a:endParaRPr>
            </a:p>
          </p:txBody>
        </p:sp>
      </p:grpSp>
      <p:sp>
        <p:nvSpPr>
          <p:cNvPr id="34" name="Freeform 18"/>
          <p:cNvSpPr>
            <a:spLocks noEditPoints="1"/>
          </p:cNvSpPr>
          <p:nvPr/>
        </p:nvSpPr>
        <p:spPr bwMode="auto">
          <a:xfrm>
            <a:off x="906909" y="4581922"/>
            <a:ext cx="538162" cy="471487"/>
          </a:xfrm>
          <a:custGeom>
            <a:gdLst>
              <a:gd name="T0" fmla="*/ 417 w 785"/>
              <a:gd name="T1" fmla="*/ 0 h 690"/>
              <a:gd name="T2" fmla="*/ 417 w 785"/>
              <a:gd name="T3" fmla="*/ 593 h 690"/>
              <a:gd name="T4" fmla="*/ 646 w 785"/>
              <a:gd name="T5" fmla="*/ 690 h 690"/>
              <a:gd name="T6" fmla="*/ 626 w 785"/>
              <a:gd name="T7" fmla="*/ 540 h 690"/>
              <a:gd name="T8" fmla="*/ 30 w 785"/>
              <a:gd name="T9" fmla="*/ 315 h 690"/>
              <a:gd name="T10" fmla="*/ 0 w 785"/>
              <a:gd name="T11" fmla="*/ 396 h 690"/>
              <a:gd name="T12" fmla="*/ 122 w 785"/>
              <a:gd name="T13" fmla="*/ 600 h 690"/>
              <a:gd name="T14" fmla="*/ 214 w 785"/>
              <a:gd name="T15" fmla="*/ 613 h 690"/>
              <a:gd name="T16" fmla="*/ 355 w 785"/>
              <a:gd name="T17" fmla="*/ 609 h 690"/>
              <a:gd name="T18" fmla="*/ 189 w 785"/>
              <a:gd name="T19" fmla="*/ 400 h 690"/>
              <a:gd name="T20" fmla="*/ 257 w 785"/>
              <a:gd name="T21" fmla="*/ 219 h 690"/>
              <a:gd name="T22" fmla="*/ 310 w 785"/>
              <a:gd name="T23" fmla="*/ 241 h 690"/>
              <a:gd name="T24" fmla="*/ 311 w 785"/>
              <a:gd name="T25" fmla="*/ 287 h 690"/>
              <a:gd name="T26" fmla="*/ 317 w 785"/>
              <a:gd name="T27" fmla="*/ 320 h 690"/>
              <a:gd name="T28" fmla="*/ 320 w 785"/>
              <a:gd name="T29" fmla="*/ 371 h 690"/>
              <a:gd name="T30" fmla="*/ 287 w 785"/>
              <a:gd name="T31" fmla="*/ 397 h 690"/>
              <a:gd name="T32" fmla="*/ 189 w 785"/>
              <a:gd name="T33" fmla="*/ 400 h 690"/>
              <a:gd name="T34" fmla="*/ 252 w 785"/>
              <a:gd name="T35" fmla="*/ 295 h 690"/>
              <a:gd name="T36" fmla="*/ 289 w 785"/>
              <a:gd name="T37" fmla="*/ 284 h 690"/>
              <a:gd name="T38" fmla="*/ 289 w 785"/>
              <a:gd name="T39" fmla="*/ 252 h 690"/>
              <a:gd name="T40" fmla="*/ 249 w 785"/>
              <a:gd name="T41" fmla="*/ 240 h 690"/>
              <a:gd name="T42" fmla="*/ 213 w 785"/>
              <a:gd name="T43" fmla="*/ 295 h 690"/>
              <a:gd name="T44" fmla="*/ 258 w 785"/>
              <a:gd name="T45" fmla="*/ 379 h 690"/>
              <a:gd name="T46" fmla="*/ 288 w 785"/>
              <a:gd name="T47" fmla="*/ 373 h 690"/>
              <a:gd name="T48" fmla="*/ 301 w 785"/>
              <a:gd name="T49" fmla="*/ 348 h 690"/>
              <a:gd name="T50" fmla="*/ 281 w 785"/>
              <a:gd name="T51" fmla="*/ 320 h 690"/>
              <a:gd name="T52" fmla="*/ 213 w 785"/>
              <a:gd name="T53" fmla="*/ 317 h 690"/>
              <a:gd name="T54" fmla="*/ 372 w 785"/>
              <a:gd name="T55" fmla="*/ 400 h 690"/>
              <a:gd name="T56" fmla="*/ 440 w 785"/>
              <a:gd name="T57" fmla="*/ 219 h 690"/>
              <a:gd name="T58" fmla="*/ 493 w 785"/>
              <a:gd name="T59" fmla="*/ 241 h 690"/>
              <a:gd name="T60" fmla="*/ 494 w 785"/>
              <a:gd name="T61" fmla="*/ 287 h 690"/>
              <a:gd name="T62" fmla="*/ 500 w 785"/>
              <a:gd name="T63" fmla="*/ 320 h 690"/>
              <a:gd name="T64" fmla="*/ 503 w 785"/>
              <a:gd name="T65" fmla="*/ 371 h 690"/>
              <a:gd name="T66" fmla="*/ 470 w 785"/>
              <a:gd name="T67" fmla="*/ 397 h 690"/>
              <a:gd name="T68" fmla="*/ 372 w 785"/>
              <a:gd name="T69" fmla="*/ 400 h 690"/>
              <a:gd name="T70" fmla="*/ 435 w 785"/>
              <a:gd name="T71" fmla="*/ 295 h 690"/>
              <a:gd name="T72" fmla="*/ 472 w 785"/>
              <a:gd name="T73" fmla="*/ 284 h 690"/>
              <a:gd name="T74" fmla="*/ 472 w 785"/>
              <a:gd name="T75" fmla="*/ 252 h 690"/>
              <a:gd name="T76" fmla="*/ 432 w 785"/>
              <a:gd name="T77" fmla="*/ 240 h 690"/>
              <a:gd name="T78" fmla="*/ 396 w 785"/>
              <a:gd name="T79" fmla="*/ 295 h 690"/>
              <a:gd name="T80" fmla="*/ 441 w 785"/>
              <a:gd name="T81" fmla="*/ 379 h 690"/>
              <a:gd name="T82" fmla="*/ 471 w 785"/>
              <a:gd name="T83" fmla="*/ 373 h 690"/>
              <a:gd name="T84" fmla="*/ 484 w 785"/>
              <a:gd name="T85" fmla="*/ 348 h 690"/>
              <a:gd name="T86" fmla="*/ 464 w 785"/>
              <a:gd name="T87" fmla="*/ 320 h 690"/>
              <a:gd name="T88" fmla="*/ 396 w 785"/>
              <a:gd name="T89" fmla="*/ 317 h 690"/>
              <a:gd name="T90" fmla="*/ 548 w 785"/>
              <a:gd name="T91" fmla="*/ 342 h 690"/>
              <a:gd name="T92" fmla="*/ 578 w 785"/>
              <a:gd name="T93" fmla="*/ 362 h 690"/>
              <a:gd name="T94" fmla="*/ 624 w 785"/>
              <a:gd name="T95" fmla="*/ 382 h 690"/>
              <a:gd name="T96" fmla="*/ 664 w 785"/>
              <a:gd name="T97" fmla="*/ 367 h 690"/>
              <a:gd name="T98" fmla="*/ 664 w 785"/>
              <a:gd name="T99" fmla="*/ 336 h 690"/>
              <a:gd name="T100" fmla="*/ 615 w 785"/>
              <a:gd name="T101" fmla="*/ 317 h 690"/>
              <a:gd name="T102" fmla="*/ 561 w 785"/>
              <a:gd name="T103" fmla="*/ 288 h 690"/>
              <a:gd name="T104" fmla="*/ 562 w 785"/>
              <a:gd name="T105" fmla="*/ 240 h 690"/>
              <a:gd name="T106" fmla="*/ 618 w 785"/>
              <a:gd name="T107" fmla="*/ 216 h 690"/>
              <a:gd name="T108" fmla="*/ 678 w 785"/>
              <a:gd name="T109" fmla="*/ 241 h 690"/>
              <a:gd name="T110" fmla="*/ 664 w 785"/>
              <a:gd name="T111" fmla="*/ 272 h 690"/>
              <a:gd name="T112" fmla="*/ 619 w 785"/>
              <a:gd name="T113" fmla="*/ 237 h 690"/>
              <a:gd name="T114" fmla="*/ 578 w 785"/>
              <a:gd name="T115" fmla="*/ 264 h 690"/>
              <a:gd name="T116" fmla="*/ 621 w 785"/>
              <a:gd name="T117" fmla="*/ 293 h 690"/>
              <a:gd name="T118" fmla="*/ 685 w 785"/>
              <a:gd name="T119" fmla="*/ 323 h 690"/>
              <a:gd name="T120" fmla="*/ 684 w 785"/>
              <a:gd name="T121" fmla="*/ 376 h 690"/>
              <a:gd name="T122" fmla="*/ 625 w 785"/>
              <a:gd name="T123" fmla="*/ 403 h 690"/>
              <a:gd name="T124" fmla="*/ 558 w 785"/>
              <a:gd name="T125" fmla="*/ 375 h 69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5" h="690">
                <a:moveTo>
                  <a:pt x="785" y="297"/>
                </a:moveTo>
                <a:cubicBezTo>
                  <a:pt x="785" y="133"/>
                  <a:pt x="620" y="0"/>
                  <a:pt x="417" y="0"/>
                </a:cubicBezTo>
                <a:cubicBezTo>
                  <a:pt x="213" y="0"/>
                  <a:pt x="49" y="133"/>
                  <a:pt x="49" y="297"/>
                </a:cubicBezTo>
                <a:cubicBezTo>
                  <a:pt x="49" y="460"/>
                  <a:pt x="213" y="593"/>
                  <a:pt x="417" y="593"/>
                </a:cubicBezTo>
                <a:cubicBezTo>
                  <a:pt x="436" y="593"/>
                  <a:pt x="455" y="592"/>
                  <a:pt x="473" y="589"/>
                </a:cubicBezTo>
                <a:cubicBezTo>
                  <a:pt x="507" y="646"/>
                  <a:pt x="571" y="685"/>
                  <a:pt x="646" y="690"/>
                </a:cubicBezTo>
                <a:cubicBezTo>
                  <a:pt x="626" y="664"/>
                  <a:pt x="615" y="632"/>
                  <a:pt x="615" y="598"/>
                </a:cubicBezTo>
                <a:cubicBezTo>
                  <a:pt x="615" y="577"/>
                  <a:pt x="619" y="559"/>
                  <a:pt x="626" y="540"/>
                </a:cubicBezTo>
                <a:cubicBezTo>
                  <a:pt x="722" y="487"/>
                  <a:pt x="785" y="398"/>
                  <a:pt x="785" y="297"/>
                </a:cubicBezTo>
                <a:close/>
                <a:moveTo>
                  <a:pt x="30" y="315"/>
                </a:moveTo>
                <a:cubicBezTo>
                  <a:pt x="30" y="307"/>
                  <a:pt x="31" y="300"/>
                  <a:pt x="32" y="293"/>
                </a:cubicBezTo>
                <a:cubicBezTo>
                  <a:pt x="11" y="324"/>
                  <a:pt x="0" y="359"/>
                  <a:pt x="0" y="396"/>
                </a:cubicBezTo>
                <a:cubicBezTo>
                  <a:pt x="0" y="473"/>
                  <a:pt x="48" y="541"/>
                  <a:pt x="121" y="581"/>
                </a:cubicBezTo>
                <a:cubicBezTo>
                  <a:pt x="122" y="587"/>
                  <a:pt x="122" y="593"/>
                  <a:pt x="122" y="600"/>
                </a:cubicBezTo>
                <a:cubicBezTo>
                  <a:pt x="122" y="625"/>
                  <a:pt x="114" y="649"/>
                  <a:pt x="99" y="669"/>
                </a:cubicBezTo>
                <a:cubicBezTo>
                  <a:pt x="146" y="666"/>
                  <a:pt x="187" y="645"/>
                  <a:pt x="214" y="613"/>
                </a:cubicBezTo>
                <a:cubicBezTo>
                  <a:pt x="234" y="617"/>
                  <a:pt x="255" y="619"/>
                  <a:pt x="276" y="619"/>
                </a:cubicBezTo>
                <a:cubicBezTo>
                  <a:pt x="303" y="619"/>
                  <a:pt x="330" y="616"/>
                  <a:pt x="355" y="609"/>
                </a:cubicBezTo>
                <a:cubicBezTo>
                  <a:pt x="172" y="592"/>
                  <a:pt x="30" y="467"/>
                  <a:pt x="30" y="315"/>
                </a:cubicBezTo>
                <a:close/>
                <a:moveTo>
                  <a:pt x="189" y="400"/>
                </a:moveTo>
                <a:lnTo>
                  <a:pt x="189" y="219"/>
                </a:lnTo>
                <a:lnTo>
                  <a:pt x="257" y="219"/>
                </a:lnTo>
                <a:cubicBezTo>
                  <a:pt x="271" y="219"/>
                  <a:pt x="282" y="221"/>
                  <a:pt x="290" y="224"/>
                </a:cubicBezTo>
                <a:cubicBezTo>
                  <a:pt x="299" y="228"/>
                  <a:pt x="305" y="234"/>
                  <a:pt x="310" y="241"/>
                </a:cubicBezTo>
                <a:cubicBezTo>
                  <a:pt x="315" y="249"/>
                  <a:pt x="317" y="257"/>
                  <a:pt x="317" y="265"/>
                </a:cubicBezTo>
                <a:cubicBezTo>
                  <a:pt x="317" y="273"/>
                  <a:pt x="315" y="280"/>
                  <a:pt x="311" y="287"/>
                </a:cubicBezTo>
                <a:cubicBezTo>
                  <a:pt x="306" y="294"/>
                  <a:pt x="300" y="300"/>
                  <a:pt x="292" y="304"/>
                </a:cubicBezTo>
                <a:cubicBezTo>
                  <a:pt x="303" y="307"/>
                  <a:pt x="311" y="312"/>
                  <a:pt x="317" y="320"/>
                </a:cubicBezTo>
                <a:cubicBezTo>
                  <a:pt x="323" y="328"/>
                  <a:pt x="326" y="337"/>
                  <a:pt x="326" y="348"/>
                </a:cubicBezTo>
                <a:cubicBezTo>
                  <a:pt x="326" y="356"/>
                  <a:pt x="324" y="364"/>
                  <a:pt x="320" y="371"/>
                </a:cubicBezTo>
                <a:cubicBezTo>
                  <a:pt x="317" y="379"/>
                  <a:pt x="312" y="384"/>
                  <a:pt x="307" y="388"/>
                </a:cubicBezTo>
                <a:cubicBezTo>
                  <a:pt x="302" y="392"/>
                  <a:pt x="295" y="395"/>
                  <a:pt x="287" y="397"/>
                </a:cubicBezTo>
                <a:cubicBezTo>
                  <a:pt x="279" y="399"/>
                  <a:pt x="270" y="400"/>
                  <a:pt x="258" y="400"/>
                </a:cubicBezTo>
                <a:lnTo>
                  <a:pt x="189" y="400"/>
                </a:lnTo>
                <a:close/>
                <a:moveTo>
                  <a:pt x="213" y="295"/>
                </a:moveTo>
                <a:lnTo>
                  <a:pt x="252" y="295"/>
                </a:lnTo>
                <a:cubicBezTo>
                  <a:pt x="263" y="295"/>
                  <a:pt x="270" y="294"/>
                  <a:pt x="275" y="293"/>
                </a:cubicBezTo>
                <a:cubicBezTo>
                  <a:pt x="281" y="291"/>
                  <a:pt x="286" y="288"/>
                  <a:pt x="289" y="284"/>
                </a:cubicBezTo>
                <a:cubicBezTo>
                  <a:pt x="292" y="280"/>
                  <a:pt x="293" y="274"/>
                  <a:pt x="293" y="268"/>
                </a:cubicBezTo>
                <a:cubicBezTo>
                  <a:pt x="293" y="262"/>
                  <a:pt x="292" y="257"/>
                  <a:pt x="289" y="252"/>
                </a:cubicBezTo>
                <a:cubicBezTo>
                  <a:pt x="286" y="248"/>
                  <a:pt x="282" y="245"/>
                  <a:pt x="277" y="243"/>
                </a:cubicBezTo>
                <a:cubicBezTo>
                  <a:pt x="271" y="241"/>
                  <a:pt x="262" y="240"/>
                  <a:pt x="249" y="240"/>
                </a:cubicBezTo>
                <a:lnTo>
                  <a:pt x="213" y="240"/>
                </a:lnTo>
                <a:lnTo>
                  <a:pt x="213" y="295"/>
                </a:lnTo>
                <a:close/>
                <a:moveTo>
                  <a:pt x="213" y="379"/>
                </a:moveTo>
                <a:lnTo>
                  <a:pt x="258" y="379"/>
                </a:lnTo>
                <a:cubicBezTo>
                  <a:pt x="266" y="379"/>
                  <a:pt x="271" y="379"/>
                  <a:pt x="274" y="378"/>
                </a:cubicBezTo>
                <a:cubicBezTo>
                  <a:pt x="280" y="377"/>
                  <a:pt x="284" y="375"/>
                  <a:pt x="288" y="373"/>
                </a:cubicBezTo>
                <a:cubicBezTo>
                  <a:pt x="292" y="371"/>
                  <a:pt x="295" y="367"/>
                  <a:pt x="297" y="363"/>
                </a:cubicBezTo>
                <a:cubicBezTo>
                  <a:pt x="300" y="359"/>
                  <a:pt x="301" y="353"/>
                  <a:pt x="301" y="348"/>
                </a:cubicBezTo>
                <a:cubicBezTo>
                  <a:pt x="301" y="341"/>
                  <a:pt x="299" y="335"/>
                  <a:pt x="296" y="330"/>
                </a:cubicBezTo>
                <a:cubicBezTo>
                  <a:pt x="292" y="325"/>
                  <a:pt x="287" y="322"/>
                  <a:pt x="281" y="320"/>
                </a:cubicBezTo>
                <a:cubicBezTo>
                  <a:pt x="275" y="318"/>
                  <a:pt x="266" y="317"/>
                  <a:pt x="255" y="317"/>
                </a:cubicBezTo>
                <a:lnTo>
                  <a:pt x="213" y="317"/>
                </a:lnTo>
                <a:lnTo>
                  <a:pt x="213" y="379"/>
                </a:lnTo>
                <a:close/>
                <a:moveTo>
                  <a:pt x="372" y="400"/>
                </a:moveTo>
                <a:lnTo>
                  <a:pt x="372" y="219"/>
                </a:lnTo>
                <a:lnTo>
                  <a:pt x="440" y="219"/>
                </a:lnTo>
                <a:cubicBezTo>
                  <a:pt x="454" y="219"/>
                  <a:pt x="465" y="221"/>
                  <a:pt x="473" y="224"/>
                </a:cubicBezTo>
                <a:cubicBezTo>
                  <a:pt x="482" y="228"/>
                  <a:pt x="488" y="234"/>
                  <a:pt x="493" y="241"/>
                </a:cubicBezTo>
                <a:cubicBezTo>
                  <a:pt x="498" y="249"/>
                  <a:pt x="500" y="257"/>
                  <a:pt x="500" y="265"/>
                </a:cubicBezTo>
                <a:cubicBezTo>
                  <a:pt x="500" y="273"/>
                  <a:pt x="498" y="280"/>
                  <a:pt x="494" y="287"/>
                </a:cubicBezTo>
                <a:cubicBezTo>
                  <a:pt x="489" y="294"/>
                  <a:pt x="483" y="300"/>
                  <a:pt x="475" y="304"/>
                </a:cubicBezTo>
                <a:cubicBezTo>
                  <a:pt x="486" y="307"/>
                  <a:pt x="494" y="312"/>
                  <a:pt x="500" y="320"/>
                </a:cubicBezTo>
                <a:cubicBezTo>
                  <a:pt x="506" y="328"/>
                  <a:pt x="509" y="337"/>
                  <a:pt x="509" y="348"/>
                </a:cubicBezTo>
                <a:cubicBezTo>
                  <a:pt x="509" y="356"/>
                  <a:pt x="507" y="364"/>
                  <a:pt x="503" y="371"/>
                </a:cubicBezTo>
                <a:cubicBezTo>
                  <a:pt x="500" y="379"/>
                  <a:pt x="495" y="384"/>
                  <a:pt x="490" y="388"/>
                </a:cubicBezTo>
                <a:cubicBezTo>
                  <a:pt x="485" y="392"/>
                  <a:pt x="478" y="395"/>
                  <a:pt x="470" y="397"/>
                </a:cubicBezTo>
                <a:cubicBezTo>
                  <a:pt x="462" y="399"/>
                  <a:pt x="453" y="400"/>
                  <a:pt x="441" y="400"/>
                </a:cubicBezTo>
                <a:lnTo>
                  <a:pt x="372" y="400"/>
                </a:lnTo>
                <a:close/>
                <a:moveTo>
                  <a:pt x="396" y="295"/>
                </a:moveTo>
                <a:lnTo>
                  <a:pt x="435" y="295"/>
                </a:lnTo>
                <a:cubicBezTo>
                  <a:pt x="446" y="295"/>
                  <a:pt x="453" y="294"/>
                  <a:pt x="458" y="293"/>
                </a:cubicBezTo>
                <a:cubicBezTo>
                  <a:pt x="464" y="291"/>
                  <a:pt x="469" y="288"/>
                  <a:pt x="472" y="284"/>
                </a:cubicBezTo>
                <a:cubicBezTo>
                  <a:pt x="475" y="280"/>
                  <a:pt x="476" y="274"/>
                  <a:pt x="476" y="268"/>
                </a:cubicBezTo>
                <a:cubicBezTo>
                  <a:pt x="476" y="262"/>
                  <a:pt x="475" y="257"/>
                  <a:pt x="472" y="252"/>
                </a:cubicBezTo>
                <a:cubicBezTo>
                  <a:pt x="469" y="248"/>
                  <a:pt x="465" y="245"/>
                  <a:pt x="460" y="243"/>
                </a:cubicBezTo>
                <a:cubicBezTo>
                  <a:pt x="454" y="241"/>
                  <a:pt x="445" y="240"/>
                  <a:pt x="432" y="240"/>
                </a:cubicBezTo>
                <a:lnTo>
                  <a:pt x="396" y="240"/>
                </a:lnTo>
                <a:lnTo>
                  <a:pt x="396" y="295"/>
                </a:lnTo>
                <a:close/>
                <a:moveTo>
                  <a:pt x="396" y="379"/>
                </a:moveTo>
                <a:lnTo>
                  <a:pt x="441" y="379"/>
                </a:lnTo>
                <a:cubicBezTo>
                  <a:pt x="449" y="379"/>
                  <a:pt x="454" y="379"/>
                  <a:pt x="457" y="378"/>
                </a:cubicBezTo>
                <a:cubicBezTo>
                  <a:pt x="463" y="377"/>
                  <a:pt x="467" y="375"/>
                  <a:pt x="471" y="373"/>
                </a:cubicBezTo>
                <a:cubicBezTo>
                  <a:pt x="475" y="371"/>
                  <a:pt x="478" y="367"/>
                  <a:pt x="480" y="363"/>
                </a:cubicBezTo>
                <a:cubicBezTo>
                  <a:pt x="483" y="359"/>
                  <a:pt x="484" y="353"/>
                  <a:pt x="484" y="348"/>
                </a:cubicBezTo>
                <a:cubicBezTo>
                  <a:pt x="484" y="341"/>
                  <a:pt x="482" y="335"/>
                  <a:pt x="479" y="330"/>
                </a:cubicBezTo>
                <a:cubicBezTo>
                  <a:pt x="475" y="325"/>
                  <a:pt x="470" y="322"/>
                  <a:pt x="464" y="320"/>
                </a:cubicBezTo>
                <a:cubicBezTo>
                  <a:pt x="458" y="318"/>
                  <a:pt x="449" y="317"/>
                  <a:pt x="438" y="317"/>
                </a:cubicBezTo>
                <a:lnTo>
                  <a:pt x="396" y="317"/>
                </a:lnTo>
                <a:lnTo>
                  <a:pt x="396" y="379"/>
                </a:lnTo>
                <a:close/>
                <a:moveTo>
                  <a:pt x="548" y="342"/>
                </a:moveTo>
                <a:lnTo>
                  <a:pt x="570" y="340"/>
                </a:lnTo>
                <a:cubicBezTo>
                  <a:pt x="571" y="349"/>
                  <a:pt x="574" y="357"/>
                  <a:pt x="578" y="362"/>
                </a:cubicBezTo>
                <a:cubicBezTo>
                  <a:pt x="582" y="368"/>
                  <a:pt x="588" y="373"/>
                  <a:pt x="596" y="376"/>
                </a:cubicBezTo>
                <a:cubicBezTo>
                  <a:pt x="604" y="380"/>
                  <a:pt x="614" y="382"/>
                  <a:pt x="624" y="382"/>
                </a:cubicBezTo>
                <a:cubicBezTo>
                  <a:pt x="633" y="382"/>
                  <a:pt x="641" y="380"/>
                  <a:pt x="648" y="378"/>
                </a:cubicBezTo>
                <a:cubicBezTo>
                  <a:pt x="655" y="375"/>
                  <a:pt x="660" y="371"/>
                  <a:pt x="664" y="367"/>
                </a:cubicBezTo>
                <a:cubicBezTo>
                  <a:pt x="667" y="362"/>
                  <a:pt x="669" y="357"/>
                  <a:pt x="669" y="351"/>
                </a:cubicBezTo>
                <a:cubicBezTo>
                  <a:pt x="669" y="345"/>
                  <a:pt x="667" y="340"/>
                  <a:pt x="664" y="336"/>
                </a:cubicBezTo>
                <a:cubicBezTo>
                  <a:pt x="661" y="332"/>
                  <a:pt x="655" y="328"/>
                  <a:pt x="648" y="325"/>
                </a:cubicBezTo>
                <a:cubicBezTo>
                  <a:pt x="643" y="324"/>
                  <a:pt x="632" y="321"/>
                  <a:pt x="615" y="317"/>
                </a:cubicBezTo>
                <a:cubicBezTo>
                  <a:pt x="599" y="313"/>
                  <a:pt x="587" y="309"/>
                  <a:pt x="580" y="305"/>
                </a:cubicBezTo>
                <a:cubicBezTo>
                  <a:pt x="572" y="301"/>
                  <a:pt x="565" y="295"/>
                  <a:pt x="561" y="288"/>
                </a:cubicBezTo>
                <a:cubicBezTo>
                  <a:pt x="557" y="282"/>
                  <a:pt x="555" y="274"/>
                  <a:pt x="555" y="266"/>
                </a:cubicBezTo>
                <a:cubicBezTo>
                  <a:pt x="555" y="257"/>
                  <a:pt x="557" y="248"/>
                  <a:pt x="562" y="240"/>
                </a:cubicBezTo>
                <a:cubicBezTo>
                  <a:pt x="568" y="232"/>
                  <a:pt x="575" y="226"/>
                  <a:pt x="585" y="222"/>
                </a:cubicBezTo>
                <a:cubicBezTo>
                  <a:pt x="595" y="218"/>
                  <a:pt x="606" y="216"/>
                  <a:pt x="618" y="216"/>
                </a:cubicBezTo>
                <a:cubicBezTo>
                  <a:pt x="632" y="216"/>
                  <a:pt x="644" y="218"/>
                  <a:pt x="654" y="222"/>
                </a:cubicBezTo>
                <a:cubicBezTo>
                  <a:pt x="664" y="227"/>
                  <a:pt x="672" y="233"/>
                  <a:pt x="678" y="241"/>
                </a:cubicBezTo>
                <a:cubicBezTo>
                  <a:pt x="683" y="250"/>
                  <a:pt x="686" y="259"/>
                  <a:pt x="687" y="270"/>
                </a:cubicBezTo>
                <a:lnTo>
                  <a:pt x="664" y="272"/>
                </a:lnTo>
                <a:cubicBezTo>
                  <a:pt x="662" y="260"/>
                  <a:pt x="658" y="252"/>
                  <a:pt x="651" y="246"/>
                </a:cubicBezTo>
                <a:cubicBezTo>
                  <a:pt x="644" y="240"/>
                  <a:pt x="633" y="237"/>
                  <a:pt x="619" y="237"/>
                </a:cubicBezTo>
                <a:cubicBezTo>
                  <a:pt x="605" y="237"/>
                  <a:pt x="594" y="240"/>
                  <a:pt x="588" y="245"/>
                </a:cubicBezTo>
                <a:cubicBezTo>
                  <a:pt x="581" y="250"/>
                  <a:pt x="578" y="257"/>
                  <a:pt x="578" y="264"/>
                </a:cubicBezTo>
                <a:cubicBezTo>
                  <a:pt x="578" y="271"/>
                  <a:pt x="580" y="276"/>
                  <a:pt x="585" y="280"/>
                </a:cubicBezTo>
                <a:cubicBezTo>
                  <a:pt x="589" y="284"/>
                  <a:pt x="601" y="289"/>
                  <a:pt x="621" y="293"/>
                </a:cubicBezTo>
                <a:cubicBezTo>
                  <a:pt x="640" y="298"/>
                  <a:pt x="654" y="301"/>
                  <a:pt x="661" y="305"/>
                </a:cubicBezTo>
                <a:cubicBezTo>
                  <a:pt x="672" y="310"/>
                  <a:pt x="679" y="316"/>
                  <a:pt x="685" y="323"/>
                </a:cubicBezTo>
                <a:cubicBezTo>
                  <a:pt x="690" y="331"/>
                  <a:pt x="692" y="339"/>
                  <a:pt x="692" y="349"/>
                </a:cubicBezTo>
                <a:cubicBezTo>
                  <a:pt x="692" y="359"/>
                  <a:pt x="689" y="368"/>
                  <a:pt x="684" y="376"/>
                </a:cubicBezTo>
                <a:cubicBezTo>
                  <a:pt x="678" y="385"/>
                  <a:pt x="670" y="391"/>
                  <a:pt x="660" y="396"/>
                </a:cubicBezTo>
                <a:cubicBezTo>
                  <a:pt x="650" y="401"/>
                  <a:pt x="638" y="403"/>
                  <a:pt x="625" y="403"/>
                </a:cubicBezTo>
                <a:cubicBezTo>
                  <a:pt x="609" y="403"/>
                  <a:pt x="595" y="401"/>
                  <a:pt x="584" y="396"/>
                </a:cubicBezTo>
                <a:cubicBezTo>
                  <a:pt x="573" y="391"/>
                  <a:pt x="564" y="384"/>
                  <a:pt x="558" y="375"/>
                </a:cubicBezTo>
                <a:cubicBezTo>
                  <a:pt x="551" y="365"/>
                  <a:pt x="548" y="354"/>
                  <a:pt x="548" y="342"/>
                </a:cubicBezTo>
                <a:close/>
              </a:path>
            </a:pathLst>
          </a:custGeom>
          <a:solidFill>
            <a:schemeClr val="accent2"/>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srgbClr val="F2F2F2"/>
              </a:solidFill>
              <a:latin typeface="微软雅黑" panose="020b0503020204020204" pitchFamily="34" charset="-122"/>
              <a:ea typeface="微软雅黑" panose="020b0503020204020204" pitchFamily="34" charset="-122"/>
            </a:endParaRPr>
          </a:p>
        </p:txBody>
      </p:sp>
      <p:sp>
        <p:nvSpPr>
          <p:cNvPr id="35" name="TextBox 34"/>
          <p:cNvSpPr txBox="1"/>
          <p:nvPr/>
        </p:nvSpPr>
        <p:spPr>
          <a:xfrm>
            <a:off x="4787191" y="3213770"/>
            <a:ext cx="3809976" cy="307777"/>
          </a:xfrm>
          <a:prstGeom prst="rect">
            <a:avLst/>
          </a:prstGeom>
          <a:noFill/>
        </p:spPr>
        <p:txBody>
          <a:bodyPr wrap="square" rtlCol="0">
            <a:spAutoFit/>
          </a:bodyPr>
          <a:lstStyle/>
          <a:p>
            <a:r>
              <a:rPr lang="zh-CN" altLang="en-US" sz="1400">
                <a:solidFill>
                  <a:srgbClr val="F2F2F2"/>
                </a:solidFill>
                <a:latin typeface="微软雅黑" panose="020b0503020204020204" pitchFamily="34" charset="-122"/>
                <a:ea typeface="微软雅黑" panose="020b0503020204020204" pitchFamily="34" charset="-122"/>
              </a:rPr>
              <a:t>利用微信朋友圈间的传播，达到广告目的</a:t>
            </a:r>
            <a:r>
              <a:rPr lang="zh-CN" altLang="en-US" sz="1400" smtClean="0">
                <a:solidFill>
                  <a:srgbClr val="F2F2F2"/>
                </a:solidFill>
                <a:latin typeface="微软雅黑" panose="020b0503020204020204" pitchFamily="34" charset="-122"/>
                <a:ea typeface="微软雅黑" panose="020b0503020204020204" pitchFamily="34" charset="-122"/>
              </a:rPr>
              <a:t>。</a:t>
            </a:r>
            <a:endParaRPr lang="zh-CN" altLang="en-US" sz="1400">
              <a:solidFill>
                <a:srgbClr val="F2F2F2"/>
              </a:solidFill>
              <a:latin typeface="微软雅黑" panose="020b0503020204020204" pitchFamily="34" charset="-122"/>
              <a:ea typeface="微软雅黑" panose="020b0503020204020204" pitchFamily="34" charset="-122"/>
            </a:endParaRPr>
          </a:p>
        </p:txBody>
      </p:sp>
      <p:sp>
        <p:nvSpPr>
          <p:cNvPr id="36" name="TextBox 35"/>
          <p:cNvSpPr txBox="1"/>
          <p:nvPr/>
        </p:nvSpPr>
        <p:spPr>
          <a:xfrm>
            <a:off x="3273967" y="4355850"/>
            <a:ext cx="4352819" cy="307777"/>
          </a:xfrm>
          <a:prstGeom prst="rect">
            <a:avLst/>
          </a:prstGeom>
          <a:noFill/>
        </p:spPr>
        <p:txBody>
          <a:bodyPr wrap="square" rtlCol="0">
            <a:spAutoFit/>
          </a:bodyPr>
          <a:lstStyle>
            <a:defPPr>
              <a:defRPr lang="zh-CN"/>
            </a:defPPr>
            <a:lvl1pPr>
              <a:defRPr sz="1400">
                <a:solidFill>
                  <a:schemeClr val="bg1">
                    <a:lumMod val="75000"/>
                  </a:schemeClr>
                </a:solidFill>
                <a:latin typeface="+mn-ea"/>
                <a:ea typeface="+mn-ea"/>
              </a:defRPr>
            </a:lvl1pPr>
          </a:lstStyle>
          <a:p>
            <a:r>
              <a:rPr lang="zh-CN" altLang="en-US">
                <a:solidFill>
                  <a:srgbClr val="F2F2F2"/>
                </a:solidFill>
                <a:latin typeface="微软雅黑" panose="020b0503020204020204" pitchFamily="34" charset="-122"/>
                <a:ea typeface="微软雅黑" panose="020b0503020204020204" pitchFamily="34" charset="-122"/>
              </a:rPr>
              <a:t>利用新浪微博来进行</a:t>
            </a:r>
            <a:r>
              <a:rPr lang="zh-CN" altLang="en-US" smtClean="0">
                <a:solidFill>
                  <a:srgbClr val="F2F2F2"/>
                </a:solidFill>
                <a:latin typeface="微软雅黑" panose="020b0503020204020204" pitchFamily="34" charset="-122"/>
                <a:ea typeface="微软雅黑" panose="020b0503020204020204" pitchFamily="34" charset="-122"/>
              </a:rPr>
              <a:t>传播，</a:t>
            </a:r>
            <a:r>
              <a:rPr lang="zh-CN" altLang="en-US">
                <a:solidFill>
                  <a:srgbClr val="F2F2F2"/>
                </a:solidFill>
                <a:latin typeface="微软雅黑" panose="020b0503020204020204" pitchFamily="34" charset="-122"/>
                <a:ea typeface="微软雅黑" panose="020b0503020204020204" pitchFamily="34" charset="-122"/>
              </a:rPr>
              <a:t>达到广告目。</a:t>
            </a:r>
            <a:endParaRPr lang="zh-CN" altLang="en-US">
              <a:solidFill>
                <a:srgbClr val="F2F2F2"/>
              </a:solidFill>
              <a:latin typeface="微软雅黑" panose="020b0503020204020204" pitchFamily="34" charset="-122"/>
              <a:ea typeface="微软雅黑" panose="020b0503020204020204" pitchFamily="34" charset="-122"/>
            </a:endParaRPr>
          </a:p>
        </p:txBody>
      </p:sp>
      <p:sp>
        <p:nvSpPr>
          <p:cNvPr id="37" name="TextBox 36"/>
          <p:cNvSpPr txBox="1"/>
          <p:nvPr/>
        </p:nvSpPr>
        <p:spPr>
          <a:xfrm>
            <a:off x="2054129" y="5590034"/>
            <a:ext cx="4352819" cy="307777"/>
          </a:xfrm>
          <a:prstGeom prst="rect">
            <a:avLst/>
          </a:prstGeom>
          <a:noFill/>
        </p:spPr>
        <p:txBody>
          <a:bodyPr wrap="square" rtlCol="0">
            <a:spAutoFit/>
          </a:bodyPr>
          <a:lstStyle>
            <a:defPPr>
              <a:defRPr lang="zh-CN"/>
            </a:defPPr>
            <a:lvl1pPr>
              <a:defRPr sz="1400">
                <a:solidFill>
                  <a:schemeClr val="accent2">
                    <a:lumMod val="95000"/>
                  </a:schemeClr>
                </a:solidFill>
                <a:latin typeface="+mn-ea"/>
                <a:ea typeface="+mn-ea"/>
              </a:defRPr>
            </a:lvl1pPr>
          </a:lstStyle>
          <a:p>
            <a:r>
              <a:rPr lang="zh-CN" altLang="en-US" smtClean="0">
                <a:solidFill>
                  <a:srgbClr val="F2F2F2"/>
                </a:solidFill>
                <a:latin typeface="微软雅黑" panose="020b0503020204020204" pitchFamily="34" charset="-122"/>
                <a:ea typeface="微软雅黑" panose="020b0503020204020204" pitchFamily="34" charset="-122"/>
              </a:rPr>
              <a:t>利用网络论坛来进行传播</a:t>
            </a:r>
            <a:r>
              <a:rPr lang="zh-CN" altLang="en-US">
                <a:solidFill>
                  <a:srgbClr val="F2F2F2"/>
                </a:solidFill>
                <a:latin typeface="微软雅黑" panose="020b0503020204020204" pitchFamily="34" charset="-122"/>
                <a:ea typeface="微软雅黑" panose="020b0503020204020204" pitchFamily="34" charset="-122"/>
              </a:rPr>
              <a:t>，达到广告目的。</a:t>
            </a:r>
            <a:endParaRPr lang="zh-CN" altLang="en-US">
              <a:solidFill>
                <a:srgbClr val="F2F2F2"/>
              </a:solidFill>
              <a:latin typeface="微软雅黑" panose="020b0503020204020204" pitchFamily="34" charset="-122"/>
              <a:ea typeface="微软雅黑" panose="020b0503020204020204" pitchFamily="34" charset="-122"/>
            </a:endParaRPr>
          </a:p>
        </p:txBody>
      </p:sp>
      <p:sp>
        <p:nvSpPr>
          <p:cNvPr id="38" name="Text Box 134"/>
          <p:cNvSpPr txBox="1">
            <a:spLocks noChangeArrowheads="1"/>
          </p:cNvSpPr>
          <p:nvPr/>
        </p:nvSpPr>
        <p:spPr bwMode="auto">
          <a:xfrm>
            <a:off x="10851703" y="7174210"/>
            <a:ext cx="1136920" cy="276999"/>
          </a:xfrm>
          <a:prstGeom prst="rect">
            <a:avLst/>
          </a:prstGeom>
          <a:noFill/>
          <a:ln w="9525">
            <a:noFill/>
            <a:miter lim="800000"/>
          </a:ln>
        </p:spPr>
        <p:txBody>
          <a:bodyPr wrap="square">
            <a:spAutoFit/>
          </a:bodyPr>
          <a:lstStyle/>
          <a:p>
            <a:pPr algn="ctr">
              <a:spcBef>
                <a:spcPct val="50000"/>
              </a:spcBef>
            </a:pPr>
            <a:r>
              <a:rPr lang="zh-CN" altLang="en-US" sz="1200" smtClean="0">
                <a:solidFill>
                  <a:srgbClr val="FFFFFF">
                    <a:lumMod val="50000"/>
                  </a:srgbClr>
                </a:solidFill>
                <a:latin typeface="微软雅黑" panose="020b0503020204020204" pitchFamily="34" charset="-122"/>
                <a:ea typeface="微软雅黑" panose="020b0503020204020204" pitchFamily="34" charset="-122"/>
              </a:rPr>
              <a:t>延迟付</a:t>
            </a:r>
            <a:endParaRPr lang="zh-CN" altLang="en-US" sz="1200">
              <a:solidFill>
                <a:srgbClr val="FFFFFF">
                  <a:lumMod val="50000"/>
                </a:srgb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8" presetClass="emph" presetSubtype="0" fill="hold" grpId="1" nodeType="withEffect">
                                  <p:stCondLst>
                                    <p:cond delay="0"/>
                                  </p:stCondLst>
                                  <p:childTnLst>
                                    <p:animRot by="21600000">
                                      <p:cBhvr>
                                        <p:cTn id="10" dur="500" fill="hold"/>
                                        <p:tgtEl>
                                          <p:spTgt spid="5"/>
                                        </p:tgtEl>
                                        <p:attrNameLst>
                                          <p:attrName>r</p:attrName>
                                        </p:attrNameLst>
                                      </p:cBhvr>
                                    </p:animRot>
                                  </p:childTnLst>
                                </p:cTn>
                              </p:par>
                            </p:childTnLst>
                          </p:cTn>
                        </p:par>
                        <p:par>
                          <p:cTn id="11" fill="hold" nodeType="afterGroup">
                            <p:stCondLst>
                              <p:cond delay="500"/>
                            </p:stCondLst>
                            <p:childTnLst>
                              <p:par>
                                <p:cTn id="12" presetID="2" presetClass="entr" presetSubtype="2" decel="5800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000" fill="hold"/>
                                        <p:tgtEl>
                                          <p:spTgt spid="12"/>
                                        </p:tgtEl>
                                        <p:attrNameLst>
                                          <p:attrName>ppt_x</p:attrName>
                                        </p:attrNameLst>
                                      </p:cBhvr>
                                      <p:tavLst>
                                        <p:tav tm="0">
                                          <p:val>
                                            <p:strVal val="1+#ppt_w/2"/>
                                          </p:val>
                                        </p:tav>
                                        <p:tav tm="100000">
                                          <p:val>
                                            <p:strVal val="#ppt_x"/>
                                          </p:val>
                                        </p:tav>
                                      </p:tavLst>
                                    </p:anim>
                                    <p:anim calcmode="lin" valueType="num">
                                      <p:cBhvr additive="base">
                                        <p:cTn id="15" dur="1000" fill="hold"/>
                                        <p:tgtEl>
                                          <p:spTgt spid="12"/>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fltVal val="0"/>
                                          </p:val>
                                        </p:tav>
                                        <p:tav tm="100000">
                                          <p:val>
                                            <p:strVal val="#ppt_h"/>
                                          </p:val>
                                        </p:tav>
                                      </p:tavLst>
                                    </p:anim>
                                    <p:animEffect transition="in" filter="fade">
                                      <p:cBhvr>
                                        <p:cTn id="21" dur="500"/>
                                        <p:tgtEl>
                                          <p:spTgt spid="34"/>
                                        </p:tgtEl>
                                      </p:cBhvr>
                                    </p:animEffect>
                                  </p:childTnLst>
                                </p:cTn>
                              </p:par>
                            </p:childTnLst>
                          </p:cTn>
                        </p:par>
                        <p:par>
                          <p:cTn id="22" fill="hold" nodeType="afterGroup">
                            <p:stCondLst>
                              <p:cond delay="2000"/>
                            </p:stCondLst>
                            <p:childTnLst>
                              <p:par>
                                <p:cTn id="23" presetID="23" presetClass="entr" presetSubtype="16" fill="hold" grpId="0" nodeType="afterEffect">
                                  <p:stCondLst>
                                    <p:cond delay="0"/>
                                  </p:stCondLst>
                                  <p:iterate type="lt">
                                    <p:tmPct val="10000"/>
                                  </p:iterate>
                                  <p:childTnLst>
                                    <p:set>
                                      <p:cBhvr>
                                        <p:cTn id="24" dur="1" fill="hold">
                                          <p:stCondLst>
                                            <p:cond delay="0"/>
                                          </p:stCondLst>
                                        </p:cTn>
                                        <p:tgtEl>
                                          <p:spTgt spid="37"/>
                                        </p:tgtEl>
                                        <p:attrNameLst>
                                          <p:attrName>style.visibility</p:attrName>
                                        </p:attrNameLst>
                                      </p:cBhvr>
                                      <p:to>
                                        <p:strVal val="visible"/>
                                      </p:to>
                                    </p:set>
                                    <p:anim calcmode="lin" valueType="num">
                                      <p:cBhvr>
                                        <p:cTn id="25" dur="250" fill="hold"/>
                                        <p:tgtEl>
                                          <p:spTgt spid="37"/>
                                        </p:tgtEl>
                                        <p:attrNameLst>
                                          <p:attrName>ppt_w</p:attrName>
                                        </p:attrNameLst>
                                      </p:cBhvr>
                                      <p:tavLst>
                                        <p:tav tm="0">
                                          <p:val>
                                            <p:fltVal val="0"/>
                                          </p:val>
                                        </p:tav>
                                        <p:tav tm="100000">
                                          <p:val>
                                            <p:strVal val="#ppt_w"/>
                                          </p:val>
                                        </p:tav>
                                      </p:tavLst>
                                    </p:anim>
                                    <p:anim calcmode="lin" valueType="num">
                                      <p:cBhvr>
                                        <p:cTn id="26" dur="250" fill="hold"/>
                                        <p:tgtEl>
                                          <p:spTgt spid="37"/>
                                        </p:tgtEl>
                                        <p:attrNameLst>
                                          <p:attrName>ppt_h</p:attrName>
                                        </p:attrNameLst>
                                      </p:cBhvr>
                                      <p:tavLst>
                                        <p:tav tm="0">
                                          <p:val>
                                            <p:fltVal val="0"/>
                                          </p:val>
                                        </p:tav>
                                        <p:tav tm="100000">
                                          <p:val>
                                            <p:strVal val="#ppt_h"/>
                                          </p:val>
                                        </p:tav>
                                      </p:tavLst>
                                    </p:anim>
                                  </p:childTnLst>
                                </p:cTn>
                              </p:par>
                            </p:childTnLst>
                          </p:cTn>
                        </p:par>
                        <p:par>
                          <p:cTn id="27" fill="hold" nodeType="afterGroup">
                            <p:stCondLst>
                              <p:cond delay="2250"/>
                            </p:stCondLst>
                            <p:childTnLst>
                              <p:par>
                                <p:cTn id="28" presetID="2" presetClass="entr" presetSubtype="2" decel="5800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1000" fill="hold"/>
                                        <p:tgtEl>
                                          <p:spTgt spid="16"/>
                                        </p:tgtEl>
                                        <p:attrNameLst>
                                          <p:attrName>ppt_x</p:attrName>
                                        </p:attrNameLst>
                                      </p:cBhvr>
                                      <p:tavLst>
                                        <p:tav tm="0">
                                          <p:val>
                                            <p:strVal val="1+#ppt_w/2"/>
                                          </p:val>
                                        </p:tav>
                                        <p:tav tm="100000">
                                          <p:val>
                                            <p:strVal val="#ppt_x"/>
                                          </p:val>
                                        </p:tav>
                                      </p:tavLst>
                                    </p:anim>
                                    <p:anim calcmode="lin" valueType="num">
                                      <p:cBhvr additive="base">
                                        <p:cTn id="31" dur="1000" fill="hold"/>
                                        <p:tgtEl>
                                          <p:spTgt spid="16"/>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3250"/>
                            </p:stCondLst>
                            <p:childTnLst>
                              <p:par>
                                <p:cTn id="33" presetID="53" presetClass="entr" presetSubtype="16"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500" fill="hold"/>
                                        <p:tgtEl>
                                          <p:spTgt spid="29"/>
                                        </p:tgtEl>
                                        <p:attrNameLst>
                                          <p:attrName>ppt_w</p:attrName>
                                        </p:attrNameLst>
                                      </p:cBhvr>
                                      <p:tavLst>
                                        <p:tav tm="0">
                                          <p:val>
                                            <p:fltVal val="0"/>
                                          </p:val>
                                        </p:tav>
                                        <p:tav tm="100000">
                                          <p:val>
                                            <p:strVal val="#ppt_w"/>
                                          </p:val>
                                        </p:tav>
                                      </p:tavLst>
                                    </p:anim>
                                    <p:anim calcmode="lin" valueType="num">
                                      <p:cBhvr>
                                        <p:cTn id="36" dur="500" fill="hold"/>
                                        <p:tgtEl>
                                          <p:spTgt spid="29"/>
                                        </p:tgtEl>
                                        <p:attrNameLst>
                                          <p:attrName>ppt_h</p:attrName>
                                        </p:attrNameLst>
                                      </p:cBhvr>
                                      <p:tavLst>
                                        <p:tav tm="0">
                                          <p:val>
                                            <p:fltVal val="0"/>
                                          </p:val>
                                        </p:tav>
                                        <p:tav tm="100000">
                                          <p:val>
                                            <p:strVal val="#ppt_h"/>
                                          </p:val>
                                        </p:tav>
                                      </p:tavLst>
                                    </p:anim>
                                    <p:animEffect transition="in" filter="fade">
                                      <p:cBhvr>
                                        <p:cTn id="37" dur="500"/>
                                        <p:tgtEl>
                                          <p:spTgt spid="29"/>
                                        </p:tgtEl>
                                      </p:cBhvr>
                                    </p:animEffect>
                                  </p:childTnLst>
                                </p:cTn>
                              </p:par>
                            </p:childTnLst>
                          </p:cTn>
                        </p:par>
                        <p:par>
                          <p:cTn id="38" fill="hold" nodeType="afterGroup">
                            <p:stCondLst>
                              <p:cond delay="3750"/>
                            </p:stCondLst>
                            <p:childTnLst>
                              <p:par>
                                <p:cTn id="39" presetID="23" presetClass="entr" presetSubtype="16" fill="hold" grpId="0" nodeType="afterEffect">
                                  <p:stCondLst>
                                    <p:cond delay="0"/>
                                  </p:stCondLst>
                                  <p:iterate type="lt">
                                    <p:tmPct val="10000"/>
                                  </p:iterate>
                                  <p:childTnLst>
                                    <p:set>
                                      <p:cBhvr>
                                        <p:cTn id="40" dur="1" fill="hold">
                                          <p:stCondLst>
                                            <p:cond delay="0"/>
                                          </p:stCondLst>
                                        </p:cTn>
                                        <p:tgtEl>
                                          <p:spTgt spid="36"/>
                                        </p:tgtEl>
                                        <p:attrNameLst>
                                          <p:attrName>style.visibility</p:attrName>
                                        </p:attrNameLst>
                                      </p:cBhvr>
                                      <p:to>
                                        <p:strVal val="visible"/>
                                      </p:to>
                                    </p:set>
                                    <p:anim calcmode="lin" valueType="num">
                                      <p:cBhvr>
                                        <p:cTn id="41" dur="250" fill="hold"/>
                                        <p:tgtEl>
                                          <p:spTgt spid="36"/>
                                        </p:tgtEl>
                                        <p:attrNameLst>
                                          <p:attrName>ppt_w</p:attrName>
                                        </p:attrNameLst>
                                      </p:cBhvr>
                                      <p:tavLst>
                                        <p:tav tm="0">
                                          <p:val>
                                            <p:fltVal val="0"/>
                                          </p:val>
                                        </p:tav>
                                        <p:tav tm="100000">
                                          <p:val>
                                            <p:strVal val="#ppt_w"/>
                                          </p:val>
                                        </p:tav>
                                      </p:tavLst>
                                    </p:anim>
                                    <p:anim calcmode="lin" valueType="num">
                                      <p:cBhvr>
                                        <p:cTn id="42" dur="250" fill="hold"/>
                                        <p:tgtEl>
                                          <p:spTgt spid="36"/>
                                        </p:tgtEl>
                                        <p:attrNameLst>
                                          <p:attrName>ppt_h</p:attrName>
                                        </p:attrNameLst>
                                      </p:cBhvr>
                                      <p:tavLst>
                                        <p:tav tm="0">
                                          <p:val>
                                            <p:fltVal val="0"/>
                                          </p:val>
                                        </p:tav>
                                        <p:tav tm="100000">
                                          <p:val>
                                            <p:strVal val="#ppt_h"/>
                                          </p:val>
                                        </p:tav>
                                      </p:tavLst>
                                    </p:anim>
                                  </p:childTnLst>
                                </p:cTn>
                              </p:par>
                            </p:childTnLst>
                          </p:cTn>
                        </p:par>
                        <p:par>
                          <p:cTn id="43" fill="hold" nodeType="afterGroup">
                            <p:stCondLst>
                              <p:cond delay="4000"/>
                            </p:stCondLst>
                            <p:childTnLst>
                              <p:par>
                                <p:cTn id="44" presetID="2" presetClass="entr" presetSubtype="2" decel="5800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1000" fill="hold"/>
                                        <p:tgtEl>
                                          <p:spTgt spid="8"/>
                                        </p:tgtEl>
                                        <p:attrNameLst>
                                          <p:attrName>ppt_x</p:attrName>
                                        </p:attrNameLst>
                                      </p:cBhvr>
                                      <p:tavLst>
                                        <p:tav tm="0">
                                          <p:val>
                                            <p:strVal val="1+#ppt_w/2"/>
                                          </p:val>
                                        </p:tav>
                                        <p:tav tm="100000">
                                          <p:val>
                                            <p:strVal val="#ppt_x"/>
                                          </p:val>
                                        </p:tav>
                                      </p:tavLst>
                                    </p:anim>
                                    <p:anim calcmode="lin" valueType="num">
                                      <p:cBhvr additive="base">
                                        <p:cTn id="47" dur="1000" fill="hold"/>
                                        <p:tgtEl>
                                          <p:spTgt spid="8"/>
                                        </p:tgtEl>
                                        <p:attrNameLst>
                                          <p:attrName>ppt_y</p:attrName>
                                        </p:attrNameLst>
                                      </p:cBhvr>
                                      <p:tavLst>
                                        <p:tav tm="0">
                                          <p:val>
                                            <p:strVal val="#ppt_y"/>
                                          </p:val>
                                        </p:tav>
                                        <p:tav tm="100000">
                                          <p:val>
                                            <p:strVal val="#ppt_y"/>
                                          </p:val>
                                        </p:tav>
                                      </p:tavLst>
                                    </p:anim>
                                  </p:childTnLst>
                                </p:cTn>
                              </p:par>
                            </p:childTnLst>
                          </p:cTn>
                        </p:par>
                        <p:par>
                          <p:cTn id="48" fill="hold" nodeType="afterGroup">
                            <p:stCondLst>
                              <p:cond delay="5000"/>
                            </p:stCondLst>
                            <p:childTnLst>
                              <p:par>
                                <p:cTn id="49" presetID="53" presetClass="entr" presetSubtype="16"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p:cTn id="51" dur="500" fill="hold"/>
                                        <p:tgtEl>
                                          <p:spTgt spid="26"/>
                                        </p:tgtEl>
                                        <p:attrNameLst>
                                          <p:attrName>ppt_w</p:attrName>
                                        </p:attrNameLst>
                                      </p:cBhvr>
                                      <p:tavLst>
                                        <p:tav tm="0">
                                          <p:val>
                                            <p:fltVal val="0"/>
                                          </p:val>
                                        </p:tav>
                                        <p:tav tm="100000">
                                          <p:val>
                                            <p:strVal val="#ppt_w"/>
                                          </p:val>
                                        </p:tav>
                                      </p:tavLst>
                                    </p:anim>
                                    <p:anim calcmode="lin" valueType="num">
                                      <p:cBhvr>
                                        <p:cTn id="52" dur="500" fill="hold"/>
                                        <p:tgtEl>
                                          <p:spTgt spid="26"/>
                                        </p:tgtEl>
                                        <p:attrNameLst>
                                          <p:attrName>ppt_h</p:attrName>
                                        </p:attrNameLst>
                                      </p:cBhvr>
                                      <p:tavLst>
                                        <p:tav tm="0">
                                          <p:val>
                                            <p:fltVal val="0"/>
                                          </p:val>
                                        </p:tav>
                                        <p:tav tm="100000">
                                          <p:val>
                                            <p:strVal val="#ppt_h"/>
                                          </p:val>
                                        </p:tav>
                                      </p:tavLst>
                                    </p:anim>
                                    <p:animEffect transition="in" filter="fade">
                                      <p:cBhvr>
                                        <p:cTn id="53" dur="500"/>
                                        <p:tgtEl>
                                          <p:spTgt spid="26"/>
                                        </p:tgtEl>
                                      </p:cBhvr>
                                    </p:animEffect>
                                  </p:childTnLst>
                                </p:cTn>
                              </p:par>
                            </p:childTnLst>
                          </p:cTn>
                        </p:par>
                        <p:par>
                          <p:cTn id="54" fill="hold" nodeType="afterGroup">
                            <p:stCondLst>
                              <p:cond delay="5500"/>
                            </p:stCondLst>
                            <p:childTnLst>
                              <p:par>
                                <p:cTn id="55" presetID="23" presetClass="entr" presetSubtype="16" fill="hold" grpId="0" nodeType="afterEffect">
                                  <p:stCondLst>
                                    <p:cond delay="0"/>
                                  </p:stCondLst>
                                  <p:iterate type="lt">
                                    <p:tmPct val="10000"/>
                                  </p:iterate>
                                  <p:childTnLst>
                                    <p:set>
                                      <p:cBhvr>
                                        <p:cTn id="56" dur="1" fill="hold">
                                          <p:stCondLst>
                                            <p:cond delay="0"/>
                                          </p:stCondLst>
                                        </p:cTn>
                                        <p:tgtEl>
                                          <p:spTgt spid="35"/>
                                        </p:tgtEl>
                                        <p:attrNameLst>
                                          <p:attrName>style.visibility</p:attrName>
                                        </p:attrNameLst>
                                      </p:cBhvr>
                                      <p:to>
                                        <p:strVal val="visible"/>
                                      </p:to>
                                    </p:set>
                                    <p:anim calcmode="lin" valueType="num">
                                      <p:cBhvr>
                                        <p:cTn id="57" dur="250" fill="hold"/>
                                        <p:tgtEl>
                                          <p:spTgt spid="35"/>
                                        </p:tgtEl>
                                        <p:attrNameLst>
                                          <p:attrName>ppt_w</p:attrName>
                                        </p:attrNameLst>
                                      </p:cBhvr>
                                      <p:tavLst>
                                        <p:tav tm="0">
                                          <p:val>
                                            <p:fltVal val="0"/>
                                          </p:val>
                                        </p:tav>
                                        <p:tav tm="100000">
                                          <p:val>
                                            <p:strVal val="#ppt_w"/>
                                          </p:val>
                                        </p:tav>
                                      </p:tavLst>
                                    </p:anim>
                                    <p:anim calcmode="lin" valueType="num">
                                      <p:cBhvr>
                                        <p:cTn id="58" dur="250" fill="hold"/>
                                        <p:tgtEl>
                                          <p:spTgt spid="35"/>
                                        </p:tgtEl>
                                        <p:attrNameLst>
                                          <p:attrName>ppt_h</p:attrName>
                                        </p:attrNameLst>
                                      </p:cBhvr>
                                      <p:tavLst>
                                        <p:tav tm="0">
                                          <p:val>
                                            <p:fltVal val="0"/>
                                          </p:val>
                                        </p:tav>
                                        <p:tav tm="100000">
                                          <p:val>
                                            <p:strVal val="#ppt_h"/>
                                          </p:val>
                                        </p:tav>
                                      </p:tavLst>
                                    </p:anim>
                                  </p:childTnLst>
                                </p:cTn>
                              </p:par>
                            </p:childTnLst>
                          </p:cTn>
                        </p:par>
                        <p:par>
                          <p:cTn id="59" fill="hold" nodeType="afterGroup">
                            <p:stCondLst>
                              <p:cond delay="5750"/>
                            </p:stCondLst>
                            <p:childTnLst>
                              <p:par>
                                <p:cTn id="60" presetID="2" presetClass="entr" presetSubtype="2" decel="58000" fill="hold" nodeType="after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1000" fill="hold"/>
                                        <p:tgtEl>
                                          <p:spTgt spid="20"/>
                                        </p:tgtEl>
                                        <p:attrNameLst>
                                          <p:attrName>ppt_x</p:attrName>
                                        </p:attrNameLst>
                                      </p:cBhvr>
                                      <p:tavLst>
                                        <p:tav tm="0">
                                          <p:val>
                                            <p:strVal val="1+#ppt_w/2"/>
                                          </p:val>
                                        </p:tav>
                                        <p:tav tm="100000">
                                          <p:val>
                                            <p:strVal val="#ppt_x"/>
                                          </p:val>
                                        </p:tav>
                                      </p:tavLst>
                                    </p:anim>
                                    <p:anim calcmode="lin" valueType="num">
                                      <p:cBhvr additive="base">
                                        <p:cTn id="63" dur="1000" fill="hold"/>
                                        <p:tgtEl>
                                          <p:spTgt spid="20"/>
                                        </p:tgtEl>
                                        <p:attrNameLst>
                                          <p:attrName>ppt_y</p:attrName>
                                        </p:attrNameLst>
                                      </p:cBhvr>
                                      <p:tavLst>
                                        <p:tav tm="0">
                                          <p:val>
                                            <p:strVal val="#ppt_y"/>
                                          </p:val>
                                        </p:tav>
                                        <p:tav tm="100000">
                                          <p:val>
                                            <p:strVal val="#ppt_y"/>
                                          </p:val>
                                        </p:tav>
                                      </p:tavLst>
                                    </p:anim>
                                  </p:childTnLst>
                                </p:cTn>
                              </p:par>
                            </p:childTnLst>
                          </p:cTn>
                        </p:par>
                        <p:par>
                          <p:cTn id="64" fill="hold" nodeType="afterGroup">
                            <p:stCondLst>
                              <p:cond delay="6750"/>
                            </p:stCondLst>
                            <p:childTnLst>
                              <p:par>
                                <p:cTn id="65" presetID="53" presetClass="entr" presetSubtype="16"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p:cTn id="67" dur="500" fill="hold"/>
                                        <p:tgtEl>
                                          <p:spTgt spid="25"/>
                                        </p:tgtEl>
                                        <p:attrNameLst>
                                          <p:attrName>ppt_w</p:attrName>
                                        </p:attrNameLst>
                                      </p:cBhvr>
                                      <p:tavLst>
                                        <p:tav tm="0">
                                          <p:val>
                                            <p:fltVal val="0"/>
                                          </p:val>
                                        </p:tav>
                                        <p:tav tm="100000">
                                          <p:val>
                                            <p:strVal val="#ppt_w"/>
                                          </p:val>
                                        </p:tav>
                                      </p:tavLst>
                                    </p:anim>
                                    <p:anim calcmode="lin" valueType="num">
                                      <p:cBhvr>
                                        <p:cTn id="68" dur="500" fill="hold"/>
                                        <p:tgtEl>
                                          <p:spTgt spid="25"/>
                                        </p:tgtEl>
                                        <p:attrNameLst>
                                          <p:attrName>ppt_h</p:attrName>
                                        </p:attrNameLst>
                                      </p:cBhvr>
                                      <p:tavLst>
                                        <p:tav tm="0">
                                          <p:val>
                                            <p:fltVal val="0"/>
                                          </p:val>
                                        </p:tav>
                                        <p:tav tm="100000">
                                          <p:val>
                                            <p:strVal val="#ppt_h"/>
                                          </p:val>
                                        </p:tav>
                                      </p:tavLst>
                                    </p:anim>
                                    <p:animEffect transition="in" filter="fade">
                                      <p:cBhvr>
                                        <p:cTn id="69" dur="500"/>
                                        <p:tgtEl>
                                          <p:spTgt spid="25"/>
                                        </p:tgtEl>
                                      </p:cBhvr>
                                    </p:animEffect>
                                  </p:childTnLst>
                                </p:cTn>
                              </p:par>
                            </p:childTnLst>
                          </p:cTn>
                        </p:par>
                        <p:par>
                          <p:cTn id="70" fill="hold" nodeType="afterGroup">
                            <p:stCondLst>
                              <p:cond delay="7250"/>
                            </p:stCondLst>
                            <p:childTnLst>
                              <p:par>
                                <p:cTn id="71" presetID="23" presetClass="entr" presetSubtype="16" fill="hold" grpId="0" nodeType="afterEffect">
                                  <p:stCondLst>
                                    <p:cond delay="0"/>
                                  </p:stCondLst>
                                  <p:iterate type="lt">
                                    <p:tmPct val="10000"/>
                                  </p:iterate>
                                  <p:childTnLst>
                                    <p:set>
                                      <p:cBhvr>
                                        <p:cTn id="72" dur="1" fill="hold">
                                          <p:stCondLst>
                                            <p:cond delay="0"/>
                                          </p:stCondLst>
                                        </p:cTn>
                                        <p:tgtEl>
                                          <p:spTgt spid="24"/>
                                        </p:tgtEl>
                                        <p:attrNameLst>
                                          <p:attrName>style.visibility</p:attrName>
                                        </p:attrNameLst>
                                      </p:cBhvr>
                                      <p:to>
                                        <p:strVal val="visible"/>
                                      </p:to>
                                    </p:set>
                                    <p:anim calcmode="lin" valueType="num">
                                      <p:cBhvr>
                                        <p:cTn id="73" dur="250" fill="hold"/>
                                        <p:tgtEl>
                                          <p:spTgt spid="24"/>
                                        </p:tgtEl>
                                        <p:attrNameLst>
                                          <p:attrName>ppt_w</p:attrName>
                                        </p:attrNameLst>
                                      </p:cBhvr>
                                      <p:tavLst>
                                        <p:tav tm="0">
                                          <p:val>
                                            <p:fltVal val="0"/>
                                          </p:val>
                                        </p:tav>
                                        <p:tav tm="100000">
                                          <p:val>
                                            <p:strVal val="#ppt_w"/>
                                          </p:val>
                                        </p:tav>
                                      </p:tavLst>
                                    </p:anim>
                                    <p:anim calcmode="lin" valueType="num">
                                      <p:cBhvr>
                                        <p:cTn id="74" dur="250" fill="hold"/>
                                        <p:tgtEl>
                                          <p:spTgt spid="24"/>
                                        </p:tgtEl>
                                        <p:attrNameLst>
                                          <p:attrName>ppt_h</p:attrName>
                                        </p:attrNameLst>
                                      </p:cBhvr>
                                      <p:tavLst>
                                        <p:tav tm="0">
                                          <p:val>
                                            <p:fltVal val="0"/>
                                          </p:val>
                                        </p:tav>
                                        <p:tav tm="100000">
                                          <p:val>
                                            <p:strVal val="#ppt_h"/>
                                          </p:val>
                                        </p:tav>
                                      </p:tavLst>
                                    </p:anim>
                                  </p:childTnLst>
                                </p:cTn>
                              </p:par>
                            </p:childTnLst>
                          </p:cTn>
                        </p:par>
                        <p:par>
                          <p:cTn id="75" fill="hold" nodeType="afterGroup">
                            <p:stCondLst>
                              <p:cond delay="7500"/>
                            </p:stCondLst>
                            <p:childTnLst>
                              <p:par>
                                <p:cTn id="76" presetID="41" presetClass="entr" presetSubtype="0" fill="hold" nodeType="afterEffect">
                                  <p:stCondLst>
                                    <p:cond delay="0"/>
                                  </p:stCondLst>
                                  <p:iterate type="lt">
                                    <p:tmPct val="10000"/>
                                  </p:iterate>
                                  <p:childTnLst>
                                    <p:set>
                                      <p:cBhvr>
                                        <p:cTn id="77" dur="1" fill="hold">
                                          <p:stCondLst>
                                            <p:cond delay="0"/>
                                          </p:stCondLst>
                                        </p:cTn>
                                        <p:tgtEl>
                                          <p:spTgt spid="38"/>
                                        </p:tgtEl>
                                        <p:attrNameLst>
                                          <p:attrName>style.visibility</p:attrName>
                                        </p:attrNameLst>
                                      </p:cBhvr>
                                      <p:to>
                                        <p:strVal val="visible"/>
                                      </p:to>
                                    </p:set>
                                    <p:anim calcmode="lin" valueType="num">
                                      <p:cBhvr>
                                        <p:cTn id="78" dur="850" fill="hold"/>
                                        <p:tgtEl>
                                          <p:spTgt spid="38"/>
                                        </p:tgtEl>
                                        <p:attrNameLst>
                                          <p:attrName>ppt_x</p:attrName>
                                        </p:attrNameLst>
                                      </p:cBhvr>
                                      <p:tavLst>
                                        <p:tav tm="0">
                                          <p:val>
                                            <p:strVal val="#ppt_x"/>
                                          </p:val>
                                        </p:tav>
                                        <p:tav tm="50000">
                                          <p:val>
                                            <p:strVal val="#ppt_x+.1"/>
                                          </p:val>
                                        </p:tav>
                                        <p:tav tm="100000">
                                          <p:val>
                                            <p:strVal val="#ppt_x"/>
                                          </p:val>
                                        </p:tav>
                                      </p:tavLst>
                                    </p:anim>
                                    <p:anim calcmode="lin" valueType="num">
                                      <p:cBhvr>
                                        <p:cTn id="79" dur="850" fill="hold"/>
                                        <p:tgtEl>
                                          <p:spTgt spid="38"/>
                                        </p:tgtEl>
                                        <p:attrNameLst>
                                          <p:attrName>ppt_y</p:attrName>
                                        </p:attrNameLst>
                                      </p:cBhvr>
                                      <p:tavLst>
                                        <p:tav tm="0">
                                          <p:val>
                                            <p:strVal val="#ppt_y"/>
                                          </p:val>
                                        </p:tav>
                                        <p:tav tm="100000">
                                          <p:val>
                                            <p:strVal val="#ppt_y"/>
                                          </p:val>
                                        </p:tav>
                                      </p:tavLst>
                                    </p:anim>
                                    <p:anim calcmode="lin" valueType="num">
                                      <p:cBhvr>
                                        <p:cTn id="80" dur="850" fill="hold"/>
                                        <p:tgtEl>
                                          <p:spTgt spid="38"/>
                                        </p:tgtEl>
                                        <p:attrNameLst>
                                          <p:attrName>ppt_h</p:attrName>
                                        </p:attrNameLst>
                                      </p:cBhvr>
                                      <p:tavLst>
                                        <p:tav tm="0">
                                          <p:val>
                                            <p:strVal val="#ppt_h/10"/>
                                          </p:val>
                                        </p:tav>
                                        <p:tav tm="50000">
                                          <p:val>
                                            <p:strVal val="#ppt_h+.01"/>
                                          </p:val>
                                        </p:tav>
                                        <p:tav tm="100000">
                                          <p:val>
                                            <p:strVal val="#ppt_h"/>
                                          </p:val>
                                        </p:tav>
                                      </p:tavLst>
                                    </p:anim>
                                    <p:anim calcmode="lin" valueType="num">
                                      <p:cBhvr>
                                        <p:cTn id="81" dur="850" fill="hold"/>
                                        <p:tgtEl>
                                          <p:spTgt spid="38"/>
                                        </p:tgtEl>
                                        <p:attrNameLst>
                                          <p:attrName>ppt_w</p:attrName>
                                        </p:attrNameLst>
                                      </p:cBhvr>
                                      <p:tavLst>
                                        <p:tav tm="0">
                                          <p:val>
                                            <p:strVal val="#ppt_w/10"/>
                                          </p:val>
                                        </p:tav>
                                        <p:tav tm="50000">
                                          <p:val>
                                            <p:strVal val="#ppt_w+.01"/>
                                          </p:val>
                                        </p:tav>
                                        <p:tav tm="100000">
                                          <p:val>
                                            <p:strVal val="#ppt_w"/>
                                          </p:val>
                                        </p:tav>
                                      </p:tavLst>
                                    </p:anim>
                                    <p:animEffect transition="in" filter="fade">
                                      <p:cBhvr>
                                        <p:cTn id="82" dur="850" tmFilter="0,0; .5, 1; 1, 1"/>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4" grpId="0"/>
      <p:bldP spid="25" grpId="0" animBg="1"/>
      <p:bldP spid="34" grpId="0" animBg="1"/>
      <p:bldP spid="35" grpId="0"/>
      <p:bldP spid="36" grpId="0"/>
      <p:bldP spid="37" grpId="0"/>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椭圆 2"/>
          <p:cNvSpPr/>
          <p:nvPr/>
        </p:nvSpPr>
        <p:spPr bwMode="auto">
          <a:xfrm>
            <a:off x="1598054" y="1868191"/>
            <a:ext cx="3221032" cy="3221032"/>
          </a:xfrm>
          <a:prstGeom prst="ellipse">
            <a:avLst/>
          </a:prstGeom>
          <a:solidFill>
            <a:schemeClr val="accent2">
              <a:lumMod val="95000"/>
              <a:alpha val="37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defTabSz="914400" fontAlgn="base">
              <a:spcBef>
                <a:spcPct val="0"/>
              </a:spcBef>
              <a:spcAft>
                <a:spcPct val="0"/>
              </a:spcAft>
              <a:buFont typeface="Arial" panose="020b0604020202020204" pitchFamily="34" charset="0"/>
              <a:buNone/>
            </a:pPr>
            <a:endParaRPr lang="zh-CN" altLang="en-US" sz="1800" smtClean="0">
              <a:solidFill>
                <a:srgbClr val="F2F2F2"/>
              </a:solidFill>
              <a:latin typeface="Arial" panose="020b0604020202020204" pitchFamily="34" charset="0"/>
            </a:endParaRPr>
          </a:p>
        </p:txBody>
      </p:sp>
      <p:grpSp>
        <p:nvGrpSpPr>
          <p:cNvPr id="4" name="组合 3"/>
          <p:cNvGrpSpPr/>
          <p:nvPr/>
        </p:nvGrpSpPr>
        <p:grpSpPr>
          <a:xfrm>
            <a:off x="2134869" y="2991099"/>
            <a:ext cx="2070060" cy="2070060"/>
            <a:chOff x="1131888" y="1470025"/>
            <a:chExt cx="2098675" cy="2098676"/>
          </a:xfrm>
          <a:solidFill>
            <a:srgbClr val="D8BC75"/>
          </a:solidFill>
        </p:grpSpPr>
        <p:sp>
          <p:nvSpPr>
            <p:cNvPr id="5" name="Oval 9"/>
            <p:cNvSpPr>
              <a:spLocks noChangeArrowheads="1"/>
            </p:cNvSpPr>
            <p:nvPr/>
          </p:nvSpPr>
          <p:spPr bwMode="auto">
            <a:xfrm>
              <a:off x="1131888" y="1470025"/>
              <a:ext cx="2098675" cy="2098676"/>
            </a:xfrm>
            <a:prstGeom prst="ellipse">
              <a:avLst/>
            </a:prstGeom>
            <a:solidFill>
              <a:schemeClr val="accent2">
                <a:lumMod val="95000"/>
              </a:schemeClr>
            </a:solidFill>
            <a:ln w="19050">
              <a:no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solidFill>
                  <a:srgbClr val="F2F2F2"/>
                </a:solidFill>
              </a:endParaRPr>
            </a:p>
          </p:txBody>
        </p:sp>
        <p:sp>
          <p:nvSpPr>
            <p:cNvPr id="6" name="Freeform 12"/>
            <p:cNvSpPr>
              <a:spLocks noEditPoints="1"/>
            </p:cNvSpPr>
            <p:nvPr/>
          </p:nvSpPr>
          <p:spPr bwMode="auto">
            <a:xfrm>
              <a:off x="1463804" y="1860708"/>
              <a:ext cx="1469769" cy="1380808"/>
            </a:xfrm>
            <a:custGeom>
              <a:gdLst>
                <a:gd name="T0" fmla="*/ 988 w 1615"/>
                <a:gd name="T1" fmla="*/ 25 h 1518"/>
                <a:gd name="T2" fmla="*/ 787 w 1615"/>
                <a:gd name="T3" fmla="*/ 96 h 1518"/>
                <a:gd name="T4" fmla="*/ 604 w 1615"/>
                <a:gd name="T5" fmla="*/ 17 h 1518"/>
                <a:gd name="T6" fmla="*/ 19 w 1615"/>
                <a:gd name="T7" fmla="*/ 603 h 1518"/>
                <a:gd name="T8" fmla="*/ 210 w 1615"/>
                <a:gd name="T9" fmla="*/ 879 h 1518"/>
                <a:gd name="T10" fmla="*/ 307 w 1615"/>
                <a:gd name="T11" fmla="*/ 1056 h 1518"/>
                <a:gd name="T12" fmla="*/ 433 w 1615"/>
                <a:gd name="T13" fmla="*/ 1311 h 1518"/>
                <a:gd name="T14" fmla="*/ 664 w 1615"/>
                <a:gd name="T15" fmla="*/ 1410 h 1518"/>
                <a:gd name="T16" fmla="*/ 926 w 1615"/>
                <a:gd name="T17" fmla="*/ 1460 h 1518"/>
                <a:gd name="T18" fmla="*/ 1029 w 1615"/>
                <a:gd name="T19" fmla="*/ 1421 h 1518"/>
                <a:gd name="T20" fmla="*/ 1190 w 1615"/>
                <a:gd name="T21" fmla="*/ 1311 h 1518"/>
                <a:gd name="T22" fmla="*/ 1228 w 1615"/>
                <a:gd name="T23" fmla="*/ 1158 h 1518"/>
                <a:gd name="T24" fmla="*/ 1353 w 1615"/>
                <a:gd name="T25" fmla="*/ 1142 h 1518"/>
                <a:gd name="T26" fmla="*/ 1395 w 1615"/>
                <a:gd name="T27" fmla="*/ 991 h 1518"/>
                <a:gd name="T28" fmla="*/ 1536 w 1615"/>
                <a:gd name="T29" fmla="*/ 849 h 1518"/>
                <a:gd name="T30" fmla="*/ 1589 w 1615"/>
                <a:gd name="T31" fmla="*/ 703 h 1518"/>
                <a:gd name="T32" fmla="*/ 1527 w 1615"/>
                <a:gd name="T33" fmla="*/ 683 h 1518"/>
                <a:gd name="T34" fmla="*/ 1460 w 1615"/>
                <a:gd name="T35" fmla="*/ 722 h 1518"/>
                <a:gd name="T36" fmla="*/ 1282 w 1615"/>
                <a:gd name="T37" fmla="*/ 829 h 1518"/>
                <a:gd name="T38" fmla="*/ 1286 w 1615"/>
                <a:gd name="T39" fmla="*/ 844 h 1518"/>
                <a:gd name="T40" fmla="*/ 1108 w 1615"/>
                <a:gd name="T41" fmla="*/ 950 h 1518"/>
                <a:gd name="T42" fmla="*/ 1160 w 1615"/>
                <a:gd name="T43" fmla="*/ 1044 h 1518"/>
                <a:gd name="T44" fmla="*/ 982 w 1615"/>
                <a:gd name="T45" fmla="*/ 1151 h 1518"/>
                <a:gd name="T46" fmla="*/ 1029 w 1615"/>
                <a:gd name="T47" fmla="*/ 1235 h 1518"/>
                <a:gd name="T48" fmla="*/ 851 w 1615"/>
                <a:gd name="T49" fmla="*/ 1341 h 1518"/>
                <a:gd name="T50" fmla="*/ 880 w 1615"/>
                <a:gd name="T51" fmla="*/ 1414 h 1518"/>
                <a:gd name="T52" fmla="*/ 730 w 1615"/>
                <a:gd name="T53" fmla="*/ 1370 h 1518"/>
                <a:gd name="T54" fmla="*/ 753 w 1615"/>
                <a:gd name="T55" fmla="*/ 1317 h 1518"/>
                <a:gd name="T56" fmla="*/ 928 w 1615"/>
                <a:gd name="T57" fmla="*/ 1059 h 1518"/>
                <a:gd name="T58" fmla="*/ 516 w 1615"/>
                <a:gd name="T59" fmla="*/ 1358 h 1518"/>
                <a:gd name="T60" fmla="*/ 553 w 1615"/>
                <a:gd name="T61" fmla="*/ 1208 h 1518"/>
                <a:gd name="T62" fmla="*/ 466 w 1615"/>
                <a:gd name="T63" fmla="*/ 1215 h 1518"/>
                <a:gd name="T64" fmla="*/ 353 w 1615"/>
                <a:gd name="T65" fmla="*/ 1102 h 1518"/>
                <a:gd name="T66" fmla="*/ 421 w 1615"/>
                <a:gd name="T67" fmla="*/ 954 h 1518"/>
                <a:gd name="T68" fmla="*/ 270 w 1615"/>
                <a:gd name="T69" fmla="*/ 939 h 1518"/>
                <a:gd name="T70" fmla="*/ 276 w 1615"/>
                <a:gd name="T71" fmla="*/ 890 h 1518"/>
                <a:gd name="T72" fmla="*/ 292 w 1615"/>
                <a:gd name="T73" fmla="*/ 860 h 1518"/>
                <a:gd name="T74" fmla="*/ 509 w 1615"/>
                <a:gd name="T75" fmla="*/ 640 h 1518"/>
                <a:gd name="T76" fmla="*/ 343 w 1615"/>
                <a:gd name="T77" fmla="*/ 655 h 1518"/>
                <a:gd name="T78" fmla="*/ 236 w 1615"/>
                <a:gd name="T79" fmla="*/ 487 h 1518"/>
                <a:gd name="T80" fmla="*/ 871 w 1615"/>
                <a:gd name="T81" fmla="*/ 477 h 1518"/>
                <a:gd name="T82" fmla="*/ 848 w 1615"/>
                <a:gd name="T83" fmla="*/ 137 h 1518"/>
                <a:gd name="T84" fmla="*/ 988 w 1615"/>
                <a:gd name="T85" fmla="*/ 90 h 1518"/>
                <a:gd name="T86" fmla="*/ 1527 w 1615"/>
                <a:gd name="T87" fmla="*/ 683 h 151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15" h="1518">
                  <a:moveTo>
                    <a:pt x="1530" y="456"/>
                  </a:moveTo>
                  <a:lnTo>
                    <a:pt x="1169" y="95"/>
                  </a:lnTo>
                  <a:cubicBezTo>
                    <a:pt x="1126" y="52"/>
                    <a:pt x="1056" y="25"/>
                    <a:pt x="988" y="25"/>
                  </a:cubicBezTo>
                  <a:cubicBezTo>
                    <a:pt x="964" y="25"/>
                    <a:pt x="943" y="28"/>
                    <a:pt x="922" y="34"/>
                  </a:cubicBezTo>
                  <a:lnTo>
                    <a:pt x="907" y="39"/>
                  </a:lnTo>
                  <a:cubicBezTo>
                    <a:pt x="871" y="50"/>
                    <a:pt x="828" y="71"/>
                    <a:pt x="787" y="96"/>
                  </a:cubicBezTo>
                  <a:lnTo>
                    <a:pt x="786" y="96"/>
                  </a:lnTo>
                  <a:cubicBezTo>
                    <a:pt x="715" y="65"/>
                    <a:pt x="649" y="31"/>
                    <a:pt x="619" y="22"/>
                  </a:cubicBezTo>
                  <a:lnTo>
                    <a:pt x="604" y="17"/>
                  </a:lnTo>
                  <a:cubicBezTo>
                    <a:pt x="547" y="0"/>
                    <a:pt x="465" y="20"/>
                    <a:pt x="423" y="62"/>
                  </a:cubicBezTo>
                  <a:lnTo>
                    <a:pt x="62" y="423"/>
                  </a:lnTo>
                  <a:cubicBezTo>
                    <a:pt x="20" y="465"/>
                    <a:pt x="0" y="546"/>
                    <a:pt x="19" y="603"/>
                  </a:cubicBezTo>
                  <a:lnTo>
                    <a:pt x="26" y="625"/>
                  </a:lnTo>
                  <a:cubicBezTo>
                    <a:pt x="45" y="682"/>
                    <a:pt x="94" y="763"/>
                    <a:pt x="137" y="805"/>
                  </a:cubicBezTo>
                  <a:lnTo>
                    <a:pt x="210" y="879"/>
                  </a:lnTo>
                  <a:cubicBezTo>
                    <a:pt x="195" y="931"/>
                    <a:pt x="204" y="984"/>
                    <a:pt x="241" y="1021"/>
                  </a:cubicBezTo>
                  <a:cubicBezTo>
                    <a:pt x="259" y="1039"/>
                    <a:pt x="282" y="1051"/>
                    <a:pt x="307" y="1056"/>
                  </a:cubicBezTo>
                  <a:lnTo>
                    <a:pt x="307" y="1056"/>
                  </a:lnTo>
                  <a:cubicBezTo>
                    <a:pt x="238" y="1125"/>
                    <a:pt x="228" y="1224"/>
                    <a:pt x="286" y="1282"/>
                  </a:cubicBezTo>
                  <a:cubicBezTo>
                    <a:pt x="310" y="1306"/>
                    <a:pt x="344" y="1320"/>
                    <a:pt x="381" y="1320"/>
                  </a:cubicBezTo>
                  <a:cubicBezTo>
                    <a:pt x="398" y="1320"/>
                    <a:pt x="415" y="1316"/>
                    <a:pt x="433" y="1311"/>
                  </a:cubicBezTo>
                  <a:cubicBezTo>
                    <a:pt x="433" y="1347"/>
                    <a:pt x="446" y="1380"/>
                    <a:pt x="470" y="1404"/>
                  </a:cubicBezTo>
                  <a:cubicBezTo>
                    <a:pt x="494" y="1428"/>
                    <a:pt x="528" y="1442"/>
                    <a:pt x="565" y="1442"/>
                  </a:cubicBezTo>
                  <a:cubicBezTo>
                    <a:pt x="599" y="1442"/>
                    <a:pt x="634" y="1430"/>
                    <a:pt x="664" y="1410"/>
                  </a:cubicBezTo>
                  <a:cubicBezTo>
                    <a:pt x="669" y="1436"/>
                    <a:pt x="681" y="1461"/>
                    <a:pt x="700" y="1480"/>
                  </a:cubicBezTo>
                  <a:cubicBezTo>
                    <a:pt x="725" y="1504"/>
                    <a:pt x="758" y="1518"/>
                    <a:pt x="795" y="1518"/>
                  </a:cubicBezTo>
                  <a:cubicBezTo>
                    <a:pt x="841" y="1518"/>
                    <a:pt x="889" y="1496"/>
                    <a:pt x="926" y="1460"/>
                  </a:cubicBezTo>
                  <a:lnTo>
                    <a:pt x="946" y="1440"/>
                  </a:lnTo>
                  <a:cubicBezTo>
                    <a:pt x="969" y="1445"/>
                    <a:pt x="994" y="1442"/>
                    <a:pt x="1016" y="1429"/>
                  </a:cubicBezTo>
                  <a:lnTo>
                    <a:pt x="1029" y="1421"/>
                  </a:lnTo>
                  <a:cubicBezTo>
                    <a:pt x="1066" y="1398"/>
                    <a:pt x="1083" y="1354"/>
                    <a:pt x="1072" y="1314"/>
                  </a:cubicBezTo>
                  <a:lnTo>
                    <a:pt x="1082" y="1304"/>
                  </a:lnTo>
                  <a:cubicBezTo>
                    <a:pt x="1112" y="1328"/>
                    <a:pt x="1155" y="1332"/>
                    <a:pt x="1190" y="1311"/>
                  </a:cubicBezTo>
                  <a:lnTo>
                    <a:pt x="1203" y="1303"/>
                  </a:lnTo>
                  <a:cubicBezTo>
                    <a:pt x="1249" y="1276"/>
                    <a:pt x="1263" y="1217"/>
                    <a:pt x="1236" y="1172"/>
                  </a:cubicBezTo>
                  <a:lnTo>
                    <a:pt x="1228" y="1158"/>
                  </a:lnTo>
                  <a:lnTo>
                    <a:pt x="1238" y="1148"/>
                  </a:lnTo>
                  <a:cubicBezTo>
                    <a:pt x="1268" y="1167"/>
                    <a:pt x="1307" y="1169"/>
                    <a:pt x="1340" y="1150"/>
                  </a:cubicBezTo>
                  <a:lnTo>
                    <a:pt x="1353" y="1142"/>
                  </a:lnTo>
                  <a:cubicBezTo>
                    <a:pt x="1399" y="1115"/>
                    <a:pt x="1413" y="1056"/>
                    <a:pt x="1386" y="1010"/>
                  </a:cubicBezTo>
                  <a:lnTo>
                    <a:pt x="1382" y="1004"/>
                  </a:lnTo>
                  <a:lnTo>
                    <a:pt x="1395" y="991"/>
                  </a:lnTo>
                  <a:cubicBezTo>
                    <a:pt x="1424" y="1006"/>
                    <a:pt x="1460" y="1007"/>
                    <a:pt x="1490" y="989"/>
                  </a:cubicBezTo>
                  <a:lnTo>
                    <a:pt x="1504" y="981"/>
                  </a:lnTo>
                  <a:cubicBezTo>
                    <a:pt x="1549" y="954"/>
                    <a:pt x="1564" y="894"/>
                    <a:pt x="1536" y="849"/>
                  </a:cubicBezTo>
                  <a:lnTo>
                    <a:pt x="1528" y="835"/>
                  </a:lnTo>
                  <a:cubicBezTo>
                    <a:pt x="1551" y="798"/>
                    <a:pt x="1571" y="758"/>
                    <a:pt x="1582" y="724"/>
                  </a:cubicBezTo>
                  <a:lnTo>
                    <a:pt x="1589" y="703"/>
                  </a:lnTo>
                  <a:cubicBezTo>
                    <a:pt x="1615" y="622"/>
                    <a:pt x="1590" y="516"/>
                    <a:pt x="1530" y="456"/>
                  </a:cubicBezTo>
                  <a:close/>
                  <a:moveTo>
                    <a:pt x="1527" y="683"/>
                  </a:moveTo>
                  <a:lnTo>
                    <a:pt x="1527" y="683"/>
                  </a:lnTo>
                  <a:lnTo>
                    <a:pt x="1520" y="704"/>
                  </a:lnTo>
                  <a:cubicBezTo>
                    <a:pt x="1513" y="724"/>
                    <a:pt x="1503" y="748"/>
                    <a:pt x="1490" y="771"/>
                  </a:cubicBezTo>
                  <a:lnTo>
                    <a:pt x="1460" y="722"/>
                  </a:lnTo>
                  <a:cubicBezTo>
                    <a:pt x="1433" y="677"/>
                    <a:pt x="1374" y="662"/>
                    <a:pt x="1328" y="689"/>
                  </a:cubicBezTo>
                  <a:lnTo>
                    <a:pt x="1315" y="697"/>
                  </a:lnTo>
                  <a:cubicBezTo>
                    <a:pt x="1270" y="724"/>
                    <a:pt x="1255" y="784"/>
                    <a:pt x="1282" y="829"/>
                  </a:cubicBezTo>
                  <a:lnTo>
                    <a:pt x="1351" y="943"/>
                  </a:lnTo>
                  <a:lnTo>
                    <a:pt x="1348" y="946"/>
                  </a:lnTo>
                  <a:lnTo>
                    <a:pt x="1286" y="844"/>
                  </a:lnTo>
                  <a:cubicBezTo>
                    <a:pt x="1259" y="798"/>
                    <a:pt x="1200" y="783"/>
                    <a:pt x="1154" y="811"/>
                  </a:cubicBezTo>
                  <a:lnTo>
                    <a:pt x="1141" y="819"/>
                  </a:lnTo>
                  <a:cubicBezTo>
                    <a:pt x="1096" y="846"/>
                    <a:pt x="1081" y="905"/>
                    <a:pt x="1108" y="950"/>
                  </a:cubicBezTo>
                  <a:lnTo>
                    <a:pt x="1196" y="1097"/>
                  </a:lnTo>
                  <a:lnTo>
                    <a:pt x="1193" y="1100"/>
                  </a:lnTo>
                  <a:lnTo>
                    <a:pt x="1160" y="1044"/>
                  </a:lnTo>
                  <a:cubicBezTo>
                    <a:pt x="1133" y="999"/>
                    <a:pt x="1073" y="984"/>
                    <a:pt x="1028" y="1011"/>
                  </a:cubicBezTo>
                  <a:lnTo>
                    <a:pt x="1015" y="1020"/>
                  </a:lnTo>
                  <a:cubicBezTo>
                    <a:pt x="970" y="1047"/>
                    <a:pt x="955" y="1106"/>
                    <a:pt x="982" y="1151"/>
                  </a:cubicBezTo>
                  <a:lnTo>
                    <a:pt x="1042" y="1251"/>
                  </a:lnTo>
                  <a:lnTo>
                    <a:pt x="1040" y="1253"/>
                  </a:lnTo>
                  <a:lnTo>
                    <a:pt x="1029" y="1235"/>
                  </a:lnTo>
                  <a:cubicBezTo>
                    <a:pt x="1002" y="1189"/>
                    <a:pt x="943" y="1175"/>
                    <a:pt x="898" y="1202"/>
                  </a:cubicBezTo>
                  <a:lnTo>
                    <a:pt x="884" y="1210"/>
                  </a:lnTo>
                  <a:cubicBezTo>
                    <a:pt x="839" y="1237"/>
                    <a:pt x="824" y="1296"/>
                    <a:pt x="851" y="1341"/>
                  </a:cubicBezTo>
                  <a:lnTo>
                    <a:pt x="884" y="1396"/>
                  </a:lnTo>
                  <a:cubicBezTo>
                    <a:pt x="886" y="1399"/>
                    <a:pt x="888" y="1401"/>
                    <a:pt x="890" y="1404"/>
                  </a:cubicBezTo>
                  <a:lnTo>
                    <a:pt x="880" y="1414"/>
                  </a:lnTo>
                  <a:cubicBezTo>
                    <a:pt x="855" y="1439"/>
                    <a:pt x="823" y="1452"/>
                    <a:pt x="795" y="1452"/>
                  </a:cubicBezTo>
                  <a:cubicBezTo>
                    <a:pt x="776" y="1452"/>
                    <a:pt x="759" y="1447"/>
                    <a:pt x="746" y="1434"/>
                  </a:cubicBezTo>
                  <a:cubicBezTo>
                    <a:pt x="731" y="1418"/>
                    <a:pt x="725" y="1395"/>
                    <a:pt x="730" y="1370"/>
                  </a:cubicBezTo>
                  <a:cubicBezTo>
                    <a:pt x="732" y="1358"/>
                    <a:pt x="736" y="1346"/>
                    <a:pt x="742" y="1334"/>
                  </a:cubicBezTo>
                  <a:cubicBezTo>
                    <a:pt x="743" y="1333"/>
                    <a:pt x="744" y="1332"/>
                    <a:pt x="745" y="1330"/>
                  </a:cubicBezTo>
                  <a:cubicBezTo>
                    <a:pt x="747" y="1326"/>
                    <a:pt x="750" y="1321"/>
                    <a:pt x="753" y="1317"/>
                  </a:cubicBezTo>
                  <a:cubicBezTo>
                    <a:pt x="757" y="1311"/>
                    <a:pt x="762" y="1306"/>
                    <a:pt x="767" y="1300"/>
                  </a:cubicBezTo>
                  <a:lnTo>
                    <a:pt x="968" y="1100"/>
                  </a:lnTo>
                  <a:lnTo>
                    <a:pt x="928" y="1059"/>
                  </a:lnTo>
                  <a:lnTo>
                    <a:pt x="650" y="1337"/>
                  </a:lnTo>
                  <a:cubicBezTo>
                    <a:pt x="624" y="1363"/>
                    <a:pt x="593" y="1376"/>
                    <a:pt x="565" y="1376"/>
                  </a:cubicBezTo>
                  <a:cubicBezTo>
                    <a:pt x="546" y="1376"/>
                    <a:pt x="529" y="1370"/>
                    <a:pt x="516" y="1358"/>
                  </a:cubicBezTo>
                  <a:cubicBezTo>
                    <a:pt x="485" y="1327"/>
                    <a:pt x="495" y="1267"/>
                    <a:pt x="537" y="1224"/>
                  </a:cubicBezTo>
                  <a:lnTo>
                    <a:pt x="546" y="1215"/>
                  </a:lnTo>
                  <a:lnTo>
                    <a:pt x="553" y="1208"/>
                  </a:lnTo>
                  <a:lnTo>
                    <a:pt x="815" y="946"/>
                  </a:lnTo>
                  <a:lnTo>
                    <a:pt x="775" y="906"/>
                  </a:lnTo>
                  <a:lnTo>
                    <a:pt x="466" y="1215"/>
                  </a:lnTo>
                  <a:cubicBezTo>
                    <a:pt x="441" y="1240"/>
                    <a:pt x="409" y="1254"/>
                    <a:pt x="381" y="1254"/>
                  </a:cubicBezTo>
                  <a:cubicBezTo>
                    <a:pt x="362" y="1254"/>
                    <a:pt x="345" y="1248"/>
                    <a:pt x="332" y="1236"/>
                  </a:cubicBezTo>
                  <a:cubicBezTo>
                    <a:pt x="301" y="1205"/>
                    <a:pt x="311" y="1144"/>
                    <a:pt x="353" y="1102"/>
                  </a:cubicBezTo>
                  <a:lnTo>
                    <a:pt x="662" y="793"/>
                  </a:lnTo>
                  <a:lnTo>
                    <a:pt x="622" y="753"/>
                  </a:lnTo>
                  <a:lnTo>
                    <a:pt x="421" y="954"/>
                  </a:lnTo>
                  <a:cubicBezTo>
                    <a:pt x="395" y="979"/>
                    <a:pt x="363" y="993"/>
                    <a:pt x="335" y="993"/>
                  </a:cubicBezTo>
                  <a:cubicBezTo>
                    <a:pt x="317" y="993"/>
                    <a:pt x="300" y="987"/>
                    <a:pt x="287" y="975"/>
                  </a:cubicBezTo>
                  <a:cubicBezTo>
                    <a:pt x="277" y="965"/>
                    <a:pt x="272" y="952"/>
                    <a:pt x="270" y="939"/>
                  </a:cubicBezTo>
                  <a:cubicBezTo>
                    <a:pt x="268" y="928"/>
                    <a:pt x="269" y="916"/>
                    <a:pt x="272" y="904"/>
                  </a:cubicBezTo>
                  <a:cubicBezTo>
                    <a:pt x="272" y="903"/>
                    <a:pt x="272" y="901"/>
                    <a:pt x="273" y="900"/>
                  </a:cubicBezTo>
                  <a:cubicBezTo>
                    <a:pt x="274" y="897"/>
                    <a:pt x="275" y="894"/>
                    <a:pt x="276" y="890"/>
                  </a:cubicBezTo>
                  <a:cubicBezTo>
                    <a:pt x="277" y="886"/>
                    <a:pt x="279" y="882"/>
                    <a:pt x="281" y="878"/>
                  </a:cubicBezTo>
                  <a:cubicBezTo>
                    <a:pt x="282" y="876"/>
                    <a:pt x="283" y="874"/>
                    <a:pt x="284" y="872"/>
                  </a:cubicBezTo>
                  <a:cubicBezTo>
                    <a:pt x="287" y="868"/>
                    <a:pt x="289" y="864"/>
                    <a:pt x="292" y="860"/>
                  </a:cubicBezTo>
                  <a:cubicBezTo>
                    <a:pt x="293" y="859"/>
                    <a:pt x="294" y="857"/>
                    <a:pt x="295" y="856"/>
                  </a:cubicBezTo>
                  <a:cubicBezTo>
                    <a:pt x="299" y="851"/>
                    <a:pt x="303" y="846"/>
                    <a:pt x="307" y="841"/>
                  </a:cubicBezTo>
                  <a:lnTo>
                    <a:pt x="509" y="640"/>
                  </a:lnTo>
                  <a:lnTo>
                    <a:pt x="489" y="621"/>
                  </a:lnTo>
                  <a:cubicBezTo>
                    <a:pt x="479" y="611"/>
                    <a:pt x="471" y="599"/>
                    <a:pt x="466" y="586"/>
                  </a:cubicBezTo>
                  <a:lnTo>
                    <a:pt x="343" y="655"/>
                  </a:lnTo>
                  <a:cubicBezTo>
                    <a:pt x="325" y="666"/>
                    <a:pt x="304" y="671"/>
                    <a:pt x="284" y="671"/>
                  </a:cubicBezTo>
                  <a:cubicBezTo>
                    <a:pt x="248" y="671"/>
                    <a:pt x="214" y="654"/>
                    <a:pt x="195" y="625"/>
                  </a:cubicBezTo>
                  <a:cubicBezTo>
                    <a:pt x="165" y="578"/>
                    <a:pt x="184" y="516"/>
                    <a:pt x="236" y="487"/>
                  </a:cubicBezTo>
                  <a:lnTo>
                    <a:pt x="595" y="284"/>
                  </a:lnTo>
                  <a:cubicBezTo>
                    <a:pt x="606" y="298"/>
                    <a:pt x="620" y="311"/>
                    <a:pt x="636" y="322"/>
                  </a:cubicBezTo>
                  <a:lnTo>
                    <a:pt x="871" y="477"/>
                  </a:lnTo>
                  <a:cubicBezTo>
                    <a:pt x="941" y="524"/>
                    <a:pt x="1032" y="511"/>
                    <a:pt x="1073" y="449"/>
                  </a:cubicBezTo>
                  <a:cubicBezTo>
                    <a:pt x="1114" y="387"/>
                    <a:pt x="1091" y="298"/>
                    <a:pt x="1021" y="251"/>
                  </a:cubicBezTo>
                  <a:lnTo>
                    <a:pt x="848" y="137"/>
                  </a:lnTo>
                  <a:cubicBezTo>
                    <a:pt x="875" y="121"/>
                    <a:pt x="903" y="109"/>
                    <a:pt x="927" y="101"/>
                  </a:cubicBezTo>
                  <a:lnTo>
                    <a:pt x="942" y="96"/>
                  </a:lnTo>
                  <a:cubicBezTo>
                    <a:pt x="956" y="92"/>
                    <a:pt x="972" y="90"/>
                    <a:pt x="988" y="90"/>
                  </a:cubicBezTo>
                  <a:cubicBezTo>
                    <a:pt x="1037" y="90"/>
                    <a:pt x="1091" y="109"/>
                    <a:pt x="1123" y="141"/>
                  </a:cubicBezTo>
                  <a:lnTo>
                    <a:pt x="1484" y="502"/>
                  </a:lnTo>
                  <a:cubicBezTo>
                    <a:pt x="1526" y="544"/>
                    <a:pt x="1545" y="625"/>
                    <a:pt x="1527" y="683"/>
                  </a:cubicBezTo>
                  <a:close/>
                </a:path>
              </a:pathLst>
            </a:custGeom>
            <a:solidFill>
              <a:srgbClr val="475770"/>
            </a:solidFill>
            <a:ln w="9525">
              <a:noFill/>
              <a:round/>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srgbClr val="F2F2F2"/>
                </a:solidFill>
              </a:endParaRPr>
            </a:p>
          </p:txBody>
        </p:sp>
      </p:grpSp>
      <p:sp>
        <p:nvSpPr>
          <p:cNvPr id="7" name="椭圆 6"/>
          <p:cNvSpPr/>
          <p:nvPr/>
        </p:nvSpPr>
        <p:spPr bwMode="auto">
          <a:xfrm>
            <a:off x="5090269" y="1570171"/>
            <a:ext cx="504056" cy="504056"/>
          </a:xfrm>
          <a:prstGeom prst="ellipse">
            <a:avLst/>
          </a:prstGeom>
          <a:noFill/>
          <a:ln w="19050" cap="flat" cmpd="sng" algn="ctr">
            <a:solidFill>
              <a:schemeClr val="accent2">
                <a:lumMod val="95000"/>
              </a:schemeClr>
            </a:solidFill>
            <a:prstDash val="solid"/>
            <a:round/>
            <a:headEnd type="none" w="med" len="med"/>
            <a:tailEnd type="none" w="med" len="med"/>
          </a:ln>
          <a:effectLst/>
        </p:spPr>
        <p:txBody>
          <a:bodyPr vert="horz" wrap="square" lIns="91440" tIns="45720" rIns="91440" bIns="45720" numCol="1" rtlCol="0" anchor="t" anchorCtr="0" compatLnSpc="1"/>
          <a:lstStyle/>
          <a:p>
            <a:pPr defTabSz="914400" fontAlgn="base">
              <a:spcBef>
                <a:spcPct val="0"/>
              </a:spcBef>
              <a:spcAft>
                <a:spcPct val="0"/>
              </a:spcAft>
              <a:buFont typeface="Arial" panose="020b0604020202020204" pitchFamily="34" charset="0"/>
              <a:buNone/>
            </a:pPr>
            <a:r>
              <a:rPr lang="en-US" altLang="zh-CN" sz="2000" b="1" smtClean="0">
                <a:solidFill>
                  <a:srgbClr val="F2F2F2"/>
                </a:solidFill>
                <a:latin typeface="宋体" panose="02010600030101010101" pitchFamily="2" charset="-122"/>
              </a:rPr>
              <a:t>1</a:t>
            </a:r>
            <a:endParaRPr lang="zh-CN" altLang="en-US" sz="2000" b="1" smtClean="0">
              <a:solidFill>
                <a:srgbClr val="F2F2F2"/>
              </a:solidFill>
              <a:latin typeface="宋体" panose="02010600030101010101" pitchFamily="2" charset="-122"/>
            </a:endParaRPr>
          </a:p>
        </p:txBody>
      </p:sp>
      <p:sp>
        <p:nvSpPr>
          <p:cNvPr id="8" name="椭圆 7"/>
          <p:cNvSpPr/>
          <p:nvPr/>
        </p:nvSpPr>
        <p:spPr bwMode="auto">
          <a:xfrm>
            <a:off x="5465576" y="2244370"/>
            <a:ext cx="504056" cy="504056"/>
          </a:xfrm>
          <a:prstGeom prst="ellipse">
            <a:avLst/>
          </a:prstGeom>
          <a:noFill/>
          <a:ln w="19050" cap="flat" cmpd="sng" algn="ctr">
            <a:solidFill>
              <a:schemeClr val="accent2">
                <a:lumMod val="95000"/>
              </a:schemeClr>
            </a:solidFill>
            <a:prstDash val="solid"/>
            <a:round/>
            <a:headEnd type="none" w="med" len="med"/>
            <a:tailEnd type="none" w="med" len="med"/>
          </a:ln>
          <a:effectLst/>
        </p:spPr>
        <p:txBody>
          <a:bodyPr vert="horz" wrap="square" lIns="91440" tIns="45720" rIns="91440" bIns="45720" numCol="1" rtlCol="0" anchor="t" anchorCtr="0" compatLnSpc="1"/>
          <a:lstStyle/>
          <a:p>
            <a:pPr defTabSz="914400" fontAlgn="base">
              <a:spcBef>
                <a:spcPct val="0"/>
              </a:spcBef>
              <a:spcAft>
                <a:spcPct val="0"/>
              </a:spcAft>
              <a:buFont typeface="Arial" panose="020b0604020202020204" pitchFamily="34" charset="0"/>
              <a:buNone/>
            </a:pPr>
            <a:r>
              <a:rPr lang="en-US" altLang="zh-CN" sz="2000" b="1" smtClean="0">
                <a:solidFill>
                  <a:srgbClr val="F2F2F2"/>
                </a:solidFill>
                <a:latin typeface="宋体" panose="02010600030101010101" pitchFamily="2" charset="-122"/>
              </a:rPr>
              <a:t>2</a:t>
            </a:r>
            <a:endParaRPr lang="zh-CN" altLang="en-US" sz="2000" b="1" smtClean="0">
              <a:solidFill>
                <a:srgbClr val="F2F2F2"/>
              </a:solidFill>
              <a:latin typeface="宋体" panose="02010600030101010101" pitchFamily="2" charset="-122"/>
            </a:endParaRPr>
          </a:p>
        </p:txBody>
      </p:sp>
      <p:sp>
        <p:nvSpPr>
          <p:cNvPr id="9" name="椭圆 8"/>
          <p:cNvSpPr/>
          <p:nvPr/>
        </p:nvSpPr>
        <p:spPr bwMode="auto">
          <a:xfrm>
            <a:off x="5634259" y="2918569"/>
            <a:ext cx="504056" cy="504056"/>
          </a:xfrm>
          <a:prstGeom prst="ellipse">
            <a:avLst/>
          </a:prstGeom>
          <a:noFill/>
          <a:ln w="19050" cap="flat" cmpd="sng" algn="ctr">
            <a:solidFill>
              <a:schemeClr val="accent2">
                <a:lumMod val="95000"/>
              </a:schemeClr>
            </a:solidFill>
            <a:prstDash val="solid"/>
            <a:round/>
            <a:headEnd type="none" w="med" len="med"/>
            <a:tailEnd type="none" w="med" len="med"/>
          </a:ln>
          <a:effectLst/>
        </p:spPr>
        <p:txBody>
          <a:bodyPr vert="horz" wrap="square" lIns="91440" tIns="45720" rIns="91440" bIns="45720" numCol="1" rtlCol="0" anchor="t" anchorCtr="0" compatLnSpc="1"/>
          <a:lstStyle/>
          <a:p>
            <a:pPr defTabSz="914400" fontAlgn="base">
              <a:spcBef>
                <a:spcPct val="0"/>
              </a:spcBef>
              <a:spcAft>
                <a:spcPct val="0"/>
              </a:spcAft>
              <a:buFont typeface="Arial" panose="020b0604020202020204" pitchFamily="34" charset="0"/>
              <a:buNone/>
            </a:pPr>
            <a:r>
              <a:rPr lang="en-US" altLang="zh-CN" sz="2000" b="1" smtClean="0">
                <a:solidFill>
                  <a:srgbClr val="F2F2F2"/>
                </a:solidFill>
                <a:latin typeface="宋体" panose="02010600030101010101" pitchFamily="2" charset="-122"/>
              </a:rPr>
              <a:t>3</a:t>
            </a:r>
            <a:endParaRPr lang="zh-CN" altLang="en-US" sz="2000" b="1" smtClean="0">
              <a:solidFill>
                <a:srgbClr val="F2F2F2"/>
              </a:solidFill>
              <a:latin typeface="宋体" panose="02010600030101010101" pitchFamily="2" charset="-122"/>
            </a:endParaRPr>
          </a:p>
        </p:txBody>
      </p:sp>
      <p:sp>
        <p:nvSpPr>
          <p:cNvPr id="10" name="TextBox 9"/>
          <p:cNvSpPr txBox="1"/>
          <p:nvPr/>
        </p:nvSpPr>
        <p:spPr>
          <a:xfrm>
            <a:off x="5871972" y="1637533"/>
            <a:ext cx="4434947" cy="338554"/>
          </a:xfrm>
          <a:prstGeom prst="rect">
            <a:avLst/>
          </a:prstGeom>
          <a:noFill/>
        </p:spPr>
        <p:txBody>
          <a:bodyPr wrap="square" rtlCol="0">
            <a:spAutoFit/>
          </a:bodyPr>
          <a:lstStyle/>
          <a:p>
            <a:r>
              <a:rPr lang="zh-CN" altLang="en-US" sz="1600" smtClean="0">
                <a:solidFill>
                  <a:srgbClr val="F2F2F2"/>
                </a:solidFill>
                <a:latin typeface="微软雅黑" panose="020b0503020204020204" pitchFamily="34" charset="-122"/>
                <a:ea typeface="微软雅黑" panose="020b0503020204020204" pitchFamily="34" charset="-122"/>
              </a:rPr>
              <a:t>请在这里输入您的文字，这里</a:t>
            </a:r>
            <a:r>
              <a:rPr lang="zh-CN" altLang="en-US" sz="1600">
                <a:solidFill>
                  <a:srgbClr val="F2F2F2"/>
                </a:solidFill>
                <a:latin typeface="微软雅黑" panose="020b0503020204020204" pitchFamily="34" charset="-122"/>
                <a:ea typeface="微软雅黑" panose="020b0503020204020204" pitchFamily="34" charset="-122"/>
              </a:rPr>
              <a:t>输入您</a:t>
            </a:r>
            <a:r>
              <a:rPr lang="zh-CN" altLang="en-US" sz="1600" smtClean="0">
                <a:solidFill>
                  <a:srgbClr val="F2F2F2"/>
                </a:solidFill>
                <a:latin typeface="微软雅黑" panose="020b0503020204020204" pitchFamily="34" charset="-122"/>
                <a:ea typeface="微软雅黑" panose="020b0503020204020204" pitchFamily="34" charset="-122"/>
              </a:rPr>
              <a:t>的文字。</a:t>
            </a:r>
            <a:endParaRPr lang="zh-CN" altLang="en-US" sz="1600">
              <a:solidFill>
                <a:srgbClr val="F2F2F2"/>
              </a:solidFill>
              <a:latin typeface="微软雅黑" panose="020b0503020204020204" pitchFamily="34" charset="-122"/>
              <a:ea typeface="微软雅黑" panose="020b0503020204020204" pitchFamily="34" charset="-122"/>
            </a:endParaRPr>
          </a:p>
        </p:txBody>
      </p:sp>
      <p:sp>
        <p:nvSpPr>
          <p:cNvPr id="11" name="TextBox 10"/>
          <p:cNvSpPr txBox="1"/>
          <p:nvPr/>
        </p:nvSpPr>
        <p:spPr>
          <a:xfrm>
            <a:off x="6247279" y="2314316"/>
            <a:ext cx="4434947" cy="338554"/>
          </a:xfrm>
          <a:prstGeom prst="rect">
            <a:avLst/>
          </a:prstGeom>
          <a:noFill/>
        </p:spPr>
        <p:txBody>
          <a:bodyPr wrap="square" rtlCol="0">
            <a:spAutoFit/>
          </a:bodyPr>
          <a:lstStyle/>
          <a:p>
            <a:r>
              <a:rPr lang="zh-CN" altLang="en-US" sz="1600">
                <a:solidFill>
                  <a:srgbClr val="F2F2F2"/>
                </a:solidFill>
                <a:latin typeface="微软雅黑" panose="020b0503020204020204" pitchFamily="34" charset="-122"/>
                <a:ea typeface="微软雅黑" panose="020b0503020204020204" pitchFamily="34" charset="-122"/>
              </a:rPr>
              <a:t>请在这里输入您的文字，这里输入您的文字。</a:t>
            </a:r>
            <a:endParaRPr lang="zh-CN" altLang="en-US" sz="1600">
              <a:solidFill>
                <a:srgbClr val="F2F2F2"/>
              </a:solidFill>
              <a:latin typeface="微软雅黑" panose="020b0503020204020204" pitchFamily="34" charset="-122"/>
              <a:ea typeface="微软雅黑" panose="020b0503020204020204" pitchFamily="34" charset="-122"/>
            </a:endParaRPr>
          </a:p>
        </p:txBody>
      </p:sp>
      <p:sp>
        <p:nvSpPr>
          <p:cNvPr id="12" name="TextBox 11"/>
          <p:cNvSpPr txBox="1"/>
          <p:nvPr/>
        </p:nvSpPr>
        <p:spPr>
          <a:xfrm>
            <a:off x="6415962" y="2991099"/>
            <a:ext cx="4434947" cy="338554"/>
          </a:xfrm>
          <a:prstGeom prst="rect">
            <a:avLst/>
          </a:prstGeom>
          <a:noFill/>
        </p:spPr>
        <p:txBody>
          <a:bodyPr wrap="square" rtlCol="0">
            <a:spAutoFit/>
          </a:bodyPr>
          <a:lstStyle/>
          <a:p>
            <a:r>
              <a:rPr lang="zh-CN" altLang="en-US" sz="1600">
                <a:solidFill>
                  <a:srgbClr val="F2F2F2"/>
                </a:solidFill>
                <a:latin typeface="微软雅黑" panose="020b0503020204020204" pitchFamily="34" charset="-122"/>
                <a:ea typeface="微软雅黑" panose="020b0503020204020204" pitchFamily="34" charset="-122"/>
              </a:rPr>
              <a:t>请在这里输入您的文字，这里输入您的文字。</a:t>
            </a:r>
            <a:endParaRPr lang="zh-CN" altLang="en-US" sz="1600">
              <a:solidFill>
                <a:srgbClr val="F2F2F2"/>
              </a:solidFill>
              <a:latin typeface="微软雅黑" panose="020b0503020204020204" pitchFamily="34" charset="-122"/>
              <a:ea typeface="微软雅黑" panose="020b0503020204020204" pitchFamily="34" charset="-122"/>
            </a:endParaRPr>
          </a:p>
        </p:txBody>
      </p:sp>
      <p:sp>
        <p:nvSpPr>
          <p:cNvPr id="13" name="椭圆 12"/>
          <p:cNvSpPr/>
          <p:nvPr/>
        </p:nvSpPr>
        <p:spPr bwMode="auto">
          <a:xfrm>
            <a:off x="5634259" y="3592768"/>
            <a:ext cx="504056" cy="504056"/>
          </a:xfrm>
          <a:prstGeom prst="ellipse">
            <a:avLst/>
          </a:prstGeom>
          <a:noFill/>
          <a:ln w="19050" cap="flat" cmpd="sng" algn="ctr">
            <a:solidFill>
              <a:schemeClr val="accent2">
                <a:lumMod val="95000"/>
              </a:schemeClr>
            </a:solidFill>
            <a:prstDash val="solid"/>
            <a:round/>
            <a:headEnd type="none" w="med" len="med"/>
            <a:tailEnd type="none" w="med" len="med"/>
          </a:ln>
          <a:effectLst/>
        </p:spPr>
        <p:txBody>
          <a:bodyPr vert="horz" wrap="square" lIns="91440" tIns="45720" rIns="91440" bIns="45720" numCol="1" rtlCol="0" anchor="t" anchorCtr="0" compatLnSpc="1"/>
          <a:lstStyle/>
          <a:p>
            <a:pPr defTabSz="914400" fontAlgn="base">
              <a:spcBef>
                <a:spcPct val="0"/>
              </a:spcBef>
              <a:spcAft>
                <a:spcPct val="0"/>
              </a:spcAft>
              <a:buFont typeface="Arial" panose="020b0604020202020204" pitchFamily="34" charset="0"/>
              <a:buNone/>
            </a:pPr>
            <a:r>
              <a:rPr lang="en-US" altLang="zh-CN" sz="2000" b="1" smtClean="0">
                <a:solidFill>
                  <a:srgbClr val="F2F2F2"/>
                </a:solidFill>
                <a:latin typeface="宋体" panose="02010600030101010101" pitchFamily="2" charset="-122"/>
              </a:rPr>
              <a:t>4</a:t>
            </a:r>
            <a:endParaRPr lang="zh-CN" altLang="en-US" sz="2000" b="1" smtClean="0">
              <a:solidFill>
                <a:srgbClr val="F2F2F2"/>
              </a:solidFill>
              <a:latin typeface="宋体" panose="02010600030101010101" pitchFamily="2" charset="-122"/>
            </a:endParaRPr>
          </a:p>
        </p:txBody>
      </p:sp>
      <p:sp>
        <p:nvSpPr>
          <p:cNvPr id="14" name="椭圆 13"/>
          <p:cNvSpPr/>
          <p:nvPr/>
        </p:nvSpPr>
        <p:spPr bwMode="auto">
          <a:xfrm>
            <a:off x="5465576" y="4266967"/>
            <a:ext cx="504056" cy="504056"/>
          </a:xfrm>
          <a:prstGeom prst="ellipse">
            <a:avLst/>
          </a:prstGeom>
          <a:noFill/>
          <a:ln w="19050" cap="flat" cmpd="sng" algn="ctr">
            <a:solidFill>
              <a:schemeClr val="accent2">
                <a:lumMod val="95000"/>
              </a:schemeClr>
            </a:solidFill>
            <a:prstDash val="solid"/>
            <a:round/>
            <a:headEnd type="none" w="med" len="med"/>
            <a:tailEnd type="none" w="med" len="med"/>
          </a:ln>
          <a:effectLst/>
        </p:spPr>
        <p:txBody>
          <a:bodyPr vert="horz" wrap="square" lIns="91440" tIns="45720" rIns="91440" bIns="45720" numCol="1" rtlCol="0" anchor="t" anchorCtr="0" compatLnSpc="1"/>
          <a:lstStyle/>
          <a:p>
            <a:pPr defTabSz="914400" fontAlgn="base">
              <a:spcBef>
                <a:spcPct val="0"/>
              </a:spcBef>
              <a:spcAft>
                <a:spcPct val="0"/>
              </a:spcAft>
              <a:buFont typeface="Arial" panose="020b0604020202020204" pitchFamily="34" charset="0"/>
              <a:buNone/>
            </a:pPr>
            <a:r>
              <a:rPr lang="en-US" altLang="zh-CN" sz="2000" b="1" smtClean="0">
                <a:solidFill>
                  <a:srgbClr val="F2F2F2"/>
                </a:solidFill>
                <a:latin typeface="宋体" panose="02010600030101010101" pitchFamily="2" charset="-122"/>
              </a:rPr>
              <a:t>5</a:t>
            </a:r>
            <a:endParaRPr lang="zh-CN" altLang="en-US" sz="2000" b="1" smtClean="0">
              <a:solidFill>
                <a:srgbClr val="F2F2F2"/>
              </a:solidFill>
              <a:latin typeface="宋体" panose="02010600030101010101" pitchFamily="2" charset="-122"/>
            </a:endParaRPr>
          </a:p>
        </p:txBody>
      </p:sp>
      <p:sp>
        <p:nvSpPr>
          <p:cNvPr id="15" name="椭圆 14"/>
          <p:cNvSpPr/>
          <p:nvPr/>
        </p:nvSpPr>
        <p:spPr bwMode="auto">
          <a:xfrm>
            <a:off x="5090269" y="4941168"/>
            <a:ext cx="504056" cy="504056"/>
          </a:xfrm>
          <a:prstGeom prst="ellipse">
            <a:avLst/>
          </a:prstGeom>
          <a:noFill/>
          <a:ln w="19050" cap="flat" cmpd="sng" algn="ctr">
            <a:solidFill>
              <a:schemeClr val="accent2">
                <a:lumMod val="95000"/>
              </a:schemeClr>
            </a:solidFill>
            <a:prstDash val="solid"/>
            <a:round/>
            <a:headEnd type="none" w="med" len="med"/>
            <a:tailEnd type="none" w="med" len="med"/>
          </a:ln>
          <a:effectLst/>
        </p:spPr>
        <p:txBody>
          <a:bodyPr vert="horz" wrap="square" lIns="91440" tIns="45720" rIns="91440" bIns="45720" numCol="1" rtlCol="0" anchor="t" anchorCtr="0" compatLnSpc="1"/>
          <a:lstStyle/>
          <a:p>
            <a:pPr defTabSz="914400" fontAlgn="base">
              <a:spcBef>
                <a:spcPct val="0"/>
              </a:spcBef>
              <a:spcAft>
                <a:spcPct val="0"/>
              </a:spcAft>
              <a:buFont typeface="Arial" panose="020b0604020202020204" pitchFamily="34" charset="0"/>
              <a:buNone/>
            </a:pPr>
            <a:r>
              <a:rPr lang="en-US" altLang="zh-CN" sz="2000" b="1" smtClean="0">
                <a:solidFill>
                  <a:srgbClr val="F2F2F2"/>
                </a:solidFill>
                <a:latin typeface="宋体" panose="02010600030101010101" pitchFamily="2" charset="-122"/>
              </a:rPr>
              <a:t>6</a:t>
            </a:r>
            <a:endParaRPr lang="zh-CN" altLang="en-US" sz="2000" b="1" smtClean="0">
              <a:solidFill>
                <a:srgbClr val="F2F2F2"/>
              </a:solidFill>
              <a:latin typeface="宋体" panose="02010600030101010101" pitchFamily="2" charset="-122"/>
            </a:endParaRPr>
          </a:p>
        </p:txBody>
      </p:sp>
      <p:sp>
        <p:nvSpPr>
          <p:cNvPr id="16" name="TextBox 15"/>
          <p:cNvSpPr txBox="1"/>
          <p:nvPr/>
        </p:nvSpPr>
        <p:spPr>
          <a:xfrm>
            <a:off x="6415962" y="3667882"/>
            <a:ext cx="4434947" cy="338554"/>
          </a:xfrm>
          <a:prstGeom prst="rect">
            <a:avLst/>
          </a:prstGeom>
          <a:noFill/>
        </p:spPr>
        <p:txBody>
          <a:bodyPr wrap="square" rtlCol="0">
            <a:spAutoFit/>
          </a:bodyPr>
          <a:lstStyle/>
          <a:p>
            <a:r>
              <a:rPr lang="zh-CN" altLang="en-US" sz="1600">
                <a:solidFill>
                  <a:srgbClr val="F2F2F2"/>
                </a:solidFill>
                <a:latin typeface="微软雅黑" panose="020b0503020204020204" pitchFamily="34" charset="-122"/>
                <a:ea typeface="微软雅黑" panose="020b0503020204020204" pitchFamily="34" charset="-122"/>
              </a:rPr>
              <a:t>请在这里输入您的文字，这里输入您的文字。</a:t>
            </a:r>
            <a:endParaRPr lang="zh-CN" altLang="en-US" sz="1600">
              <a:solidFill>
                <a:srgbClr val="F2F2F2"/>
              </a:solidFill>
              <a:latin typeface="微软雅黑" panose="020b0503020204020204" pitchFamily="34" charset="-122"/>
              <a:ea typeface="微软雅黑" panose="020b0503020204020204" pitchFamily="34" charset="-122"/>
            </a:endParaRPr>
          </a:p>
        </p:txBody>
      </p:sp>
      <p:sp>
        <p:nvSpPr>
          <p:cNvPr id="17" name="TextBox 16"/>
          <p:cNvSpPr txBox="1"/>
          <p:nvPr/>
        </p:nvSpPr>
        <p:spPr>
          <a:xfrm>
            <a:off x="6247279" y="4344665"/>
            <a:ext cx="4434947" cy="338554"/>
          </a:xfrm>
          <a:prstGeom prst="rect">
            <a:avLst/>
          </a:prstGeom>
          <a:noFill/>
        </p:spPr>
        <p:txBody>
          <a:bodyPr wrap="square" rtlCol="0">
            <a:spAutoFit/>
          </a:bodyPr>
          <a:lstStyle/>
          <a:p>
            <a:r>
              <a:rPr lang="zh-CN" altLang="en-US" sz="1600">
                <a:solidFill>
                  <a:srgbClr val="F2F2F2"/>
                </a:solidFill>
                <a:latin typeface="微软雅黑" panose="020b0503020204020204" pitchFamily="34" charset="-122"/>
                <a:ea typeface="微软雅黑" panose="020b0503020204020204" pitchFamily="34" charset="-122"/>
              </a:rPr>
              <a:t>请在这里输入您的文字，这里输入您的文字。</a:t>
            </a:r>
            <a:endParaRPr lang="zh-CN" altLang="en-US" sz="1600">
              <a:solidFill>
                <a:srgbClr val="F2F2F2"/>
              </a:solidFill>
              <a:latin typeface="微软雅黑" panose="020b0503020204020204" pitchFamily="34" charset="-122"/>
              <a:ea typeface="微软雅黑" panose="020b0503020204020204" pitchFamily="34" charset="-122"/>
            </a:endParaRPr>
          </a:p>
        </p:txBody>
      </p:sp>
      <p:sp>
        <p:nvSpPr>
          <p:cNvPr id="18" name="TextBox 17"/>
          <p:cNvSpPr txBox="1"/>
          <p:nvPr/>
        </p:nvSpPr>
        <p:spPr>
          <a:xfrm>
            <a:off x="5871972" y="5021448"/>
            <a:ext cx="4434947" cy="338554"/>
          </a:xfrm>
          <a:prstGeom prst="rect">
            <a:avLst/>
          </a:prstGeom>
          <a:noFill/>
        </p:spPr>
        <p:txBody>
          <a:bodyPr wrap="square" rtlCol="0">
            <a:spAutoFit/>
          </a:bodyPr>
          <a:lstStyle/>
          <a:p>
            <a:r>
              <a:rPr lang="zh-CN" altLang="en-US" sz="1600">
                <a:solidFill>
                  <a:srgbClr val="F2F2F2"/>
                </a:solidFill>
                <a:latin typeface="微软雅黑" panose="020b0503020204020204" pitchFamily="34" charset="-122"/>
                <a:ea typeface="微软雅黑" panose="020b0503020204020204" pitchFamily="34" charset="-122"/>
              </a:rPr>
              <a:t>请在这里输入您的文字，这里输入您的文字。</a:t>
            </a:r>
            <a:endParaRPr lang="zh-CN" altLang="en-US" sz="1600">
              <a:solidFill>
                <a:srgbClr val="F2F2F2"/>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1942981" y="2230732"/>
            <a:ext cx="2695813" cy="584775"/>
          </a:xfrm>
          <a:prstGeom prst="rect">
            <a:avLst/>
          </a:prstGeom>
          <a:noFill/>
        </p:spPr>
        <p:txBody>
          <a:bodyPr wrap="square" rtlCol="0">
            <a:spAutoFit/>
          </a:bodyPr>
          <a:lstStyle/>
          <a:p>
            <a:pPr algn="ctr"/>
            <a:r>
              <a:rPr lang="zh-CN" altLang="en-US" sz="3200" b="1" smtClean="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添加标题</a:t>
            </a:r>
            <a:endParaRPr lang="zh-CN" altLang="en-US" sz="3200" b="1">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9" name="Text Box 134"/>
          <p:cNvSpPr txBox="1">
            <a:spLocks noChangeArrowheads="1"/>
          </p:cNvSpPr>
          <p:nvPr/>
        </p:nvSpPr>
        <p:spPr bwMode="auto">
          <a:xfrm>
            <a:off x="10851703" y="7174210"/>
            <a:ext cx="1136920" cy="276999"/>
          </a:xfrm>
          <a:prstGeom prst="rect">
            <a:avLst/>
          </a:prstGeom>
          <a:noFill/>
          <a:ln w="9525">
            <a:noFill/>
            <a:miter lim="800000"/>
          </a:ln>
        </p:spPr>
        <p:txBody>
          <a:bodyPr wrap="square">
            <a:spAutoFit/>
          </a:bodyPr>
          <a:lstStyle/>
          <a:p>
            <a:pPr algn="ctr">
              <a:spcBef>
                <a:spcPct val="50000"/>
              </a:spcBef>
            </a:pPr>
            <a:r>
              <a:rPr lang="zh-CN" altLang="en-US" sz="1200" smtClean="0">
                <a:solidFill>
                  <a:srgbClr val="FFFFFF">
                    <a:lumMod val="50000"/>
                  </a:srgbClr>
                </a:solidFill>
                <a:latin typeface="微软雅黑" panose="020b0503020204020204" pitchFamily="34" charset="-122"/>
                <a:ea typeface="微软雅黑" panose="020b0503020204020204" pitchFamily="34" charset="-122"/>
              </a:rPr>
              <a:t>延迟付</a:t>
            </a:r>
            <a:endParaRPr lang="zh-CN" altLang="en-US" sz="1200">
              <a:solidFill>
                <a:srgbClr val="FFFFFF">
                  <a:lumMod val="50000"/>
                </a:srgb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750" fill="hold"/>
                                        <p:tgtEl>
                                          <p:spTgt spid="3"/>
                                        </p:tgtEl>
                                        <p:attrNameLst>
                                          <p:attrName>ppt_w</p:attrName>
                                        </p:attrNameLst>
                                      </p:cBhvr>
                                      <p:tavLst>
                                        <p:tav tm="0">
                                          <p:val>
                                            <p:fltVal val="0"/>
                                          </p:val>
                                        </p:tav>
                                        <p:tav tm="100000">
                                          <p:val>
                                            <p:strVal val="#ppt_w"/>
                                          </p:val>
                                        </p:tav>
                                      </p:tavLst>
                                    </p:anim>
                                    <p:anim calcmode="lin" valueType="num">
                                      <p:cBhvr>
                                        <p:cTn id="13" dur="750" fill="hold"/>
                                        <p:tgtEl>
                                          <p:spTgt spid="3"/>
                                        </p:tgtEl>
                                        <p:attrNameLst>
                                          <p:attrName>ppt_h</p:attrName>
                                        </p:attrNameLst>
                                      </p:cBhvr>
                                      <p:tavLst>
                                        <p:tav tm="0">
                                          <p:val>
                                            <p:fltVal val="0"/>
                                          </p:val>
                                        </p:tav>
                                        <p:tav tm="100000">
                                          <p:val>
                                            <p:strVal val="#ppt_h"/>
                                          </p:val>
                                        </p:tav>
                                      </p:tavLst>
                                    </p:anim>
                                    <p:animEffect transition="in" filter="fade">
                                      <p:cBhvr>
                                        <p:cTn id="14" dur="750"/>
                                        <p:tgtEl>
                                          <p:spTgt spid="3"/>
                                        </p:tgtEl>
                                      </p:cBhvr>
                                    </p:animEffect>
                                  </p:childTnLst>
                                </p:cTn>
                              </p:par>
                            </p:childTnLst>
                          </p:cTn>
                        </p:par>
                        <p:par>
                          <p:cTn id="15" fill="hold" nodeType="afterGroup">
                            <p:stCondLst>
                              <p:cond delay="125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750" fill="hold"/>
                                        <p:tgtEl>
                                          <p:spTgt spid="4"/>
                                        </p:tgtEl>
                                        <p:attrNameLst>
                                          <p:attrName>ppt_w</p:attrName>
                                        </p:attrNameLst>
                                      </p:cBhvr>
                                      <p:tavLst>
                                        <p:tav tm="0">
                                          <p:val>
                                            <p:fltVal val="0"/>
                                          </p:val>
                                        </p:tav>
                                        <p:tav tm="100000">
                                          <p:val>
                                            <p:strVal val="#ppt_w"/>
                                          </p:val>
                                        </p:tav>
                                      </p:tavLst>
                                    </p:anim>
                                    <p:anim calcmode="lin" valueType="num">
                                      <p:cBhvr>
                                        <p:cTn id="19" dur="750" fill="hold"/>
                                        <p:tgtEl>
                                          <p:spTgt spid="4"/>
                                        </p:tgtEl>
                                        <p:attrNameLst>
                                          <p:attrName>ppt_h</p:attrName>
                                        </p:attrNameLst>
                                      </p:cBhvr>
                                      <p:tavLst>
                                        <p:tav tm="0">
                                          <p:val>
                                            <p:fltVal val="0"/>
                                          </p:val>
                                        </p:tav>
                                        <p:tav tm="100000">
                                          <p:val>
                                            <p:strVal val="#ppt_h"/>
                                          </p:val>
                                        </p:tav>
                                      </p:tavLst>
                                    </p:anim>
                                    <p:animEffect transition="in" filter="fade">
                                      <p:cBhvr>
                                        <p:cTn id="20" dur="750"/>
                                        <p:tgtEl>
                                          <p:spTgt spid="4"/>
                                        </p:tgtEl>
                                      </p:cBhvr>
                                    </p:animEffect>
                                  </p:childTnLst>
                                </p:cTn>
                              </p:par>
                            </p:childTnLst>
                          </p:cTn>
                        </p:par>
                        <p:par>
                          <p:cTn id="21" fill="hold" nodeType="afterGroup">
                            <p:stCondLst>
                              <p:cond delay="2000"/>
                            </p:stCondLst>
                            <p:childTnLst>
                              <p:par>
                                <p:cTn id="22" presetID="2" presetClass="entr" presetSubtype="2" decel="5800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600" fill="hold"/>
                                        <p:tgtEl>
                                          <p:spTgt spid="7"/>
                                        </p:tgtEl>
                                        <p:attrNameLst>
                                          <p:attrName>ppt_x</p:attrName>
                                        </p:attrNameLst>
                                      </p:cBhvr>
                                      <p:tavLst>
                                        <p:tav tm="0">
                                          <p:val>
                                            <p:strVal val="1+#ppt_w/2"/>
                                          </p:val>
                                        </p:tav>
                                        <p:tav tm="100000">
                                          <p:val>
                                            <p:strVal val="#ppt_x"/>
                                          </p:val>
                                        </p:tav>
                                      </p:tavLst>
                                    </p:anim>
                                    <p:anim calcmode="lin" valueType="num">
                                      <p:cBhvr additive="base">
                                        <p:cTn id="25" dur="600" fill="hold"/>
                                        <p:tgtEl>
                                          <p:spTgt spid="7"/>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2600"/>
                            </p:stCondLst>
                            <p:childTnLst>
                              <p:par>
                                <p:cTn id="27" presetID="23" presetClass="entr" presetSubtype="16" fill="hold" grpId="0" nodeType="afterEffect">
                                  <p:stCondLst>
                                    <p:cond delay="0"/>
                                  </p:stCondLst>
                                  <p:iterate type="lt">
                                    <p:tmPct val="10000"/>
                                  </p:iterate>
                                  <p:childTnLst>
                                    <p:set>
                                      <p:cBhvr>
                                        <p:cTn id="28" dur="1" fill="hold">
                                          <p:stCondLst>
                                            <p:cond delay="0"/>
                                          </p:stCondLst>
                                        </p:cTn>
                                        <p:tgtEl>
                                          <p:spTgt spid="10"/>
                                        </p:tgtEl>
                                        <p:attrNameLst>
                                          <p:attrName>style.visibility</p:attrName>
                                        </p:attrNameLst>
                                      </p:cBhvr>
                                      <p:to>
                                        <p:strVal val="visible"/>
                                      </p:to>
                                    </p:set>
                                    <p:anim calcmode="lin" valueType="num">
                                      <p:cBhvr>
                                        <p:cTn id="29" dur="250" fill="hold"/>
                                        <p:tgtEl>
                                          <p:spTgt spid="10"/>
                                        </p:tgtEl>
                                        <p:attrNameLst>
                                          <p:attrName>ppt_w</p:attrName>
                                        </p:attrNameLst>
                                      </p:cBhvr>
                                      <p:tavLst>
                                        <p:tav tm="0">
                                          <p:val>
                                            <p:fltVal val="0"/>
                                          </p:val>
                                        </p:tav>
                                        <p:tav tm="100000">
                                          <p:val>
                                            <p:strVal val="#ppt_w"/>
                                          </p:val>
                                        </p:tav>
                                      </p:tavLst>
                                    </p:anim>
                                    <p:anim calcmode="lin" valueType="num">
                                      <p:cBhvr>
                                        <p:cTn id="30" dur="250" fill="hold"/>
                                        <p:tgtEl>
                                          <p:spTgt spid="10"/>
                                        </p:tgtEl>
                                        <p:attrNameLst>
                                          <p:attrName>ppt_h</p:attrName>
                                        </p:attrNameLst>
                                      </p:cBhvr>
                                      <p:tavLst>
                                        <p:tav tm="0">
                                          <p:val>
                                            <p:fltVal val="0"/>
                                          </p:val>
                                        </p:tav>
                                        <p:tav tm="100000">
                                          <p:val>
                                            <p:strVal val="#ppt_h"/>
                                          </p:val>
                                        </p:tav>
                                      </p:tavLst>
                                    </p:anim>
                                  </p:childTnLst>
                                </p:cTn>
                              </p:par>
                            </p:childTnLst>
                          </p:cTn>
                        </p:par>
                        <p:par>
                          <p:cTn id="31" fill="hold" nodeType="afterGroup">
                            <p:stCondLst>
                              <p:cond delay="2850"/>
                            </p:stCondLst>
                            <p:childTnLst>
                              <p:par>
                                <p:cTn id="32" presetID="2" presetClass="entr" presetSubtype="2" decel="5800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600" fill="hold"/>
                                        <p:tgtEl>
                                          <p:spTgt spid="8"/>
                                        </p:tgtEl>
                                        <p:attrNameLst>
                                          <p:attrName>ppt_x</p:attrName>
                                        </p:attrNameLst>
                                      </p:cBhvr>
                                      <p:tavLst>
                                        <p:tav tm="0">
                                          <p:val>
                                            <p:strVal val="1+#ppt_w/2"/>
                                          </p:val>
                                        </p:tav>
                                        <p:tav tm="100000">
                                          <p:val>
                                            <p:strVal val="#ppt_x"/>
                                          </p:val>
                                        </p:tav>
                                      </p:tavLst>
                                    </p:anim>
                                    <p:anim calcmode="lin" valueType="num">
                                      <p:cBhvr additive="base">
                                        <p:cTn id="35" dur="600" fill="hold"/>
                                        <p:tgtEl>
                                          <p:spTgt spid="8"/>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3450"/>
                            </p:stCondLst>
                            <p:childTnLst>
                              <p:par>
                                <p:cTn id="37" presetID="23" presetClass="entr" presetSubtype="16" fill="hold" grpId="0" nodeType="afterEffect">
                                  <p:stCondLst>
                                    <p:cond delay="0"/>
                                  </p:stCondLst>
                                  <p:iterate type="lt">
                                    <p:tmPct val="10000"/>
                                  </p:iterate>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fltVal val="0"/>
                                          </p:val>
                                        </p:tav>
                                        <p:tav tm="100000">
                                          <p:val>
                                            <p:strVal val="#ppt_w"/>
                                          </p:val>
                                        </p:tav>
                                      </p:tavLst>
                                    </p:anim>
                                    <p:anim calcmode="lin" valueType="num">
                                      <p:cBhvr>
                                        <p:cTn id="40" dur="250" fill="hold"/>
                                        <p:tgtEl>
                                          <p:spTgt spid="11"/>
                                        </p:tgtEl>
                                        <p:attrNameLst>
                                          <p:attrName>ppt_h</p:attrName>
                                        </p:attrNameLst>
                                      </p:cBhvr>
                                      <p:tavLst>
                                        <p:tav tm="0">
                                          <p:val>
                                            <p:fltVal val="0"/>
                                          </p:val>
                                        </p:tav>
                                        <p:tav tm="100000">
                                          <p:val>
                                            <p:strVal val="#ppt_h"/>
                                          </p:val>
                                        </p:tav>
                                      </p:tavLst>
                                    </p:anim>
                                  </p:childTnLst>
                                </p:cTn>
                              </p:par>
                            </p:childTnLst>
                          </p:cTn>
                        </p:par>
                        <p:par>
                          <p:cTn id="41" fill="hold" nodeType="afterGroup">
                            <p:stCondLst>
                              <p:cond delay="3700"/>
                            </p:stCondLst>
                            <p:childTnLst>
                              <p:par>
                                <p:cTn id="42" presetID="2" presetClass="entr" presetSubtype="2" decel="58000"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600" fill="hold"/>
                                        <p:tgtEl>
                                          <p:spTgt spid="9"/>
                                        </p:tgtEl>
                                        <p:attrNameLst>
                                          <p:attrName>ppt_x</p:attrName>
                                        </p:attrNameLst>
                                      </p:cBhvr>
                                      <p:tavLst>
                                        <p:tav tm="0">
                                          <p:val>
                                            <p:strVal val="1+#ppt_w/2"/>
                                          </p:val>
                                        </p:tav>
                                        <p:tav tm="100000">
                                          <p:val>
                                            <p:strVal val="#ppt_x"/>
                                          </p:val>
                                        </p:tav>
                                      </p:tavLst>
                                    </p:anim>
                                    <p:anim calcmode="lin" valueType="num">
                                      <p:cBhvr additive="base">
                                        <p:cTn id="45" dur="600" fill="hold"/>
                                        <p:tgtEl>
                                          <p:spTgt spid="9"/>
                                        </p:tgtEl>
                                        <p:attrNameLst>
                                          <p:attrName>ppt_y</p:attrName>
                                        </p:attrNameLst>
                                      </p:cBhvr>
                                      <p:tavLst>
                                        <p:tav tm="0">
                                          <p:val>
                                            <p:strVal val="#ppt_y"/>
                                          </p:val>
                                        </p:tav>
                                        <p:tav tm="100000">
                                          <p:val>
                                            <p:strVal val="#ppt_y"/>
                                          </p:val>
                                        </p:tav>
                                      </p:tavLst>
                                    </p:anim>
                                  </p:childTnLst>
                                </p:cTn>
                              </p:par>
                            </p:childTnLst>
                          </p:cTn>
                        </p:par>
                        <p:par>
                          <p:cTn id="46" fill="hold" nodeType="afterGroup">
                            <p:stCondLst>
                              <p:cond delay="4300"/>
                            </p:stCondLst>
                            <p:childTnLst>
                              <p:par>
                                <p:cTn id="47" presetID="23" presetClass="entr" presetSubtype="16" fill="hold" grpId="0" nodeType="afterEffect">
                                  <p:stCondLst>
                                    <p:cond delay="0"/>
                                  </p:stCondLst>
                                  <p:iterate type="lt">
                                    <p:tmPct val="10000"/>
                                  </p:iterate>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fltVal val="0"/>
                                          </p:val>
                                        </p:tav>
                                        <p:tav tm="100000">
                                          <p:val>
                                            <p:strVal val="#ppt_w"/>
                                          </p:val>
                                        </p:tav>
                                      </p:tavLst>
                                    </p:anim>
                                    <p:anim calcmode="lin" valueType="num">
                                      <p:cBhvr>
                                        <p:cTn id="50" dur="250" fill="hold"/>
                                        <p:tgtEl>
                                          <p:spTgt spid="12"/>
                                        </p:tgtEl>
                                        <p:attrNameLst>
                                          <p:attrName>ppt_h</p:attrName>
                                        </p:attrNameLst>
                                      </p:cBhvr>
                                      <p:tavLst>
                                        <p:tav tm="0">
                                          <p:val>
                                            <p:fltVal val="0"/>
                                          </p:val>
                                        </p:tav>
                                        <p:tav tm="100000">
                                          <p:val>
                                            <p:strVal val="#ppt_h"/>
                                          </p:val>
                                        </p:tav>
                                      </p:tavLst>
                                    </p:anim>
                                  </p:childTnLst>
                                </p:cTn>
                              </p:par>
                            </p:childTnLst>
                          </p:cTn>
                        </p:par>
                        <p:par>
                          <p:cTn id="51" fill="hold" nodeType="afterGroup">
                            <p:stCondLst>
                              <p:cond delay="4550"/>
                            </p:stCondLst>
                            <p:childTnLst>
                              <p:par>
                                <p:cTn id="52" presetID="2" presetClass="entr" presetSubtype="2" decel="58000"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600" fill="hold"/>
                                        <p:tgtEl>
                                          <p:spTgt spid="13"/>
                                        </p:tgtEl>
                                        <p:attrNameLst>
                                          <p:attrName>ppt_x</p:attrName>
                                        </p:attrNameLst>
                                      </p:cBhvr>
                                      <p:tavLst>
                                        <p:tav tm="0">
                                          <p:val>
                                            <p:strVal val="1+#ppt_w/2"/>
                                          </p:val>
                                        </p:tav>
                                        <p:tav tm="100000">
                                          <p:val>
                                            <p:strVal val="#ppt_x"/>
                                          </p:val>
                                        </p:tav>
                                      </p:tavLst>
                                    </p:anim>
                                    <p:anim calcmode="lin" valueType="num">
                                      <p:cBhvr additive="base">
                                        <p:cTn id="55" dur="600" fill="hold"/>
                                        <p:tgtEl>
                                          <p:spTgt spid="13"/>
                                        </p:tgtEl>
                                        <p:attrNameLst>
                                          <p:attrName>ppt_y</p:attrName>
                                        </p:attrNameLst>
                                      </p:cBhvr>
                                      <p:tavLst>
                                        <p:tav tm="0">
                                          <p:val>
                                            <p:strVal val="#ppt_y"/>
                                          </p:val>
                                        </p:tav>
                                        <p:tav tm="100000">
                                          <p:val>
                                            <p:strVal val="#ppt_y"/>
                                          </p:val>
                                        </p:tav>
                                      </p:tavLst>
                                    </p:anim>
                                  </p:childTnLst>
                                </p:cTn>
                              </p:par>
                            </p:childTnLst>
                          </p:cTn>
                        </p:par>
                        <p:par>
                          <p:cTn id="56" fill="hold" nodeType="afterGroup">
                            <p:stCondLst>
                              <p:cond delay="5150"/>
                            </p:stCondLst>
                            <p:childTnLst>
                              <p:par>
                                <p:cTn id="57" presetID="23" presetClass="entr" presetSubtype="16" fill="hold" grpId="0" nodeType="afterEffect">
                                  <p:stCondLst>
                                    <p:cond delay="0"/>
                                  </p:stCondLst>
                                  <p:iterate type="lt">
                                    <p:tmPct val="10000"/>
                                  </p:iterate>
                                  <p:childTnLst>
                                    <p:set>
                                      <p:cBhvr>
                                        <p:cTn id="58" dur="1" fill="hold">
                                          <p:stCondLst>
                                            <p:cond delay="0"/>
                                          </p:stCondLst>
                                        </p:cTn>
                                        <p:tgtEl>
                                          <p:spTgt spid="16"/>
                                        </p:tgtEl>
                                        <p:attrNameLst>
                                          <p:attrName>style.visibility</p:attrName>
                                        </p:attrNameLst>
                                      </p:cBhvr>
                                      <p:to>
                                        <p:strVal val="visible"/>
                                      </p:to>
                                    </p:set>
                                    <p:anim calcmode="lin" valueType="num">
                                      <p:cBhvr>
                                        <p:cTn id="59" dur="250" fill="hold"/>
                                        <p:tgtEl>
                                          <p:spTgt spid="16"/>
                                        </p:tgtEl>
                                        <p:attrNameLst>
                                          <p:attrName>ppt_w</p:attrName>
                                        </p:attrNameLst>
                                      </p:cBhvr>
                                      <p:tavLst>
                                        <p:tav tm="0">
                                          <p:val>
                                            <p:fltVal val="0"/>
                                          </p:val>
                                        </p:tav>
                                        <p:tav tm="100000">
                                          <p:val>
                                            <p:strVal val="#ppt_w"/>
                                          </p:val>
                                        </p:tav>
                                      </p:tavLst>
                                    </p:anim>
                                    <p:anim calcmode="lin" valueType="num">
                                      <p:cBhvr>
                                        <p:cTn id="60" dur="250" fill="hold"/>
                                        <p:tgtEl>
                                          <p:spTgt spid="16"/>
                                        </p:tgtEl>
                                        <p:attrNameLst>
                                          <p:attrName>ppt_h</p:attrName>
                                        </p:attrNameLst>
                                      </p:cBhvr>
                                      <p:tavLst>
                                        <p:tav tm="0">
                                          <p:val>
                                            <p:fltVal val="0"/>
                                          </p:val>
                                        </p:tav>
                                        <p:tav tm="100000">
                                          <p:val>
                                            <p:strVal val="#ppt_h"/>
                                          </p:val>
                                        </p:tav>
                                      </p:tavLst>
                                    </p:anim>
                                  </p:childTnLst>
                                </p:cTn>
                              </p:par>
                            </p:childTnLst>
                          </p:cTn>
                        </p:par>
                        <p:par>
                          <p:cTn id="61" fill="hold" nodeType="afterGroup">
                            <p:stCondLst>
                              <p:cond delay="5400"/>
                            </p:stCondLst>
                            <p:childTnLst>
                              <p:par>
                                <p:cTn id="62" presetID="2" presetClass="entr" presetSubtype="2" decel="58000"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additive="base">
                                        <p:cTn id="64" dur="600" fill="hold"/>
                                        <p:tgtEl>
                                          <p:spTgt spid="14"/>
                                        </p:tgtEl>
                                        <p:attrNameLst>
                                          <p:attrName>ppt_x</p:attrName>
                                        </p:attrNameLst>
                                      </p:cBhvr>
                                      <p:tavLst>
                                        <p:tav tm="0">
                                          <p:val>
                                            <p:strVal val="1+#ppt_w/2"/>
                                          </p:val>
                                        </p:tav>
                                        <p:tav tm="100000">
                                          <p:val>
                                            <p:strVal val="#ppt_x"/>
                                          </p:val>
                                        </p:tav>
                                      </p:tavLst>
                                    </p:anim>
                                    <p:anim calcmode="lin" valueType="num">
                                      <p:cBhvr additive="base">
                                        <p:cTn id="65" dur="600" fill="hold"/>
                                        <p:tgtEl>
                                          <p:spTgt spid="14"/>
                                        </p:tgtEl>
                                        <p:attrNameLst>
                                          <p:attrName>ppt_y</p:attrName>
                                        </p:attrNameLst>
                                      </p:cBhvr>
                                      <p:tavLst>
                                        <p:tav tm="0">
                                          <p:val>
                                            <p:strVal val="#ppt_y"/>
                                          </p:val>
                                        </p:tav>
                                        <p:tav tm="100000">
                                          <p:val>
                                            <p:strVal val="#ppt_y"/>
                                          </p:val>
                                        </p:tav>
                                      </p:tavLst>
                                    </p:anim>
                                  </p:childTnLst>
                                </p:cTn>
                              </p:par>
                            </p:childTnLst>
                          </p:cTn>
                        </p:par>
                        <p:par>
                          <p:cTn id="66" fill="hold" nodeType="afterGroup">
                            <p:stCondLst>
                              <p:cond delay="6000"/>
                            </p:stCondLst>
                            <p:childTnLst>
                              <p:par>
                                <p:cTn id="67" presetID="23" presetClass="entr" presetSubtype="16" fill="hold" grpId="0" nodeType="afterEffect">
                                  <p:stCondLst>
                                    <p:cond delay="0"/>
                                  </p:stCondLst>
                                  <p:iterate type="lt">
                                    <p:tmPct val="10000"/>
                                  </p:iterate>
                                  <p:childTnLst>
                                    <p:set>
                                      <p:cBhvr>
                                        <p:cTn id="68" dur="1" fill="hold">
                                          <p:stCondLst>
                                            <p:cond delay="0"/>
                                          </p:stCondLst>
                                        </p:cTn>
                                        <p:tgtEl>
                                          <p:spTgt spid="17"/>
                                        </p:tgtEl>
                                        <p:attrNameLst>
                                          <p:attrName>style.visibility</p:attrName>
                                        </p:attrNameLst>
                                      </p:cBhvr>
                                      <p:to>
                                        <p:strVal val="visible"/>
                                      </p:to>
                                    </p:set>
                                    <p:anim calcmode="lin" valueType="num">
                                      <p:cBhvr>
                                        <p:cTn id="69" dur="250" fill="hold"/>
                                        <p:tgtEl>
                                          <p:spTgt spid="17"/>
                                        </p:tgtEl>
                                        <p:attrNameLst>
                                          <p:attrName>ppt_w</p:attrName>
                                        </p:attrNameLst>
                                      </p:cBhvr>
                                      <p:tavLst>
                                        <p:tav tm="0">
                                          <p:val>
                                            <p:fltVal val="0"/>
                                          </p:val>
                                        </p:tav>
                                        <p:tav tm="100000">
                                          <p:val>
                                            <p:strVal val="#ppt_w"/>
                                          </p:val>
                                        </p:tav>
                                      </p:tavLst>
                                    </p:anim>
                                    <p:anim calcmode="lin" valueType="num">
                                      <p:cBhvr>
                                        <p:cTn id="70" dur="250" fill="hold"/>
                                        <p:tgtEl>
                                          <p:spTgt spid="17"/>
                                        </p:tgtEl>
                                        <p:attrNameLst>
                                          <p:attrName>ppt_h</p:attrName>
                                        </p:attrNameLst>
                                      </p:cBhvr>
                                      <p:tavLst>
                                        <p:tav tm="0">
                                          <p:val>
                                            <p:fltVal val="0"/>
                                          </p:val>
                                        </p:tav>
                                        <p:tav tm="100000">
                                          <p:val>
                                            <p:strVal val="#ppt_h"/>
                                          </p:val>
                                        </p:tav>
                                      </p:tavLst>
                                    </p:anim>
                                  </p:childTnLst>
                                </p:cTn>
                              </p:par>
                            </p:childTnLst>
                          </p:cTn>
                        </p:par>
                        <p:par>
                          <p:cTn id="71" fill="hold" nodeType="afterGroup">
                            <p:stCondLst>
                              <p:cond delay="6250"/>
                            </p:stCondLst>
                            <p:childTnLst>
                              <p:par>
                                <p:cTn id="72" presetID="2" presetClass="entr" presetSubtype="2" decel="58000" fill="hold" grpId="0" nodeType="after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additive="base">
                                        <p:cTn id="74" dur="600" fill="hold"/>
                                        <p:tgtEl>
                                          <p:spTgt spid="15"/>
                                        </p:tgtEl>
                                        <p:attrNameLst>
                                          <p:attrName>ppt_x</p:attrName>
                                        </p:attrNameLst>
                                      </p:cBhvr>
                                      <p:tavLst>
                                        <p:tav tm="0">
                                          <p:val>
                                            <p:strVal val="1+#ppt_w/2"/>
                                          </p:val>
                                        </p:tav>
                                        <p:tav tm="100000">
                                          <p:val>
                                            <p:strVal val="#ppt_x"/>
                                          </p:val>
                                        </p:tav>
                                      </p:tavLst>
                                    </p:anim>
                                    <p:anim calcmode="lin" valueType="num">
                                      <p:cBhvr additive="base">
                                        <p:cTn id="75" dur="600" fill="hold"/>
                                        <p:tgtEl>
                                          <p:spTgt spid="15"/>
                                        </p:tgtEl>
                                        <p:attrNameLst>
                                          <p:attrName>ppt_y</p:attrName>
                                        </p:attrNameLst>
                                      </p:cBhvr>
                                      <p:tavLst>
                                        <p:tav tm="0">
                                          <p:val>
                                            <p:strVal val="#ppt_y"/>
                                          </p:val>
                                        </p:tav>
                                        <p:tav tm="100000">
                                          <p:val>
                                            <p:strVal val="#ppt_y"/>
                                          </p:val>
                                        </p:tav>
                                      </p:tavLst>
                                    </p:anim>
                                  </p:childTnLst>
                                </p:cTn>
                              </p:par>
                            </p:childTnLst>
                          </p:cTn>
                        </p:par>
                        <p:par>
                          <p:cTn id="76" fill="hold" nodeType="afterGroup">
                            <p:stCondLst>
                              <p:cond delay="6850"/>
                            </p:stCondLst>
                            <p:childTnLst>
                              <p:par>
                                <p:cTn id="77" presetID="23" presetClass="entr" presetSubtype="16" fill="hold" grpId="0" nodeType="afterEffect">
                                  <p:stCondLst>
                                    <p:cond delay="0"/>
                                  </p:stCondLst>
                                  <p:iterate type="lt">
                                    <p:tmPct val="10000"/>
                                  </p:iterate>
                                  <p:childTnLst>
                                    <p:set>
                                      <p:cBhvr>
                                        <p:cTn id="78" dur="1" fill="hold">
                                          <p:stCondLst>
                                            <p:cond delay="0"/>
                                          </p:stCondLst>
                                        </p:cTn>
                                        <p:tgtEl>
                                          <p:spTgt spid="18"/>
                                        </p:tgtEl>
                                        <p:attrNameLst>
                                          <p:attrName>style.visibility</p:attrName>
                                        </p:attrNameLst>
                                      </p:cBhvr>
                                      <p:to>
                                        <p:strVal val="visible"/>
                                      </p:to>
                                    </p:set>
                                    <p:anim calcmode="lin" valueType="num">
                                      <p:cBhvr>
                                        <p:cTn id="79" dur="250" fill="hold"/>
                                        <p:tgtEl>
                                          <p:spTgt spid="18"/>
                                        </p:tgtEl>
                                        <p:attrNameLst>
                                          <p:attrName>ppt_w</p:attrName>
                                        </p:attrNameLst>
                                      </p:cBhvr>
                                      <p:tavLst>
                                        <p:tav tm="0">
                                          <p:val>
                                            <p:fltVal val="0"/>
                                          </p:val>
                                        </p:tav>
                                        <p:tav tm="100000">
                                          <p:val>
                                            <p:strVal val="#ppt_w"/>
                                          </p:val>
                                        </p:tav>
                                      </p:tavLst>
                                    </p:anim>
                                    <p:anim calcmode="lin" valueType="num">
                                      <p:cBhvr>
                                        <p:cTn id="80" dur="250" fill="hold"/>
                                        <p:tgtEl>
                                          <p:spTgt spid="18"/>
                                        </p:tgtEl>
                                        <p:attrNameLst>
                                          <p:attrName>ppt_h</p:attrName>
                                        </p:attrNameLst>
                                      </p:cBhvr>
                                      <p:tavLst>
                                        <p:tav tm="0">
                                          <p:val>
                                            <p:fltVal val="0"/>
                                          </p:val>
                                        </p:tav>
                                        <p:tav tm="100000">
                                          <p:val>
                                            <p:strVal val="#ppt_h"/>
                                          </p:val>
                                        </p:tav>
                                      </p:tavLst>
                                    </p:anim>
                                  </p:childTnLst>
                                </p:cTn>
                              </p:par>
                            </p:childTnLst>
                          </p:cTn>
                        </p:par>
                        <p:par>
                          <p:cTn id="81" fill="hold" nodeType="afterGroup">
                            <p:stCondLst>
                              <p:cond delay="7100"/>
                            </p:stCondLst>
                            <p:childTnLst>
                              <p:par>
                                <p:cTn id="82" presetID="41" presetClass="entr" presetSubtype="0" fill="hold" nodeType="afterEffect">
                                  <p:stCondLst>
                                    <p:cond delay="0"/>
                                  </p:stCondLst>
                                  <p:iterate type="lt">
                                    <p:tmPct val="10000"/>
                                  </p:iterate>
                                  <p:childTnLst>
                                    <p:set>
                                      <p:cBhvr>
                                        <p:cTn id="83" dur="1" fill="hold">
                                          <p:stCondLst>
                                            <p:cond delay="0"/>
                                          </p:stCondLst>
                                        </p:cTn>
                                        <p:tgtEl>
                                          <p:spTgt spid="19"/>
                                        </p:tgtEl>
                                        <p:attrNameLst>
                                          <p:attrName>style.visibility</p:attrName>
                                        </p:attrNameLst>
                                      </p:cBhvr>
                                      <p:to>
                                        <p:strVal val="visible"/>
                                      </p:to>
                                    </p:set>
                                    <p:anim calcmode="lin" valueType="num">
                                      <p:cBhvr>
                                        <p:cTn id="84" dur="85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5" dur="850" fill="hold"/>
                                        <p:tgtEl>
                                          <p:spTgt spid="19"/>
                                        </p:tgtEl>
                                        <p:attrNameLst>
                                          <p:attrName>ppt_y</p:attrName>
                                        </p:attrNameLst>
                                      </p:cBhvr>
                                      <p:tavLst>
                                        <p:tav tm="0">
                                          <p:val>
                                            <p:strVal val="#ppt_y"/>
                                          </p:val>
                                        </p:tav>
                                        <p:tav tm="100000">
                                          <p:val>
                                            <p:strVal val="#ppt_y"/>
                                          </p:val>
                                        </p:tav>
                                      </p:tavLst>
                                    </p:anim>
                                    <p:anim calcmode="lin" valueType="num">
                                      <p:cBhvr>
                                        <p:cTn id="86" dur="85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87" dur="85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88" dur="850" tmFilter="0,0; .5, 1; 1, 1"/>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p:bldP spid="11" grpId="0"/>
      <p:bldP spid="12" grpId="0"/>
      <p:bldP spid="13" grpId="0" animBg="1"/>
      <p:bldP spid="14" grpId="0" animBg="1"/>
      <p:bldP spid="15" grpId="0" animBg="1"/>
      <p:bldP spid="16" grpId="0"/>
      <p:bldP spid="17" grpId="0"/>
      <p:bldP spid="18" grpId="0"/>
      <p:bldP spid="21" grpId="0"/>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dpi="0" rotWithShape="1">
          <a:blip r:embed="rId3">
            <a:lum/>
          </a:blip>
          <a:stretch>
            <a:fillRect l="-6000" r="-6000"/>
          </a:stretch>
        </a:blipFill>
        <a:effectLst/>
      </p:bgPr>
    </p:bg>
    <p:spTree>
      <p:nvGrpSpPr>
        <p:cNvPr id="1" name=""/>
        <p:cNvGrpSpPr/>
        <p:nvPr/>
      </p:nvGrpSpPr>
      <p:grpSpPr>
        <a:xfrm>
          <a:off x="0" y="0"/>
          <a:ext cx="0" cy="0"/>
        </a:xfrm>
      </p:grpSpPr>
      <p:grpSp>
        <p:nvGrpSpPr>
          <p:cNvPr id="33" name="组合 32"/>
          <p:cNvGrpSpPr/>
          <p:nvPr/>
        </p:nvGrpSpPr>
        <p:grpSpPr>
          <a:xfrm>
            <a:off x="5848085" y="981522"/>
            <a:ext cx="1266126" cy="1266126"/>
            <a:chOff x="792480" y="3185160"/>
            <a:chExt cx="914400" cy="914400"/>
          </a:xfrm>
        </p:grpSpPr>
        <p:sp>
          <p:nvSpPr>
            <p:cNvPr id="34" name="椭圆 33"/>
            <p:cNvSpPr/>
            <p:nvPr/>
          </p:nvSpPr>
          <p:spPr bwMode="auto">
            <a:xfrm>
              <a:off x="792480" y="3185160"/>
              <a:ext cx="914400" cy="914400"/>
            </a:xfrm>
            <a:prstGeom prst="ellipse">
              <a:avLst/>
            </a:prstGeom>
            <a:gradFill>
              <a:gsLst>
                <a:gs pos="1060">
                  <a:schemeClr val="bg1">
                    <a:alpha val="0"/>
                  </a:schemeClr>
                </a:gs>
                <a:gs pos="56000">
                  <a:schemeClr val="accent1">
                    <a:lumMod val="5000"/>
                    <a:lumOff val="95000"/>
                    <a:alpha val="20000"/>
                  </a:schemeClr>
                </a:gs>
                <a:gs pos="100000">
                  <a:schemeClr val="bg1">
                    <a:alpha val="0"/>
                  </a:schemeClr>
                </a:gs>
              </a:gsLst>
              <a:lin ang="5400000" scaled="0"/>
            </a:gradFill>
            <a:ln w="38100" cap="flat" cmpd="sng" algn="ctr">
              <a:noFill/>
              <a:prstDash val="solid"/>
              <a:miter lim="0"/>
              <a:headEnd type="none" w="med" len="med"/>
              <a:tailEnd type="none" w="med" len="med"/>
            </a:ln>
            <a:effectLst/>
          </p:spPr>
          <p:txBody>
            <a:bodyPr vert="horz" wrap="square" lIns="50812" tIns="50812" rIns="50812" bIns="50812" numCol="1" rtlCol="0" anchor="ctr" anchorCtr="0" compatLnSpc="1"/>
            <a:lstStyle/>
            <a:p>
              <a:pPr marL="342900" algn="ctr" defTabSz="825500" fontAlgn="base" hangingPunct="0">
                <a:spcBef>
                  <a:spcPct val="0"/>
                </a:spcBef>
                <a:spcAft>
                  <a:spcPct val="0"/>
                </a:spcAft>
              </a:pPr>
              <a:endParaRPr lang="zh-CN" altLang="en-US" sz="7200">
                <a:solidFill>
                  <a:prstClr val="white"/>
                </a:solidFill>
                <a:latin typeface="League Gothic" charset="0"/>
                <a:ea typeface="MS PGothic" panose="020b0600070205080204" charset="-128"/>
                <a:cs typeface="League Gothic" charset="0"/>
                <a:sym typeface="League Gothic" charset="0"/>
              </a:endParaRPr>
            </a:p>
          </p:txBody>
        </p:sp>
        <p:sp>
          <p:nvSpPr>
            <p:cNvPr id="35" name="Freeform 10"/>
            <p:cNvSpPr>
              <a:spLocks noChangeAspect="1" noEditPoints="1"/>
            </p:cNvSpPr>
            <p:nvPr/>
          </p:nvSpPr>
          <p:spPr bwMode="auto">
            <a:xfrm>
              <a:off x="951698" y="3295664"/>
              <a:ext cx="597233" cy="576123"/>
            </a:xfrm>
            <a:custGeom>
              <a:gdLst>
                <a:gd name="T0" fmla="*/ 760 w 1139"/>
                <a:gd name="T1" fmla="*/ 420 h 1088"/>
                <a:gd name="T2" fmla="*/ 745 w 1139"/>
                <a:gd name="T3" fmla="*/ 452 h 1088"/>
                <a:gd name="T4" fmla="*/ 741 w 1139"/>
                <a:gd name="T5" fmla="*/ 473 h 1088"/>
                <a:gd name="T6" fmla="*/ 742 w 1139"/>
                <a:gd name="T7" fmla="*/ 513 h 1088"/>
                <a:gd name="T8" fmla="*/ 756 w 1139"/>
                <a:gd name="T9" fmla="*/ 552 h 1088"/>
                <a:gd name="T10" fmla="*/ 769 w 1139"/>
                <a:gd name="T11" fmla="*/ 571 h 1088"/>
                <a:gd name="T12" fmla="*/ 801 w 1139"/>
                <a:gd name="T13" fmla="*/ 598 h 1088"/>
                <a:gd name="T14" fmla="*/ 822 w 1139"/>
                <a:gd name="T15" fmla="*/ 608 h 1088"/>
                <a:gd name="T16" fmla="*/ 866 w 1139"/>
                <a:gd name="T17" fmla="*/ 363 h 1088"/>
                <a:gd name="T18" fmla="*/ 814 w 1139"/>
                <a:gd name="T19" fmla="*/ 374 h 1088"/>
                <a:gd name="T20" fmla="*/ 785 w 1139"/>
                <a:gd name="T21" fmla="*/ 392 h 1088"/>
                <a:gd name="T22" fmla="*/ 771 w 1139"/>
                <a:gd name="T23" fmla="*/ 406 h 1088"/>
                <a:gd name="T24" fmla="*/ 696 w 1139"/>
                <a:gd name="T25" fmla="*/ 127 h 1088"/>
                <a:gd name="T26" fmla="*/ 570 w 1139"/>
                <a:gd name="T27" fmla="*/ 253 h 1088"/>
                <a:gd name="T28" fmla="*/ 688 w 1139"/>
                <a:gd name="T29" fmla="*/ 513 h 1088"/>
                <a:gd name="T30" fmla="*/ 688 w 1139"/>
                <a:gd name="T31" fmla="*/ 461 h 1088"/>
                <a:gd name="T32" fmla="*/ 651 w 1139"/>
                <a:gd name="T33" fmla="*/ 279 h 1088"/>
                <a:gd name="T34" fmla="*/ 453 w 1139"/>
                <a:gd name="T35" fmla="*/ 490 h 1088"/>
                <a:gd name="T36" fmla="*/ 570 w 1139"/>
                <a:gd name="T37" fmla="*/ 718 h 1088"/>
                <a:gd name="T38" fmla="*/ 512 w 1139"/>
                <a:gd name="T39" fmla="*/ 725 h 1088"/>
                <a:gd name="T40" fmla="*/ 484 w 1139"/>
                <a:gd name="T41" fmla="*/ 693 h 1088"/>
                <a:gd name="T42" fmla="*/ 466 w 1139"/>
                <a:gd name="T43" fmla="*/ 678 h 1088"/>
                <a:gd name="T44" fmla="*/ 388 w 1139"/>
                <a:gd name="T45" fmla="*/ 645 h 1088"/>
                <a:gd name="T46" fmla="*/ 355 w 1139"/>
                <a:gd name="T47" fmla="*/ 642 h 1088"/>
                <a:gd name="T48" fmla="*/ 0 w 1139"/>
                <a:gd name="T49" fmla="*/ 1088 h 1088"/>
                <a:gd name="T50" fmla="*/ 151 w 1139"/>
                <a:gd name="T51" fmla="*/ 824 h 1088"/>
                <a:gd name="T52" fmla="*/ 391 w 1139"/>
                <a:gd name="T53" fmla="*/ 824 h 1088"/>
                <a:gd name="T54" fmla="*/ 546 w 1139"/>
                <a:gd name="T55" fmla="*/ 1088 h 1088"/>
                <a:gd name="T56" fmla="*/ 512 w 1139"/>
                <a:gd name="T57" fmla="*/ 725 h 1088"/>
                <a:gd name="T58" fmla="*/ 785 w 1139"/>
                <a:gd name="T59" fmla="*/ 642 h 1088"/>
                <a:gd name="T60" fmla="*/ 750 w 1139"/>
                <a:gd name="T61" fmla="*/ 646 h 1088"/>
                <a:gd name="T62" fmla="*/ 655 w 1139"/>
                <a:gd name="T63" fmla="*/ 693 h 1088"/>
                <a:gd name="T64" fmla="*/ 639 w 1139"/>
                <a:gd name="T65" fmla="*/ 709 h 1088"/>
                <a:gd name="T66" fmla="*/ 705 w 1139"/>
                <a:gd name="T67" fmla="*/ 1088 h 1088"/>
                <a:gd name="T68" fmla="*/ 744 w 1139"/>
                <a:gd name="T69" fmla="*/ 1088 h 1088"/>
                <a:gd name="T70" fmla="*/ 1024 w 1139"/>
                <a:gd name="T71" fmla="*/ 824 h 1088"/>
                <a:gd name="T72" fmla="*/ 1139 w 1139"/>
                <a:gd name="T73" fmla="*/ 833 h 1088"/>
                <a:gd name="T74" fmla="*/ 273 w 1139"/>
                <a:gd name="T75" fmla="*/ 616 h 1088"/>
                <a:gd name="T76" fmla="*/ 337 w 1139"/>
                <a:gd name="T77" fmla="*/ 599 h 1088"/>
                <a:gd name="T78" fmla="*/ 355 w 1139"/>
                <a:gd name="T79" fmla="*/ 586 h 1088"/>
                <a:gd name="T80" fmla="*/ 391 w 1139"/>
                <a:gd name="T81" fmla="*/ 535 h 1088"/>
                <a:gd name="T82" fmla="*/ 398 w 1139"/>
                <a:gd name="T83" fmla="*/ 510 h 1088"/>
                <a:gd name="T84" fmla="*/ 398 w 1139"/>
                <a:gd name="T85" fmla="*/ 468 h 1088"/>
                <a:gd name="T86" fmla="*/ 388 w 1139"/>
                <a:gd name="T87" fmla="*/ 437 h 1088"/>
                <a:gd name="T88" fmla="*/ 378 w 1139"/>
                <a:gd name="T89" fmla="*/ 419 h 1088"/>
                <a:gd name="T90" fmla="*/ 354 w 1139"/>
                <a:gd name="T91" fmla="*/ 393 h 1088"/>
                <a:gd name="T92" fmla="*/ 338 w 1139"/>
                <a:gd name="T93" fmla="*/ 381 h 1088"/>
                <a:gd name="T94" fmla="*/ 273 w 1139"/>
                <a:gd name="T95" fmla="*/ 363 h 108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39" h="1088">
                  <a:moveTo>
                    <a:pt x="771" y="406"/>
                  </a:moveTo>
                  <a:cubicBezTo>
                    <a:pt x="767" y="411"/>
                    <a:pt x="764" y="415"/>
                    <a:pt x="761" y="419"/>
                  </a:cubicBezTo>
                  <a:cubicBezTo>
                    <a:pt x="761" y="420"/>
                    <a:pt x="761" y="420"/>
                    <a:pt x="760" y="420"/>
                  </a:cubicBezTo>
                  <a:cubicBezTo>
                    <a:pt x="758" y="424"/>
                    <a:pt x="755" y="429"/>
                    <a:pt x="753" y="433"/>
                  </a:cubicBezTo>
                  <a:cubicBezTo>
                    <a:pt x="752" y="435"/>
                    <a:pt x="752" y="436"/>
                    <a:pt x="751" y="437"/>
                  </a:cubicBezTo>
                  <a:cubicBezTo>
                    <a:pt x="749" y="442"/>
                    <a:pt x="747" y="447"/>
                    <a:pt x="745" y="452"/>
                  </a:cubicBezTo>
                  <a:cubicBezTo>
                    <a:pt x="745" y="452"/>
                    <a:pt x="745" y="453"/>
                    <a:pt x="745" y="453"/>
                  </a:cubicBezTo>
                  <a:cubicBezTo>
                    <a:pt x="744" y="458"/>
                    <a:pt x="742" y="463"/>
                    <a:pt x="741" y="468"/>
                  </a:cubicBezTo>
                  <a:cubicBezTo>
                    <a:pt x="741" y="470"/>
                    <a:pt x="741" y="471"/>
                    <a:pt x="741" y="473"/>
                  </a:cubicBezTo>
                  <a:cubicBezTo>
                    <a:pt x="740" y="478"/>
                    <a:pt x="740" y="484"/>
                    <a:pt x="740" y="490"/>
                  </a:cubicBezTo>
                  <a:cubicBezTo>
                    <a:pt x="740" y="497"/>
                    <a:pt x="740" y="504"/>
                    <a:pt x="741" y="510"/>
                  </a:cubicBezTo>
                  <a:cubicBezTo>
                    <a:pt x="742" y="511"/>
                    <a:pt x="742" y="512"/>
                    <a:pt x="742" y="513"/>
                  </a:cubicBezTo>
                  <a:cubicBezTo>
                    <a:pt x="743" y="520"/>
                    <a:pt x="745" y="526"/>
                    <a:pt x="747" y="532"/>
                  </a:cubicBezTo>
                  <a:cubicBezTo>
                    <a:pt x="747" y="533"/>
                    <a:pt x="748" y="534"/>
                    <a:pt x="748" y="535"/>
                  </a:cubicBezTo>
                  <a:cubicBezTo>
                    <a:pt x="750" y="541"/>
                    <a:pt x="753" y="547"/>
                    <a:pt x="756" y="552"/>
                  </a:cubicBezTo>
                  <a:cubicBezTo>
                    <a:pt x="757" y="553"/>
                    <a:pt x="757" y="554"/>
                    <a:pt x="758" y="555"/>
                  </a:cubicBezTo>
                  <a:cubicBezTo>
                    <a:pt x="761" y="560"/>
                    <a:pt x="765" y="566"/>
                    <a:pt x="769" y="571"/>
                  </a:cubicBezTo>
                  <a:cubicBezTo>
                    <a:pt x="769" y="571"/>
                    <a:pt x="769" y="571"/>
                    <a:pt x="769" y="571"/>
                  </a:cubicBezTo>
                  <a:cubicBezTo>
                    <a:pt x="774" y="576"/>
                    <a:pt x="778" y="581"/>
                    <a:pt x="783" y="585"/>
                  </a:cubicBezTo>
                  <a:cubicBezTo>
                    <a:pt x="784" y="586"/>
                    <a:pt x="784" y="586"/>
                    <a:pt x="784" y="586"/>
                  </a:cubicBezTo>
                  <a:cubicBezTo>
                    <a:pt x="789" y="591"/>
                    <a:pt x="795" y="594"/>
                    <a:pt x="801" y="598"/>
                  </a:cubicBezTo>
                  <a:cubicBezTo>
                    <a:pt x="801" y="598"/>
                    <a:pt x="802" y="599"/>
                    <a:pt x="802" y="599"/>
                  </a:cubicBezTo>
                  <a:cubicBezTo>
                    <a:pt x="808" y="602"/>
                    <a:pt x="814" y="605"/>
                    <a:pt x="820" y="608"/>
                  </a:cubicBezTo>
                  <a:cubicBezTo>
                    <a:pt x="821" y="608"/>
                    <a:pt x="821" y="608"/>
                    <a:pt x="822" y="608"/>
                  </a:cubicBezTo>
                  <a:cubicBezTo>
                    <a:pt x="836" y="613"/>
                    <a:pt x="851" y="616"/>
                    <a:pt x="866" y="616"/>
                  </a:cubicBezTo>
                  <a:cubicBezTo>
                    <a:pt x="936" y="616"/>
                    <a:pt x="993" y="559"/>
                    <a:pt x="993" y="490"/>
                  </a:cubicBezTo>
                  <a:cubicBezTo>
                    <a:pt x="993" y="420"/>
                    <a:pt x="936" y="363"/>
                    <a:pt x="866" y="363"/>
                  </a:cubicBezTo>
                  <a:cubicBezTo>
                    <a:pt x="848" y="363"/>
                    <a:pt x="831" y="367"/>
                    <a:pt x="816" y="374"/>
                  </a:cubicBezTo>
                  <a:cubicBezTo>
                    <a:pt x="816" y="374"/>
                    <a:pt x="816" y="374"/>
                    <a:pt x="816" y="374"/>
                  </a:cubicBezTo>
                  <a:cubicBezTo>
                    <a:pt x="815" y="374"/>
                    <a:pt x="815" y="374"/>
                    <a:pt x="814" y="374"/>
                  </a:cubicBezTo>
                  <a:cubicBezTo>
                    <a:pt x="810" y="376"/>
                    <a:pt x="806" y="379"/>
                    <a:pt x="802" y="381"/>
                  </a:cubicBezTo>
                  <a:cubicBezTo>
                    <a:pt x="800" y="382"/>
                    <a:pt x="799" y="382"/>
                    <a:pt x="798" y="383"/>
                  </a:cubicBezTo>
                  <a:cubicBezTo>
                    <a:pt x="794" y="386"/>
                    <a:pt x="789" y="389"/>
                    <a:pt x="785" y="392"/>
                  </a:cubicBezTo>
                  <a:cubicBezTo>
                    <a:pt x="785" y="393"/>
                    <a:pt x="784" y="393"/>
                    <a:pt x="784" y="393"/>
                  </a:cubicBezTo>
                  <a:cubicBezTo>
                    <a:pt x="780" y="397"/>
                    <a:pt x="777" y="400"/>
                    <a:pt x="773" y="404"/>
                  </a:cubicBezTo>
                  <a:cubicBezTo>
                    <a:pt x="773" y="405"/>
                    <a:pt x="772" y="406"/>
                    <a:pt x="771" y="406"/>
                  </a:cubicBezTo>
                  <a:close/>
                  <a:moveTo>
                    <a:pt x="570" y="253"/>
                  </a:moveTo>
                  <a:lnTo>
                    <a:pt x="570" y="253"/>
                  </a:lnTo>
                  <a:cubicBezTo>
                    <a:pt x="639" y="253"/>
                    <a:pt x="696" y="196"/>
                    <a:pt x="696" y="127"/>
                  </a:cubicBezTo>
                  <a:cubicBezTo>
                    <a:pt x="696" y="57"/>
                    <a:pt x="639" y="0"/>
                    <a:pt x="570" y="0"/>
                  </a:cubicBezTo>
                  <a:cubicBezTo>
                    <a:pt x="500" y="0"/>
                    <a:pt x="443" y="57"/>
                    <a:pt x="443" y="127"/>
                  </a:cubicBezTo>
                  <a:cubicBezTo>
                    <a:pt x="443" y="196"/>
                    <a:pt x="500" y="253"/>
                    <a:pt x="570" y="253"/>
                  </a:cubicBezTo>
                  <a:close/>
                  <a:moveTo>
                    <a:pt x="688" y="609"/>
                  </a:moveTo>
                  <a:lnTo>
                    <a:pt x="688" y="609"/>
                  </a:lnTo>
                  <a:lnTo>
                    <a:pt x="688" y="513"/>
                  </a:lnTo>
                  <a:cubicBezTo>
                    <a:pt x="687" y="505"/>
                    <a:pt x="686" y="497"/>
                    <a:pt x="686" y="490"/>
                  </a:cubicBezTo>
                  <a:cubicBezTo>
                    <a:pt x="686" y="482"/>
                    <a:pt x="687" y="474"/>
                    <a:pt x="688" y="467"/>
                  </a:cubicBezTo>
                  <a:lnTo>
                    <a:pt x="688" y="461"/>
                  </a:lnTo>
                  <a:lnTo>
                    <a:pt x="689" y="461"/>
                  </a:lnTo>
                  <a:cubicBezTo>
                    <a:pt x="698" y="405"/>
                    <a:pt x="733" y="357"/>
                    <a:pt x="782" y="331"/>
                  </a:cubicBezTo>
                  <a:cubicBezTo>
                    <a:pt x="748" y="299"/>
                    <a:pt x="702" y="279"/>
                    <a:pt x="651" y="279"/>
                  </a:cubicBezTo>
                  <a:lnTo>
                    <a:pt x="488" y="279"/>
                  </a:lnTo>
                  <a:cubicBezTo>
                    <a:pt x="437" y="279"/>
                    <a:pt x="391" y="299"/>
                    <a:pt x="357" y="331"/>
                  </a:cubicBezTo>
                  <a:cubicBezTo>
                    <a:pt x="414" y="361"/>
                    <a:pt x="453" y="421"/>
                    <a:pt x="453" y="490"/>
                  </a:cubicBezTo>
                  <a:cubicBezTo>
                    <a:pt x="453" y="504"/>
                    <a:pt x="451" y="518"/>
                    <a:pt x="448" y="531"/>
                  </a:cubicBezTo>
                  <a:lnTo>
                    <a:pt x="448" y="608"/>
                  </a:lnTo>
                  <a:cubicBezTo>
                    <a:pt x="500" y="629"/>
                    <a:pt x="543" y="668"/>
                    <a:pt x="570" y="718"/>
                  </a:cubicBezTo>
                  <a:cubicBezTo>
                    <a:pt x="595" y="669"/>
                    <a:pt x="638" y="631"/>
                    <a:pt x="688" y="609"/>
                  </a:cubicBezTo>
                  <a:close/>
                  <a:moveTo>
                    <a:pt x="512" y="725"/>
                  </a:moveTo>
                  <a:lnTo>
                    <a:pt x="512" y="725"/>
                  </a:lnTo>
                  <a:cubicBezTo>
                    <a:pt x="508" y="719"/>
                    <a:pt x="504" y="714"/>
                    <a:pt x="499" y="709"/>
                  </a:cubicBezTo>
                  <a:cubicBezTo>
                    <a:pt x="499" y="708"/>
                    <a:pt x="498" y="707"/>
                    <a:pt x="497" y="707"/>
                  </a:cubicBezTo>
                  <a:cubicBezTo>
                    <a:pt x="493" y="702"/>
                    <a:pt x="489" y="698"/>
                    <a:pt x="484" y="693"/>
                  </a:cubicBezTo>
                  <a:cubicBezTo>
                    <a:pt x="484" y="693"/>
                    <a:pt x="483" y="692"/>
                    <a:pt x="482" y="691"/>
                  </a:cubicBezTo>
                  <a:cubicBezTo>
                    <a:pt x="477" y="687"/>
                    <a:pt x="473" y="683"/>
                    <a:pt x="467" y="679"/>
                  </a:cubicBezTo>
                  <a:cubicBezTo>
                    <a:pt x="467" y="679"/>
                    <a:pt x="466" y="679"/>
                    <a:pt x="466" y="678"/>
                  </a:cubicBezTo>
                  <a:cubicBezTo>
                    <a:pt x="449" y="666"/>
                    <a:pt x="429" y="656"/>
                    <a:pt x="409" y="650"/>
                  </a:cubicBezTo>
                  <a:cubicBezTo>
                    <a:pt x="404" y="649"/>
                    <a:pt x="400" y="648"/>
                    <a:pt x="395" y="647"/>
                  </a:cubicBezTo>
                  <a:cubicBezTo>
                    <a:pt x="393" y="646"/>
                    <a:pt x="390" y="646"/>
                    <a:pt x="388" y="645"/>
                  </a:cubicBezTo>
                  <a:cubicBezTo>
                    <a:pt x="385" y="645"/>
                    <a:pt x="381" y="644"/>
                    <a:pt x="378" y="644"/>
                  </a:cubicBezTo>
                  <a:cubicBezTo>
                    <a:pt x="376" y="644"/>
                    <a:pt x="374" y="643"/>
                    <a:pt x="372" y="643"/>
                  </a:cubicBezTo>
                  <a:cubicBezTo>
                    <a:pt x="366" y="643"/>
                    <a:pt x="360" y="642"/>
                    <a:pt x="355" y="642"/>
                  </a:cubicBezTo>
                  <a:lnTo>
                    <a:pt x="191" y="642"/>
                  </a:lnTo>
                  <a:cubicBezTo>
                    <a:pt x="86" y="642"/>
                    <a:pt x="0" y="728"/>
                    <a:pt x="0" y="833"/>
                  </a:cubicBezTo>
                  <a:lnTo>
                    <a:pt x="0" y="1088"/>
                  </a:lnTo>
                  <a:lnTo>
                    <a:pt x="112" y="1088"/>
                  </a:lnTo>
                  <a:lnTo>
                    <a:pt x="112" y="824"/>
                  </a:lnTo>
                  <a:lnTo>
                    <a:pt x="151" y="824"/>
                  </a:lnTo>
                  <a:lnTo>
                    <a:pt x="151" y="1088"/>
                  </a:lnTo>
                  <a:lnTo>
                    <a:pt x="391" y="1088"/>
                  </a:lnTo>
                  <a:lnTo>
                    <a:pt x="391" y="824"/>
                  </a:lnTo>
                  <a:lnTo>
                    <a:pt x="430" y="824"/>
                  </a:lnTo>
                  <a:lnTo>
                    <a:pt x="430" y="1088"/>
                  </a:lnTo>
                  <a:lnTo>
                    <a:pt x="546" y="1088"/>
                  </a:lnTo>
                  <a:lnTo>
                    <a:pt x="546" y="833"/>
                  </a:lnTo>
                  <a:cubicBezTo>
                    <a:pt x="546" y="793"/>
                    <a:pt x="533" y="756"/>
                    <a:pt x="512" y="725"/>
                  </a:cubicBezTo>
                  <a:cubicBezTo>
                    <a:pt x="512" y="725"/>
                    <a:pt x="512" y="725"/>
                    <a:pt x="512" y="725"/>
                  </a:cubicBezTo>
                  <a:close/>
                  <a:moveTo>
                    <a:pt x="948" y="642"/>
                  </a:moveTo>
                  <a:lnTo>
                    <a:pt x="948" y="642"/>
                  </a:lnTo>
                  <a:lnTo>
                    <a:pt x="785" y="642"/>
                  </a:lnTo>
                  <a:cubicBezTo>
                    <a:pt x="779" y="642"/>
                    <a:pt x="773" y="643"/>
                    <a:pt x="767" y="643"/>
                  </a:cubicBezTo>
                  <a:cubicBezTo>
                    <a:pt x="765" y="643"/>
                    <a:pt x="763" y="644"/>
                    <a:pt x="761" y="644"/>
                  </a:cubicBezTo>
                  <a:cubicBezTo>
                    <a:pt x="758" y="644"/>
                    <a:pt x="754" y="645"/>
                    <a:pt x="750" y="646"/>
                  </a:cubicBezTo>
                  <a:cubicBezTo>
                    <a:pt x="748" y="646"/>
                    <a:pt x="746" y="646"/>
                    <a:pt x="743" y="647"/>
                  </a:cubicBezTo>
                  <a:cubicBezTo>
                    <a:pt x="739" y="648"/>
                    <a:pt x="735" y="649"/>
                    <a:pt x="731" y="650"/>
                  </a:cubicBezTo>
                  <a:cubicBezTo>
                    <a:pt x="703" y="658"/>
                    <a:pt x="676" y="673"/>
                    <a:pt x="655" y="693"/>
                  </a:cubicBezTo>
                  <a:cubicBezTo>
                    <a:pt x="655" y="694"/>
                    <a:pt x="654" y="694"/>
                    <a:pt x="654" y="694"/>
                  </a:cubicBezTo>
                  <a:cubicBezTo>
                    <a:pt x="649" y="698"/>
                    <a:pt x="645" y="703"/>
                    <a:pt x="641" y="708"/>
                  </a:cubicBezTo>
                  <a:cubicBezTo>
                    <a:pt x="640" y="708"/>
                    <a:pt x="640" y="709"/>
                    <a:pt x="639" y="709"/>
                  </a:cubicBezTo>
                  <a:cubicBezTo>
                    <a:pt x="611" y="743"/>
                    <a:pt x="593" y="786"/>
                    <a:pt x="593" y="833"/>
                  </a:cubicBezTo>
                  <a:lnTo>
                    <a:pt x="593" y="1088"/>
                  </a:lnTo>
                  <a:lnTo>
                    <a:pt x="705" y="1088"/>
                  </a:lnTo>
                  <a:lnTo>
                    <a:pt x="705" y="824"/>
                  </a:lnTo>
                  <a:lnTo>
                    <a:pt x="744" y="824"/>
                  </a:lnTo>
                  <a:lnTo>
                    <a:pt x="744" y="1088"/>
                  </a:lnTo>
                  <a:lnTo>
                    <a:pt x="985" y="1088"/>
                  </a:lnTo>
                  <a:lnTo>
                    <a:pt x="985" y="824"/>
                  </a:lnTo>
                  <a:lnTo>
                    <a:pt x="1024" y="824"/>
                  </a:lnTo>
                  <a:lnTo>
                    <a:pt x="1024" y="1088"/>
                  </a:lnTo>
                  <a:lnTo>
                    <a:pt x="1139" y="1088"/>
                  </a:lnTo>
                  <a:lnTo>
                    <a:pt x="1139" y="833"/>
                  </a:lnTo>
                  <a:cubicBezTo>
                    <a:pt x="1139" y="728"/>
                    <a:pt x="1053" y="642"/>
                    <a:pt x="948" y="642"/>
                  </a:cubicBezTo>
                  <a:close/>
                  <a:moveTo>
                    <a:pt x="273" y="616"/>
                  </a:moveTo>
                  <a:lnTo>
                    <a:pt x="273" y="616"/>
                  </a:lnTo>
                  <a:cubicBezTo>
                    <a:pt x="289" y="616"/>
                    <a:pt x="304" y="613"/>
                    <a:pt x="317" y="608"/>
                  </a:cubicBezTo>
                  <a:cubicBezTo>
                    <a:pt x="318" y="608"/>
                    <a:pt x="318" y="608"/>
                    <a:pt x="318" y="608"/>
                  </a:cubicBezTo>
                  <a:cubicBezTo>
                    <a:pt x="325" y="605"/>
                    <a:pt x="331" y="602"/>
                    <a:pt x="337" y="599"/>
                  </a:cubicBezTo>
                  <a:cubicBezTo>
                    <a:pt x="337" y="599"/>
                    <a:pt x="338" y="598"/>
                    <a:pt x="338" y="598"/>
                  </a:cubicBezTo>
                  <a:cubicBezTo>
                    <a:pt x="344" y="594"/>
                    <a:pt x="350" y="591"/>
                    <a:pt x="355" y="586"/>
                  </a:cubicBezTo>
                  <a:cubicBezTo>
                    <a:pt x="355" y="586"/>
                    <a:pt x="355" y="586"/>
                    <a:pt x="355" y="586"/>
                  </a:cubicBezTo>
                  <a:cubicBezTo>
                    <a:pt x="366" y="577"/>
                    <a:pt x="374" y="566"/>
                    <a:pt x="381" y="554"/>
                  </a:cubicBezTo>
                  <a:cubicBezTo>
                    <a:pt x="382" y="554"/>
                    <a:pt x="382" y="553"/>
                    <a:pt x="383" y="552"/>
                  </a:cubicBezTo>
                  <a:cubicBezTo>
                    <a:pt x="386" y="547"/>
                    <a:pt x="389" y="541"/>
                    <a:pt x="391" y="535"/>
                  </a:cubicBezTo>
                  <a:cubicBezTo>
                    <a:pt x="391" y="534"/>
                    <a:pt x="392" y="533"/>
                    <a:pt x="392" y="532"/>
                  </a:cubicBezTo>
                  <a:cubicBezTo>
                    <a:pt x="394" y="526"/>
                    <a:pt x="396" y="520"/>
                    <a:pt x="397" y="513"/>
                  </a:cubicBezTo>
                  <a:cubicBezTo>
                    <a:pt x="397" y="512"/>
                    <a:pt x="398" y="511"/>
                    <a:pt x="398" y="510"/>
                  </a:cubicBezTo>
                  <a:cubicBezTo>
                    <a:pt x="399" y="504"/>
                    <a:pt x="399" y="497"/>
                    <a:pt x="399" y="490"/>
                  </a:cubicBezTo>
                  <a:cubicBezTo>
                    <a:pt x="399" y="484"/>
                    <a:pt x="399" y="478"/>
                    <a:pt x="398" y="472"/>
                  </a:cubicBezTo>
                  <a:cubicBezTo>
                    <a:pt x="398" y="471"/>
                    <a:pt x="398" y="470"/>
                    <a:pt x="398" y="468"/>
                  </a:cubicBezTo>
                  <a:cubicBezTo>
                    <a:pt x="397" y="463"/>
                    <a:pt x="395" y="458"/>
                    <a:pt x="394" y="453"/>
                  </a:cubicBezTo>
                  <a:cubicBezTo>
                    <a:pt x="394" y="452"/>
                    <a:pt x="394" y="452"/>
                    <a:pt x="394" y="452"/>
                  </a:cubicBezTo>
                  <a:cubicBezTo>
                    <a:pt x="392" y="447"/>
                    <a:pt x="390" y="442"/>
                    <a:pt x="388" y="437"/>
                  </a:cubicBezTo>
                  <a:cubicBezTo>
                    <a:pt x="387" y="436"/>
                    <a:pt x="387" y="435"/>
                    <a:pt x="386" y="434"/>
                  </a:cubicBezTo>
                  <a:cubicBezTo>
                    <a:pt x="384" y="429"/>
                    <a:pt x="381" y="424"/>
                    <a:pt x="378" y="419"/>
                  </a:cubicBezTo>
                  <a:lnTo>
                    <a:pt x="378" y="419"/>
                  </a:lnTo>
                  <a:cubicBezTo>
                    <a:pt x="375" y="415"/>
                    <a:pt x="372" y="410"/>
                    <a:pt x="368" y="406"/>
                  </a:cubicBezTo>
                  <a:cubicBezTo>
                    <a:pt x="367" y="405"/>
                    <a:pt x="367" y="405"/>
                    <a:pt x="366" y="404"/>
                  </a:cubicBezTo>
                  <a:cubicBezTo>
                    <a:pt x="362" y="400"/>
                    <a:pt x="358" y="396"/>
                    <a:pt x="354" y="393"/>
                  </a:cubicBezTo>
                  <a:cubicBezTo>
                    <a:pt x="354" y="393"/>
                    <a:pt x="354" y="393"/>
                    <a:pt x="354" y="393"/>
                  </a:cubicBezTo>
                  <a:cubicBezTo>
                    <a:pt x="350" y="389"/>
                    <a:pt x="345" y="386"/>
                    <a:pt x="341" y="383"/>
                  </a:cubicBezTo>
                  <a:cubicBezTo>
                    <a:pt x="340" y="382"/>
                    <a:pt x="339" y="382"/>
                    <a:pt x="338" y="381"/>
                  </a:cubicBezTo>
                  <a:cubicBezTo>
                    <a:pt x="334" y="379"/>
                    <a:pt x="329" y="376"/>
                    <a:pt x="324" y="374"/>
                  </a:cubicBezTo>
                  <a:cubicBezTo>
                    <a:pt x="324" y="374"/>
                    <a:pt x="324" y="374"/>
                    <a:pt x="323" y="374"/>
                  </a:cubicBezTo>
                  <a:cubicBezTo>
                    <a:pt x="308" y="367"/>
                    <a:pt x="291" y="363"/>
                    <a:pt x="273" y="363"/>
                  </a:cubicBezTo>
                  <a:cubicBezTo>
                    <a:pt x="203" y="363"/>
                    <a:pt x="146" y="420"/>
                    <a:pt x="146" y="490"/>
                  </a:cubicBezTo>
                  <a:cubicBezTo>
                    <a:pt x="146" y="559"/>
                    <a:pt x="203" y="616"/>
                    <a:pt x="273" y="616"/>
                  </a:cubicBezTo>
                  <a:close/>
                </a:path>
              </a:pathLst>
            </a:custGeom>
            <a:solidFill>
              <a:schemeClr val="bg1"/>
            </a:solidFill>
            <a:ln w="3175">
              <a:noFill/>
            </a:ln>
          </p:spPr>
          <p:txBody>
            <a:bodyPr vert="horz" wrap="square" lIns="91461" tIns="45731" rIns="91461" bIns="45731" numCol="1" anchor="t" anchorCtr="0" compatLnSpc="1"/>
            <a:lstStyle/>
            <a:p>
              <a:pPr defTabSz="914400"/>
              <a:endParaRPr lang="zh-CN" altLang="en-US" sz="1600">
                <a:solidFill>
                  <a:prstClr val="white"/>
                </a:solidFill>
              </a:endParaRPr>
            </a:p>
          </p:txBody>
        </p:sp>
      </p:grpSp>
      <p:grpSp>
        <p:nvGrpSpPr>
          <p:cNvPr id="36" name="组合 35"/>
          <p:cNvGrpSpPr/>
          <p:nvPr/>
        </p:nvGrpSpPr>
        <p:grpSpPr>
          <a:xfrm>
            <a:off x="5383306" y="3186378"/>
            <a:ext cx="3524181" cy="1294402"/>
            <a:chOff x="1630104" y="3111454"/>
            <a:chExt cx="2424812" cy="1880888"/>
          </a:xfrm>
        </p:grpSpPr>
        <p:sp>
          <p:nvSpPr>
            <p:cNvPr id="37" name="TextBox 31"/>
            <p:cNvSpPr txBox="1"/>
            <p:nvPr/>
          </p:nvSpPr>
          <p:spPr>
            <a:xfrm>
              <a:off x="1630104" y="3111454"/>
              <a:ext cx="2424812" cy="1118516"/>
            </a:xfrm>
            <a:prstGeom prst="rect">
              <a:avLst/>
            </a:prstGeom>
            <a:noFill/>
          </p:spPr>
          <p:txBody>
            <a:bodyPr wrap="square" rtlCol="0">
              <a:spAutoFit/>
            </a:bodyPr>
            <a:lstStyle/>
            <a:p>
              <a:pPr defTabSz="914400"/>
              <a:r>
                <a:rPr lang="zh-CN" altLang="en-US" sz="4400" b="1">
                  <a:solidFill>
                    <a:prstClr val="white"/>
                  </a:solidFill>
                  <a:latin typeface="微软雅黑" panose="020b0503020204020204" pitchFamily="34" charset="-122"/>
                  <a:ea typeface="微软雅黑" panose="020b0503020204020204" pitchFamily="34" charset="-122"/>
                </a:rPr>
                <a:t>关于我们</a:t>
              </a:r>
              <a:endParaRPr lang="zh-CN" altLang="en-US" sz="4400" b="1">
                <a:solidFill>
                  <a:prstClr val="white"/>
                </a:solidFill>
                <a:latin typeface="微软雅黑" panose="020b0503020204020204" pitchFamily="34" charset="-122"/>
                <a:ea typeface="微软雅黑" panose="020b0503020204020204" pitchFamily="34" charset="-122"/>
              </a:endParaRPr>
            </a:p>
          </p:txBody>
        </p:sp>
        <p:sp>
          <p:nvSpPr>
            <p:cNvPr id="38" name="TextBox 37"/>
            <p:cNvSpPr txBox="1"/>
            <p:nvPr/>
          </p:nvSpPr>
          <p:spPr>
            <a:xfrm>
              <a:off x="1729194" y="4053162"/>
              <a:ext cx="1785624" cy="939180"/>
            </a:xfrm>
            <a:prstGeom prst="rect">
              <a:avLst/>
            </a:prstGeom>
            <a:noFill/>
          </p:spPr>
          <p:txBody>
            <a:bodyPr wrap="square" rtlCol="0">
              <a:spAutoFit/>
            </a:bodyPr>
            <a:lstStyle/>
            <a:p>
              <a:pPr defTabSz="914400"/>
              <a:r>
                <a:rPr lang="en-US" altLang="zh-CN" sz="3600" b="1">
                  <a:solidFill>
                    <a:prstClr val="white">
                      <a:lumMod val="75000"/>
                    </a:prstClr>
                  </a:solidFill>
                </a:rPr>
                <a:t>About   us</a:t>
              </a:r>
              <a:endParaRPr lang="zh-CN" altLang="en-US" sz="3600" b="1">
                <a:solidFill>
                  <a:prstClr val="white">
                    <a:lumMod val="75000"/>
                  </a:prstClr>
                </a:solidFill>
                <a:latin typeface="微软雅黑" panose="020b0503020204020204" pitchFamily="34" charset="-122"/>
                <a:ea typeface="微软雅黑" panose="020b0503020204020204" pitchFamily="34" charset="-122"/>
              </a:endParaRPr>
            </a:p>
          </p:txBody>
        </p:sp>
      </p:grpSp>
      <p:sp>
        <p:nvSpPr>
          <p:cNvPr id="40" name="TextBox 185"/>
          <p:cNvSpPr txBox="1"/>
          <p:nvPr/>
        </p:nvSpPr>
        <p:spPr>
          <a:xfrm>
            <a:off x="4010943" y="4581922"/>
            <a:ext cx="5235649" cy="775597"/>
          </a:xfrm>
          <a:prstGeom prst="rect">
            <a:avLst/>
          </a:prstGeom>
          <a:noFill/>
        </p:spPr>
        <p:txBody>
          <a:bodyPr wrap="square" lIns="0" tIns="0" rIns="0" bIns="0" rtlCol="0" anchor="t" anchorCtr="0">
            <a:spAutoFit/>
          </a:bodyPr>
          <a:lstStyle/>
          <a:p>
            <a:pPr algn="ctr">
              <a:lnSpc>
                <a:spcPct val="120000"/>
              </a:lnSpc>
            </a:pPr>
            <a:r>
              <a:rPr lang="en-IN" sz="1400">
                <a:solidFill>
                  <a:schemeClr val="tx1">
                    <a:lumMod val="40000"/>
                    <a:lumOff val="60000"/>
                  </a:schemeClr>
                </a:solidFill>
                <a:latin typeface="Arial" panose="020b0604020202020204" pitchFamily="34" charset="0"/>
                <a:cs typeface="Arial" panose="020b0604020202020204" pitchFamily="34" charset="0"/>
              </a:rPr>
              <a:t>"Lorem ipsum dolor sit amet, consectetur adipiscing elit, sed do eiusmod tempor incididunt ut labore et dolore magna aliqua. Ut enim ad minim veniam, quis nostrud exercitation </a:t>
            </a:r>
            <a:r>
              <a:rPr lang="en-IN" sz="1400" smtClean="0">
                <a:solidFill>
                  <a:schemeClr val="tx1">
                    <a:lumMod val="40000"/>
                    <a:lumOff val="60000"/>
                  </a:schemeClr>
                </a:solidFill>
                <a:latin typeface="Arial" panose="020b0604020202020204" pitchFamily="34" charset="0"/>
                <a:cs typeface="Arial" panose="020b0604020202020204" pitchFamily="34" charset="0"/>
              </a:rPr>
              <a:t>u</a:t>
            </a:r>
            <a:endParaRPr lang="en-IN" sz="1400">
              <a:solidFill>
                <a:schemeClr val="tx1">
                  <a:lumMod val="40000"/>
                  <a:lumOff val="60000"/>
                </a:schemeClr>
              </a:solidFill>
              <a:latin typeface="Arial" panose="020b0604020202020204" pitchFamily="34" charset="0"/>
              <a:cs typeface="Arial" panose="020b0604020202020204" pitchFamily="34" charset="0"/>
            </a:endParaRPr>
          </a:p>
        </p:txBody>
      </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800" fill="hold"/>
                                        <p:tgtEl>
                                          <p:spTgt spid="33"/>
                                        </p:tgtEl>
                                        <p:attrNameLst>
                                          <p:attrName>ppt_x</p:attrName>
                                        </p:attrNameLst>
                                      </p:cBhvr>
                                      <p:tavLst>
                                        <p:tav tm="0">
                                          <p:val>
                                            <p:strVal val="#ppt_x"/>
                                          </p:val>
                                        </p:tav>
                                        <p:tav tm="100000">
                                          <p:val>
                                            <p:strVal val="#ppt_x"/>
                                          </p:val>
                                        </p:tav>
                                      </p:tavLst>
                                    </p:anim>
                                    <p:anim calcmode="lin" valueType="num">
                                      <p:cBhvr additive="base">
                                        <p:cTn id="8" dur="800" fill="hold"/>
                                        <p:tgtEl>
                                          <p:spTgt spid="3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dpi="0" rotWithShape="1">
          <a:blip r:embed="rId3">
            <a:lum/>
          </a:blip>
          <a:stretch>
            <a:fillRect l="-6000" r="-6000"/>
          </a:stretch>
        </a:blipFill>
        <a:effectLst/>
      </p:bgPr>
    </p:bg>
    <p:spTree>
      <p:nvGrpSpPr>
        <p:cNvPr id="1" name=""/>
        <p:cNvGrpSpPr/>
        <p:nvPr/>
      </p:nvGrpSpPr>
      <p:grpSpPr>
        <a:xfrm>
          <a:off x="0" y="0"/>
          <a:ext cx="0" cy="0"/>
        </a:xfrm>
      </p:grpSpPr>
      <p:sp>
        <p:nvSpPr>
          <p:cNvPr id="40" name="TextBox 185"/>
          <p:cNvSpPr txBox="1"/>
          <p:nvPr/>
        </p:nvSpPr>
        <p:spPr>
          <a:xfrm>
            <a:off x="4226967" y="4581922"/>
            <a:ext cx="5235649" cy="775597"/>
          </a:xfrm>
          <a:prstGeom prst="rect">
            <a:avLst/>
          </a:prstGeom>
          <a:noFill/>
        </p:spPr>
        <p:txBody>
          <a:bodyPr wrap="square" lIns="0" tIns="0" rIns="0" bIns="0" rtlCol="0" anchor="t" anchorCtr="0">
            <a:spAutoFit/>
          </a:bodyPr>
          <a:lstStyle/>
          <a:p>
            <a:pPr algn="ctr">
              <a:lnSpc>
                <a:spcPct val="120000"/>
              </a:lnSpc>
            </a:pPr>
            <a:r>
              <a:rPr lang="en-IN" sz="1400">
                <a:solidFill>
                  <a:schemeClr val="tx1">
                    <a:lumMod val="40000"/>
                    <a:lumOff val="60000"/>
                  </a:schemeClr>
                </a:solidFill>
                <a:latin typeface="Arial" panose="020b0604020202020204" pitchFamily="34" charset="0"/>
                <a:cs typeface="Arial" panose="020b0604020202020204" pitchFamily="34" charset="0"/>
              </a:rPr>
              <a:t>"Lorem ipsum dolor sit amet, consectetur adipiscing elit, sed do eiusmod tempor incididunt ut labore et dolore magna aliqua. Ut enim ad minim veniam, quis nostrud exercitation </a:t>
            </a:r>
            <a:r>
              <a:rPr lang="en-IN" sz="1400" smtClean="0">
                <a:solidFill>
                  <a:schemeClr val="tx1">
                    <a:lumMod val="40000"/>
                    <a:lumOff val="60000"/>
                  </a:schemeClr>
                </a:solidFill>
                <a:latin typeface="Arial" panose="020b0604020202020204" pitchFamily="34" charset="0"/>
                <a:cs typeface="Arial" panose="020b0604020202020204" pitchFamily="34" charset="0"/>
              </a:rPr>
              <a:t>u</a:t>
            </a:r>
            <a:endParaRPr lang="en-IN" sz="1400">
              <a:solidFill>
                <a:schemeClr val="tx1">
                  <a:lumMod val="40000"/>
                  <a:lumOff val="60000"/>
                </a:schemeClr>
              </a:solidFill>
              <a:latin typeface="Arial" panose="020b0604020202020204" pitchFamily="34" charset="0"/>
              <a:cs typeface="Arial" panose="020b0604020202020204" pitchFamily="34" charset="0"/>
            </a:endParaRPr>
          </a:p>
        </p:txBody>
      </p:sp>
      <p:grpSp>
        <p:nvGrpSpPr>
          <p:cNvPr id="14" name="组合 13"/>
          <p:cNvGrpSpPr/>
          <p:nvPr/>
        </p:nvGrpSpPr>
        <p:grpSpPr>
          <a:xfrm>
            <a:off x="5091063" y="3141763"/>
            <a:ext cx="3456384" cy="1253054"/>
            <a:chOff x="8738386" y="3224751"/>
            <a:chExt cx="4284907" cy="1252764"/>
          </a:xfrm>
        </p:grpSpPr>
        <p:sp>
          <p:nvSpPr>
            <p:cNvPr id="15" name="TextBox 32"/>
            <p:cNvSpPr txBox="1"/>
            <p:nvPr/>
          </p:nvSpPr>
          <p:spPr>
            <a:xfrm>
              <a:off x="9243329" y="3224751"/>
              <a:ext cx="3601426" cy="769263"/>
            </a:xfrm>
            <a:prstGeom prst="rect">
              <a:avLst/>
            </a:prstGeom>
            <a:noFill/>
          </p:spPr>
          <p:txBody>
            <a:bodyPr wrap="square" rtlCol="0">
              <a:spAutoFit/>
            </a:bodyPr>
            <a:lstStyle/>
            <a:p>
              <a:pPr defTabSz="914400"/>
              <a:r>
                <a:rPr lang="zh-CN" altLang="en-US" sz="4400" b="1">
                  <a:solidFill>
                    <a:prstClr val="white"/>
                  </a:solidFill>
                  <a:latin typeface="微软雅黑" panose="020b0503020204020204" pitchFamily="34" charset="-122"/>
                  <a:ea typeface="微软雅黑" panose="020b0503020204020204" pitchFamily="34" charset="-122"/>
                </a:rPr>
                <a:t>展望未来</a:t>
              </a:r>
              <a:endParaRPr lang="zh-CN" altLang="en-US" sz="4400" b="1">
                <a:solidFill>
                  <a:prstClr val="white"/>
                </a:solidFill>
                <a:latin typeface="微软雅黑" panose="020b0503020204020204" pitchFamily="34" charset="-122"/>
                <a:ea typeface="微软雅黑" panose="020b0503020204020204" pitchFamily="34" charset="-122"/>
              </a:endParaRPr>
            </a:p>
          </p:txBody>
        </p:sp>
        <p:sp>
          <p:nvSpPr>
            <p:cNvPr id="16" name="TextBox 32"/>
            <p:cNvSpPr txBox="1"/>
            <p:nvPr/>
          </p:nvSpPr>
          <p:spPr>
            <a:xfrm>
              <a:off x="8738386" y="3954416"/>
              <a:ext cx="4284907" cy="523099"/>
            </a:xfrm>
            <a:prstGeom prst="rect">
              <a:avLst/>
            </a:prstGeom>
            <a:noFill/>
          </p:spPr>
          <p:txBody>
            <a:bodyPr wrap="square" rtlCol="0">
              <a:spAutoFit/>
            </a:bodyPr>
            <a:lstStyle/>
            <a:p>
              <a:pPr defTabSz="914400"/>
              <a:r>
                <a:rPr lang="en-US" altLang="zh-CN" sz="2800" b="1" smtClean="0">
                  <a:solidFill>
                    <a:prstClr val="white">
                      <a:lumMod val="85000"/>
                    </a:prstClr>
                  </a:solidFill>
                </a:rPr>
                <a:t>Looking to the future</a:t>
              </a:r>
              <a:endParaRPr lang="zh-CN" altLang="en-US" sz="2800" b="1">
                <a:solidFill>
                  <a:prstClr val="white">
                    <a:lumMod val="85000"/>
                  </a:prstClr>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6031524" y="981522"/>
            <a:ext cx="1147771" cy="1147771"/>
            <a:chOff x="7604696" y="4533900"/>
            <a:chExt cx="914400" cy="914400"/>
          </a:xfrm>
          <a:gradFill>
            <a:gsLst>
              <a:gs pos="1060">
                <a:schemeClr val="bg1">
                  <a:alpha val="0"/>
                </a:schemeClr>
              </a:gs>
              <a:gs pos="56000">
                <a:schemeClr val="accent1">
                  <a:lumMod val="5000"/>
                  <a:lumOff val="95000"/>
                  <a:alpha val="20000"/>
                </a:schemeClr>
              </a:gs>
              <a:gs pos="100000">
                <a:schemeClr val="bg1">
                  <a:alpha val="0"/>
                </a:schemeClr>
              </a:gs>
            </a:gsLst>
            <a:lin ang="5400000" scaled="0"/>
          </a:gradFill>
        </p:grpSpPr>
        <p:sp>
          <p:nvSpPr>
            <p:cNvPr id="10" name="椭圆 9"/>
            <p:cNvSpPr/>
            <p:nvPr/>
          </p:nvSpPr>
          <p:spPr bwMode="auto">
            <a:xfrm>
              <a:off x="7604696" y="4533900"/>
              <a:ext cx="914400" cy="914400"/>
            </a:xfrm>
            <a:prstGeom prst="ellipse">
              <a:avLst/>
            </a:prstGeom>
            <a:grpFill/>
            <a:ln w="25400" cap="flat" cmpd="sng" algn="ctr">
              <a:noFill/>
              <a:prstDash val="solid"/>
              <a:miter lim="0"/>
              <a:headEnd type="none" w="med" len="med"/>
              <a:tailEnd type="none" w="med" len="med"/>
            </a:ln>
            <a:effectLst/>
          </p:spPr>
          <p:txBody>
            <a:bodyPr vert="horz" wrap="square" lIns="50812" tIns="50812" rIns="50812" bIns="50812" numCol="1" rtlCol="0" anchor="ctr" anchorCtr="0" compatLnSpc="1"/>
            <a:lstStyle/>
            <a:p>
              <a:pPr marL="342900" algn="ctr" defTabSz="825500" fontAlgn="base" hangingPunct="0">
                <a:spcBef>
                  <a:spcPct val="0"/>
                </a:spcBef>
                <a:spcAft>
                  <a:spcPct val="0"/>
                </a:spcAft>
              </a:pPr>
              <a:endParaRPr lang="zh-CN" altLang="en-US" sz="7200">
                <a:solidFill>
                  <a:prstClr val="white"/>
                </a:solidFill>
                <a:latin typeface="League Gothic" charset="0"/>
                <a:ea typeface="MS PGothic" panose="020b0600070205080204" charset="-128"/>
                <a:cs typeface="League Gothic" charset="0"/>
                <a:sym typeface="League Gothic" charset="0"/>
              </a:endParaRPr>
            </a:p>
          </p:txBody>
        </p:sp>
        <p:sp>
          <p:nvSpPr>
            <p:cNvPr id="11" name="Freeform 943"/>
            <p:cNvSpPr>
              <a:spLocks noChangeAspect="1" noEditPoints="1"/>
            </p:cNvSpPr>
            <p:nvPr/>
          </p:nvSpPr>
          <p:spPr bwMode="auto">
            <a:xfrm>
              <a:off x="7791018" y="4705860"/>
              <a:ext cx="541756" cy="526752"/>
            </a:xfrm>
            <a:custGeom>
              <a:gdLst>
                <a:gd name="T0" fmla="*/ 132 w 201"/>
                <a:gd name="T1" fmla="*/ 17 h 196"/>
                <a:gd name="T2" fmla="*/ 49 w 201"/>
                <a:gd name="T3" fmla="*/ 29 h 196"/>
                <a:gd name="T4" fmla="*/ 55 w 201"/>
                <a:gd name="T5" fmla="*/ 32 h 196"/>
                <a:gd name="T6" fmla="*/ 77 w 201"/>
                <a:gd name="T7" fmla="*/ 32 h 196"/>
                <a:gd name="T8" fmla="*/ 81 w 201"/>
                <a:gd name="T9" fmla="*/ 42 h 196"/>
                <a:gd name="T10" fmla="*/ 82 w 201"/>
                <a:gd name="T11" fmla="*/ 63 h 196"/>
                <a:gd name="T12" fmla="*/ 86 w 201"/>
                <a:gd name="T13" fmla="*/ 78 h 196"/>
                <a:gd name="T14" fmla="*/ 87 w 201"/>
                <a:gd name="T15" fmla="*/ 67 h 196"/>
                <a:gd name="T16" fmla="*/ 91 w 201"/>
                <a:gd name="T17" fmla="*/ 84 h 196"/>
                <a:gd name="T18" fmla="*/ 109 w 201"/>
                <a:gd name="T19" fmla="*/ 101 h 196"/>
                <a:gd name="T20" fmla="*/ 115 w 201"/>
                <a:gd name="T21" fmla="*/ 117 h 196"/>
                <a:gd name="T22" fmla="*/ 114 w 201"/>
                <a:gd name="T23" fmla="*/ 144 h 196"/>
                <a:gd name="T24" fmla="*/ 99 w 201"/>
                <a:gd name="T25" fmla="*/ 174 h 196"/>
                <a:gd name="T26" fmla="*/ 97 w 201"/>
                <a:gd name="T27" fmla="*/ 184 h 196"/>
                <a:gd name="T28" fmla="*/ 119 w 201"/>
                <a:gd name="T29" fmla="*/ 54 h 196"/>
                <a:gd name="T30" fmla="*/ 102 w 201"/>
                <a:gd name="T31" fmla="*/ 179 h 196"/>
                <a:gd name="T32" fmla="*/ 124 w 201"/>
                <a:gd name="T33" fmla="*/ 164 h 196"/>
                <a:gd name="T34" fmla="*/ 157 w 201"/>
                <a:gd name="T35" fmla="*/ 136 h 196"/>
                <a:gd name="T36" fmla="*/ 137 w 201"/>
                <a:gd name="T37" fmla="*/ 112 h 196"/>
                <a:gd name="T38" fmla="*/ 114 w 201"/>
                <a:gd name="T39" fmla="*/ 97 h 196"/>
                <a:gd name="T40" fmla="*/ 113 w 201"/>
                <a:gd name="T41" fmla="*/ 77 h 196"/>
                <a:gd name="T42" fmla="*/ 140 w 201"/>
                <a:gd name="T43" fmla="*/ 66 h 196"/>
                <a:gd name="T44" fmla="*/ 145 w 201"/>
                <a:gd name="T45" fmla="*/ 62 h 196"/>
                <a:gd name="T46" fmla="*/ 147 w 201"/>
                <a:gd name="T47" fmla="*/ 48 h 196"/>
                <a:gd name="T48" fmla="*/ 133 w 201"/>
                <a:gd name="T49" fmla="*/ 50 h 196"/>
                <a:gd name="T50" fmla="*/ 129 w 201"/>
                <a:gd name="T51" fmla="*/ 33 h 196"/>
                <a:gd name="T52" fmla="*/ 133 w 201"/>
                <a:gd name="T53" fmla="*/ 31 h 196"/>
                <a:gd name="T54" fmla="*/ 137 w 201"/>
                <a:gd name="T55" fmla="*/ 38 h 196"/>
                <a:gd name="T56" fmla="*/ 149 w 201"/>
                <a:gd name="T57" fmla="*/ 44 h 196"/>
                <a:gd name="T58" fmla="*/ 148 w 201"/>
                <a:gd name="T59" fmla="*/ 37 h 196"/>
                <a:gd name="T60" fmla="*/ 136 w 201"/>
                <a:gd name="T61" fmla="*/ 28 h 196"/>
                <a:gd name="T62" fmla="*/ 129 w 201"/>
                <a:gd name="T63" fmla="*/ 31 h 196"/>
                <a:gd name="T64" fmla="*/ 121 w 201"/>
                <a:gd name="T65" fmla="*/ 21 h 196"/>
                <a:gd name="T66" fmla="*/ 112 w 201"/>
                <a:gd name="T67" fmla="*/ 25 h 196"/>
                <a:gd name="T68" fmla="*/ 87 w 201"/>
                <a:gd name="T69" fmla="*/ 20 h 196"/>
                <a:gd name="T70" fmla="*/ 124 w 201"/>
                <a:gd name="T71" fmla="*/ 15 h 196"/>
                <a:gd name="T72" fmla="*/ 129 w 201"/>
                <a:gd name="T73" fmla="*/ 20 h 196"/>
                <a:gd name="T74" fmla="*/ 129 w 201"/>
                <a:gd name="T75" fmla="*/ 22 h 196"/>
                <a:gd name="T76" fmla="*/ 138 w 201"/>
                <a:gd name="T77" fmla="*/ 25 h 196"/>
                <a:gd name="T78" fmla="*/ 147 w 201"/>
                <a:gd name="T79" fmla="*/ 27 h 196"/>
                <a:gd name="T80" fmla="*/ 159 w 201"/>
                <a:gd name="T81" fmla="*/ 43 h 196"/>
                <a:gd name="T82" fmla="*/ 165 w 201"/>
                <a:gd name="T83" fmla="*/ 57 h 196"/>
                <a:gd name="T84" fmla="*/ 180 w 201"/>
                <a:gd name="T85" fmla="*/ 60 h 196"/>
                <a:gd name="T86" fmla="*/ 182 w 201"/>
                <a:gd name="T87" fmla="*/ 66 h 196"/>
                <a:gd name="T88" fmla="*/ 125 w 201"/>
                <a:gd name="T89" fmla="*/ 64 h 196"/>
                <a:gd name="T90" fmla="*/ 111 w 201"/>
                <a:gd name="T91" fmla="*/ 14 h 196"/>
                <a:gd name="T92" fmla="*/ 109 w 201"/>
                <a:gd name="T93" fmla="*/ 16 h 196"/>
                <a:gd name="T94" fmla="*/ 106 w 201"/>
                <a:gd name="T95" fmla="*/ 17 h 196"/>
                <a:gd name="T96" fmla="*/ 101 w 201"/>
                <a:gd name="T97" fmla="*/ 15 h 196"/>
                <a:gd name="T98" fmla="*/ 43 w 201"/>
                <a:gd name="T99" fmla="*/ 35 h 196"/>
                <a:gd name="T100" fmla="*/ 122 w 201"/>
                <a:gd name="T101" fmla="*/ 15 h 196"/>
                <a:gd name="T102" fmla="*/ 116 w 201"/>
                <a:gd name="T103" fmla="*/ 14 h 196"/>
                <a:gd name="T104" fmla="*/ 145 w 201"/>
                <a:gd name="T105" fmla="*/ 46 h 196"/>
                <a:gd name="T106" fmla="*/ 157 w 201"/>
                <a:gd name="T107" fmla="*/ 66 h 196"/>
                <a:gd name="T108" fmla="*/ 128 w 201"/>
                <a:gd name="T109" fmla="*/ 96 h 196"/>
                <a:gd name="T110" fmla="*/ 124 w 201"/>
                <a:gd name="T111" fmla="*/ 93 h 196"/>
                <a:gd name="T112" fmla="*/ 116 w 201"/>
                <a:gd name="T113" fmla="*/ 17 h 196"/>
                <a:gd name="T114" fmla="*/ 125 w 201"/>
                <a:gd name="T115" fmla="*/ 21 h 196"/>
                <a:gd name="T116" fmla="*/ 114 w 201"/>
                <a:gd name="T117" fmla="*/ 19 h 196"/>
                <a:gd name="T118" fmla="*/ 104 w 201"/>
                <a:gd name="T119" fmla="*/ 18 h 196"/>
                <a:gd name="T120" fmla="*/ 101 w 201"/>
                <a:gd name="T121" fmla="*/ 18 h 196"/>
                <a:gd name="T122" fmla="*/ 116 w 201"/>
                <a:gd name="T123" fmla="*/ 25 h 196"/>
                <a:gd name="T124" fmla="*/ 116 w 201"/>
                <a:gd name="T125" fmla="*/ 25 h 19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1" h="196">
                  <a:moveTo>
                    <a:pt x="190" y="124"/>
                  </a:moveTo>
                  <a:cubicBezTo>
                    <a:pt x="201" y="86"/>
                    <a:pt x="187" y="47"/>
                    <a:pt x="156" y="25"/>
                  </a:cubicBezTo>
                  <a:cubicBezTo>
                    <a:pt x="148" y="19"/>
                    <a:pt x="138" y="14"/>
                    <a:pt x="127" y="11"/>
                  </a:cubicBezTo>
                  <a:cubicBezTo>
                    <a:pt x="89" y="0"/>
                    <a:pt x="49" y="14"/>
                    <a:pt x="26" y="44"/>
                  </a:cubicBezTo>
                  <a:cubicBezTo>
                    <a:pt x="20" y="52"/>
                    <a:pt x="15" y="62"/>
                    <a:pt x="12" y="72"/>
                  </a:cubicBezTo>
                  <a:cubicBezTo>
                    <a:pt x="0" y="110"/>
                    <a:pt x="15" y="149"/>
                    <a:pt x="46" y="171"/>
                  </a:cubicBezTo>
                  <a:cubicBezTo>
                    <a:pt x="54" y="177"/>
                    <a:pt x="64" y="182"/>
                    <a:pt x="75" y="185"/>
                  </a:cubicBezTo>
                  <a:cubicBezTo>
                    <a:pt x="113" y="196"/>
                    <a:pt x="153" y="182"/>
                    <a:pt x="176" y="152"/>
                  </a:cubicBezTo>
                  <a:cubicBezTo>
                    <a:pt x="182" y="144"/>
                    <a:pt x="187" y="134"/>
                    <a:pt x="190" y="124"/>
                  </a:cubicBezTo>
                  <a:close/>
                  <a:moveTo>
                    <a:pt x="177" y="56"/>
                  </a:moveTo>
                  <a:cubicBezTo>
                    <a:pt x="177" y="57"/>
                    <a:pt x="178" y="57"/>
                    <a:pt x="178" y="57"/>
                  </a:cubicBezTo>
                  <a:cubicBezTo>
                    <a:pt x="178" y="57"/>
                    <a:pt x="178" y="57"/>
                    <a:pt x="178" y="57"/>
                  </a:cubicBezTo>
                  <a:cubicBezTo>
                    <a:pt x="178" y="57"/>
                    <a:pt x="178" y="57"/>
                    <a:pt x="178" y="57"/>
                  </a:cubicBezTo>
                  <a:cubicBezTo>
                    <a:pt x="179" y="58"/>
                    <a:pt x="179" y="58"/>
                    <a:pt x="179" y="58"/>
                  </a:cubicBezTo>
                  <a:cubicBezTo>
                    <a:pt x="179" y="59"/>
                    <a:pt x="179" y="59"/>
                    <a:pt x="179" y="59"/>
                  </a:cubicBezTo>
                  <a:cubicBezTo>
                    <a:pt x="179" y="59"/>
                    <a:pt x="180" y="59"/>
                    <a:pt x="180" y="59"/>
                  </a:cubicBezTo>
                  <a:cubicBezTo>
                    <a:pt x="179" y="59"/>
                    <a:pt x="179" y="59"/>
                    <a:pt x="179" y="59"/>
                  </a:cubicBezTo>
                  <a:cubicBezTo>
                    <a:pt x="179" y="58"/>
                    <a:pt x="179" y="58"/>
                    <a:pt x="178" y="58"/>
                  </a:cubicBezTo>
                  <a:cubicBezTo>
                    <a:pt x="178" y="57"/>
                    <a:pt x="178" y="57"/>
                    <a:pt x="177" y="57"/>
                  </a:cubicBezTo>
                  <a:cubicBezTo>
                    <a:pt x="177" y="57"/>
                    <a:pt x="177" y="57"/>
                    <a:pt x="177" y="56"/>
                  </a:cubicBezTo>
                  <a:cubicBezTo>
                    <a:pt x="177" y="56"/>
                    <a:pt x="177" y="56"/>
                    <a:pt x="177" y="56"/>
                  </a:cubicBezTo>
                  <a:close/>
                  <a:moveTo>
                    <a:pt x="132" y="17"/>
                  </a:moveTo>
                  <a:cubicBezTo>
                    <a:pt x="132" y="17"/>
                    <a:pt x="132" y="18"/>
                    <a:pt x="132" y="18"/>
                  </a:cubicBezTo>
                  <a:cubicBezTo>
                    <a:pt x="132" y="17"/>
                    <a:pt x="132" y="17"/>
                    <a:pt x="132" y="17"/>
                  </a:cubicBezTo>
                  <a:cubicBezTo>
                    <a:pt x="132" y="17"/>
                    <a:pt x="132" y="17"/>
                    <a:pt x="132" y="17"/>
                  </a:cubicBezTo>
                  <a:close/>
                  <a:moveTo>
                    <a:pt x="55" y="24"/>
                  </a:moveTo>
                  <a:cubicBezTo>
                    <a:pt x="55" y="24"/>
                    <a:pt x="55" y="24"/>
                    <a:pt x="55" y="24"/>
                  </a:cubicBezTo>
                  <a:cubicBezTo>
                    <a:pt x="55" y="24"/>
                    <a:pt x="57" y="24"/>
                    <a:pt x="57" y="25"/>
                  </a:cubicBezTo>
                  <a:cubicBezTo>
                    <a:pt x="56" y="25"/>
                    <a:pt x="56" y="25"/>
                    <a:pt x="56" y="25"/>
                  </a:cubicBezTo>
                  <a:cubicBezTo>
                    <a:pt x="55" y="25"/>
                    <a:pt x="55" y="25"/>
                    <a:pt x="55" y="25"/>
                  </a:cubicBezTo>
                  <a:cubicBezTo>
                    <a:pt x="55" y="25"/>
                    <a:pt x="55" y="25"/>
                    <a:pt x="55" y="25"/>
                  </a:cubicBezTo>
                  <a:cubicBezTo>
                    <a:pt x="55" y="25"/>
                    <a:pt x="55" y="25"/>
                    <a:pt x="54" y="25"/>
                  </a:cubicBezTo>
                  <a:cubicBezTo>
                    <a:pt x="55" y="25"/>
                    <a:pt x="55" y="25"/>
                    <a:pt x="55" y="24"/>
                  </a:cubicBezTo>
                  <a:close/>
                  <a:moveTo>
                    <a:pt x="76" y="181"/>
                  </a:moveTo>
                  <a:cubicBezTo>
                    <a:pt x="66" y="178"/>
                    <a:pt x="57" y="173"/>
                    <a:pt x="49" y="167"/>
                  </a:cubicBezTo>
                  <a:cubicBezTo>
                    <a:pt x="20" y="146"/>
                    <a:pt x="6" y="109"/>
                    <a:pt x="16" y="74"/>
                  </a:cubicBezTo>
                  <a:cubicBezTo>
                    <a:pt x="19" y="64"/>
                    <a:pt x="24" y="55"/>
                    <a:pt x="30" y="47"/>
                  </a:cubicBezTo>
                  <a:cubicBezTo>
                    <a:pt x="36" y="39"/>
                    <a:pt x="43" y="32"/>
                    <a:pt x="51" y="27"/>
                  </a:cubicBezTo>
                  <a:cubicBezTo>
                    <a:pt x="51" y="27"/>
                    <a:pt x="51" y="27"/>
                    <a:pt x="51" y="27"/>
                  </a:cubicBezTo>
                  <a:cubicBezTo>
                    <a:pt x="52" y="27"/>
                    <a:pt x="54" y="26"/>
                    <a:pt x="54" y="26"/>
                  </a:cubicBezTo>
                  <a:cubicBezTo>
                    <a:pt x="54" y="27"/>
                    <a:pt x="56" y="26"/>
                    <a:pt x="56" y="26"/>
                  </a:cubicBezTo>
                  <a:cubicBezTo>
                    <a:pt x="56" y="27"/>
                    <a:pt x="55" y="27"/>
                    <a:pt x="55" y="27"/>
                  </a:cubicBezTo>
                  <a:cubicBezTo>
                    <a:pt x="55" y="27"/>
                    <a:pt x="55" y="27"/>
                    <a:pt x="54" y="27"/>
                  </a:cubicBezTo>
                  <a:cubicBezTo>
                    <a:pt x="54" y="27"/>
                    <a:pt x="53" y="27"/>
                    <a:pt x="53" y="27"/>
                  </a:cubicBezTo>
                  <a:cubicBezTo>
                    <a:pt x="53" y="27"/>
                    <a:pt x="52" y="27"/>
                    <a:pt x="52" y="27"/>
                  </a:cubicBezTo>
                  <a:cubicBezTo>
                    <a:pt x="52" y="27"/>
                    <a:pt x="52" y="27"/>
                    <a:pt x="52" y="28"/>
                  </a:cubicBezTo>
                  <a:cubicBezTo>
                    <a:pt x="51" y="28"/>
                    <a:pt x="51" y="28"/>
                    <a:pt x="51" y="28"/>
                  </a:cubicBezTo>
                  <a:cubicBezTo>
                    <a:pt x="50" y="28"/>
                    <a:pt x="50" y="28"/>
                    <a:pt x="50" y="28"/>
                  </a:cubicBezTo>
                  <a:cubicBezTo>
                    <a:pt x="50" y="29"/>
                    <a:pt x="50" y="29"/>
                    <a:pt x="50" y="29"/>
                  </a:cubicBezTo>
                  <a:cubicBezTo>
                    <a:pt x="50" y="29"/>
                    <a:pt x="50" y="29"/>
                    <a:pt x="49" y="29"/>
                  </a:cubicBezTo>
                  <a:cubicBezTo>
                    <a:pt x="49" y="29"/>
                    <a:pt x="50" y="29"/>
                    <a:pt x="50" y="30"/>
                  </a:cubicBezTo>
                  <a:cubicBezTo>
                    <a:pt x="49" y="30"/>
                    <a:pt x="50" y="30"/>
                    <a:pt x="50" y="30"/>
                  </a:cubicBezTo>
                  <a:cubicBezTo>
                    <a:pt x="50" y="30"/>
                    <a:pt x="50" y="31"/>
                    <a:pt x="51" y="30"/>
                  </a:cubicBezTo>
                  <a:cubicBezTo>
                    <a:pt x="51" y="30"/>
                    <a:pt x="51" y="31"/>
                    <a:pt x="51" y="31"/>
                  </a:cubicBezTo>
                  <a:cubicBezTo>
                    <a:pt x="51" y="31"/>
                    <a:pt x="52" y="31"/>
                    <a:pt x="53" y="31"/>
                  </a:cubicBezTo>
                  <a:cubicBezTo>
                    <a:pt x="53" y="31"/>
                    <a:pt x="53" y="31"/>
                    <a:pt x="53" y="31"/>
                  </a:cubicBezTo>
                  <a:cubicBezTo>
                    <a:pt x="53" y="31"/>
                    <a:pt x="53" y="31"/>
                    <a:pt x="54" y="31"/>
                  </a:cubicBezTo>
                  <a:cubicBezTo>
                    <a:pt x="54" y="31"/>
                    <a:pt x="54" y="31"/>
                    <a:pt x="55" y="31"/>
                  </a:cubicBezTo>
                  <a:cubicBezTo>
                    <a:pt x="55" y="31"/>
                    <a:pt x="55" y="31"/>
                    <a:pt x="54" y="32"/>
                  </a:cubicBezTo>
                  <a:cubicBezTo>
                    <a:pt x="53" y="32"/>
                    <a:pt x="52" y="33"/>
                    <a:pt x="52" y="33"/>
                  </a:cubicBezTo>
                  <a:cubicBezTo>
                    <a:pt x="52" y="33"/>
                    <a:pt x="51" y="33"/>
                    <a:pt x="51" y="33"/>
                  </a:cubicBezTo>
                  <a:cubicBezTo>
                    <a:pt x="50" y="33"/>
                    <a:pt x="50" y="33"/>
                    <a:pt x="50" y="33"/>
                  </a:cubicBezTo>
                  <a:cubicBezTo>
                    <a:pt x="49" y="33"/>
                    <a:pt x="49" y="33"/>
                    <a:pt x="49" y="33"/>
                  </a:cubicBezTo>
                  <a:cubicBezTo>
                    <a:pt x="49" y="33"/>
                    <a:pt x="48" y="34"/>
                    <a:pt x="47" y="34"/>
                  </a:cubicBezTo>
                  <a:cubicBezTo>
                    <a:pt x="47" y="34"/>
                    <a:pt x="46" y="35"/>
                    <a:pt x="46" y="35"/>
                  </a:cubicBezTo>
                  <a:cubicBezTo>
                    <a:pt x="46" y="35"/>
                    <a:pt x="46" y="35"/>
                    <a:pt x="46" y="35"/>
                  </a:cubicBezTo>
                  <a:cubicBezTo>
                    <a:pt x="46" y="35"/>
                    <a:pt x="47" y="35"/>
                    <a:pt x="47" y="35"/>
                  </a:cubicBezTo>
                  <a:cubicBezTo>
                    <a:pt x="47" y="35"/>
                    <a:pt x="47" y="35"/>
                    <a:pt x="48" y="34"/>
                  </a:cubicBezTo>
                  <a:cubicBezTo>
                    <a:pt x="48" y="34"/>
                    <a:pt x="49" y="34"/>
                    <a:pt x="49" y="34"/>
                  </a:cubicBezTo>
                  <a:cubicBezTo>
                    <a:pt x="49" y="34"/>
                    <a:pt x="49" y="34"/>
                    <a:pt x="50" y="34"/>
                  </a:cubicBezTo>
                  <a:cubicBezTo>
                    <a:pt x="50" y="34"/>
                    <a:pt x="51" y="34"/>
                    <a:pt x="51" y="34"/>
                  </a:cubicBezTo>
                  <a:cubicBezTo>
                    <a:pt x="51" y="34"/>
                    <a:pt x="51" y="34"/>
                    <a:pt x="51" y="34"/>
                  </a:cubicBezTo>
                  <a:cubicBezTo>
                    <a:pt x="51" y="34"/>
                    <a:pt x="51" y="34"/>
                    <a:pt x="51" y="33"/>
                  </a:cubicBezTo>
                  <a:cubicBezTo>
                    <a:pt x="51" y="33"/>
                    <a:pt x="52" y="33"/>
                    <a:pt x="53" y="33"/>
                  </a:cubicBezTo>
                  <a:cubicBezTo>
                    <a:pt x="54" y="32"/>
                    <a:pt x="55" y="33"/>
                    <a:pt x="55" y="32"/>
                  </a:cubicBezTo>
                  <a:cubicBezTo>
                    <a:pt x="56" y="32"/>
                    <a:pt x="56" y="32"/>
                    <a:pt x="57" y="32"/>
                  </a:cubicBezTo>
                  <a:cubicBezTo>
                    <a:pt x="58" y="31"/>
                    <a:pt x="58" y="31"/>
                    <a:pt x="58" y="31"/>
                  </a:cubicBezTo>
                  <a:cubicBezTo>
                    <a:pt x="58" y="31"/>
                    <a:pt x="58" y="31"/>
                    <a:pt x="59" y="31"/>
                  </a:cubicBezTo>
                  <a:cubicBezTo>
                    <a:pt x="60" y="31"/>
                    <a:pt x="59" y="30"/>
                    <a:pt x="59" y="30"/>
                  </a:cubicBezTo>
                  <a:cubicBezTo>
                    <a:pt x="59" y="30"/>
                    <a:pt x="59" y="30"/>
                    <a:pt x="60" y="30"/>
                  </a:cubicBezTo>
                  <a:cubicBezTo>
                    <a:pt x="60" y="29"/>
                    <a:pt x="60" y="30"/>
                    <a:pt x="61" y="29"/>
                  </a:cubicBezTo>
                  <a:cubicBezTo>
                    <a:pt x="62" y="28"/>
                    <a:pt x="62" y="30"/>
                    <a:pt x="61" y="30"/>
                  </a:cubicBezTo>
                  <a:cubicBezTo>
                    <a:pt x="61" y="30"/>
                    <a:pt x="62" y="30"/>
                    <a:pt x="62" y="30"/>
                  </a:cubicBezTo>
                  <a:cubicBezTo>
                    <a:pt x="62" y="30"/>
                    <a:pt x="63" y="30"/>
                    <a:pt x="63" y="30"/>
                  </a:cubicBezTo>
                  <a:cubicBezTo>
                    <a:pt x="64" y="29"/>
                    <a:pt x="65" y="29"/>
                    <a:pt x="65" y="29"/>
                  </a:cubicBezTo>
                  <a:cubicBezTo>
                    <a:pt x="65" y="29"/>
                    <a:pt x="65" y="29"/>
                    <a:pt x="65" y="29"/>
                  </a:cubicBezTo>
                  <a:cubicBezTo>
                    <a:pt x="66" y="28"/>
                    <a:pt x="66" y="28"/>
                    <a:pt x="67" y="28"/>
                  </a:cubicBezTo>
                  <a:cubicBezTo>
                    <a:pt x="67" y="28"/>
                    <a:pt x="67" y="29"/>
                    <a:pt x="67" y="29"/>
                  </a:cubicBezTo>
                  <a:cubicBezTo>
                    <a:pt x="67" y="29"/>
                    <a:pt x="66" y="29"/>
                    <a:pt x="66" y="29"/>
                  </a:cubicBezTo>
                  <a:cubicBezTo>
                    <a:pt x="66" y="29"/>
                    <a:pt x="67" y="29"/>
                    <a:pt x="68" y="29"/>
                  </a:cubicBezTo>
                  <a:cubicBezTo>
                    <a:pt x="69" y="30"/>
                    <a:pt x="70" y="29"/>
                    <a:pt x="70" y="29"/>
                  </a:cubicBezTo>
                  <a:cubicBezTo>
                    <a:pt x="70" y="29"/>
                    <a:pt x="70" y="29"/>
                    <a:pt x="70" y="29"/>
                  </a:cubicBezTo>
                  <a:cubicBezTo>
                    <a:pt x="71" y="30"/>
                    <a:pt x="71" y="30"/>
                    <a:pt x="71" y="30"/>
                  </a:cubicBezTo>
                  <a:cubicBezTo>
                    <a:pt x="71" y="30"/>
                    <a:pt x="73" y="30"/>
                    <a:pt x="73" y="30"/>
                  </a:cubicBezTo>
                  <a:cubicBezTo>
                    <a:pt x="73" y="31"/>
                    <a:pt x="74" y="31"/>
                    <a:pt x="74" y="31"/>
                  </a:cubicBezTo>
                  <a:cubicBezTo>
                    <a:pt x="74" y="31"/>
                    <a:pt x="75" y="32"/>
                    <a:pt x="75" y="32"/>
                  </a:cubicBezTo>
                  <a:cubicBezTo>
                    <a:pt x="75" y="33"/>
                    <a:pt x="75" y="33"/>
                    <a:pt x="75" y="33"/>
                  </a:cubicBezTo>
                  <a:cubicBezTo>
                    <a:pt x="76" y="33"/>
                    <a:pt x="76" y="33"/>
                    <a:pt x="76" y="34"/>
                  </a:cubicBezTo>
                  <a:cubicBezTo>
                    <a:pt x="76" y="33"/>
                    <a:pt x="76" y="33"/>
                    <a:pt x="77" y="33"/>
                  </a:cubicBezTo>
                  <a:cubicBezTo>
                    <a:pt x="77" y="33"/>
                    <a:pt x="76" y="33"/>
                    <a:pt x="77" y="32"/>
                  </a:cubicBezTo>
                  <a:cubicBezTo>
                    <a:pt x="77" y="31"/>
                    <a:pt x="77" y="31"/>
                    <a:pt x="77" y="31"/>
                  </a:cubicBezTo>
                  <a:cubicBezTo>
                    <a:pt x="77" y="31"/>
                    <a:pt x="77" y="32"/>
                    <a:pt x="77" y="32"/>
                  </a:cubicBezTo>
                  <a:cubicBezTo>
                    <a:pt x="77" y="33"/>
                    <a:pt x="77" y="33"/>
                    <a:pt x="77" y="33"/>
                  </a:cubicBezTo>
                  <a:cubicBezTo>
                    <a:pt x="78" y="33"/>
                    <a:pt x="78" y="32"/>
                    <a:pt x="78" y="32"/>
                  </a:cubicBezTo>
                  <a:cubicBezTo>
                    <a:pt x="78" y="32"/>
                    <a:pt x="78" y="33"/>
                    <a:pt x="78" y="33"/>
                  </a:cubicBezTo>
                  <a:cubicBezTo>
                    <a:pt x="78" y="33"/>
                    <a:pt x="77" y="33"/>
                    <a:pt x="77" y="33"/>
                  </a:cubicBezTo>
                  <a:cubicBezTo>
                    <a:pt x="77" y="33"/>
                    <a:pt x="76" y="34"/>
                    <a:pt x="77" y="34"/>
                  </a:cubicBezTo>
                  <a:cubicBezTo>
                    <a:pt x="77" y="34"/>
                    <a:pt x="77" y="34"/>
                    <a:pt x="77" y="35"/>
                  </a:cubicBezTo>
                  <a:cubicBezTo>
                    <a:pt x="76" y="35"/>
                    <a:pt x="77" y="35"/>
                    <a:pt x="77" y="35"/>
                  </a:cubicBezTo>
                  <a:cubicBezTo>
                    <a:pt x="77" y="35"/>
                    <a:pt x="78" y="35"/>
                    <a:pt x="78" y="36"/>
                  </a:cubicBezTo>
                  <a:cubicBezTo>
                    <a:pt x="78" y="36"/>
                    <a:pt x="78" y="35"/>
                    <a:pt x="78" y="35"/>
                  </a:cubicBezTo>
                  <a:cubicBezTo>
                    <a:pt x="78" y="35"/>
                    <a:pt x="79" y="35"/>
                    <a:pt x="78" y="35"/>
                  </a:cubicBezTo>
                  <a:cubicBezTo>
                    <a:pt x="78" y="36"/>
                    <a:pt x="79" y="36"/>
                    <a:pt x="79" y="36"/>
                  </a:cubicBezTo>
                  <a:cubicBezTo>
                    <a:pt x="79" y="36"/>
                    <a:pt x="79" y="36"/>
                    <a:pt x="79" y="37"/>
                  </a:cubicBezTo>
                  <a:cubicBezTo>
                    <a:pt x="79" y="37"/>
                    <a:pt x="79" y="37"/>
                    <a:pt x="79" y="38"/>
                  </a:cubicBezTo>
                  <a:cubicBezTo>
                    <a:pt x="79" y="38"/>
                    <a:pt x="79" y="38"/>
                    <a:pt x="80" y="38"/>
                  </a:cubicBezTo>
                  <a:cubicBezTo>
                    <a:pt x="80" y="38"/>
                    <a:pt x="80" y="38"/>
                    <a:pt x="80" y="38"/>
                  </a:cubicBezTo>
                  <a:cubicBezTo>
                    <a:pt x="80" y="38"/>
                    <a:pt x="80" y="38"/>
                    <a:pt x="80" y="38"/>
                  </a:cubicBezTo>
                  <a:cubicBezTo>
                    <a:pt x="80" y="38"/>
                    <a:pt x="80" y="39"/>
                    <a:pt x="80" y="39"/>
                  </a:cubicBezTo>
                  <a:cubicBezTo>
                    <a:pt x="80" y="39"/>
                    <a:pt x="80" y="40"/>
                    <a:pt x="81" y="40"/>
                  </a:cubicBezTo>
                  <a:cubicBezTo>
                    <a:pt x="81" y="40"/>
                    <a:pt x="80" y="40"/>
                    <a:pt x="81" y="41"/>
                  </a:cubicBezTo>
                  <a:cubicBezTo>
                    <a:pt x="81" y="41"/>
                    <a:pt x="81" y="41"/>
                    <a:pt x="80" y="40"/>
                  </a:cubicBezTo>
                  <a:cubicBezTo>
                    <a:pt x="80" y="40"/>
                    <a:pt x="80" y="40"/>
                    <a:pt x="79" y="41"/>
                  </a:cubicBezTo>
                  <a:cubicBezTo>
                    <a:pt x="79" y="41"/>
                    <a:pt x="80" y="42"/>
                    <a:pt x="81" y="42"/>
                  </a:cubicBezTo>
                  <a:cubicBezTo>
                    <a:pt x="81" y="42"/>
                    <a:pt x="81" y="42"/>
                    <a:pt x="81" y="42"/>
                  </a:cubicBezTo>
                  <a:cubicBezTo>
                    <a:pt x="81" y="42"/>
                    <a:pt x="81" y="43"/>
                    <a:pt x="82" y="43"/>
                  </a:cubicBezTo>
                  <a:cubicBezTo>
                    <a:pt x="82" y="43"/>
                    <a:pt x="82" y="43"/>
                    <a:pt x="82" y="43"/>
                  </a:cubicBezTo>
                  <a:cubicBezTo>
                    <a:pt x="82" y="43"/>
                    <a:pt x="82" y="43"/>
                    <a:pt x="82" y="43"/>
                  </a:cubicBezTo>
                  <a:cubicBezTo>
                    <a:pt x="82" y="43"/>
                    <a:pt x="82" y="43"/>
                    <a:pt x="82" y="44"/>
                  </a:cubicBezTo>
                  <a:cubicBezTo>
                    <a:pt x="82" y="44"/>
                    <a:pt x="83" y="44"/>
                    <a:pt x="83" y="44"/>
                  </a:cubicBezTo>
                  <a:cubicBezTo>
                    <a:pt x="83" y="44"/>
                    <a:pt x="83" y="44"/>
                    <a:pt x="82" y="44"/>
                  </a:cubicBezTo>
                  <a:cubicBezTo>
                    <a:pt x="82" y="44"/>
                    <a:pt x="82" y="45"/>
                    <a:pt x="82" y="45"/>
                  </a:cubicBezTo>
                  <a:cubicBezTo>
                    <a:pt x="82" y="45"/>
                    <a:pt x="82" y="45"/>
                    <a:pt x="82" y="46"/>
                  </a:cubicBezTo>
                  <a:cubicBezTo>
                    <a:pt x="82" y="46"/>
                    <a:pt x="81" y="48"/>
                    <a:pt x="81" y="49"/>
                  </a:cubicBezTo>
                  <a:cubicBezTo>
                    <a:pt x="81" y="49"/>
                    <a:pt x="80" y="50"/>
                    <a:pt x="80" y="50"/>
                  </a:cubicBezTo>
                  <a:cubicBezTo>
                    <a:pt x="80" y="51"/>
                    <a:pt x="80" y="51"/>
                    <a:pt x="80" y="51"/>
                  </a:cubicBezTo>
                  <a:cubicBezTo>
                    <a:pt x="80" y="51"/>
                    <a:pt x="80" y="52"/>
                    <a:pt x="79" y="53"/>
                  </a:cubicBezTo>
                  <a:cubicBezTo>
                    <a:pt x="78" y="53"/>
                    <a:pt x="78" y="54"/>
                    <a:pt x="79" y="54"/>
                  </a:cubicBezTo>
                  <a:cubicBezTo>
                    <a:pt x="79" y="54"/>
                    <a:pt x="79" y="54"/>
                    <a:pt x="79" y="54"/>
                  </a:cubicBezTo>
                  <a:cubicBezTo>
                    <a:pt x="79" y="55"/>
                    <a:pt x="79" y="55"/>
                    <a:pt x="79" y="55"/>
                  </a:cubicBezTo>
                  <a:cubicBezTo>
                    <a:pt x="79" y="56"/>
                    <a:pt x="79" y="56"/>
                    <a:pt x="79" y="56"/>
                  </a:cubicBezTo>
                  <a:cubicBezTo>
                    <a:pt x="79" y="57"/>
                    <a:pt x="79" y="57"/>
                    <a:pt x="79" y="58"/>
                  </a:cubicBezTo>
                  <a:cubicBezTo>
                    <a:pt x="79" y="58"/>
                    <a:pt x="79" y="58"/>
                    <a:pt x="80" y="58"/>
                  </a:cubicBezTo>
                  <a:cubicBezTo>
                    <a:pt x="80" y="58"/>
                    <a:pt x="80" y="59"/>
                    <a:pt x="79" y="59"/>
                  </a:cubicBezTo>
                  <a:cubicBezTo>
                    <a:pt x="79" y="59"/>
                    <a:pt x="80" y="59"/>
                    <a:pt x="80" y="59"/>
                  </a:cubicBezTo>
                  <a:cubicBezTo>
                    <a:pt x="80" y="59"/>
                    <a:pt x="80" y="60"/>
                    <a:pt x="80" y="61"/>
                  </a:cubicBezTo>
                  <a:cubicBezTo>
                    <a:pt x="81" y="61"/>
                    <a:pt x="81" y="61"/>
                    <a:pt x="81" y="62"/>
                  </a:cubicBezTo>
                  <a:cubicBezTo>
                    <a:pt x="81" y="62"/>
                    <a:pt x="81" y="62"/>
                    <a:pt x="81" y="62"/>
                  </a:cubicBezTo>
                  <a:cubicBezTo>
                    <a:pt x="82" y="62"/>
                    <a:pt x="82" y="62"/>
                    <a:pt x="82" y="62"/>
                  </a:cubicBezTo>
                  <a:cubicBezTo>
                    <a:pt x="82" y="63"/>
                    <a:pt x="82" y="63"/>
                    <a:pt x="82" y="63"/>
                  </a:cubicBezTo>
                  <a:cubicBezTo>
                    <a:pt x="82" y="63"/>
                    <a:pt x="83" y="63"/>
                    <a:pt x="83" y="63"/>
                  </a:cubicBezTo>
                  <a:cubicBezTo>
                    <a:pt x="83" y="63"/>
                    <a:pt x="83" y="63"/>
                    <a:pt x="83" y="63"/>
                  </a:cubicBezTo>
                  <a:cubicBezTo>
                    <a:pt x="83" y="63"/>
                    <a:pt x="83" y="63"/>
                    <a:pt x="83" y="63"/>
                  </a:cubicBezTo>
                  <a:cubicBezTo>
                    <a:pt x="83" y="64"/>
                    <a:pt x="83" y="64"/>
                    <a:pt x="83" y="65"/>
                  </a:cubicBezTo>
                  <a:cubicBezTo>
                    <a:pt x="83" y="65"/>
                    <a:pt x="83" y="65"/>
                    <a:pt x="83" y="65"/>
                  </a:cubicBezTo>
                  <a:cubicBezTo>
                    <a:pt x="83" y="65"/>
                    <a:pt x="83" y="65"/>
                    <a:pt x="83" y="65"/>
                  </a:cubicBezTo>
                  <a:cubicBezTo>
                    <a:pt x="83" y="65"/>
                    <a:pt x="83" y="66"/>
                    <a:pt x="83" y="66"/>
                  </a:cubicBezTo>
                  <a:cubicBezTo>
                    <a:pt x="83" y="66"/>
                    <a:pt x="83" y="67"/>
                    <a:pt x="83" y="67"/>
                  </a:cubicBezTo>
                  <a:cubicBezTo>
                    <a:pt x="83" y="67"/>
                    <a:pt x="83" y="68"/>
                    <a:pt x="83" y="68"/>
                  </a:cubicBezTo>
                  <a:cubicBezTo>
                    <a:pt x="83" y="68"/>
                    <a:pt x="84" y="68"/>
                    <a:pt x="84" y="69"/>
                  </a:cubicBezTo>
                  <a:cubicBezTo>
                    <a:pt x="84" y="69"/>
                    <a:pt x="83" y="69"/>
                    <a:pt x="84" y="69"/>
                  </a:cubicBezTo>
                  <a:cubicBezTo>
                    <a:pt x="84" y="69"/>
                    <a:pt x="84" y="70"/>
                    <a:pt x="84" y="70"/>
                  </a:cubicBezTo>
                  <a:cubicBezTo>
                    <a:pt x="84" y="71"/>
                    <a:pt x="85" y="71"/>
                    <a:pt x="85" y="71"/>
                  </a:cubicBezTo>
                  <a:cubicBezTo>
                    <a:pt x="85" y="71"/>
                    <a:pt x="84" y="71"/>
                    <a:pt x="84" y="71"/>
                  </a:cubicBezTo>
                  <a:cubicBezTo>
                    <a:pt x="84" y="71"/>
                    <a:pt x="83" y="70"/>
                    <a:pt x="84" y="70"/>
                  </a:cubicBezTo>
                  <a:cubicBezTo>
                    <a:pt x="84" y="70"/>
                    <a:pt x="83" y="71"/>
                    <a:pt x="83" y="72"/>
                  </a:cubicBezTo>
                  <a:cubicBezTo>
                    <a:pt x="84" y="72"/>
                    <a:pt x="84" y="73"/>
                    <a:pt x="84" y="73"/>
                  </a:cubicBezTo>
                  <a:cubicBezTo>
                    <a:pt x="85" y="73"/>
                    <a:pt x="85" y="73"/>
                    <a:pt x="85" y="73"/>
                  </a:cubicBezTo>
                  <a:cubicBezTo>
                    <a:pt x="85" y="73"/>
                    <a:pt x="85" y="73"/>
                    <a:pt x="85" y="74"/>
                  </a:cubicBezTo>
                  <a:cubicBezTo>
                    <a:pt x="85" y="74"/>
                    <a:pt x="86" y="74"/>
                    <a:pt x="86" y="74"/>
                  </a:cubicBezTo>
                  <a:cubicBezTo>
                    <a:pt x="86" y="74"/>
                    <a:pt x="86" y="75"/>
                    <a:pt x="86" y="75"/>
                  </a:cubicBezTo>
                  <a:cubicBezTo>
                    <a:pt x="86" y="76"/>
                    <a:pt x="85" y="76"/>
                    <a:pt x="85" y="76"/>
                  </a:cubicBezTo>
                  <a:cubicBezTo>
                    <a:pt x="85" y="76"/>
                    <a:pt x="85" y="76"/>
                    <a:pt x="86" y="76"/>
                  </a:cubicBezTo>
                  <a:cubicBezTo>
                    <a:pt x="86" y="76"/>
                    <a:pt x="85" y="77"/>
                    <a:pt x="86" y="77"/>
                  </a:cubicBezTo>
                  <a:cubicBezTo>
                    <a:pt x="86" y="77"/>
                    <a:pt x="86" y="77"/>
                    <a:pt x="86" y="78"/>
                  </a:cubicBezTo>
                  <a:cubicBezTo>
                    <a:pt x="86" y="78"/>
                    <a:pt x="86" y="78"/>
                    <a:pt x="87" y="78"/>
                  </a:cubicBezTo>
                  <a:cubicBezTo>
                    <a:pt x="87" y="78"/>
                    <a:pt x="87" y="79"/>
                    <a:pt x="87" y="79"/>
                  </a:cubicBezTo>
                  <a:cubicBezTo>
                    <a:pt x="87" y="79"/>
                    <a:pt x="87" y="80"/>
                    <a:pt x="88" y="79"/>
                  </a:cubicBezTo>
                  <a:cubicBezTo>
                    <a:pt x="88" y="79"/>
                    <a:pt x="88" y="79"/>
                    <a:pt x="88" y="79"/>
                  </a:cubicBezTo>
                  <a:cubicBezTo>
                    <a:pt x="88" y="78"/>
                    <a:pt x="88" y="78"/>
                    <a:pt x="88" y="78"/>
                  </a:cubicBezTo>
                  <a:cubicBezTo>
                    <a:pt x="88" y="77"/>
                    <a:pt x="87" y="77"/>
                    <a:pt x="87" y="77"/>
                  </a:cubicBezTo>
                  <a:cubicBezTo>
                    <a:pt x="87" y="76"/>
                    <a:pt x="87" y="76"/>
                    <a:pt x="87" y="76"/>
                  </a:cubicBezTo>
                  <a:cubicBezTo>
                    <a:pt x="87" y="76"/>
                    <a:pt x="87" y="75"/>
                    <a:pt x="87" y="75"/>
                  </a:cubicBezTo>
                  <a:cubicBezTo>
                    <a:pt x="87" y="75"/>
                    <a:pt x="87" y="75"/>
                    <a:pt x="87" y="74"/>
                  </a:cubicBezTo>
                  <a:cubicBezTo>
                    <a:pt x="87" y="74"/>
                    <a:pt x="87" y="74"/>
                    <a:pt x="87" y="74"/>
                  </a:cubicBezTo>
                  <a:cubicBezTo>
                    <a:pt x="87" y="73"/>
                    <a:pt x="87" y="73"/>
                    <a:pt x="87" y="73"/>
                  </a:cubicBezTo>
                  <a:cubicBezTo>
                    <a:pt x="87" y="73"/>
                    <a:pt x="87" y="73"/>
                    <a:pt x="87" y="73"/>
                  </a:cubicBezTo>
                  <a:cubicBezTo>
                    <a:pt x="87" y="73"/>
                    <a:pt x="86" y="73"/>
                    <a:pt x="86" y="72"/>
                  </a:cubicBezTo>
                  <a:cubicBezTo>
                    <a:pt x="86" y="72"/>
                    <a:pt x="86" y="72"/>
                    <a:pt x="86" y="72"/>
                  </a:cubicBezTo>
                  <a:cubicBezTo>
                    <a:pt x="86" y="72"/>
                    <a:pt x="86" y="71"/>
                    <a:pt x="86" y="71"/>
                  </a:cubicBezTo>
                  <a:cubicBezTo>
                    <a:pt x="86" y="71"/>
                    <a:pt x="86" y="70"/>
                    <a:pt x="86" y="70"/>
                  </a:cubicBezTo>
                  <a:cubicBezTo>
                    <a:pt x="86" y="70"/>
                    <a:pt x="86" y="70"/>
                    <a:pt x="86" y="69"/>
                  </a:cubicBezTo>
                  <a:cubicBezTo>
                    <a:pt x="86" y="69"/>
                    <a:pt x="86" y="69"/>
                    <a:pt x="86" y="69"/>
                  </a:cubicBezTo>
                  <a:cubicBezTo>
                    <a:pt x="85" y="69"/>
                    <a:pt x="85" y="69"/>
                    <a:pt x="85" y="69"/>
                  </a:cubicBezTo>
                  <a:cubicBezTo>
                    <a:pt x="85" y="69"/>
                    <a:pt x="85" y="69"/>
                    <a:pt x="85" y="68"/>
                  </a:cubicBezTo>
                  <a:cubicBezTo>
                    <a:pt x="85" y="68"/>
                    <a:pt x="85" y="68"/>
                    <a:pt x="85" y="68"/>
                  </a:cubicBezTo>
                  <a:cubicBezTo>
                    <a:pt x="85" y="67"/>
                    <a:pt x="85" y="67"/>
                    <a:pt x="85" y="67"/>
                  </a:cubicBezTo>
                  <a:cubicBezTo>
                    <a:pt x="85" y="67"/>
                    <a:pt x="85" y="67"/>
                    <a:pt x="85" y="66"/>
                  </a:cubicBezTo>
                  <a:cubicBezTo>
                    <a:pt x="86" y="67"/>
                    <a:pt x="86" y="67"/>
                    <a:pt x="86" y="67"/>
                  </a:cubicBezTo>
                  <a:cubicBezTo>
                    <a:pt x="86" y="67"/>
                    <a:pt x="86" y="67"/>
                    <a:pt x="87" y="67"/>
                  </a:cubicBezTo>
                  <a:cubicBezTo>
                    <a:pt x="87" y="68"/>
                    <a:pt x="87" y="68"/>
                    <a:pt x="87" y="68"/>
                  </a:cubicBezTo>
                  <a:cubicBezTo>
                    <a:pt x="87" y="68"/>
                    <a:pt x="87" y="68"/>
                    <a:pt x="87" y="68"/>
                  </a:cubicBezTo>
                  <a:cubicBezTo>
                    <a:pt x="87" y="69"/>
                    <a:pt x="87" y="69"/>
                    <a:pt x="87" y="69"/>
                  </a:cubicBezTo>
                  <a:cubicBezTo>
                    <a:pt x="87" y="70"/>
                    <a:pt x="87" y="70"/>
                    <a:pt x="87" y="70"/>
                  </a:cubicBezTo>
                  <a:cubicBezTo>
                    <a:pt x="87" y="70"/>
                    <a:pt x="87" y="70"/>
                    <a:pt x="87" y="70"/>
                  </a:cubicBezTo>
                  <a:cubicBezTo>
                    <a:pt x="87" y="71"/>
                    <a:pt x="87" y="71"/>
                    <a:pt x="87" y="71"/>
                  </a:cubicBezTo>
                  <a:cubicBezTo>
                    <a:pt x="87" y="71"/>
                    <a:pt x="87" y="71"/>
                    <a:pt x="87" y="71"/>
                  </a:cubicBezTo>
                  <a:cubicBezTo>
                    <a:pt x="87" y="71"/>
                    <a:pt x="87" y="71"/>
                    <a:pt x="87" y="72"/>
                  </a:cubicBezTo>
                  <a:cubicBezTo>
                    <a:pt x="88" y="72"/>
                    <a:pt x="88" y="72"/>
                    <a:pt x="88" y="72"/>
                  </a:cubicBezTo>
                  <a:cubicBezTo>
                    <a:pt x="88" y="73"/>
                    <a:pt x="88" y="73"/>
                    <a:pt x="88" y="73"/>
                  </a:cubicBezTo>
                  <a:cubicBezTo>
                    <a:pt x="88" y="73"/>
                    <a:pt x="88" y="73"/>
                    <a:pt x="88" y="73"/>
                  </a:cubicBezTo>
                  <a:cubicBezTo>
                    <a:pt x="88" y="73"/>
                    <a:pt x="89" y="73"/>
                    <a:pt x="89" y="74"/>
                  </a:cubicBezTo>
                  <a:cubicBezTo>
                    <a:pt x="89" y="74"/>
                    <a:pt x="89" y="74"/>
                    <a:pt x="89" y="74"/>
                  </a:cubicBezTo>
                  <a:cubicBezTo>
                    <a:pt x="89" y="74"/>
                    <a:pt x="89" y="74"/>
                    <a:pt x="89" y="75"/>
                  </a:cubicBezTo>
                  <a:cubicBezTo>
                    <a:pt x="89" y="75"/>
                    <a:pt x="89" y="75"/>
                    <a:pt x="89" y="75"/>
                  </a:cubicBezTo>
                  <a:cubicBezTo>
                    <a:pt x="89" y="75"/>
                    <a:pt x="89" y="75"/>
                    <a:pt x="89" y="75"/>
                  </a:cubicBezTo>
                  <a:cubicBezTo>
                    <a:pt x="89" y="76"/>
                    <a:pt x="89" y="76"/>
                    <a:pt x="89" y="76"/>
                  </a:cubicBezTo>
                  <a:cubicBezTo>
                    <a:pt x="89" y="76"/>
                    <a:pt x="89" y="76"/>
                    <a:pt x="90" y="76"/>
                  </a:cubicBezTo>
                  <a:cubicBezTo>
                    <a:pt x="90" y="77"/>
                    <a:pt x="90" y="77"/>
                    <a:pt x="90" y="78"/>
                  </a:cubicBezTo>
                  <a:cubicBezTo>
                    <a:pt x="90" y="78"/>
                    <a:pt x="91" y="78"/>
                    <a:pt x="91" y="79"/>
                  </a:cubicBezTo>
                  <a:cubicBezTo>
                    <a:pt x="91" y="79"/>
                    <a:pt x="91" y="79"/>
                    <a:pt x="91" y="80"/>
                  </a:cubicBezTo>
                  <a:cubicBezTo>
                    <a:pt x="92" y="81"/>
                    <a:pt x="92" y="81"/>
                    <a:pt x="92" y="82"/>
                  </a:cubicBezTo>
                  <a:cubicBezTo>
                    <a:pt x="92" y="82"/>
                    <a:pt x="92" y="82"/>
                    <a:pt x="92" y="82"/>
                  </a:cubicBezTo>
                  <a:cubicBezTo>
                    <a:pt x="92" y="82"/>
                    <a:pt x="92" y="83"/>
                    <a:pt x="92" y="83"/>
                  </a:cubicBezTo>
                  <a:cubicBezTo>
                    <a:pt x="92" y="83"/>
                    <a:pt x="91" y="83"/>
                    <a:pt x="91" y="84"/>
                  </a:cubicBezTo>
                  <a:cubicBezTo>
                    <a:pt x="91" y="84"/>
                    <a:pt x="91" y="84"/>
                    <a:pt x="91" y="84"/>
                  </a:cubicBezTo>
                  <a:cubicBezTo>
                    <a:pt x="91" y="84"/>
                    <a:pt x="91" y="84"/>
                    <a:pt x="91" y="84"/>
                  </a:cubicBezTo>
                  <a:cubicBezTo>
                    <a:pt x="91" y="85"/>
                    <a:pt x="91" y="85"/>
                    <a:pt x="92" y="86"/>
                  </a:cubicBezTo>
                  <a:cubicBezTo>
                    <a:pt x="92" y="86"/>
                    <a:pt x="92" y="86"/>
                    <a:pt x="93" y="87"/>
                  </a:cubicBezTo>
                  <a:cubicBezTo>
                    <a:pt x="93" y="88"/>
                    <a:pt x="94" y="88"/>
                    <a:pt x="94" y="88"/>
                  </a:cubicBezTo>
                  <a:cubicBezTo>
                    <a:pt x="95" y="89"/>
                    <a:pt x="95" y="89"/>
                    <a:pt x="95" y="90"/>
                  </a:cubicBezTo>
                  <a:cubicBezTo>
                    <a:pt x="95" y="90"/>
                    <a:pt x="95" y="90"/>
                    <a:pt x="96" y="90"/>
                  </a:cubicBezTo>
                  <a:cubicBezTo>
                    <a:pt x="96" y="90"/>
                    <a:pt x="97" y="92"/>
                    <a:pt x="98" y="92"/>
                  </a:cubicBezTo>
                  <a:cubicBezTo>
                    <a:pt x="98" y="92"/>
                    <a:pt x="99" y="93"/>
                    <a:pt x="99" y="93"/>
                  </a:cubicBezTo>
                  <a:cubicBezTo>
                    <a:pt x="99" y="93"/>
                    <a:pt x="100" y="93"/>
                    <a:pt x="100" y="93"/>
                  </a:cubicBezTo>
                  <a:cubicBezTo>
                    <a:pt x="100" y="93"/>
                    <a:pt x="101" y="94"/>
                    <a:pt x="101" y="93"/>
                  </a:cubicBezTo>
                  <a:cubicBezTo>
                    <a:pt x="102" y="92"/>
                    <a:pt x="103" y="93"/>
                    <a:pt x="103" y="93"/>
                  </a:cubicBezTo>
                  <a:cubicBezTo>
                    <a:pt x="103" y="94"/>
                    <a:pt x="104" y="94"/>
                    <a:pt x="104" y="94"/>
                  </a:cubicBezTo>
                  <a:cubicBezTo>
                    <a:pt x="104" y="95"/>
                    <a:pt x="104" y="95"/>
                    <a:pt x="104" y="95"/>
                  </a:cubicBezTo>
                  <a:cubicBezTo>
                    <a:pt x="104" y="95"/>
                    <a:pt x="104" y="96"/>
                    <a:pt x="104" y="96"/>
                  </a:cubicBezTo>
                  <a:cubicBezTo>
                    <a:pt x="104" y="96"/>
                    <a:pt x="104" y="97"/>
                    <a:pt x="105" y="97"/>
                  </a:cubicBezTo>
                  <a:cubicBezTo>
                    <a:pt x="105" y="97"/>
                    <a:pt x="105" y="97"/>
                    <a:pt x="105" y="97"/>
                  </a:cubicBezTo>
                  <a:cubicBezTo>
                    <a:pt x="106" y="98"/>
                    <a:pt x="106" y="98"/>
                    <a:pt x="106" y="98"/>
                  </a:cubicBezTo>
                  <a:cubicBezTo>
                    <a:pt x="107" y="98"/>
                    <a:pt x="107" y="98"/>
                    <a:pt x="107" y="99"/>
                  </a:cubicBezTo>
                  <a:cubicBezTo>
                    <a:pt x="107" y="99"/>
                    <a:pt x="107" y="99"/>
                    <a:pt x="107" y="99"/>
                  </a:cubicBezTo>
                  <a:cubicBezTo>
                    <a:pt x="107" y="99"/>
                    <a:pt x="107" y="99"/>
                    <a:pt x="108" y="99"/>
                  </a:cubicBezTo>
                  <a:cubicBezTo>
                    <a:pt x="108" y="99"/>
                    <a:pt x="108" y="99"/>
                    <a:pt x="109" y="100"/>
                  </a:cubicBezTo>
                  <a:cubicBezTo>
                    <a:pt x="109" y="100"/>
                    <a:pt x="109" y="100"/>
                    <a:pt x="109" y="100"/>
                  </a:cubicBezTo>
                  <a:cubicBezTo>
                    <a:pt x="109" y="100"/>
                    <a:pt x="109" y="100"/>
                    <a:pt x="109" y="100"/>
                  </a:cubicBezTo>
                  <a:cubicBezTo>
                    <a:pt x="109" y="101"/>
                    <a:pt x="109" y="101"/>
                    <a:pt x="109" y="101"/>
                  </a:cubicBezTo>
                  <a:cubicBezTo>
                    <a:pt x="110" y="102"/>
                    <a:pt x="110" y="102"/>
                    <a:pt x="110" y="102"/>
                  </a:cubicBezTo>
                  <a:cubicBezTo>
                    <a:pt x="110" y="103"/>
                    <a:pt x="110" y="103"/>
                    <a:pt x="111" y="103"/>
                  </a:cubicBezTo>
                  <a:cubicBezTo>
                    <a:pt x="110" y="103"/>
                    <a:pt x="110" y="103"/>
                    <a:pt x="110" y="104"/>
                  </a:cubicBezTo>
                  <a:cubicBezTo>
                    <a:pt x="110" y="104"/>
                    <a:pt x="110" y="104"/>
                    <a:pt x="110" y="105"/>
                  </a:cubicBezTo>
                  <a:cubicBezTo>
                    <a:pt x="110" y="105"/>
                    <a:pt x="111" y="105"/>
                    <a:pt x="111" y="105"/>
                  </a:cubicBezTo>
                  <a:cubicBezTo>
                    <a:pt x="111" y="105"/>
                    <a:pt x="111" y="105"/>
                    <a:pt x="111" y="105"/>
                  </a:cubicBezTo>
                  <a:cubicBezTo>
                    <a:pt x="112" y="106"/>
                    <a:pt x="112" y="106"/>
                    <a:pt x="112" y="107"/>
                  </a:cubicBezTo>
                  <a:cubicBezTo>
                    <a:pt x="112" y="107"/>
                    <a:pt x="112" y="107"/>
                    <a:pt x="112" y="107"/>
                  </a:cubicBezTo>
                  <a:cubicBezTo>
                    <a:pt x="112" y="107"/>
                    <a:pt x="112" y="107"/>
                    <a:pt x="113" y="108"/>
                  </a:cubicBezTo>
                  <a:cubicBezTo>
                    <a:pt x="113" y="108"/>
                    <a:pt x="114" y="108"/>
                    <a:pt x="114" y="108"/>
                  </a:cubicBezTo>
                  <a:cubicBezTo>
                    <a:pt x="114" y="109"/>
                    <a:pt x="114" y="109"/>
                    <a:pt x="114" y="109"/>
                  </a:cubicBezTo>
                  <a:cubicBezTo>
                    <a:pt x="114" y="109"/>
                    <a:pt x="114" y="109"/>
                    <a:pt x="114" y="109"/>
                  </a:cubicBezTo>
                  <a:cubicBezTo>
                    <a:pt x="114" y="109"/>
                    <a:pt x="114" y="109"/>
                    <a:pt x="114" y="110"/>
                  </a:cubicBezTo>
                  <a:cubicBezTo>
                    <a:pt x="114" y="110"/>
                    <a:pt x="115" y="110"/>
                    <a:pt x="116" y="110"/>
                  </a:cubicBezTo>
                  <a:cubicBezTo>
                    <a:pt x="116" y="109"/>
                    <a:pt x="115" y="109"/>
                    <a:pt x="115" y="109"/>
                  </a:cubicBezTo>
                  <a:cubicBezTo>
                    <a:pt x="115" y="109"/>
                    <a:pt x="116" y="109"/>
                    <a:pt x="117" y="108"/>
                  </a:cubicBezTo>
                  <a:cubicBezTo>
                    <a:pt x="117" y="108"/>
                    <a:pt x="118" y="108"/>
                    <a:pt x="118" y="109"/>
                  </a:cubicBezTo>
                  <a:cubicBezTo>
                    <a:pt x="118" y="109"/>
                    <a:pt x="118" y="110"/>
                    <a:pt x="118" y="110"/>
                  </a:cubicBezTo>
                  <a:cubicBezTo>
                    <a:pt x="118" y="110"/>
                    <a:pt x="118" y="110"/>
                    <a:pt x="118" y="111"/>
                  </a:cubicBezTo>
                  <a:cubicBezTo>
                    <a:pt x="118" y="111"/>
                    <a:pt x="118" y="111"/>
                    <a:pt x="118" y="111"/>
                  </a:cubicBezTo>
                  <a:cubicBezTo>
                    <a:pt x="118" y="112"/>
                    <a:pt x="118" y="112"/>
                    <a:pt x="118" y="112"/>
                  </a:cubicBezTo>
                  <a:cubicBezTo>
                    <a:pt x="118" y="113"/>
                    <a:pt x="118" y="113"/>
                    <a:pt x="118" y="113"/>
                  </a:cubicBezTo>
                  <a:cubicBezTo>
                    <a:pt x="117" y="114"/>
                    <a:pt x="117" y="114"/>
                    <a:pt x="117" y="115"/>
                  </a:cubicBezTo>
                  <a:cubicBezTo>
                    <a:pt x="117" y="115"/>
                    <a:pt x="117" y="116"/>
                    <a:pt x="116" y="116"/>
                  </a:cubicBezTo>
                  <a:cubicBezTo>
                    <a:pt x="115" y="117"/>
                    <a:pt x="116" y="117"/>
                    <a:pt x="115" y="117"/>
                  </a:cubicBezTo>
                  <a:cubicBezTo>
                    <a:pt x="114" y="118"/>
                    <a:pt x="114" y="118"/>
                    <a:pt x="114" y="118"/>
                  </a:cubicBezTo>
                  <a:cubicBezTo>
                    <a:pt x="113" y="118"/>
                    <a:pt x="113" y="118"/>
                    <a:pt x="113" y="119"/>
                  </a:cubicBezTo>
                  <a:cubicBezTo>
                    <a:pt x="113" y="119"/>
                    <a:pt x="112" y="119"/>
                    <a:pt x="112" y="119"/>
                  </a:cubicBezTo>
                  <a:cubicBezTo>
                    <a:pt x="112" y="120"/>
                    <a:pt x="112" y="120"/>
                    <a:pt x="112" y="120"/>
                  </a:cubicBezTo>
                  <a:cubicBezTo>
                    <a:pt x="112" y="120"/>
                    <a:pt x="111" y="120"/>
                    <a:pt x="111" y="121"/>
                  </a:cubicBezTo>
                  <a:cubicBezTo>
                    <a:pt x="111" y="122"/>
                    <a:pt x="110" y="122"/>
                    <a:pt x="110" y="123"/>
                  </a:cubicBezTo>
                  <a:cubicBezTo>
                    <a:pt x="111" y="123"/>
                    <a:pt x="111" y="123"/>
                    <a:pt x="111" y="123"/>
                  </a:cubicBezTo>
                  <a:cubicBezTo>
                    <a:pt x="111" y="123"/>
                    <a:pt x="111" y="123"/>
                    <a:pt x="111" y="124"/>
                  </a:cubicBezTo>
                  <a:cubicBezTo>
                    <a:pt x="111" y="124"/>
                    <a:pt x="111" y="124"/>
                    <a:pt x="111" y="124"/>
                  </a:cubicBezTo>
                  <a:cubicBezTo>
                    <a:pt x="111" y="124"/>
                    <a:pt x="110" y="124"/>
                    <a:pt x="110" y="124"/>
                  </a:cubicBezTo>
                  <a:cubicBezTo>
                    <a:pt x="109" y="125"/>
                    <a:pt x="109" y="125"/>
                    <a:pt x="109" y="125"/>
                  </a:cubicBezTo>
                  <a:cubicBezTo>
                    <a:pt x="109" y="126"/>
                    <a:pt x="109" y="126"/>
                    <a:pt x="109" y="127"/>
                  </a:cubicBezTo>
                  <a:cubicBezTo>
                    <a:pt x="109" y="127"/>
                    <a:pt x="108" y="126"/>
                    <a:pt x="109" y="127"/>
                  </a:cubicBezTo>
                  <a:cubicBezTo>
                    <a:pt x="109" y="128"/>
                    <a:pt x="110" y="128"/>
                    <a:pt x="110" y="128"/>
                  </a:cubicBezTo>
                  <a:cubicBezTo>
                    <a:pt x="110" y="129"/>
                    <a:pt x="110" y="129"/>
                    <a:pt x="110" y="130"/>
                  </a:cubicBezTo>
                  <a:cubicBezTo>
                    <a:pt x="110" y="130"/>
                    <a:pt x="110" y="130"/>
                    <a:pt x="110" y="130"/>
                  </a:cubicBezTo>
                  <a:cubicBezTo>
                    <a:pt x="110" y="132"/>
                    <a:pt x="110" y="132"/>
                    <a:pt x="110" y="133"/>
                  </a:cubicBezTo>
                  <a:cubicBezTo>
                    <a:pt x="110" y="134"/>
                    <a:pt x="110" y="135"/>
                    <a:pt x="111" y="136"/>
                  </a:cubicBezTo>
                  <a:cubicBezTo>
                    <a:pt x="111" y="137"/>
                    <a:pt x="111" y="137"/>
                    <a:pt x="111" y="138"/>
                  </a:cubicBezTo>
                  <a:cubicBezTo>
                    <a:pt x="111" y="138"/>
                    <a:pt x="111" y="138"/>
                    <a:pt x="110" y="138"/>
                  </a:cubicBezTo>
                  <a:cubicBezTo>
                    <a:pt x="110" y="138"/>
                    <a:pt x="111" y="139"/>
                    <a:pt x="111" y="139"/>
                  </a:cubicBezTo>
                  <a:cubicBezTo>
                    <a:pt x="111" y="139"/>
                    <a:pt x="111" y="140"/>
                    <a:pt x="111" y="140"/>
                  </a:cubicBezTo>
                  <a:cubicBezTo>
                    <a:pt x="112" y="141"/>
                    <a:pt x="112" y="141"/>
                    <a:pt x="112" y="141"/>
                  </a:cubicBezTo>
                  <a:cubicBezTo>
                    <a:pt x="113" y="142"/>
                    <a:pt x="113" y="142"/>
                    <a:pt x="113" y="143"/>
                  </a:cubicBezTo>
                  <a:cubicBezTo>
                    <a:pt x="114" y="143"/>
                    <a:pt x="114" y="143"/>
                    <a:pt x="114" y="144"/>
                  </a:cubicBezTo>
                  <a:cubicBezTo>
                    <a:pt x="114" y="144"/>
                    <a:pt x="114" y="144"/>
                    <a:pt x="114" y="144"/>
                  </a:cubicBezTo>
                  <a:cubicBezTo>
                    <a:pt x="114" y="144"/>
                    <a:pt x="115" y="145"/>
                    <a:pt x="115" y="145"/>
                  </a:cubicBezTo>
                  <a:cubicBezTo>
                    <a:pt x="114" y="146"/>
                    <a:pt x="114" y="147"/>
                    <a:pt x="114" y="148"/>
                  </a:cubicBezTo>
                  <a:cubicBezTo>
                    <a:pt x="114" y="148"/>
                    <a:pt x="114" y="149"/>
                    <a:pt x="113" y="150"/>
                  </a:cubicBezTo>
                  <a:cubicBezTo>
                    <a:pt x="112" y="151"/>
                    <a:pt x="112" y="153"/>
                    <a:pt x="111" y="153"/>
                  </a:cubicBezTo>
                  <a:cubicBezTo>
                    <a:pt x="111" y="153"/>
                    <a:pt x="110" y="155"/>
                    <a:pt x="110" y="155"/>
                  </a:cubicBezTo>
                  <a:cubicBezTo>
                    <a:pt x="110" y="155"/>
                    <a:pt x="110" y="154"/>
                    <a:pt x="110" y="155"/>
                  </a:cubicBezTo>
                  <a:cubicBezTo>
                    <a:pt x="109" y="157"/>
                    <a:pt x="108" y="157"/>
                    <a:pt x="109" y="157"/>
                  </a:cubicBezTo>
                  <a:cubicBezTo>
                    <a:pt x="109" y="158"/>
                    <a:pt x="108" y="158"/>
                    <a:pt x="108" y="158"/>
                  </a:cubicBezTo>
                  <a:cubicBezTo>
                    <a:pt x="108" y="158"/>
                    <a:pt x="107" y="159"/>
                    <a:pt x="107" y="160"/>
                  </a:cubicBezTo>
                  <a:cubicBezTo>
                    <a:pt x="107" y="160"/>
                    <a:pt x="106" y="162"/>
                    <a:pt x="106" y="162"/>
                  </a:cubicBezTo>
                  <a:cubicBezTo>
                    <a:pt x="106" y="162"/>
                    <a:pt x="106" y="163"/>
                    <a:pt x="105" y="163"/>
                  </a:cubicBezTo>
                  <a:cubicBezTo>
                    <a:pt x="104" y="164"/>
                    <a:pt x="104" y="165"/>
                    <a:pt x="104" y="165"/>
                  </a:cubicBezTo>
                  <a:cubicBezTo>
                    <a:pt x="103" y="165"/>
                    <a:pt x="103" y="165"/>
                    <a:pt x="102" y="166"/>
                  </a:cubicBezTo>
                  <a:cubicBezTo>
                    <a:pt x="102" y="166"/>
                    <a:pt x="103" y="166"/>
                    <a:pt x="103" y="166"/>
                  </a:cubicBezTo>
                  <a:cubicBezTo>
                    <a:pt x="102" y="167"/>
                    <a:pt x="102" y="167"/>
                    <a:pt x="102" y="167"/>
                  </a:cubicBezTo>
                  <a:cubicBezTo>
                    <a:pt x="102" y="168"/>
                    <a:pt x="102" y="168"/>
                    <a:pt x="102" y="168"/>
                  </a:cubicBezTo>
                  <a:cubicBezTo>
                    <a:pt x="101" y="169"/>
                    <a:pt x="101" y="170"/>
                    <a:pt x="101" y="170"/>
                  </a:cubicBezTo>
                  <a:cubicBezTo>
                    <a:pt x="100" y="170"/>
                    <a:pt x="100" y="171"/>
                    <a:pt x="99" y="171"/>
                  </a:cubicBezTo>
                  <a:cubicBezTo>
                    <a:pt x="99" y="172"/>
                    <a:pt x="99" y="172"/>
                    <a:pt x="99" y="172"/>
                  </a:cubicBezTo>
                  <a:cubicBezTo>
                    <a:pt x="100" y="172"/>
                    <a:pt x="101" y="171"/>
                    <a:pt x="101" y="171"/>
                  </a:cubicBezTo>
                  <a:cubicBezTo>
                    <a:pt x="101" y="171"/>
                    <a:pt x="101" y="170"/>
                    <a:pt x="101" y="171"/>
                  </a:cubicBezTo>
                  <a:cubicBezTo>
                    <a:pt x="102" y="171"/>
                    <a:pt x="101" y="171"/>
                    <a:pt x="101" y="171"/>
                  </a:cubicBezTo>
                  <a:cubicBezTo>
                    <a:pt x="101" y="171"/>
                    <a:pt x="101" y="172"/>
                    <a:pt x="100" y="172"/>
                  </a:cubicBezTo>
                  <a:cubicBezTo>
                    <a:pt x="100" y="173"/>
                    <a:pt x="99" y="174"/>
                    <a:pt x="99" y="174"/>
                  </a:cubicBezTo>
                  <a:cubicBezTo>
                    <a:pt x="99" y="174"/>
                    <a:pt x="100" y="173"/>
                    <a:pt x="99" y="173"/>
                  </a:cubicBezTo>
                  <a:cubicBezTo>
                    <a:pt x="99" y="173"/>
                    <a:pt x="99" y="173"/>
                    <a:pt x="98" y="173"/>
                  </a:cubicBezTo>
                  <a:cubicBezTo>
                    <a:pt x="98" y="174"/>
                    <a:pt x="98" y="174"/>
                    <a:pt x="98" y="174"/>
                  </a:cubicBezTo>
                  <a:cubicBezTo>
                    <a:pt x="97" y="174"/>
                    <a:pt x="97" y="175"/>
                    <a:pt x="97" y="175"/>
                  </a:cubicBezTo>
                  <a:cubicBezTo>
                    <a:pt x="97" y="175"/>
                    <a:pt x="97" y="175"/>
                    <a:pt x="96" y="175"/>
                  </a:cubicBezTo>
                  <a:cubicBezTo>
                    <a:pt x="97" y="175"/>
                    <a:pt x="97" y="175"/>
                    <a:pt x="98" y="176"/>
                  </a:cubicBezTo>
                  <a:cubicBezTo>
                    <a:pt x="97" y="176"/>
                    <a:pt x="97" y="177"/>
                    <a:pt x="97" y="177"/>
                  </a:cubicBezTo>
                  <a:cubicBezTo>
                    <a:pt x="95" y="177"/>
                    <a:pt x="95" y="178"/>
                    <a:pt x="95" y="178"/>
                  </a:cubicBezTo>
                  <a:cubicBezTo>
                    <a:pt x="95" y="178"/>
                    <a:pt x="95" y="179"/>
                    <a:pt x="95" y="179"/>
                  </a:cubicBezTo>
                  <a:cubicBezTo>
                    <a:pt x="94" y="180"/>
                    <a:pt x="95" y="179"/>
                    <a:pt x="95" y="179"/>
                  </a:cubicBezTo>
                  <a:cubicBezTo>
                    <a:pt x="95" y="180"/>
                    <a:pt x="95" y="180"/>
                    <a:pt x="94" y="180"/>
                  </a:cubicBezTo>
                  <a:cubicBezTo>
                    <a:pt x="94" y="180"/>
                    <a:pt x="94" y="180"/>
                    <a:pt x="95" y="180"/>
                  </a:cubicBezTo>
                  <a:cubicBezTo>
                    <a:pt x="94" y="180"/>
                    <a:pt x="94" y="180"/>
                    <a:pt x="94" y="181"/>
                  </a:cubicBezTo>
                  <a:cubicBezTo>
                    <a:pt x="94" y="181"/>
                    <a:pt x="95" y="181"/>
                    <a:pt x="94" y="181"/>
                  </a:cubicBezTo>
                  <a:cubicBezTo>
                    <a:pt x="94" y="182"/>
                    <a:pt x="95" y="182"/>
                    <a:pt x="95" y="182"/>
                  </a:cubicBezTo>
                  <a:cubicBezTo>
                    <a:pt x="95" y="182"/>
                    <a:pt x="95" y="182"/>
                    <a:pt x="94" y="182"/>
                  </a:cubicBezTo>
                  <a:cubicBezTo>
                    <a:pt x="95" y="182"/>
                    <a:pt x="95" y="182"/>
                    <a:pt x="95" y="182"/>
                  </a:cubicBezTo>
                  <a:cubicBezTo>
                    <a:pt x="95" y="182"/>
                    <a:pt x="95" y="183"/>
                    <a:pt x="95" y="183"/>
                  </a:cubicBezTo>
                  <a:cubicBezTo>
                    <a:pt x="95" y="183"/>
                    <a:pt x="95" y="183"/>
                    <a:pt x="95" y="183"/>
                  </a:cubicBezTo>
                  <a:cubicBezTo>
                    <a:pt x="96" y="183"/>
                    <a:pt x="96" y="183"/>
                    <a:pt x="96" y="183"/>
                  </a:cubicBezTo>
                  <a:cubicBezTo>
                    <a:pt x="96" y="183"/>
                    <a:pt x="96" y="183"/>
                    <a:pt x="96" y="183"/>
                  </a:cubicBezTo>
                  <a:cubicBezTo>
                    <a:pt x="96" y="183"/>
                    <a:pt x="96" y="183"/>
                    <a:pt x="96" y="183"/>
                  </a:cubicBezTo>
                  <a:cubicBezTo>
                    <a:pt x="96" y="184"/>
                    <a:pt x="97" y="184"/>
                    <a:pt x="97" y="184"/>
                  </a:cubicBezTo>
                  <a:cubicBezTo>
                    <a:pt x="97" y="184"/>
                    <a:pt x="97" y="184"/>
                    <a:pt x="97" y="184"/>
                  </a:cubicBezTo>
                  <a:cubicBezTo>
                    <a:pt x="97" y="184"/>
                    <a:pt x="97" y="184"/>
                    <a:pt x="97" y="184"/>
                  </a:cubicBezTo>
                  <a:cubicBezTo>
                    <a:pt x="97" y="184"/>
                    <a:pt x="97" y="184"/>
                    <a:pt x="97" y="184"/>
                  </a:cubicBezTo>
                  <a:cubicBezTo>
                    <a:pt x="90" y="184"/>
                    <a:pt x="83" y="183"/>
                    <a:pt x="76" y="181"/>
                  </a:cubicBezTo>
                  <a:close/>
                  <a:moveTo>
                    <a:pt x="122" y="60"/>
                  </a:moveTo>
                  <a:cubicBezTo>
                    <a:pt x="122" y="62"/>
                    <a:pt x="121" y="62"/>
                    <a:pt x="121" y="62"/>
                  </a:cubicBezTo>
                  <a:cubicBezTo>
                    <a:pt x="121" y="62"/>
                    <a:pt x="120" y="62"/>
                    <a:pt x="120" y="62"/>
                  </a:cubicBezTo>
                  <a:cubicBezTo>
                    <a:pt x="120" y="61"/>
                    <a:pt x="120" y="61"/>
                    <a:pt x="120" y="61"/>
                  </a:cubicBezTo>
                  <a:cubicBezTo>
                    <a:pt x="121" y="60"/>
                    <a:pt x="121" y="60"/>
                    <a:pt x="121" y="59"/>
                  </a:cubicBezTo>
                  <a:cubicBezTo>
                    <a:pt x="121" y="59"/>
                    <a:pt x="121" y="58"/>
                    <a:pt x="122" y="58"/>
                  </a:cubicBezTo>
                  <a:cubicBezTo>
                    <a:pt x="121" y="58"/>
                    <a:pt x="121" y="58"/>
                    <a:pt x="121" y="58"/>
                  </a:cubicBezTo>
                  <a:cubicBezTo>
                    <a:pt x="121" y="58"/>
                    <a:pt x="121" y="57"/>
                    <a:pt x="122" y="57"/>
                  </a:cubicBezTo>
                  <a:cubicBezTo>
                    <a:pt x="122" y="57"/>
                    <a:pt x="122" y="57"/>
                    <a:pt x="123" y="57"/>
                  </a:cubicBezTo>
                  <a:cubicBezTo>
                    <a:pt x="123" y="57"/>
                    <a:pt x="124" y="57"/>
                    <a:pt x="124" y="57"/>
                  </a:cubicBezTo>
                  <a:cubicBezTo>
                    <a:pt x="124" y="58"/>
                    <a:pt x="124" y="58"/>
                    <a:pt x="123" y="58"/>
                  </a:cubicBezTo>
                  <a:cubicBezTo>
                    <a:pt x="123" y="58"/>
                    <a:pt x="122" y="59"/>
                    <a:pt x="122" y="60"/>
                  </a:cubicBezTo>
                  <a:close/>
                  <a:moveTo>
                    <a:pt x="125" y="56"/>
                  </a:moveTo>
                  <a:cubicBezTo>
                    <a:pt x="124" y="56"/>
                    <a:pt x="124" y="56"/>
                    <a:pt x="124" y="56"/>
                  </a:cubicBezTo>
                  <a:cubicBezTo>
                    <a:pt x="123" y="56"/>
                    <a:pt x="123" y="56"/>
                    <a:pt x="123" y="56"/>
                  </a:cubicBezTo>
                  <a:cubicBezTo>
                    <a:pt x="122" y="56"/>
                    <a:pt x="122" y="56"/>
                    <a:pt x="122" y="56"/>
                  </a:cubicBezTo>
                  <a:cubicBezTo>
                    <a:pt x="122" y="56"/>
                    <a:pt x="122" y="55"/>
                    <a:pt x="122" y="55"/>
                  </a:cubicBezTo>
                  <a:cubicBezTo>
                    <a:pt x="122" y="55"/>
                    <a:pt x="122" y="55"/>
                    <a:pt x="121" y="55"/>
                  </a:cubicBezTo>
                  <a:cubicBezTo>
                    <a:pt x="121" y="55"/>
                    <a:pt x="122" y="55"/>
                    <a:pt x="122" y="55"/>
                  </a:cubicBezTo>
                  <a:cubicBezTo>
                    <a:pt x="121" y="55"/>
                    <a:pt x="121" y="54"/>
                    <a:pt x="121" y="54"/>
                  </a:cubicBezTo>
                  <a:cubicBezTo>
                    <a:pt x="120" y="55"/>
                    <a:pt x="120" y="55"/>
                    <a:pt x="120" y="55"/>
                  </a:cubicBezTo>
                  <a:cubicBezTo>
                    <a:pt x="119" y="55"/>
                    <a:pt x="119" y="55"/>
                    <a:pt x="118" y="55"/>
                  </a:cubicBezTo>
                  <a:cubicBezTo>
                    <a:pt x="119" y="55"/>
                    <a:pt x="119" y="55"/>
                    <a:pt x="119" y="54"/>
                  </a:cubicBezTo>
                  <a:cubicBezTo>
                    <a:pt x="118" y="54"/>
                    <a:pt x="118" y="54"/>
                    <a:pt x="117" y="54"/>
                  </a:cubicBezTo>
                  <a:cubicBezTo>
                    <a:pt x="118" y="54"/>
                    <a:pt x="118" y="54"/>
                    <a:pt x="119" y="53"/>
                  </a:cubicBezTo>
                  <a:cubicBezTo>
                    <a:pt x="119" y="53"/>
                    <a:pt x="120" y="53"/>
                    <a:pt x="120" y="53"/>
                  </a:cubicBezTo>
                  <a:cubicBezTo>
                    <a:pt x="121" y="53"/>
                    <a:pt x="121" y="53"/>
                    <a:pt x="121" y="53"/>
                  </a:cubicBezTo>
                  <a:cubicBezTo>
                    <a:pt x="122" y="53"/>
                    <a:pt x="122" y="53"/>
                    <a:pt x="123" y="53"/>
                  </a:cubicBezTo>
                  <a:cubicBezTo>
                    <a:pt x="123" y="53"/>
                    <a:pt x="123" y="53"/>
                    <a:pt x="124" y="54"/>
                  </a:cubicBezTo>
                  <a:cubicBezTo>
                    <a:pt x="124" y="54"/>
                    <a:pt x="124" y="54"/>
                    <a:pt x="124" y="55"/>
                  </a:cubicBezTo>
                  <a:cubicBezTo>
                    <a:pt x="124" y="55"/>
                    <a:pt x="124" y="55"/>
                    <a:pt x="125" y="55"/>
                  </a:cubicBezTo>
                  <a:cubicBezTo>
                    <a:pt x="125" y="56"/>
                    <a:pt x="125" y="56"/>
                    <a:pt x="125" y="56"/>
                  </a:cubicBezTo>
                  <a:cubicBezTo>
                    <a:pt x="125" y="57"/>
                    <a:pt x="125" y="57"/>
                    <a:pt x="125" y="57"/>
                  </a:cubicBezTo>
                  <a:cubicBezTo>
                    <a:pt x="125" y="57"/>
                    <a:pt x="125" y="57"/>
                    <a:pt x="125" y="56"/>
                  </a:cubicBezTo>
                  <a:close/>
                  <a:moveTo>
                    <a:pt x="99" y="184"/>
                  </a:moveTo>
                  <a:cubicBezTo>
                    <a:pt x="100" y="184"/>
                    <a:pt x="100" y="184"/>
                    <a:pt x="100" y="184"/>
                  </a:cubicBezTo>
                  <a:cubicBezTo>
                    <a:pt x="101" y="184"/>
                    <a:pt x="102" y="184"/>
                    <a:pt x="102" y="184"/>
                  </a:cubicBezTo>
                  <a:cubicBezTo>
                    <a:pt x="101" y="184"/>
                    <a:pt x="101" y="183"/>
                    <a:pt x="101" y="183"/>
                  </a:cubicBezTo>
                  <a:cubicBezTo>
                    <a:pt x="100" y="183"/>
                    <a:pt x="100" y="183"/>
                    <a:pt x="100" y="183"/>
                  </a:cubicBezTo>
                  <a:cubicBezTo>
                    <a:pt x="100" y="182"/>
                    <a:pt x="100" y="182"/>
                    <a:pt x="100" y="182"/>
                  </a:cubicBezTo>
                  <a:cubicBezTo>
                    <a:pt x="100" y="182"/>
                    <a:pt x="100" y="182"/>
                    <a:pt x="100" y="182"/>
                  </a:cubicBezTo>
                  <a:cubicBezTo>
                    <a:pt x="100" y="181"/>
                    <a:pt x="100" y="181"/>
                    <a:pt x="100" y="181"/>
                  </a:cubicBezTo>
                  <a:cubicBezTo>
                    <a:pt x="100" y="181"/>
                    <a:pt x="100" y="181"/>
                    <a:pt x="100" y="181"/>
                  </a:cubicBezTo>
                  <a:cubicBezTo>
                    <a:pt x="100" y="181"/>
                    <a:pt x="100" y="181"/>
                    <a:pt x="101" y="180"/>
                  </a:cubicBezTo>
                  <a:cubicBezTo>
                    <a:pt x="100" y="180"/>
                    <a:pt x="100" y="180"/>
                    <a:pt x="100" y="180"/>
                  </a:cubicBezTo>
                  <a:cubicBezTo>
                    <a:pt x="100" y="180"/>
                    <a:pt x="101" y="180"/>
                    <a:pt x="101" y="180"/>
                  </a:cubicBezTo>
                  <a:cubicBezTo>
                    <a:pt x="101" y="180"/>
                    <a:pt x="101" y="180"/>
                    <a:pt x="101" y="180"/>
                  </a:cubicBezTo>
                  <a:cubicBezTo>
                    <a:pt x="102" y="179"/>
                    <a:pt x="102" y="179"/>
                    <a:pt x="102" y="179"/>
                  </a:cubicBezTo>
                  <a:cubicBezTo>
                    <a:pt x="102" y="179"/>
                    <a:pt x="102" y="179"/>
                    <a:pt x="103" y="178"/>
                  </a:cubicBezTo>
                  <a:cubicBezTo>
                    <a:pt x="103" y="178"/>
                    <a:pt x="103" y="178"/>
                    <a:pt x="103" y="178"/>
                  </a:cubicBezTo>
                  <a:cubicBezTo>
                    <a:pt x="104" y="178"/>
                    <a:pt x="104" y="178"/>
                    <a:pt x="104" y="178"/>
                  </a:cubicBezTo>
                  <a:cubicBezTo>
                    <a:pt x="105" y="177"/>
                    <a:pt x="105" y="177"/>
                    <a:pt x="105" y="177"/>
                  </a:cubicBezTo>
                  <a:cubicBezTo>
                    <a:pt x="105" y="177"/>
                    <a:pt x="105" y="177"/>
                    <a:pt x="105" y="176"/>
                  </a:cubicBezTo>
                  <a:cubicBezTo>
                    <a:pt x="105" y="176"/>
                    <a:pt x="105" y="176"/>
                    <a:pt x="104" y="176"/>
                  </a:cubicBezTo>
                  <a:cubicBezTo>
                    <a:pt x="104" y="176"/>
                    <a:pt x="104" y="176"/>
                    <a:pt x="104" y="175"/>
                  </a:cubicBezTo>
                  <a:cubicBezTo>
                    <a:pt x="105" y="175"/>
                    <a:pt x="105" y="175"/>
                    <a:pt x="105" y="175"/>
                  </a:cubicBezTo>
                  <a:cubicBezTo>
                    <a:pt x="105" y="175"/>
                    <a:pt x="106" y="174"/>
                    <a:pt x="106" y="174"/>
                  </a:cubicBezTo>
                  <a:cubicBezTo>
                    <a:pt x="106" y="174"/>
                    <a:pt x="107" y="174"/>
                    <a:pt x="108" y="173"/>
                  </a:cubicBezTo>
                  <a:cubicBezTo>
                    <a:pt x="108" y="173"/>
                    <a:pt x="109" y="172"/>
                    <a:pt x="109" y="172"/>
                  </a:cubicBezTo>
                  <a:cubicBezTo>
                    <a:pt x="110" y="172"/>
                    <a:pt x="110" y="172"/>
                    <a:pt x="110" y="172"/>
                  </a:cubicBezTo>
                  <a:cubicBezTo>
                    <a:pt x="110" y="172"/>
                    <a:pt x="110" y="172"/>
                    <a:pt x="110" y="172"/>
                  </a:cubicBezTo>
                  <a:cubicBezTo>
                    <a:pt x="110" y="172"/>
                    <a:pt x="109" y="172"/>
                    <a:pt x="109" y="172"/>
                  </a:cubicBezTo>
                  <a:cubicBezTo>
                    <a:pt x="109" y="172"/>
                    <a:pt x="109" y="172"/>
                    <a:pt x="109" y="172"/>
                  </a:cubicBezTo>
                  <a:cubicBezTo>
                    <a:pt x="109" y="171"/>
                    <a:pt x="109" y="171"/>
                    <a:pt x="109" y="170"/>
                  </a:cubicBezTo>
                  <a:cubicBezTo>
                    <a:pt x="109" y="170"/>
                    <a:pt x="111" y="171"/>
                    <a:pt x="112" y="171"/>
                  </a:cubicBezTo>
                  <a:cubicBezTo>
                    <a:pt x="113" y="170"/>
                    <a:pt x="113" y="169"/>
                    <a:pt x="113" y="169"/>
                  </a:cubicBezTo>
                  <a:cubicBezTo>
                    <a:pt x="114" y="169"/>
                    <a:pt x="114" y="169"/>
                    <a:pt x="114" y="169"/>
                  </a:cubicBezTo>
                  <a:cubicBezTo>
                    <a:pt x="115" y="169"/>
                    <a:pt x="116" y="168"/>
                    <a:pt x="116" y="168"/>
                  </a:cubicBezTo>
                  <a:cubicBezTo>
                    <a:pt x="116" y="168"/>
                    <a:pt x="117" y="169"/>
                    <a:pt x="118" y="168"/>
                  </a:cubicBezTo>
                  <a:cubicBezTo>
                    <a:pt x="119" y="167"/>
                    <a:pt x="120" y="167"/>
                    <a:pt x="120" y="167"/>
                  </a:cubicBezTo>
                  <a:cubicBezTo>
                    <a:pt x="120" y="166"/>
                    <a:pt x="120" y="166"/>
                    <a:pt x="120" y="166"/>
                  </a:cubicBezTo>
                  <a:cubicBezTo>
                    <a:pt x="120" y="166"/>
                    <a:pt x="121" y="165"/>
                    <a:pt x="122" y="165"/>
                  </a:cubicBezTo>
                  <a:cubicBezTo>
                    <a:pt x="123" y="165"/>
                    <a:pt x="123" y="165"/>
                    <a:pt x="124" y="164"/>
                  </a:cubicBezTo>
                  <a:cubicBezTo>
                    <a:pt x="124" y="164"/>
                    <a:pt x="125" y="164"/>
                    <a:pt x="125" y="164"/>
                  </a:cubicBezTo>
                  <a:cubicBezTo>
                    <a:pt x="125" y="164"/>
                    <a:pt x="126" y="162"/>
                    <a:pt x="126" y="162"/>
                  </a:cubicBezTo>
                  <a:cubicBezTo>
                    <a:pt x="127" y="162"/>
                    <a:pt x="128" y="162"/>
                    <a:pt x="128" y="162"/>
                  </a:cubicBezTo>
                  <a:cubicBezTo>
                    <a:pt x="128" y="162"/>
                    <a:pt x="129" y="161"/>
                    <a:pt x="130" y="161"/>
                  </a:cubicBezTo>
                  <a:cubicBezTo>
                    <a:pt x="130" y="160"/>
                    <a:pt x="131" y="159"/>
                    <a:pt x="131" y="159"/>
                  </a:cubicBezTo>
                  <a:cubicBezTo>
                    <a:pt x="131" y="159"/>
                    <a:pt x="133" y="158"/>
                    <a:pt x="133" y="158"/>
                  </a:cubicBezTo>
                  <a:cubicBezTo>
                    <a:pt x="133" y="157"/>
                    <a:pt x="134" y="156"/>
                    <a:pt x="134" y="156"/>
                  </a:cubicBezTo>
                  <a:cubicBezTo>
                    <a:pt x="134" y="156"/>
                    <a:pt x="135" y="156"/>
                    <a:pt x="136" y="155"/>
                  </a:cubicBezTo>
                  <a:cubicBezTo>
                    <a:pt x="136" y="155"/>
                    <a:pt x="138" y="154"/>
                    <a:pt x="138" y="154"/>
                  </a:cubicBezTo>
                  <a:cubicBezTo>
                    <a:pt x="139" y="154"/>
                    <a:pt x="139" y="154"/>
                    <a:pt x="139" y="154"/>
                  </a:cubicBezTo>
                  <a:cubicBezTo>
                    <a:pt x="140" y="154"/>
                    <a:pt x="141" y="154"/>
                    <a:pt x="142" y="154"/>
                  </a:cubicBezTo>
                  <a:cubicBezTo>
                    <a:pt x="142" y="154"/>
                    <a:pt x="142" y="154"/>
                    <a:pt x="142" y="153"/>
                  </a:cubicBezTo>
                  <a:cubicBezTo>
                    <a:pt x="143" y="153"/>
                    <a:pt x="143" y="154"/>
                    <a:pt x="143" y="153"/>
                  </a:cubicBezTo>
                  <a:cubicBezTo>
                    <a:pt x="144" y="153"/>
                    <a:pt x="144" y="152"/>
                    <a:pt x="145" y="152"/>
                  </a:cubicBezTo>
                  <a:cubicBezTo>
                    <a:pt x="145" y="151"/>
                    <a:pt x="146" y="150"/>
                    <a:pt x="146" y="150"/>
                  </a:cubicBezTo>
                  <a:cubicBezTo>
                    <a:pt x="146" y="150"/>
                    <a:pt x="147" y="149"/>
                    <a:pt x="148" y="149"/>
                  </a:cubicBezTo>
                  <a:cubicBezTo>
                    <a:pt x="149" y="149"/>
                    <a:pt x="148" y="148"/>
                    <a:pt x="148" y="148"/>
                  </a:cubicBezTo>
                  <a:cubicBezTo>
                    <a:pt x="148" y="148"/>
                    <a:pt x="149" y="147"/>
                    <a:pt x="149" y="146"/>
                  </a:cubicBezTo>
                  <a:cubicBezTo>
                    <a:pt x="149" y="146"/>
                    <a:pt x="151" y="144"/>
                    <a:pt x="151" y="144"/>
                  </a:cubicBezTo>
                  <a:cubicBezTo>
                    <a:pt x="152" y="144"/>
                    <a:pt x="154" y="142"/>
                    <a:pt x="154" y="142"/>
                  </a:cubicBezTo>
                  <a:cubicBezTo>
                    <a:pt x="154" y="142"/>
                    <a:pt x="154" y="141"/>
                    <a:pt x="155" y="141"/>
                  </a:cubicBezTo>
                  <a:cubicBezTo>
                    <a:pt x="157" y="141"/>
                    <a:pt x="157" y="139"/>
                    <a:pt x="157" y="139"/>
                  </a:cubicBezTo>
                  <a:cubicBezTo>
                    <a:pt x="158" y="138"/>
                    <a:pt x="157" y="138"/>
                    <a:pt x="158" y="137"/>
                  </a:cubicBezTo>
                  <a:cubicBezTo>
                    <a:pt x="158" y="136"/>
                    <a:pt x="158" y="136"/>
                    <a:pt x="158" y="136"/>
                  </a:cubicBezTo>
                  <a:cubicBezTo>
                    <a:pt x="158" y="136"/>
                    <a:pt x="157" y="136"/>
                    <a:pt x="157" y="136"/>
                  </a:cubicBezTo>
                  <a:cubicBezTo>
                    <a:pt x="156" y="136"/>
                    <a:pt x="155" y="134"/>
                    <a:pt x="155" y="134"/>
                  </a:cubicBezTo>
                  <a:cubicBezTo>
                    <a:pt x="155" y="134"/>
                    <a:pt x="155" y="133"/>
                    <a:pt x="155" y="133"/>
                  </a:cubicBezTo>
                  <a:cubicBezTo>
                    <a:pt x="155" y="133"/>
                    <a:pt x="155" y="133"/>
                    <a:pt x="155" y="132"/>
                  </a:cubicBezTo>
                  <a:cubicBezTo>
                    <a:pt x="154" y="132"/>
                    <a:pt x="153" y="132"/>
                    <a:pt x="152" y="132"/>
                  </a:cubicBezTo>
                  <a:cubicBezTo>
                    <a:pt x="152" y="132"/>
                    <a:pt x="152" y="132"/>
                    <a:pt x="151" y="132"/>
                  </a:cubicBezTo>
                  <a:cubicBezTo>
                    <a:pt x="151" y="131"/>
                    <a:pt x="151" y="132"/>
                    <a:pt x="151" y="132"/>
                  </a:cubicBezTo>
                  <a:cubicBezTo>
                    <a:pt x="151" y="132"/>
                    <a:pt x="150" y="131"/>
                    <a:pt x="150" y="130"/>
                  </a:cubicBezTo>
                  <a:cubicBezTo>
                    <a:pt x="150" y="129"/>
                    <a:pt x="148" y="128"/>
                    <a:pt x="148" y="128"/>
                  </a:cubicBezTo>
                  <a:cubicBezTo>
                    <a:pt x="147" y="128"/>
                    <a:pt x="147" y="125"/>
                    <a:pt x="147" y="125"/>
                  </a:cubicBezTo>
                  <a:cubicBezTo>
                    <a:pt x="147" y="125"/>
                    <a:pt x="146" y="125"/>
                    <a:pt x="146" y="124"/>
                  </a:cubicBezTo>
                  <a:cubicBezTo>
                    <a:pt x="146" y="124"/>
                    <a:pt x="146" y="122"/>
                    <a:pt x="146" y="122"/>
                  </a:cubicBezTo>
                  <a:cubicBezTo>
                    <a:pt x="146" y="122"/>
                    <a:pt x="145" y="122"/>
                    <a:pt x="145" y="121"/>
                  </a:cubicBezTo>
                  <a:cubicBezTo>
                    <a:pt x="145" y="120"/>
                    <a:pt x="144" y="119"/>
                    <a:pt x="144" y="119"/>
                  </a:cubicBezTo>
                  <a:cubicBezTo>
                    <a:pt x="144" y="119"/>
                    <a:pt x="144" y="119"/>
                    <a:pt x="143" y="119"/>
                  </a:cubicBezTo>
                  <a:cubicBezTo>
                    <a:pt x="142" y="118"/>
                    <a:pt x="141" y="119"/>
                    <a:pt x="141" y="119"/>
                  </a:cubicBezTo>
                  <a:cubicBezTo>
                    <a:pt x="141" y="119"/>
                    <a:pt x="140" y="118"/>
                    <a:pt x="140" y="117"/>
                  </a:cubicBezTo>
                  <a:cubicBezTo>
                    <a:pt x="140" y="117"/>
                    <a:pt x="140" y="116"/>
                    <a:pt x="140" y="116"/>
                  </a:cubicBezTo>
                  <a:cubicBezTo>
                    <a:pt x="139" y="116"/>
                    <a:pt x="139" y="115"/>
                    <a:pt x="139" y="115"/>
                  </a:cubicBezTo>
                  <a:cubicBezTo>
                    <a:pt x="139" y="114"/>
                    <a:pt x="138" y="114"/>
                    <a:pt x="138" y="113"/>
                  </a:cubicBezTo>
                  <a:cubicBezTo>
                    <a:pt x="138" y="113"/>
                    <a:pt x="138" y="113"/>
                    <a:pt x="137" y="112"/>
                  </a:cubicBezTo>
                  <a:cubicBezTo>
                    <a:pt x="138" y="112"/>
                    <a:pt x="138" y="112"/>
                    <a:pt x="138" y="112"/>
                  </a:cubicBezTo>
                  <a:cubicBezTo>
                    <a:pt x="138" y="111"/>
                    <a:pt x="138" y="111"/>
                    <a:pt x="138" y="111"/>
                  </a:cubicBezTo>
                  <a:cubicBezTo>
                    <a:pt x="138" y="111"/>
                    <a:pt x="138" y="111"/>
                    <a:pt x="137" y="111"/>
                  </a:cubicBezTo>
                  <a:cubicBezTo>
                    <a:pt x="137" y="111"/>
                    <a:pt x="137" y="112"/>
                    <a:pt x="137" y="112"/>
                  </a:cubicBezTo>
                  <a:cubicBezTo>
                    <a:pt x="137" y="112"/>
                    <a:pt x="137" y="112"/>
                    <a:pt x="137" y="112"/>
                  </a:cubicBezTo>
                  <a:cubicBezTo>
                    <a:pt x="137" y="111"/>
                    <a:pt x="137" y="111"/>
                    <a:pt x="137" y="111"/>
                  </a:cubicBezTo>
                  <a:cubicBezTo>
                    <a:pt x="136" y="111"/>
                    <a:pt x="136" y="111"/>
                    <a:pt x="135" y="110"/>
                  </a:cubicBezTo>
                  <a:cubicBezTo>
                    <a:pt x="135" y="110"/>
                    <a:pt x="135" y="110"/>
                    <a:pt x="135" y="110"/>
                  </a:cubicBezTo>
                  <a:cubicBezTo>
                    <a:pt x="135" y="110"/>
                    <a:pt x="134" y="111"/>
                    <a:pt x="133" y="111"/>
                  </a:cubicBezTo>
                  <a:cubicBezTo>
                    <a:pt x="132" y="111"/>
                    <a:pt x="133" y="109"/>
                    <a:pt x="132" y="110"/>
                  </a:cubicBezTo>
                  <a:cubicBezTo>
                    <a:pt x="132" y="110"/>
                    <a:pt x="130" y="109"/>
                    <a:pt x="130" y="109"/>
                  </a:cubicBezTo>
                  <a:cubicBezTo>
                    <a:pt x="131" y="108"/>
                    <a:pt x="129" y="108"/>
                    <a:pt x="129" y="108"/>
                  </a:cubicBezTo>
                  <a:cubicBezTo>
                    <a:pt x="129" y="107"/>
                    <a:pt x="129" y="107"/>
                    <a:pt x="129" y="107"/>
                  </a:cubicBezTo>
                  <a:cubicBezTo>
                    <a:pt x="128" y="107"/>
                    <a:pt x="128" y="107"/>
                    <a:pt x="128" y="108"/>
                  </a:cubicBezTo>
                  <a:cubicBezTo>
                    <a:pt x="127" y="108"/>
                    <a:pt x="127" y="108"/>
                    <a:pt x="127" y="108"/>
                  </a:cubicBezTo>
                  <a:cubicBezTo>
                    <a:pt x="127" y="108"/>
                    <a:pt x="127" y="107"/>
                    <a:pt x="128" y="106"/>
                  </a:cubicBezTo>
                  <a:cubicBezTo>
                    <a:pt x="128" y="106"/>
                    <a:pt x="127" y="105"/>
                    <a:pt x="126" y="106"/>
                  </a:cubicBezTo>
                  <a:cubicBezTo>
                    <a:pt x="124" y="108"/>
                    <a:pt x="124" y="106"/>
                    <a:pt x="123" y="107"/>
                  </a:cubicBezTo>
                  <a:cubicBezTo>
                    <a:pt x="121" y="107"/>
                    <a:pt x="121" y="109"/>
                    <a:pt x="121" y="109"/>
                  </a:cubicBezTo>
                  <a:cubicBezTo>
                    <a:pt x="120" y="108"/>
                    <a:pt x="119" y="109"/>
                    <a:pt x="119" y="109"/>
                  </a:cubicBezTo>
                  <a:cubicBezTo>
                    <a:pt x="119" y="109"/>
                    <a:pt x="118" y="107"/>
                    <a:pt x="117" y="107"/>
                  </a:cubicBezTo>
                  <a:cubicBezTo>
                    <a:pt x="116" y="107"/>
                    <a:pt x="116" y="108"/>
                    <a:pt x="114" y="107"/>
                  </a:cubicBezTo>
                  <a:cubicBezTo>
                    <a:pt x="113" y="107"/>
                    <a:pt x="113" y="104"/>
                    <a:pt x="113" y="104"/>
                  </a:cubicBezTo>
                  <a:cubicBezTo>
                    <a:pt x="113" y="103"/>
                    <a:pt x="113" y="103"/>
                    <a:pt x="113" y="103"/>
                  </a:cubicBezTo>
                  <a:cubicBezTo>
                    <a:pt x="114" y="102"/>
                    <a:pt x="114" y="102"/>
                    <a:pt x="114" y="102"/>
                  </a:cubicBezTo>
                  <a:cubicBezTo>
                    <a:pt x="114" y="101"/>
                    <a:pt x="114" y="101"/>
                    <a:pt x="114" y="100"/>
                  </a:cubicBezTo>
                  <a:cubicBezTo>
                    <a:pt x="114" y="100"/>
                    <a:pt x="115" y="100"/>
                    <a:pt x="115" y="100"/>
                  </a:cubicBezTo>
                  <a:cubicBezTo>
                    <a:pt x="115" y="99"/>
                    <a:pt x="115" y="99"/>
                    <a:pt x="115" y="98"/>
                  </a:cubicBezTo>
                  <a:cubicBezTo>
                    <a:pt x="115" y="98"/>
                    <a:pt x="115" y="98"/>
                    <a:pt x="114" y="98"/>
                  </a:cubicBezTo>
                  <a:cubicBezTo>
                    <a:pt x="114" y="97"/>
                    <a:pt x="114" y="97"/>
                    <a:pt x="114" y="97"/>
                  </a:cubicBezTo>
                  <a:cubicBezTo>
                    <a:pt x="113" y="97"/>
                    <a:pt x="113" y="97"/>
                    <a:pt x="112" y="96"/>
                  </a:cubicBezTo>
                  <a:cubicBezTo>
                    <a:pt x="112" y="96"/>
                    <a:pt x="110" y="96"/>
                    <a:pt x="109" y="96"/>
                  </a:cubicBezTo>
                  <a:cubicBezTo>
                    <a:pt x="109" y="96"/>
                    <a:pt x="109" y="95"/>
                    <a:pt x="110" y="95"/>
                  </a:cubicBezTo>
                  <a:cubicBezTo>
                    <a:pt x="111" y="95"/>
                    <a:pt x="111" y="93"/>
                    <a:pt x="111" y="93"/>
                  </a:cubicBezTo>
                  <a:cubicBezTo>
                    <a:pt x="111" y="92"/>
                    <a:pt x="111" y="92"/>
                    <a:pt x="112" y="92"/>
                  </a:cubicBezTo>
                  <a:cubicBezTo>
                    <a:pt x="112" y="92"/>
                    <a:pt x="112" y="90"/>
                    <a:pt x="112" y="90"/>
                  </a:cubicBezTo>
                  <a:cubicBezTo>
                    <a:pt x="113" y="90"/>
                    <a:pt x="113" y="89"/>
                    <a:pt x="113" y="89"/>
                  </a:cubicBezTo>
                  <a:cubicBezTo>
                    <a:pt x="113" y="89"/>
                    <a:pt x="113" y="89"/>
                    <a:pt x="113" y="88"/>
                  </a:cubicBezTo>
                  <a:cubicBezTo>
                    <a:pt x="112" y="88"/>
                    <a:pt x="112" y="88"/>
                    <a:pt x="111" y="88"/>
                  </a:cubicBezTo>
                  <a:cubicBezTo>
                    <a:pt x="111" y="88"/>
                    <a:pt x="110" y="88"/>
                    <a:pt x="110" y="88"/>
                  </a:cubicBezTo>
                  <a:cubicBezTo>
                    <a:pt x="110" y="88"/>
                    <a:pt x="110" y="88"/>
                    <a:pt x="109" y="88"/>
                  </a:cubicBezTo>
                  <a:cubicBezTo>
                    <a:pt x="109" y="88"/>
                    <a:pt x="109" y="88"/>
                    <a:pt x="109" y="88"/>
                  </a:cubicBezTo>
                  <a:cubicBezTo>
                    <a:pt x="108" y="88"/>
                    <a:pt x="108" y="89"/>
                    <a:pt x="108" y="89"/>
                  </a:cubicBezTo>
                  <a:cubicBezTo>
                    <a:pt x="108" y="89"/>
                    <a:pt x="108" y="90"/>
                    <a:pt x="107" y="90"/>
                  </a:cubicBezTo>
                  <a:cubicBezTo>
                    <a:pt x="106" y="90"/>
                    <a:pt x="105" y="91"/>
                    <a:pt x="105" y="91"/>
                  </a:cubicBezTo>
                  <a:cubicBezTo>
                    <a:pt x="105" y="91"/>
                    <a:pt x="104" y="90"/>
                    <a:pt x="104" y="90"/>
                  </a:cubicBezTo>
                  <a:cubicBezTo>
                    <a:pt x="104" y="90"/>
                    <a:pt x="103" y="89"/>
                    <a:pt x="102" y="89"/>
                  </a:cubicBezTo>
                  <a:cubicBezTo>
                    <a:pt x="102" y="89"/>
                    <a:pt x="102" y="87"/>
                    <a:pt x="102" y="87"/>
                  </a:cubicBezTo>
                  <a:cubicBezTo>
                    <a:pt x="101" y="86"/>
                    <a:pt x="101" y="85"/>
                    <a:pt x="101" y="85"/>
                  </a:cubicBezTo>
                  <a:cubicBezTo>
                    <a:pt x="101" y="85"/>
                    <a:pt x="100" y="84"/>
                    <a:pt x="102" y="83"/>
                  </a:cubicBezTo>
                  <a:cubicBezTo>
                    <a:pt x="103" y="81"/>
                    <a:pt x="102" y="81"/>
                    <a:pt x="103" y="80"/>
                  </a:cubicBezTo>
                  <a:cubicBezTo>
                    <a:pt x="104" y="79"/>
                    <a:pt x="102" y="77"/>
                    <a:pt x="104" y="77"/>
                  </a:cubicBezTo>
                  <a:cubicBezTo>
                    <a:pt x="106" y="76"/>
                    <a:pt x="108" y="75"/>
                    <a:pt x="108" y="75"/>
                  </a:cubicBezTo>
                  <a:cubicBezTo>
                    <a:pt x="108" y="75"/>
                    <a:pt x="109" y="75"/>
                    <a:pt x="110" y="76"/>
                  </a:cubicBezTo>
                  <a:cubicBezTo>
                    <a:pt x="111" y="77"/>
                    <a:pt x="113" y="78"/>
                    <a:pt x="113" y="77"/>
                  </a:cubicBezTo>
                  <a:cubicBezTo>
                    <a:pt x="113" y="77"/>
                    <a:pt x="113" y="78"/>
                    <a:pt x="114" y="78"/>
                  </a:cubicBezTo>
                  <a:cubicBezTo>
                    <a:pt x="114" y="78"/>
                    <a:pt x="114" y="76"/>
                    <a:pt x="114" y="76"/>
                  </a:cubicBezTo>
                  <a:cubicBezTo>
                    <a:pt x="114" y="76"/>
                    <a:pt x="115" y="77"/>
                    <a:pt x="117" y="77"/>
                  </a:cubicBezTo>
                  <a:cubicBezTo>
                    <a:pt x="118" y="77"/>
                    <a:pt x="118" y="78"/>
                    <a:pt x="118" y="78"/>
                  </a:cubicBezTo>
                  <a:cubicBezTo>
                    <a:pt x="118" y="78"/>
                    <a:pt x="119" y="79"/>
                    <a:pt x="120" y="79"/>
                  </a:cubicBezTo>
                  <a:cubicBezTo>
                    <a:pt x="120" y="78"/>
                    <a:pt x="121" y="80"/>
                    <a:pt x="120" y="81"/>
                  </a:cubicBezTo>
                  <a:cubicBezTo>
                    <a:pt x="120" y="82"/>
                    <a:pt x="121" y="82"/>
                    <a:pt x="121" y="83"/>
                  </a:cubicBezTo>
                  <a:cubicBezTo>
                    <a:pt x="121" y="84"/>
                    <a:pt x="121" y="84"/>
                    <a:pt x="121" y="85"/>
                  </a:cubicBezTo>
                  <a:cubicBezTo>
                    <a:pt x="121" y="87"/>
                    <a:pt x="122" y="87"/>
                    <a:pt x="123" y="85"/>
                  </a:cubicBezTo>
                  <a:cubicBezTo>
                    <a:pt x="123" y="83"/>
                    <a:pt x="124" y="83"/>
                    <a:pt x="123" y="82"/>
                  </a:cubicBezTo>
                  <a:cubicBezTo>
                    <a:pt x="123" y="82"/>
                    <a:pt x="124" y="81"/>
                    <a:pt x="123" y="80"/>
                  </a:cubicBezTo>
                  <a:cubicBezTo>
                    <a:pt x="123" y="79"/>
                    <a:pt x="123" y="77"/>
                    <a:pt x="124" y="77"/>
                  </a:cubicBezTo>
                  <a:cubicBezTo>
                    <a:pt x="125" y="77"/>
                    <a:pt x="126" y="76"/>
                    <a:pt x="127" y="76"/>
                  </a:cubicBezTo>
                  <a:cubicBezTo>
                    <a:pt x="127" y="76"/>
                    <a:pt x="127" y="75"/>
                    <a:pt x="129" y="75"/>
                  </a:cubicBezTo>
                  <a:cubicBezTo>
                    <a:pt x="130" y="75"/>
                    <a:pt x="132" y="74"/>
                    <a:pt x="131" y="73"/>
                  </a:cubicBezTo>
                  <a:cubicBezTo>
                    <a:pt x="131" y="72"/>
                    <a:pt x="132" y="71"/>
                    <a:pt x="132" y="71"/>
                  </a:cubicBezTo>
                  <a:cubicBezTo>
                    <a:pt x="132" y="71"/>
                    <a:pt x="133" y="71"/>
                    <a:pt x="133" y="70"/>
                  </a:cubicBezTo>
                  <a:cubicBezTo>
                    <a:pt x="133" y="70"/>
                    <a:pt x="134" y="70"/>
                    <a:pt x="134" y="68"/>
                  </a:cubicBezTo>
                  <a:cubicBezTo>
                    <a:pt x="134" y="68"/>
                    <a:pt x="136" y="69"/>
                    <a:pt x="137" y="68"/>
                  </a:cubicBezTo>
                  <a:cubicBezTo>
                    <a:pt x="137" y="68"/>
                    <a:pt x="138" y="68"/>
                    <a:pt x="138" y="69"/>
                  </a:cubicBezTo>
                  <a:cubicBezTo>
                    <a:pt x="138" y="69"/>
                    <a:pt x="139" y="69"/>
                    <a:pt x="139" y="68"/>
                  </a:cubicBezTo>
                  <a:cubicBezTo>
                    <a:pt x="139" y="68"/>
                    <a:pt x="139" y="68"/>
                    <a:pt x="138" y="68"/>
                  </a:cubicBezTo>
                  <a:cubicBezTo>
                    <a:pt x="138" y="68"/>
                    <a:pt x="138" y="68"/>
                    <a:pt x="138" y="67"/>
                  </a:cubicBezTo>
                  <a:cubicBezTo>
                    <a:pt x="138" y="67"/>
                    <a:pt x="138" y="67"/>
                    <a:pt x="139" y="66"/>
                  </a:cubicBezTo>
                  <a:cubicBezTo>
                    <a:pt x="139" y="66"/>
                    <a:pt x="140" y="66"/>
                    <a:pt x="140" y="66"/>
                  </a:cubicBezTo>
                  <a:cubicBezTo>
                    <a:pt x="140" y="66"/>
                    <a:pt x="141" y="66"/>
                    <a:pt x="141" y="66"/>
                  </a:cubicBezTo>
                  <a:cubicBezTo>
                    <a:pt x="141" y="66"/>
                    <a:pt x="142" y="66"/>
                    <a:pt x="142" y="66"/>
                  </a:cubicBezTo>
                  <a:cubicBezTo>
                    <a:pt x="143" y="66"/>
                    <a:pt x="143" y="65"/>
                    <a:pt x="143" y="65"/>
                  </a:cubicBezTo>
                  <a:cubicBezTo>
                    <a:pt x="144" y="66"/>
                    <a:pt x="144" y="65"/>
                    <a:pt x="145" y="66"/>
                  </a:cubicBezTo>
                  <a:cubicBezTo>
                    <a:pt x="145" y="66"/>
                    <a:pt x="144" y="66"/>
                    <a:pt x="144" y="66"/>
                  </a:cubicBezTo>
                  <a:cubicBezTo>
                    <a:pt x="143" y="67"/>
                    <a:pt x="143" y="67"/>
                    <a:pt x="144" y="68"/>
                  </a:cubicBezTo>
                  <a:cubicBezTo>
                    <a:pt x="144" y="68"/>
                    <a:pt x="145" y="68"/>
                    <a:pt x="145" y="67"/>
                  </a:cubicBezTo>
                  <a:cubicBezTo>
                    <a:pt x="146" y="67"/>
                    <a:pt x="146" y="68"/>
                    <a:pt x="147" y="67"/>
                  </a:cubicBezTo>
                  <a:cubicBezTo>
                    <a:pt x="147" y="67"/>
                    <a:pt x="148" y="68"/>
                    <a:pt x="148" y="67"/>
                  </a:cubicBezTo>
                  <a:cubicBezTo>
                    <a:pt x="148" y="67"/>
                    <a:pt x="149" y="68"/>
                    <a:pt x="149" y="67"/>
                  </a:cubicBezTo>
                  <a:cubicBezTo>
                    <a:pt x="149" y="67"/>
                    <a:pt x="150" y="68"/>
                    <a:pt x="150" y="67"/>
                  </a:cubicBezTo>
                  <a:cubicBezTo>
                    <a:pt x="150" y="67"/>
                    <a:pt x="150" y="66"/>
                    <a:pt x="150" y="66"/>
                  </a:cubicBezTo>
                  <a:cubicBezTo>
                    <a:pt x="150" y="66"/>
                    <a:pt x="150" y="66"/>
                    <a:pt x="150" y="66"/>
                  </a:cubicBezTo>
                  <a:cubicBezTo>
                    <a:pt x="149" y="65"/>
                    <a:pt x="149" y="66"/>
                    <a:pt x="149" y="66"/>
                  </a:cubicBezTo>
                  <a:cubicBezTo>
                    <a:pt x="149" y="66"/>
                    <a:pt x="148" y="66"/>
                    <a:pt x="148" y="67"/>
                  </a:cubicBezTo>
                  <a:cubicBezTo>
                    <a:pt x="148" y="67"/>
                    <a:pt x="148" y="66"/>
                    <a:pt x="147" y="66"/>
                  </a:cubicBezTo>
                  <a:cubicBezTo>
                    <a:pt x="147" y="66"/>
                    <a:pt x="148" y="66"/>
                    <a:pt x="148" y="66"/>
                  </a:cubicBezTo>
                  <a:cubicBezTo>
                    <a:pt x="148" y="65"/>
                    <a:pt x="147" y="65"/>
                    <a:pt x="147" y="65"/>
                  </a:cubicBezTo>
                  <a:cubicBezTo>
                    <a:pt x="147" y="65"/>
                    <a:pt x="147" y="65"/>
                    <a:pt x="146" y="65"/>
                  </a:cubicBezTo>
                  <a:cubicBezTo>
                    <a:pt x="146" y="64"/>
                    <a:pt x="146" y="64"/>
                    <a:pt x="146" y="64"/>
                  </a:cubicBezTo>
                  <a:cubicBezTo>
                    <a:pt x="146" y="64"/>
                    <a:pt x="146" y="64"/>
                    <a:pt x="146" y="64"/>
                  </a:cubicBezTo>
                  <a:cubicBezTo>
                    <a:pt x="146" y="64"/>
                    <a:pt x="146" y="64"/>
                    <a:pt x="146" y="65"/>
                  </a:cubicBezTo>
                  <a:cubicBezTo>
                    <a:pt x="146" y="64"/>
                    <a:pt x="146" y="64"/>
                    <a:pt x="146" y="64"/>
                  </a:cubicBezTo>
                  <a:cubicBezTo>
                    <a:pt x="146" y="64"/>
                    <a:pt x="145" y="63"/>
                    <a:pt x="146" y="63"/>
                  </a:cubicBezTo>
                  <a:cubicBezTo>
                    <a:pt x="146" y="63"/>
                    <a:pt x="145" y="63"/>
                    <a:pt x="145" y="62"/>
                  </a:cubicBezTo>
                  <a:cubicBezTo>
                    <a:pt x="145" y="62"/>
                    <a:pt x="145" y="63"/>
                    <a:pt x="146" y="62"/>
                  </a:cubicBezTo>
                  <a:cubicBezTo>
                    <a:pt x="146" y="62"/>
                    <a:pt x="146" y="63"/>
                    <a:pt x="146" y="62"/>
                  </a:cubicBezTo>
                  <a:cubicBezTo>
                    <a:pt x="147" y="61"/>
                    <a:pt x="145" y="61"/>
                    <a:pt x="145" y="61"/>
                  </a:cubicBezTo>
                  <a:cubicBezTo>
                    <a:pt x="145" y="61"/>
                    <a:pt x="145" y="61"/>
                    <a:pt x="144" y="60"/>
                  </a:cubicBezTo>
                  <a:cubicBezTo>
                    <a:pt x="144" y="60"/>
                    <a:pt x="142" y="60"/>
                    <a:pt x="141" y="61"/>
                  </a:cubicBezTo>
                  <a:cubicBezTo>
                    <a:pt x="141" y="61"/>
                    <a:pt x="142" y="59"/>
                    <a:pt x="143" y="60"/>
                  </a:cubicBezTo>
                  <a:cubicBezTo>
                    <a:pt x="143" y="60"/>
                    <a:pt x="144" y="59"/>
                    <a:pt x="145" y="59"/>
                  </a:cubicBezTo>
                  <a:cubicBezTo>
                    <a:pt x="145" y="59"/>
                    <a:pt x="148" y="60"/>
                    <a:pt x="149" y="61"/>
                  </a:cubicBezTo>
                  <a:cubicBezTo>
                    <a:pt x="150" y="62"/>
                    <a:pt x="151" y="62"/>
                    <a:pt x="151" y="62"/>
                  </a:cubicBezTo>
                  <a:cubicBezTo>
                    <a:pt x="151" y="62"/>
                    <a:pt x="153" y="61"/>
                    <a:pt x="154" y="62"/>
                  </a:cubicBezTo>
                  <a:cubicBezTo>
                    <a:pt x="154" y="62"/>
                    <a:pt x="155" y="61"/>
                    <a:pt x="155" y="61"/>
                  </a:cubicBezTo>
                  <a:cubicBezTo>
                    <a:pt x="155" y="61"/>
                    <a:pt x="155" y="60"/>
                    <a:pt x="155" y="60"/>
                  </a:cubicBezTo>
                  <a:cubicBezTo>
                    <a:pt x="155" y="59"/>
                    <a:pt x="155" y="59"/>
                    <a:pt x="154" y="59"/>
                  </a:cubicBezTo>
                  <a:cubicBezTo>
                    <a:pt x="154" y="59"/>
                    <a:pt x="154" y="58"/>
                    <a:pt x="154" y="58"/>
                  </a:cubicBezTo>
                  <a:cubicBezTo>
                    <a:pt x="154" y="58"/>
                    <a:pt x="154" y="58"/>
                    <a:pt x="154" y="58"/>
                  </a:cubicBezTo>
                  <a:cubicBezTo>
                    <a:pt x="153" y="57"/>
                    <a:pt x="153" y="57"/>
                    <a:pt x="153" y="57"/>
                  </a:cubicBezTo>
                  <a:cubicBezTo>
                    <a:pt x="153" y="57"/>
                    <a:pt x="153" y="57"/>
                    <a:pt x="153" y="56"/>
                  </a:cubicBezTo>
                  <a:cubicBezTo>
                    <a:pt x="152" y="56"/>
                    <a:pt x="152" y="56"/>
                    <a:pt x="152" y="56"/>
                  </a:cubicBezTo>
                  <a:cubicBezTo>
                    <a:pt x="151" y="55"/>
                    <a:pt x="151" y="55"/>
                    <a:pt x="151" y="55"/>
                  </a:cubicBezTo>
                  <a:cubicBezTo>
                    <a:pt x="151" y="55"/>
                    <a:pt x="151" y="55"/>
                    <a:pt x="151" y="55"/>
                  </a:cubicBezTo>
                  <a:cubicBezTo>
                    <a:pt x="151" y="55"/>
                    <a:pt x="151" y="54"/>
                    <a:pt x="151" y="53"/>
                  </a:cubicBezTo>
                  <a:cubicBezTo>
                    <a:pt x="151" y="52"/>
                    <a:pt x="150" y="52"/>
                    <a:pt x="150" y="52"/>
                  </a:cubicBezTo>
                  <a:cubicBezTo>
                    <a:pt x="150" y="52"/>
                    <a:pt x="150" y="50"/>
                    <a:pt x="149" y="50"/>
                  </a:cubicBezTo>
                  <a:cubicBezTo>
                    <a:pt x="149" y="49"/>
                    <a:pt x="148" y="47"/>
                    <a:pt x="148" y="47"/>
                  </a:cubicBezTo>
                  <a:cubicBezTo>
                    <a:pt x="148" y="47"/>
                    <a:pt x="148" y="48"/>
                    <a:pt x="147" y="48"/>
                  </a:cubicBezTo>
                  <a:cubicBezTo>
                    <a:pt x="147" y="48"/>
                    <a:pt x="147" y="48"/>
                    <a:pt x="147" y="49"/>
                  </a:cubicBezTo>
                  <a:cubicBezTo>
                    <a:pt x="147" y="49"/>
                    <a:pt x="146" y="49"/>
                    <a:pt x="146" y="49"/>
                  </a:cubicBezTo>
                  <a:cubicBezTo>
                    <a:pt x="145" y="49"/>
                    <a:pt x="145" y="48"/>
                    <a:pt x="144" y="48"/>
                  </a:cubicBezTo>
                  <a:cubicBezTo>
                    <a:pt x="144" y="48"/>
                    <a:pt x="143" y="47"/>
                    <a:pt x="144" y="46"/>
                  </a:cubicBezTo>
                  <a:cubicBezTo>
                    <a:pt x="144" y="46"/>
                    <a:pt x="144" y="46"/>
                    <a:pt x="144" y="45"/>
                  </a:cubicBezTo>
                  <a:cubicBezTo>
                    <a:pt x="144" y="45"/>
                    <a:pt x="143" y="45"/>
                    <a:pt x="143" y="45"/>
                  </a:cubicBezTo>
                  <a:cubicBezTo>
                    <a:pt x="143" y="45"/>
                    <a:pt x="143" y="45"/>
                    <a:pt x="142" y="44"/>
                  </a:cubicBezTo>
                  <a:cubicBezTo>
                    <a:pt x="142" y="44"/>
                    <a:pt x="142" y="44"/>
                    <a:pt x="142" y="43"/>
                  </a:cubicBezTo>
                  <a:cubicBezTo>
                    <a:pt x="141" y="43"/>
                    <a:pt x="141" y="42"/>
                    <a:pt x="141" y="42"/>
                  </a:cubicBezTo>
                  <a:cubicBezTo>
                    <a:pt x="141" y="42"/>
                    <a:pt x="140" y="41"/>
                    <a:pt x="140" y="41"/>
                  </a:cubicBezTo>
                  <a:cubicBezTo>
                    <a:pt x="139" y="41"/>
                    <a:pt x="139" y="41"/>
                    <a:pt x="138" y="41"/>
                  </a:cubicBezTo>
                  <a:cubicBezTo>
                    <a:pt x="138" y="41"/>
                    <a:pt x="138" y="40"/>
                    <a:pt x="137" y="40"/>
                  </a:cubicBezTo>
                  <a:cubicBezTo>
                    <a:pt x="136" y="40"/>
                    <a:pt x="135" y="39"/>
                    <a:pt x="136" y="41"/>
                  </a:cubicBezTo>
                  <a:cubicBezTo>
                    <a:pt x="136" y="42"/>
                    <a:pt x="135" y="42"/>
                    <a:pt x="135" y="42"/>
                  </a:cubicBezTo>
                  <a:cubicBezTo>
                    <a:pt x="135" y="42"/>
                    <a:pt x="136" y="42"/>
                    <a:pt x="136" y="43"/>
                  </a:cubicBezTo>
                  <a:cubicBezTo>
                    <a:pt x="136" y="43"/>
                    <a:pt x="136" y="43"/>
                    <a:pt x="135" y="43"/>
                  </a:cubicBezTo>
                  <a:cubicBezTo>
                    <a:pt x="135" y="44"/>
                    <a:pt x="135" y="44"/>
                    <a:pt x="135" y="44"/>
                  </a:cubicBezTo>
                  <a:cubicBezTo>
                    <a:pt x="135" y="44"/>
                    <a:pt x="135" y="44"/>
                    <a:pt x="135" y="44"/>
                  </a:cubicBezTo>
                  <a:cubicBezTo>
                    <a:pt x="135" y="44"/>
                    <a:pt x="135" y="44"/>
                    <a:pt x="134" y="44"/>
                  </a:cubicBezTo>
                  <a:cubicBezTo>
                    <a:pt x="135" y="45"/>
                    <a:pt x="135" y="45"/>
                    <a:pt x="136" y="45"/>
                  </a:cubicBezTo>
                  <a:cubicBezTo>
                    <a:pt x="136" y="45"/>
                    <a:pt x="136" y="46"/>
                    <a:pt x="136" y="47"/>
                  </a:cubicBezTo>
                  <a:cubicBezTo>
                    <a:pt x="136" y="48"/>
                    <a:pt x="134" y="49"/>
                    <a:pt x="134" y="49"/>
                  </a:cubicBezTo>
                  <a:cubicBezTo>
                    <a:pt x="134" y="48"/>
                    <a:pt x="133" y="48"/>
                    <a:pt x="132" y="48"/>
                  </a:cubicBezTo>
                  <a:cubicBezTo>
                    <a:pt x="132" y="49"/>
                    <a:pt x="132" y="49"/>
                    <a:pt x="132" y="49"/>
                  </a:cubicBezTo>
                  <a:cubicBezTo>
                    <a:pt x="133" y="49"/>
                    <a:pt x="133" y="50"/>
                    <a:pt x="133" y="50"/>
                  </a:cubicBezTo>
                  <a:cubicBezTo>
                    <a:pt x="133" y="50"/>
                    <a:pt x="133" y="51"/>
                    <a:pt x="133" y="51"/>
                  </a:cubicBezTo>
                  <a:cubicBezTo>
                    <a:pt x="133" y="51"/>
                    <a:pt x="133" y="52"/>
                    <a:pt x="132" y="52"/>
                  </a:cubicBezTo>
                  <a:cubicBezTo>
                    <a:pt x="132" y="52"/>
                    <a:pt x="132" y="52"/>
                    <a:pt x="132" y="52"/>
                  </a:cubicBezTo>
                  <a:cubicBezTo>
                    <a:pt x="132" y="52"/>
                    <a:pt x="131" y="52"/>
                    <a:pt x="131" y="52"/>
                  </a:cubicBezTo>
                  <a:cubicBezTo>
                    <a:pt x="131" y="52"/>
                    <a:pt x="131" y="52"/>
                    <a:pt x="131" y="52"/>
                  </a:cubicBezTo>
                  <a:cubicBezTo>
                    <a:pt x="131" y="51"/>
                    <a:pt x="130" y="51"/>
                    <a:pt x="130" y="51"/>
                  </a:cubicBezTo>
                  <a:cubicBezTo>
                    <a:pt x="131" y="51"/>
                    <a:pt x="131" y="51"/>
                    <a:pt x="131" y="51"/>
                  </a:cubicBezTo>
                  <a:cubicBezTo>
                    <a:pt x="131" y="51"/>
                    <a:pt x="131" y="50"/>
                    <a:pt x="131" y="50"/>
                  </a:cubicBezTo>
                  <a:cubicBezTo>
                    <a:pt x="131" y="50"/>
                    <a:pt x="130" y="50"/>
                    <a:pt x="130" y="49"/>
                  </a:cubicBezTo>
                  <a:cubicBezTo>
                    <a:pt x="130" y="49"/>
                    <a:pt x="130" y="49"/>
                    <a:pt x="130" y="49"/>
                  </a:cubicBezTo>
                  <a:cubicBezTo>
                    <a:pt x="130" y="49"/>
                    <a:pt x="130" y="48"/>
                    <a:pt x="130" y="48"/>
                  </a:cubicBezTo>
                  <a:cubicBezTo>
                    <a:pt x="131" y="47"/>
                    <a:pt x="129" y="46"/>
                    <a:pt x="129" y="46"/>
                  </a:cubicBezTo>
                  <a:cubicBezTo>
                    <a:pt x="129" y="46"/>
                    <a:pt x="127" y="46"/>
                    <a:pt x="127" y="45"/>
                  </a:cubicBezTo>
                  <a:cubicBezTo>
                    <a:pt x="126" y="45"/>
                    <a:pt x="125" y="45"/>
                    <a:pt x="124" y="43"/>
                  </a:cubicBezTo>
                  <a:cubicBezTo>
                    <a:pt x="124" y="42"/>
                    <a:pt x="123" y="42"/>
                    <a:pt x="123" y="42"/>
                  </a:cubicBezTo>
                  <a:cubicBezTo>
                    <a:pt x="123" y="42"/>
                    <a:pt x="122" y="42"/>
                    <a:pt x="121" y="41"/>
                  </a:cubicBezTo>
                  <a:cubicBezTo>
                    <a:pt x="120" y="41"/>
                    <a:pt x="120" y="39"/>
                    <a:pt x="120" y="39"/>
                  </a:cubicBezTo>
                  <a:cubicBezTo>
                    <a:pt x="119" y="39"/>
                    <a:pt x="119" y="39"/>
                    <a:pt x="118" y="39"/>
                  </a:cubicBezTo>
                  <a:cubicBezTo>
                    <a:pt x="118" y="39"/>
                    <a:pt x="118" y="37"/>
                    <a:pt x="120" y="36"/>
                  </a:cubicBezTo>
                  <a:cubicBezTo>
                    <a:pt x="121" y="36"/>
                    <a:pt x="123" y="35"/>
                    <a:pt x="124" y="35"/>
                  </a:cubicBezTo>
                  <a:cubicBezTo>
                    <a:pt x="124" y="35"/>
                    <a:pt x="124" y="35"/>
                    <a:pt x="124" y="34"/>
                  </a:cubicBezTo>
                  <a:cubicBezTo>
                    <a:pt x="124" y="34"/>
                    <a:pt x="125" y="35"/>
                    <a:pt x="125" y="34"/>
                  </a:cubicBezTo>
                  <a:cubicBezTo>
                    <a:pt x="125" y="34"/>
                    <a:pt x="126" y="35"/>
                    <a:pt x="127" y="34"/>
                  </a:cubicBezTo>
                  <a:cubicBezTo>
                    <a:pt x="127" y="34"/>
                    <a:pt x="128" y="34"/>
                    <a:pt x="128" y="33"/>
                  </a:cubicBezTo>
                  <a:cubicBezTo>
                    <a:pt x="128" y="33"/>
                    <a:pt x="129" y="33"/>
                    <a:pt x="129" y="33"/>
                  </a:cubicBezTo>
                  <a:cubicBezTo>
                    <a:pt x="130" y="32"/>
                    <a:pt x="129" y="32"/>
                    <a:pt x="129" y="32"/>
                  </a:cubicBezTo>
                  <a:cubicBezTo>
                    <a:pt x="129" y="32"/>
                    <a:pt x="130" y="32"/>
                    <a:pt x="130" y="33"/>
                  </a:cubicBezTo>
                  <a:cubicBezTo>
                    <a:pt x="130" y="33"/>
                    <a:pt x="130" y="33"/>
                    <a:pt x="130" y="33"/>
                  </a:cubicBezTo>
                  <a:cubicBezTo>
                    <a:pt x="130" y="34"/>
                    <a:pt x="130" y="33"/>
                    <a:pt x="129" y="33"/>
                  </a:cubicBezTo>
                  <a:cubicBezTo>
                    <a:pt x="129" y="34"/>
                    <a:pt x="128" y="35"/>
                    <a:pt x="128" y="35"/>
                  </a:cubicBezTo>
                  <a:cubicBezTo>
                    <a:pt x="128" y="35"/>
                    <a:pt x="128" y="35"/>
                    <a:pt x="127" y="35"/>
                  </a:cubicBezTo>
                  <a:cubicBezTo>
                    <a:pt x="127" y="35"/>
                    <a:pt x="128" y="36"/>
                    <a:pt x="129" y="36"/>
                  </a:cubicBezTo>
                  <a:cubicBezTo>
                    <a:pt x="129" y="36"/>
                    <a:pt x="129" y="36"/>
                    <a:pt x="129" y="37"/>
                  </a:cubicBezTo>
                  <a:cubicBezTo>
                    <a:pt x="129" y="37"/>
                    <a:pt x="130" y="36"/>
                    <a:pt x="130" y="36"/>
                  </a:cubicBezTo>
                  <a:cubicBezTo>
                    <a:pt x="130" y="36"/>
                    <a:pt x="131" y="37"/>
                    <a:pt x="131" y="36"/>
                  </a:cubicBezTo>
                  <a:cubicBezTo>
                    <a:pt x="131" y="36"/>
                    <a:pt x="131" y="36"/>
                    <a:pt x="132" y="37"/>
                  </a:cubicBezTo>
                  <a:cubicBezTo>
                    <a:pt x="132" y="37"/>
                    <a:pt x="133" y="37"/>
                    <a:pt x="133" y="37"/>
                  </a:cubicBezTo>
                  <a:cubicBezTo>
                    <a:pt x="133" y="37"/>
                    <a:pt x="133" y="38"/>
                    <a:pt x="134" y="38"/>
                  </a:cubicBezTo>
                  <a:cubicBezTo>
                    <a:pt x="134" y="38"/>
                    <a:pt x="135" y="38"/>
                    <a:pt x="135" y="38"/>
                  </a:cubicBezTo>
                  <a:cubicBezTo>
                    <a:pt x="135" y="38"/>
                    <a:pt x="134" y="37"/>
                    <a:pt x="133" y="37"/>
                  </a:cubicBezTo>
                  <a:cubicBezTo>
                    <a:pt x="133" y="37"/>
                    <a:pt x="133" y="36"/>
                    <a:pt x="132" y="35"/>
                  </a:cubicBezTo>
                  <a:cubicBezTo>
                    <a:pt x="132" y="35"/>
                    <a:pt x="132" y="35"/>
                    <a:pt x="132" y="35"/>
                  </a:cubicBezTo>
                  <a:cubicBezTo>
                    <a:pt x="132" y="35"/>
                    <a:pt x="131" y="35"/>
                    <a:pt x="131" y="34"/>
                  </a:cubicBezTo>
                  <a:cubicBezTo>
                    <a:pt x="131" y="34"/>
                    <a:pt x="131" y="35"/>
                    <a:pt x="132" y="35"/>
                  </a:cubicBezTo>
                  <a:cubicBezTo>
                    <a:pt x="132" y="35"/>
                    <a:pt x="132" y="33"/>
                    <a:pt x="131" y="33"/>
                  </a:cubicBezTo>
                  <a:cubicBezTo>
                    <a:pt x="131" y="33"/>
                    <a:pt x="132" y="33"/>
                    <a:pt x="132" y="34"/>
                  </a:cubicBezTo>
                  <a:cubicBezTo>
                    <a:pt x="132" y="34"/>
                    <a:pt x="132" y="34"/>
                    <a:pt x="132" y="33"/>
                  </a:cubicBezTo>
                  <a:cubicBezTo>
                    <a:pt x="132" y="33"/>
                    <a:pt x="133" y="34"/>
                    <a:pt x="134" y="34"/>
                  </a:cubicBezTo>
                  <a:cubicBezTo>
                    <a:pt x="134" y="34"/>
                    <a:pt x="135" y="33"/>
                    <a:pt x="134" y="33"/>
                  </a:cubicBezTo>
                  <a:cubicBezTo>
                    <a:pt x="133" y="32"/>
                    <a:pt x="133" y="31"/>
                    <a:pt x="133" y="31"/>
                  </a:cubicBezTo>
                  <a:cubicBezTo>
                    <a:pt x="133" y="31"/>
                    <a:pt x="134" y="32"/>
                    <a:pt x="135" y="32"/>
                  </a:cubicBezTo>
                  <a:cubicBezTo>
                    <a:pt x="135" y="32"/>
                    <a:pt x="135" y="31"/>
                    <a:pt x="134" y="31"/>
                  </a:cubicBezTo>
                  <a:cubicBezTo>
                    <a:pt x="134" y="31"/>
                    <a:pt x="134" y="30"/>
                    <a:pt x="134" y="30"/>
                  </a:cubicBezTo>
                  <a:cubicBezTo>
                    <a:pt x="134" y="30"/>
                    <a:pt x="134" y="30"/>
                    <a:pt x="135" y="30"/>
                  </a:cubicBezTo>
                  <a:cubicBezTo>
                    <a:pt x="135" y="30"/>
                    <a:pt x="135" y="31"/>
                    <a:pt x="135" y="31"/>
                  </a:cubicBezTo>
                  <a:cubicBezTo>
                    <a:pt x="136" y="31"/>
                    <a:pt x="136" y="31"/>
                    <a:pt x="136" y="31"/>
                  </a:cubicBezTo>
                  <a:cubicBezTo>
                    <a:pt x="136" y="31"/>
                    <a:pt x="136" y="31"/>
                    <a:pt x="137" y="31"/>
                  </a:cubicBezTo>
                  <a:cubicBezTo>
                    <a:pt x="137" y="31"/>
                    <a:pt x="137" y="31"/>
                    <a:pt x="137" y="31"/>
                  </a:cubicBezTo>
                  <a:cubicBezTo>
                    <a:pt x="138" y="31"/>
                    <a:pt x="138" y="31"/>
                    <a:pt x="138" y="31"/>
                  </a:cubicBezTo>
                  <a:cubicBezTo>
                    <a:pt x="138" y="32"/>
                    <a:pt x="138" y="32"/>
                    <a:pt x="139" y="32"/>
                  </a:cubicBezTo>
                  <a:cubicBezTo>
                    <a:pt x="139" y="33"/>
                    <a:pt x="139" y="33"/>
                    <a:pt x="140" y="33"/>
                  </a:cubicBezTo>
                  <a:cubicBezTo>
                    <a:pt x="140" y="33"/>
                    <a:pt x="140" y="34"/>
                    <a:pt x="140" y="34"/>
                  </a:cubicBezTo>
                  <a:cubicBezTo>
                    <a:pt x="140" y="34"/>
                    <a:pt x="140" y="34"/>
                    <a:pt x="141" y="34"/>
                  </a:cubicBezTo>
                  <a:cubicBezTo>
                    <a:pt x="141" y="35"/>
                    <a:pt x="141" y="35"/>
                    <a:pt x="141" y="36"/>
                  </a:cubicBezTo>
                  <a:cubicBezTo>
                    <a:pt x="141" y="35"/>
                    <a:pt x="141" y="35"/>
                    <a:pt x="142" y="35"/>
                  </a:cubicBezTo>
                  <a:cubicBezTo>
                    <a:pt x="142" y="36"/>
                    <a:pt x="142" y="36"/>
                    <a:pt x="142" y="36"/>
                  </a:cubicBezTo>
                  <a:cubicBezTo>
                    <a:pt x="142" y="36"/>
                    <a:pt x="142" y="36"/>
                    <a:pt x="142" y="37"/>
                  </a:cubicBezTo>
                  <a:cubicBezTo>
                    <a:pt x="142" y="37"/>
                    <a:pt x="141" y="37"/>
                    <a:pt x="141" y="37"/>
                  </a:cubicBezTo>
                  <a:cubicBezTo>
                    <a:pt x="141" y="37"/>
                    <a:pt x="140" y="37"/>
                    <a:pt x="140" y="37"/>
                  </a:cubicBezTo>
                  <a:cubicBezTo>
                    <a:pt x="140" y="38"/>
                    <a:pt x="140" y="38"/>
                    <a:pt x="140" y="38"/>
                  </a:cubicBezTo>
                  <a:cubicBezTo>
                    <a:pt x="140" y="38"/>
                    <a:pt x="139" y="38"/>
                    <a:pt x="139" y="37"/>
                  </a:cubicBezTo>
                  <a:cubicBezTo>
                    <a:pt x="138" y="37"/>
                    <a:pt x="138" y="37"/>
                    <a:pt x="137" y="37"/>
                  </a:cubicBezTo>
                  <a:cubicBezTo>
                    <a:pt x="137" y="37"/>
                    <a:pt x="137" y="37"/>
                    <a:pt x="137" y="37"/>
                  </a:cubicBezTo>
                  <a:cubicBezTo>
                    <a:pt x="136" y="37"/>
                    <a:pt x="136" y="37"/>
                    <a:pt x="136" y="38"/>
                  </a:cubicBezTo>
                  <a:cubicBezTo>
                    <a:pt x="137" y="38"/>
                    <a:pt x="137" y="38"/>
                    <a:pt x="137" y="38"/>
                  </a:cubicBezTo>
                  <a:cubicBezTo>
                    <a:pt x="138" y="38"/>
                    <a:pt x="138" y="39"/>
                    <a:pt x="138" y="39"/>
                  </a:cubicBezTo>
                  <a:cubicBezTo>
                    <a:pt x="138" y="39"/>
                    <a:pt x="138" y="39"/>
                    <a:pt x="139" y="39"/>
                  </a:cubicBezTo>
                  <a:cubicBezTo>
                    <a:pt x="139" y="39"/>
                    <a:pt x="140" y="39"/>
                    <a:pt x="140" y="39"/>
                  </a:cubicBezTo>
                  <a:cubicBezTo>
                    <a:pt x="140" y="40"/>
                    <a:pt x="141" y="40"/>
                    <a:pt x="141" y="40"/>
                  </a:cubicBezTo>
                  <a:cubicBezTo>
                    <a:pt x="141" y="41"/>
                    <a:pt x="142" y="41"/>
                    <a:pt x="142" y="41"/>
                  </a:cubicBezTo>
                  <a:cubicBezTo>
                    <a:pt x="142" y="41"/>
                    <a:pt x="142" y="42"/>
                    <a:pt x="142" y="42"/>
                  </a:cubicBezTo>
                  <a:cubicBezTo>
                    <a:pt x="142" y="42"/>
                    <a:pt x="142" y="42"/>
                    <a:pt x="142" y="42"/>
                  </a:cubicBezTo>
                  <a:cubicBezTo>
                    <a:pt x="143" y="42"/>
                    <a:pt x="143" y="42"/>
                    <a:pt x="143" y="43"/>
                  </a:cubicBezTo>
                  <a:cubicBezTo>
                    <a:pt x="143" y="43"/>
                    <a:pt x="143" y="43"/>
                    <a:pt x="143" y="43"/>
                  </a:cubicBezTo>
                  <a:cubicBezTo>
                    <a:pt x="144" y="43"/>
                    <a:pt x="144" y="43"/>
                    <a:pt x="144" y="43"/>
                  </a:cubicBezTo>
                  <a:cubicBezTo>
                    <a:pt x="144" y="43"/>
                    <a:pt x="144" y="44"/>
                    <a:pt x="145" y="44"/>
                  </a:cubicBezTo>
                  <a:cubicBezTo>
                    <a:pt x="145" y="44"/>
                    <a:pt x="146" y="45"/>
                    <a:pt x="146" y="45"/>
                  </a:cubicBezTo>
                  <a:cubicBezTo>
                    <a:pt x="147" y="45"/>
                    <a:pt x="147" y="45"/>
                    <a:pt x="147" y="45"/>
                  </a:cubicBezTo>
                  <a:cubicBezTo>
                    <a:pt x="147" y="45"/>
                    <a:pt x="147" y="45"/>
                    <a:pt x="147" y="45"/>
                  </a:cubicBezTo>
                  <a:cubicBezTo>
                    <a:pt x="146" y="44"/>
                    <a:pt x="146" y="44"/>
                    <a:pt x="146" y="44"/>
                  </a:cubicBezTo>
                  <a:cubicBezTo>
                    <a:pt x="146" y="43"/>
                    <a:pt x="146" y="43"/>
                    <a:pt x="145" y="43"/>
                  </a:cubicBezTo>
                  <a:cubicBezTo>
                    <a:pt x="146" y="43"/>
                    <a:pt x="146" y="43"/>
                    <a:pt x="146" y="43"/>
                  </a:cubicBezTo>
                  <a:cubicBezTo>
                    <a:pt x="147" y="44"/>
                    <a:pt x="147" y="44"/>
                    <a:pt x="147" y="44"/>
                  </a:cubicBezTo>
                  <a:cubicBezTo>
                    <a:pt x="147" y="44"/>
                    <a:pt x="147" y="44"/>
                    <a:pt x="148" y="45"/>
                  </a:cubicBezTo>
                  <a:cubicBezTo>
                    <a:pt x="148" y="45"/>
                    <a:pt x="148" y="45"/>
                    <a:pt x="148" y="45"/>
                  </a:cubicBezTo>
                  <a:cubicBezTo>
                    <a:pt x="148" y="45"/>
                    <a:pt x="148" y="46"/>
                    <a:pt x="149" y="46"/>
                  </a:cubicBezTo>
                  <a:cubicBezTo>
                    <a:pt x="149" y="45"/>
                    <a:pt x="148" y="45"/>
                    <a:pt x="148" y="45"/>
                  </a:cubicBezTo>
                  <a:cubicBezTo>
                    <a:pt x="148" y="45"/>
                    <a:pt x="148" y="45"/>
                    <a:pt x="148" y="44"/>
                  </a:cubicBezTo>
                  <a:cubicBezTo>
                    <a:pt x="149" y="44"/>
                    <a:pt x="149" y="44"/>
                    <a:pt x="149" y="44"/>
                  </a:cubicBezTo>
                  <a:cubicBezTo>
                    <a:pt x="149" y="44"/>
                    <a:pt x="149" y="44"/>
                    <a:pt x="149" y="44"/>
                  </a:cubicBezTo>
                  <a:cubicBezTo>
                    <a:pt x="149" y="44"/>
                    <a:pt x="149" y="44"/>
                    <a:pt x="149" y="44"/>
                  </a:cubicBezTo>
                  <a:cubicBezTo>
                    <a:pt x="149" y="43"/>
                    <a:pt x="149" y="43"/>
                    <a:pt x="149" y="43"/>
                  </a:cubicBezTo>
                  <a:cubicBezTo>
                    <a:pt x="148" y="43"/>
                    <a:pt x="148" y="43"/>
                    <a:pt x="148" y="43"/>
                  </a:cubicBezTo>
                  <a:cubicBezTo>
                    <a:pt x="148" y="43"/>
                    <a:pt x="148" y="43"/>
                    <a:pt x="148" y="42"/>
                  </a:cubicBezTo>
                  <a:cubicBezTo>
                    <a:pt x="148" y="42"/>
                    <a:pt x="148" y="42"/>
                    <a:pt x="147" y="42"/>
                  </a:cubicBezTo>
                  <a:cubicBezTo>
                    <a:pt x="147" y="42"/>
                    <a:pt x="147" y="41"/>
                    <a:pt x="147" y="41"/>
                  </a:cubicBezTo>
                  <a:cubicBezTo>
                    <a:pt x="147" y="41"/>
                    <a:pt x="147" y="41"/>
                    <a:pt x="147" y="40"/>
                  </a:cubicBezTo>
                  <a:cubicBezTo>
                    <a:pt x="147" y="40"/>
                    <a:pt x="147" y="40"/>
                    <a:pt x="147" y="40"/>
                  </a:cubicBezTo>
                  <a:cubicBezTo>
                    <a:pt x="147" y="40"/>
                    <a:pt x="147" y="40"/>
                    <a:pt x="147" y="40"/>
                  </a:cubicBezTo>
                  <a:cubicBezTo>
                    <a:pt x="148" y="40"/>
                    <a:pt x="148" y="41"/>
                    <a:pt x="148" y="41"/>
                  </a:cubicBezTo>
                  <a:cubicBezTo>
                    <a:pt x="148" y="41"/>
                    <a:pt x="148" y="41"/>
                    <a:pt x="148" y="41"/>
                  </a:cubicBezTo>
                  <a:cubicBezTo>
                    <a:pt x="148" y="42"/>
                    <a:pt x="148" y="42"/>
                    <a:pt x="148" y="42"/>
                  </a:cubicBezTo>
                  <a:cubicBezTo>
                    <a:pt x="149" y="42"/>
                    <a:pt x="149" y="42"/>
                    <a:pt x="149" y="42"/>
                  </a:cubicBezTo>
                  <a:cubicBezTo>
                    <a:pt x="149" y="43"/>
                    <a:pt x="149" y="43"/>
                    <a:pt x="149" y="43"/>
                  </a:cubicBezTo>
                  <a:cubicBezTo>
                    <a:pt x="149" y="43"/>
                    <a:pt x="150" y="43"/>
                    <a:pt x="150" y="43"/>
                  </a:cubicBezTo>
                  <a:cubicBezTo>
                    <a:pt x="150" y="43"/>
                    <a:pt x="150" y="43"/>
                    <a:pt x="150" y="42"/>
                  </a:cubicBezTo>
                  <a:cubicBezTo>
                    <a:pt x="150" y="43"/>
                    <a:pt x="150" y="43"/>
                    <a:pt x="151" y="43"/>
                  </a:cubicBezTo>
                  <a:cubicBezTo>
                    <a:pt x="151" y="43"/>
                    <a:pt x="151" y="43"/>
                    <a:pt x="151" y="42"/>
                  </a:cubicBezTo>
                  <a:cubicBezTo>
                    <a:pt x="151" y="42"/>
                    <a:pt x="152" y="42"/>
                    <a:pt x="152" y="42"/>
                  </a:cubicBezTo>
                  <a:cubicBezTo>
                    <a:pt x="152" y="42"/>
                    <a:pt x="151" y="41"/>
                    <a:pt x="150" y="41"/>
                  </a:cubicBezTo>
                  <a:cubicBezTo>
                    <a:pt x="150" y="41"/>
                    <a:pt x="150" y="40"/>
                    <a:pt x="150" y="40"/>
                  </a:cubicBezTo>
                  <a:cubicBezTo>
                    <a:pt x="150" y="40"/>
                    <a:pt x="150" y="40"/>
                    <a:pt x="149" y="39"/>
                  </a:cubicBezTo>
                  <a:cubicBezTo>
                    <a:pt x="149" y="39"/>
                    <a:pt x="149" y="39"/>
                    <a:pt x="148" y="38"/>
                  </a:cubicBezTo>
                  <a:cubicBezTo>
                    <a:pt x="147" y="38"/>
                    <a:pt x="147" y="37"/>
                    <a:pt x="147" y="37"/>
                  </a:cubicBezTo>
                  <a:cubicBezTo>
                    <a:pt x="147" y="37"/>
                    <a:pt x="147" y="37"/>
                    <a:pt x="148" y="37"/>
                  </a:cubicBezTo>
                  <a:cubicBezTo>
                    <a:pt x="147" y="37"/>
                    <a:pt x="147" y="37"/>
                    <a:pt x="147" y="36"/>
                  </a:cubicBezTo>
                  <a:cubicBezTo>
                    <a:pt x="147" y="36"/>
                    <a:pt x="147" y="36"/>
                    <a:pt x="147" y="36"/>
                  </a:cubicBezTo>
                  <a:cubicBezTo>
                    <a:pt x="147" y="35"/>
                    <a:pt x="147" y="35"/>
                    <a:pt x="146" y="35"/>
                  </a:cubicBezTo>
                  <a:cubicBezTo>
                    <a:pt x="146" y="35"/>
                    <a:pt x="146" y="35"/>
                    <a:pt x="146" y="34"/>
                  </a:cubicBezTo>
                  <a:cubicBezTo>
                    <a:pt x="146" y="34"/>
                    <a:pt x="146" y="34"/>
                    <a:pt x="146" y="34"/>
                  </a:cubicBezTo>
                  <a:cubicBezTo>
                    <a:pt x="145" y="34"/>
                    <a:pt x="145" y="34"/>
                    <a:pt x="145" y="33"/>
                  </a:cubicBezTo>
                  <a:cubicBezTo>
                    <a:pt x="145" y="33"/>
                    <a:pt x="145" y="33"/>
                    <a:pt x="144" y="33"/>
                  </a:cubicBezTo>
                  <a:cubicBezTo>
                    <a:pt x="144" y="33"/>
                    <a:pt x="144" y="33"/>
                    <a:pt x="144" y="32"/>
                  </a:cubicBezTo>
                  <a:cubicBezTo>
                    <a:pt x="144" y="32"/>
                    <a:pt x="142" y="31"/>
                    <a:pt x="142" y="31"/>
                  </a:cubicBezTo>
                  <a:cubicBezTo>
                    <a:pt x="142" y="31"/>
                    <a:pt x="142" y="31"/>
                    <a:pt x="142" y="31"/>
                  </a:cubicBezTo>
                  <a:cubicBezTo>
                    <a:pt x="141" y="30"/>
                    <a:pt x="141" y="30"/>
                    <a:pt x="141" y="30"/>
                  </a:cubicBezTo>
                  <a:cubicBezTo>
                    <a:pt x="141" y="30"/>
                    <a:pt x="141" y="30"/>
                    <a:pt x="141" y="29"/>
                  </a:cubicBezTo>
                  <a:cubicBezTo>
                    <a:pt x="140" y="29"/>
                    <a:pt x="140" y="29"/>
                    <a:pt x="140" y="29"/>
                  </a:cubicBezTo>
                  <a:cubicBezTo>
                    <a:pt x="140" y="29"/>
                    <a:pt x="140" y="29"/>
                    <a:pt x="140" y="29"/>
                  </a:cubicBezTo>
                  <a:cubicBezTo>
                    <a:pt x="140" y="29"/>
                    <a:pt x="140" y="29"/>
                    <a:pt x="140" y="29"/>
                  </a:cubicBezTo>
                  <a:cubicBezTo>
                    <a:pt x="140" y="28"/>
                    <a:pt x="139" y="28"/>
                    <a:pt x="139" y="28"/>
                  </a:cubicBezTo>
                  <a:cubicBezTo>
                    <a:pt x="139" y="27"/>
                    <a:pt x="139" y="27"/>
                    <a:pt x="138" y="27"/>
                  </a:cubicBezTo>
                  <a:cubicBezTo>
                    <a:pt x="138" y="27"/>
                    <a:pt x="138" y="27"/>
                    <a:pt x="137" y="27"/>
                  </a:cubicBezTo>
                  <a:cubicBezTo>
                    <a:pt x="137" y="26"/>
                    <a:pt x="136" y="26"/>
                    <a:pt x="136" y="26"/>
                  </a:cubicBezTo>
                  <a:cubicBezTo>
                    <a:pt x="136" y="26"/>
                    <a:pt x="136" y="26"/>
                    <a:pt x="136" y="26"/>
                  </a:cubicBezTo>
                  <a:cubicBezTo>
                    <a:pt x="136" y="27"/>
                    <a:pt x="136" y="27"/>
                    <a:pt x="137" y="27"/>
                  </a:cubicBezTo>
                  <a:cubicBezTo>
                    <a:pt x="137" y="27"/>
                    <a:pt x="137" y="28"/>
                    <a:pt x="137" y="28"/>
                  </a:cubicBezTo>
                  <a:cubicBezTo>
                    <a:pt x="138" y="28"/>
                    <a:pt x="138" y="28"/>
                    <a:pt x="138" y="28"/>
                  </a:cubicBezTo>
                  <a:cubicBezTo>
                    <a:pt x="138" y="28"/>
                    <a:pt x="138" y="28"/>
                    <a:pt x="137" y="28"/>
                  </a:cubicBezTo>
                  <a:cubicBezTo>
                    <a:pt x="137" y="28"/>
                    <a:pt x="137" y="28"/>
                    <a:pt x="136" y="28"/>
                  </a:cubicBezTo>
                  <a:cubicBezTo>
                    <a:pt x="136" y="28"/>
                    <a:pt x="136" y="28"/>
                    <a:pt x="135" y="28"/>
                  </a:cubicBezTo>
                  <a:cubicBezTo>
                    <a:pt x="135" y="28"/>
                    <a:pt x="136" y="28"/>
                    <a:pt x="136" y="27"/>
                  </a:cubicBezTo>
                  <a:cubicBezTo>
                    <a:pt x="136" y="27"/>
                    <a:pt x="136" y="26"/>
                    <a:pt x="136" y="26"/>
                  </a:cubicBezTo>
                  <a:cubicBezTo>
                    <a:pt x="135" y="26"/>
                    <a:pt x="135" y="25"/>
                    <a:pt x="134" y="25"/>
                  </a:cubicBezTo>
                  <a:cubicBezTo>
                    <a:pt x="134" y="25"/>
                    <a:pt x="134" y="25"/>
                    <a:pt x="133" y="25"/>
                  </a:cubicBezTo>
                  <a:cubicBezTo>
                    <a:pt x="133" y="25"/>
                    <a:pt x="133" y="25"/>
                    <a:pt x="132" y="25"/>
                  </a:cubicBezTo>
                  <a:cubicBezTo>
                    <a:pt x="132" y="25"/>
                    <a:pt x="132" y="25"/>
                    <a:pt x="132" y="25"/>
                  </a:cubicBezTo>
                  <a:cubicBezTo>
                    <a:pt x="131" y="25"/>
                    <a:pt x="131" y="26"/>
                    <a:pt x="131" y="26"/>
                  </a:cubicBezTo>
                  <a:cubicBezTo>
                    <a:pt x="132" y="26"/>
                    <a:pt x="132" y="26"/>
                    <a:pt x="132" y="26"/>
                  </a:cubicBezTo>
                  <a:cubicBezTo>
                    <a:pt x="132" y="26"/>
                    <a:pt x="131" y="26"/>
                    <a:pt x="131" y="26"/>
                  </a:cubicBezTo>
                  <a:cubicBezTo>
                    <a:pt x="131" y="26"/>
                    <a:pt x="131" y="27"/>
                    <a:pt x="132" y="27"/>
                  </a:cubicBezTo>
                  <a:cubicBezTo>
                    <a:pt x="132" y="27"/>
                    <a:pt x="130" y="27"/>
                    <a:pt x="131" y="26"/>
                  </a:cubicBezTo>
                  <a:cubicBezTo>
                    <a:pt x="131" y="25"/>
                    <a:pt x="131" y="25"/>
                    <a:pt x="131" y="25"/>
                  </a:cubicBezTo>
                  <a:cubicBezTo>
                    <a:pt x="131" y="25"/>
                    <a:pt x="132" y="24"/>
                    <a:pt x="132" y="24"/>
                  </a:cubicBezTo>
                  <a:cubicBezTo>
                    <a:pt x="132" y="24"/>
                    <a:pt x="131" y="24"/>
                    <a:pt x="130" y="24"/>
                  </a:cubicBezTo>
                  <a:cubicBezTo>
                    <a:pt x="130" y="24"/>
                    <a:pt x="129" y="24"/>
                    <a:pt x="128" y="24"/>
                  </a:cubicBezTo>
                  <a:cubicBezTo>
                    <a:pt x="127" y="25"/>
                    <a:pt x="127" y="26"/>
                    <a:pt x="127" y="26"/>
                  </a:cubicBezTo>
                  <a:cubicBezTo>
                    <a:pt x="128" y="26"/>
                    <a:pt x="128" y="26"/>
                    <a:pt x="129" y="26"/>
                  </a:cubicBezTo>
                  <a:cubicBezTo>
                    <a:pt x="128" y="26"/>
                    <a:pt x="128" y="26"/>
                    <a:pt x="127" y="26"/>
                  </a:cubicBezTo>
                  <a:cubicBezTo>
                    <a:pt x="127" y="26"/>
                    <a:pt x="128" y="27"/>
                    <a:pt x="129" y="27"/>
                  </a:cubicBezTo>
                  <a:cubicBezTo>
                    <a:pt x="129" y="27"/>
                    <a:pt x="129" y="28"/>
                    <a:pt x="130" y="28"/>
                  </a:cubicBezTo>
                  <a:cubicBezTo>
                    <a:pt x="130" y="28"/>
                    <a:pt x="130" y="28"/>
                    <a:pt x="131" y="29"/>
                  </a:cubicBezTo>
                  <a:cubicBezTo>
                    <a:pt x="131" y="29"/>
                    <a:pt x="130" y="31"/>
                    <a:pt x="130" y="31"/>
                  </a:cubicBezTo>
                  <a:cubicBezTo>
                    <a:pt x="130" y="31"/>
                    <a:pt x="130" y="30"/>
                    <a:pt x="129" y="30"/>
                  </a:cubicBezTo>
                  <a:cubicBezTo>
                    <a:pt x="129" y="30"/>
                    <a:pt x="129" y="31"/>
                    <a:pt x="129" y="31"/>
                  </a:cubicBezTo>
                  <a:cubicBezTo>
                    <a:pt x="129" y="31"/>
                    <a:pt x="128" y="31"/>
                    <a:pt x="128" y="30"/>
                  </a:cubicBezTo>
                  <a:cubicBezTo>
                    <a:pt x="128" y="29"/>
                    <a:pt x="129" y="30"/>
                    <a:pt x="128" y="29"/>
                  </a:cubicBezTo>
                  <a:cubicBezTo>
                    <a:pt x="128" y="29"/>
                    <a:pt x="128" y="29"/>
                    <a:pt x="127" y="28"/>
                  </a:cubicBezTo>
                  <a:cubicBezTo>
                    <a:pt x="127" y="28"/>
                    <a:pt x="126" y="28"/>
                    <a:pt x="126" y="29"/>
                  </a:cubicBezTo>
                  <a:cubicBezTo>
                    <a:pt x="126" y="29"/>
                    <a:pt x="125" y="29"/>
                    <a:pt x="126" y="28"/>
                  </a:cubicBezTo>
                  <a:cubicBezTo>
                    <a:pt x="127" y="27"/>
                    <a:pt x="126" y="27"/>
                    <a:pt x="126" y="27"/>
                  </a:cubicBezTo>
                  <a:cubicBezTo>
                    <a:pt x="125" y="27"/>
                    <a:pt x="125" y="27"/>
                    <a:pt x="125" y="27"/>
                  </a:cubicBezTo>
                  <a:cubicBezTo>
                    <a:pt x="125" y="27"/>
                    <a:pt x="125" y="27"/>
                    <a:pt x="124" y="27"/>
                  </a:cubicBezTo>
                  <a:cubicBezTo>
                    <a:pt x="124" y="26"/>
                    <a:pt x="125" y="26"/>
                    <a:pt x="125" y="26"/>
                  </a:cubicBezTo>
                  <a:cubicBezTo>
                    <a:pt x="125" y="26"/>
                    <a:pt x="125" y="26"/>
                    <a:pt x="124" y="25"/>
                  </a:cubicBezTo>
                  <a:cubicBezTo>
                    <a:pt x="124" y="25"/>
                    <a:pt x="124" y="25"/>
                    <a:pt x="123" y="24"/>
                  </a:cubicBezTo>
                  <a:cubicBezTo>
                    <a:pt x="123" y="24"/>
                    <a:pt x="124" y="24"/>
                    <a:pt x="124" y="23"/>
                  </a:cubicBezTo>
                  <a:cubicBezTo>
                    <a:pt x="124" y="23"/>
                    <a:pt x="125" y="23"/>
                    <a:pt x="125" y="23"/>
                  </a:cubicBezTo>
                  <a:cubicBezTo>
                    <a:pt x="125" y="23"/>
                    <a:pt x="125" y="23"/>
                    <a:pt x="126" y="23"/>
                  </a:cubicBezTo>
                  <a:cubicBezTo>
                    <a:pt x="126" y="23"/>
                    <a:pt x="127" y="23"/>
                    <a:pt x="128" y="23"/>
                  </a:cubicBezTo>
                  <a:cubicBezTo>
                    <a:pt x="128" y="23"/>
                    <a:pt x="128" y="22"/>
                    <a:pt x="127" y="22"/>
                  </a:cubicBezTo>
                  <a:cubicBezTo>
                    <a:pt x="126" y="23"/>
                    <a:pt x="126" y="22"/>
                    <a:pt x="126" y="22"/>
                  </a:cubicBezTo>
                  <a:cubicBezTo>
                    <a:pt x="126" y="22"/>
                    <a:pt x="123" y="21"/>
                    <a:pt x="123" y="21"/>
                  </a:cubicBezTo>
                  <a:cubicBezTo>
                    <a:pt x="122" y="21"/>
                    <a:pt x="122" y="22"/>
                    <a:pt x="122" y="22"/>
                  </a:cubicBezTo>
                  <a:cubicBezTo>
                    <a:pt x="122" y="22"/>
                    <a:pt x="122" y="22"/>
                    <a:pt x="122" y="23"/>
                  </a:cubicBezTo>
                  <a:cubicBezTo>
                    <a:pt x="122" y="23"/>
                    <a:pt x="122" y="23"/>
                    <a:pt x="122" y="23"/>
                  </a:cubicBezTo>
                  <a:cubicBezTo>
                    <a:pt x="122" y="23"/>
                    <a:pt x="122" y="23"/>
                    <a:pt x="121" y="24"/>
                  </a:cubicBezTo>
                  <a:cubicBezTo>
                    <a:pt x="121" y="23"/>
                    <a:pt x="121" y="23"/>
                    <a:pt x="121" y="23"/>
                  </a:cubicBezTo>
                  <a:cubicBezTo>
                    <a:pt x="121" y="23"/>
                    <a:pt x="121" y="23"/>
                    <a:pt x="121" y="23"/>
                  </a:cubicBezTo>
                  <a:cubicBezTo>
                    <a:pt x="121" y="22"/>
                    <a:pt x="121" y="22"/>
                    <a:pt x="121" y="21"/>
                  </a:cubicBezTo>
                  <a:cubicBezTo>
                    <a:pt x="121" y="21"/>
                    <a:pt x="121" y="21"/>
                    <a:pt x="120" y="21"/>
                  </a:cubicBezTo>
                  <a:cubicBezTo>
                    <a:pt x="120" y="20"/>
                    <a:pt x="120" y="20"/>
                    <a:pt x="120" y="20"/>
                  </a:cubicBezTo>
                  <a:cubicBezTo>
                    <a:pt x="120" y="20"/>
                    <a:pt x="119" y="20"/>
                    <a:pt x="119" y="20"/>
                  </a:cubicBezTo>
                  <a:cubicBezTo>
                    <a:pt x="118" y="20"/>
                    <a:pt x="118" y="20"/>
                    <a:pt x="118" y="20"/>
                  </a:cubicBezTo>
                  <a:cubicBezTo>
                    <a:pt x="117" y="20"/>
                    <a:pt x="117" y="20"/>
                    <a:pt x="117" y="20"/>
                  </a:cubicBezTo>
                  <a:cubicBezTo>
                    <a:pt x="117" y="20"/>
                    <a:pt x="117" y="20"/>
                    <a:pt x="117" y="21"/>
                  </a:cubicBezTo>
                  <a:cubicBezTo>
                    <a:pt x="117" y="21"/>
                    <a:pt x="117" y="21"/>
                    <a:pt x="117" y="21"/>
                  </a:cubicBezTo>
                  <a:cubicBezTo>
                    <a:pt x="117" y="21"/>
                    <a:pt x="117" y="21"/>
                    <a:pt x="116" y="20"/>
                  </a:cubicBezTo>
                  <a:cubicBezTo>
                    <a:pt x="116" y="20"/>
                    <a:pt x="116" y="20"/>
                    <a:pt x="116" y="21"/>
                  </a:cubicBezTo>
                  <a:cubicBezTo>
                    <a:pt x="115" y="21"/>
                    <a:pt x="115" y="21"/>
                    <a:pt x="115" y="21"/>
                  </a:cubicBezTo>
                  <a:cubicBezTo>
                    <a:pt x="116" y="21"/>
                    <a:pt x="116" y="21"/>
                    <a:pt x="116" y="22"/>
                  </a:cubicBezTo>
                  <a:cubicBezTo>
                    <a:pt x="117" y="22"/>
                    <a:pt x="117" y="22"/>
                    <a:pt x="117" y="22"/>
                  </a:cubicBezTo>
                  <a:cubicBezTo>
                    <a:pt x="118" y="22"/>
                    <a:pt x="118" y="23"/>
                    <a:pt x="118" y="23"/>
                  </a:cubicBezTo>
                  <a:cubicBezTo>
                    <a:pt x="118" y="23"/>
                    <a:pt x="119" y="23"/>
                    <a:pt x="119" y="23"/>
                  </a:cubicBezTo>
                  <a:cubicBezTo>
                    <a:pt x="119" y="23"/>
                    <a:pt x="120" y="23"/>
                    <a:pt x="120" y="23"/>
                  </a:cubicBezTo>
                  <a:cubicBezTo>
                    <a:pt x="120" y="24"/>
                    <a:pt x="120" y="24"/>
                    <a:pt x="121" y="24"/>
                  </a:cubicBezTo>
                  <a:cubicBezTo>
                    <a:pt x="121" y="24"/>
                    <a:pt x="120" y="24"/>
                    <a:pt x="120" y="25"/>
                  </a:cubicBezTo>
                  <a:cubicBezTo>
                    <a:pt x="120" y="25"/>
                    <a:pt x="121" y="25"/>
                    <a:pt x="120" y="26"/>
                  </a:cubicBezTo>
                  <a:cubicBezTo>
                    <a:pt x="120" y="26"/>
                    <a:pt x="120" y="25"/>
                    <a:pt x="120" y="25"/>
                  </a:cubicBezTo>
                  <a:cubicBezTo>
                    <a:pt x="120" y="25"/>
                    <a:pt x="119" y="25"/>
                    <a:pt x="119" y="25"/>
                  </a:cubicBezTo>
                  <a:cubicBezTo>
                    <a:pt x="118" y="25"/>
                    <a:pt x="118" y="26"/>
                    <a:pt x="118" y="26"/>
                  </a:cubicBezTo>
                  <a:cubicBezTo>
                    <a:pt x="118" y="26"/>
                    <a:pt x="118" y="26"/>
                    <a:pt x="118" y="26"/>
                  </a:cubicBezTo>
                  <a:cubicBezTo>
                    <a:pt x="118" y="26"/>
                    <a:pt x="118" y="26"/>
                    <a:pt x="117" y="27"/>
                  </a:cubicBezTo>
                  <a:cubicBezTo>
                    <a:pt x="117" y="27"/>
                    <a:pt x="116" y="27"/>
                    <a:pt x="115" y="27"/>
                  </a:cubicBezTo>
                  <a:cubicBezTo>
                    <a:pt x="114" y="26"/>
                    <a:pt x="112" y="25"/>
                    <a:pt x="112" y="25"/>
                  </a:cubicBezTo>
                  <a:cubicBezTo>
                    <a:pt x="111" y="24"/>
                    <a:pt x="110" y="24"/>
                    <a:pt x="109" y="24"/>
                  </a:cubicBezTo>
                  <a:cubicBezTo>
                    <a:pt x="109" y="24"/>
                    <a:pt x="108" y="24"/>
                    <a:pt x="108" y="24"/>
                  </a:cubicBezTo>
                  <a:cubicBezTo>
                    <a:pt x="107" y="25"/>
                    <a:pt x="109" y="25"/>
                    <a:pt x="108" y="27"/>
                  </a:cubicBezTo>
                  <a:cubicBezTo>
                    <a:pt x="108" y="27"/>
                    <a:pt x="109" y="25"/>
                    <a:pt x="107" y="25"/>
                  </a:cubicBezTo>
                  <a:cubicBezTo>
                    <a:pt x="107" y="25"/>
                    <a:pt x="107" y="25"/>
                    <a:pt x="106" y="25"/>
                  </a:cubicBezTo>
                  <a:cubicBezTo>
                    <a:pt x="106" y="25"/>
                    <a:pt x="107" y="24"/>
                    <a:pt x="106" y="24"/>
                  </a:cubicBezTo>
                  <a:cubicBezTo>
                    <a:pt x="106" y="24"/>
                    <a:pt x="105" y="25"/>
                    <a:pt x="104" y="25"/>
                  </a:cubicBezTo>
                  <a:cubicBezTo>
                    <a:pt x="102" y="24"/>
                    <a:pt x="101" y="24"/>
                    <a:pt x="101" y="24"/>
                  </a:cubicBezTo>
                  <a:cubicBezTo>
                    <a:pt x="102" y="24"/>
                    <a:pt x="102" y="24"/>
                    <a:pt x="103" y="23"/>
                  </a:cubicBezTo>
                  <a:cubicBezTo>
                    <a:pt x="103" y="23"/>
                    <a:pt x="103" y="23"/>
                    <a:pt x="101" y="22"/>
                  </a:cubicBezTo>
                  <a:cubicBezTo>
                    <a:pt x="100" y="22"/>
                    <a:pt x="99" y="22"/>
                    <a:pt x="99" y="22"/>
                  </a:cubicBezTo>
                  <a:cubicBezTo>
                    <a:pt x="99" y="22"/>
                    <a:pt x="99" y="22"/>
                    <a:pt x="98" y="22"/>
                  </a:cubicBezTo>
                  <a:cubicBezTo>
                    <a:pt x="97" y="21"/>
                    <a:pt x="97" y="21"/>
                    <a:pt x="97" y="21"/>
                  </a:cubicBezTo>
                  <a:cubicBezTo>
                    <a:pt x="96" y="21"/>
                    <a:pt x="96" y="21"/>
                    <a:pt x="96" y="21"/>
                  </a:cubicBezTo>
                  <a:cubicBezTo>
                    <a:pt x="96" y="21"/>
                    <a:pt x="94" y="20"/>
                    <a:pt x="94" y="21"/>
                  </a:cubicBezTo>
                  <a:cubicBezTo>
                    <a:pt x="94" y="21"/>
                    <a:pt x="94" y="21"/>
                    <a:pt x="93" y="21"/>
                  </a:cubicBezTo>
                  <a:cubicBezTo>
                    <a:pt x="93" y="21"/>
                    <a:pt x="94" y="21"/>
                    <a:pt x="94" y="20"/>
                  </a:cubicBezTo>
                  <a:cubicBezTo>
                    <a:pt x="93" y="20"/>
                    <a:pt x="93" y="20"/>
                    <a:pt x="93" y="20"/>
                  </a:cubicBezTo>
                  <a:cubicBezTo>
                    <a:pt x="93" y="20"/>
                    <a:pt x="93" y="20"/>
                    <a:pt x="93" y="20"/>
                  </a:cubicBezTo>
                  <a:cubicBezTo>
                    <a:pt x="93" y="20"/>
                    <a:pt x="92" y="21"/>
                    <a:pt x="92" y="21"/>
                  </a:cubicBezTo>
                  <a:cubicBezTo>
                    <a:pt x="91" y="21"/>
                    <a:pt x="91" y="20"/>
                    <a:pt x="91" y="20"/>
                  </a:cubicBezTo>
                  <a:cubicBezTo>
                    <a:pt x="91" y="20"/>
                    <a:pt x="90" y="19"/>
                    <a:pt x="90" y="20"/>
                  </a:cubicBezTo>
                  <a:cubicBezTo>
                    <a:pt x="89" y="20"/>
                    <a:pt x="89" y="20"/>
                    <a:pt x="89" y="20"/>
                  </a:cubicBezTo>
                  <a:cubicBezTo>
                    <a:pt x="89" y="20"/>
                    <a:pt x="89" y="20"/>
                    <a:pt x="89" y="20"/>
                  </a:cubicBezTo>
                  <a:cubicBezTo>
                    <a:pt x="88" y="20"/>
                    <a:pt x="88" y="20"/>
                    <a:pt x="87" y="20"/>
                  </a:cubicBezTo>
                  <a:cubicBezTo>
                    <a:pt x="87" y="20"/>
                    <a:pt x="87" y="20"/>
                    <a:pt x="87" y="20"/>
                  </a:cubicBezTo>
                  <a:cubicBezTo>
                    <a:pt x="86" y="20"/>
                    <a:pt x="86" y="20"/>
                    <a:pt x="86" y="20"/>
                  </a:cubicBezTo>
                  <a:cubicBezTo>
                    <a:pt x="85" y="20"/>
                    <a:pt x="85" y="20"/>
                    <a:pt x="85" y="20"/>
                  </a:cubicBezTo>
                  <a:cubicBezTo>
                    <a:pt x="85" y="20"/>
                    <a:pt x="84" y="20"/>
                    <a:pt x="84" y="20"/>
                  </a:cubicBezTo>
                  <a:cubicBezTo>
                    <a:pt x="84" y="20"/>
                    <a:pt x="83" y="20"/>
                    <a:pt x="82" y="20"/>
                  </a:cubicBezTo>
                  <a:cubicBezTo>
                    <a:pt x="81" y="20"/>
                    <a:pt x="80" y="21"/>
                    <a:pt x="80" y="21"/>
                  </a:cubicBezTo>
                  <a:cubicBezTo>
                    <a:pt x="80" y="21"/>
                    <a:pt x="80" y="21"/>
                    <a:pt x="80" y="20"/>
                  </a:cubicBezTo>
                  <a:cubicBezTo>
                    <a:pt x="80" y="20"/>
                    <a:pt x="79" y="20"/>
                    <a:pt x="79" y="20"/>
                  </a:cubicBezTo>
                  <a:cubicBezTo>
                    <a:pt x="79" y="20"/>
                    <a:pt x="78" y="20"/>
                    <a:pt x="78" y="20"/>
                  </a:cubicBezTo>
                  <a:cubicBezTo>
                    <a:pt x="78" y="20"/>
                    <a:pt x="77" y="20"/>
                    <a:pt x="77" y="20"/>
                  </a:cubicBezTo>
                  <a:cubicBezTo>
                    <a:pt x="76" y="20"/>
                    <a:pt x="76" y="20"/>
                    <a:pt x="75" y="20"/>
                  </a:cubicBezTo>
                  <a:cubicBezTo>
                    <a:pt x="74" y="20"/>
                    <a:pt x="73" y="20"/>
                    <a:pt x="73" y="20"/>
                  </a:cubicBezTo>
                  <a:cubicBezTo>
                    <a:pt x="73" y="20"/>
                    <a:pt x="73" y="20"/>
                    <a:pt x="72" y="20"/>
                  </a:cubicBezTo>
                  <a:cubicBezTo>
                    <a:pt x="72" y="20"/>
                    <a:pt x="68" y="20"/>
                    <a:pt x="68" y="20"/>
                  </a:cubicBezTo>
                  <a:cubicBezTo>
                    <a:pt x="68" y="20"/>
                    <a:pt x="68" y="20"/>
                    <a:pt x="68" y="20"/>
                  </a:cubicBezTo>
                  <a:cubicBezTo>
                    <a:pt x="67" y="20"/>
                    <a:pt x="67" y="20"/>
                    <a:pt x="66" y="20"/>
                  </a:cubicBezTo>
                  <a:cubicBezTo>
                    <a:pt x="66" y="20"/>
                    <a:pt x="66" y="20"/>
                    <a:pt x="66" y="20"/>
                  </a:cubicBezTo>
                  <a:cubicBezTo>
                    <a:pt x="65" y="20"/>
                    <a:pt x="65" y="20"/>
                    <a:pt x="64" y="20"/>
                  </a:cubicBezTo>
                  <a:cubicBezTo>
                    <a:pt x="64" y="20"/>
                    <a:pt x="64" y="20"/>
                    <a:pt x="64" y="21"/>
                  </a:cubicBezTo>
                  <a:cubicBezTo>
                    <a:pt x="63" y="21"/>
                    <a:pt x="63" y="21"/>
                    <a:pt x="62" y="21"/>
                  </a:cubicBezTo>
                  <a:cubicBezTo>
                    <a:pt x="62" y="21"/>
                    <a:pt x="62" y="21"/>
                    <a:pt x="61" y="21"/>
                  </a:cubicBezTo>
                  <a:cubicBezTo>
                    <a:pt x="61" y="21"/>
                    <a:pt x="61" y="21"/>
                    <a:pt x="60" y="22"/>
                  </a:cubicBezTo>
                  <a:cubicBezTo>
                    <a:pt x="60" y="22"/>
                    <a:pt x="60" y="22"/>
                    <a:pt x="60" y="22"/>
                  </a:cubicBezTo>
                  <a:cubicBezTo>
                    <a:pt x="79" y="12"/>
                    <a:pt x="102" y="9"/>
                    <a:pt x="124" y="15"/>
                  </a:cubicBezTo>
                  <a:cubicBezTo>
                    <a:pt x="124" y="15"/>
                    <a:pt x="124" y="15"/>
                    <a:pt x="124" y="15"/>
                  </a:cubicBezTo>
                  <a:cubicBezTo>
                    <a:pt x="124" y="15"/>
                    <a:pt x="124" y="15"/>
                    <a:pt x="124" y="15"/>
                  </a:cubicBezTo>
                  <a:cubicBezTo>
                    <a:pt x="124" y="15"/>
                    <a:pt x="124" y="15"/>
                    <a:pt x="124" y="15"/>
                  </a:cubicBezTo>
                  <a:cubicBezTo>
                    <a:pt x="125" y="16"/>
                    <a:pt x="125" y="16"/>
                    <a:pt x="125" y="16"/>
                  </a:cubicBezTo>
                  <a:cubicBezTo>
                    <a:pt x="125" y="16"/>
                    <a:pt x="125" y="16"/>
                    <a:pt x="125" y="16"/>
                  </a:cubicBezTo>
                  <a:cubicBezTo>
                    <a:pt x="125" y="16"/>
                    <a:pt x="125" y="16"/>
                    <a:pt x="126" y="16"/>
                  </a:cubicBezTo>
                  <a:cubicBezTo>
                    <a:pt x="126" y="17"/>
                    <a:pt x="126" y="17"/>
                    <a:pt x="126" y="17"/>
                  </a:cubicBezTo>
                  <a:cubicBezTo>
                    <a:pt x="127" y="17"/>
                    <a:pt x="127" y="18"/>
                    <a:pt x="127" y="18"/>
                  </a:cubicBezTo>
                  <a:cubicBezTo>
                    <a:pt x="128" y="18"/>
                    <a:pt x="128" y="18"/>
                    <a:pt x="128" y="18"/>
                  </a:cubicBezTo>
                  <a:cubicBezTo>
                    <a:pt x="129" y="18"/>
                    <a:pt x="129" y="18"/>
                    <a:pt x="129" y="18"/>
                  </a:cubicBezTo>
                  <a:cubicBezTo>
                    <a:pt x="130" y="18"/>
                    <a:pt x="130" y="19"/>
                    <a:pt x="130" y="19"/>
                  </a:cubicBezTo>
                  <a:cubicBezTo>
                    <a:pt x="130" y="19"/>
                    <a:pt x="130" y="19"/>
                    <a:pt x="131" y="19"/>
                  </a:cubicBezTo>
                  <a:cubicBezTo>
                    <a:pt x="131" y="19"/>
                    <a:pt x="131" y="18"/>
                    <a:pt x="132" y="18"/>
                  </a:cubicBezTo>
                  <a:cubicBezTo>
                    <a:pt x="132" y="18"/>
                    <a:pt x="131" y="18"/>
                    <a:pt x="131" y="19"/>
                  </a:cubicBezTo>
                  <a:cubicBezTo>
                    <a:pt x="131" y="19"/>
                    <a:pt x="131" y="19"/>
                    <a:pt x="132" y="19"/>
                  </a:cubicBezTo>
                  <a:cubicBezTo>
                    <a:pt x="132" y="19"/>
                    <a:pt x="132" y="20"/>
                    <a:pt x="133" y="20"/>
                  </a:cubicBezTo>
                  <a:cubicBezTo>
                    <a:pt x="133" y="20"/>
                    <a:pt x="133" y="20"/>
                    <a:pt x="133" y="21"/>
                  </a:cubicBezTo>
                  <a:cubicBezTo>
                    <a:pt x="133" y="20"/>
                    <a:pt x="133" y="20"/>
                    <a:pt x="133" y="20"/>
                  </a:cubicBezTo>
                  <a:cubicBezTo>
                    <a:pt x="132" y="20"/>
                    <a:pt x="132" y="20"/>
                    <a:pt x="132" y="20"/>
                  </a:cubicBezTo>
                  <a:cubicBezTo>
                    <a:pt x="132" y="19"/>
                    <a:pt x="131" y="19"/>
                    <a:pt x="131" y="19"/>
                  </a:cubicBezTo>
                  <a:cubicBezTo>
                    <a:pt x="131" y="19"/>
                    <a:pt x="131" y="19"/>
                    <a:pt x="130" y="19"/>
                  </a:cubicBezTo>
                  <a:cubicBezTo>
                    <a:pt x="131" y="19"/>
                    <a:pt x="131" y="19"/>
                    <a:pt x="131" y="19"/>
                  </a:cubicBezTo>
                  <a:cubicBezTo>
                    <a:pt x="131" y="20"/>
                    <a:pt x="131" y="20"/>
                    <a:pt x="131" y="20"/>
                  </a:cubicBezTo>
                  <a:cubicBezTo>
                    <a:pt x="131" y="20"/>
                    <a:pt x="131" y="20"/>
                    <a:pt x="131" y="20"/>
                  </a:cubicBezTo>
                  <a:cubicBezTo>
                    <a:pt x="131" y="20"/>
                    <a:pt x="130" y="20"/>
                    <a:pt x="130" y="20"/>
                  </a:cubicBezTo>
                  <a:cubicBezTo>
                    <a:pt x="130" y="20"/>
                    <a:pt x="129" y="20"/>
                    <a:pt x="129" y="20"/>
                  </a:cubicBezTo>
                  <a:cubicBezTo>
                    <a:pt x="129" y="19"/>
                    <a:pt x="129" y="20"/>
                    <a:pt x="129" y="20"/>
                  </a:cubicBezTo>
                  <a:cubicBezTo>
                    <a:pt x="129" y="20"/>
                    <a:pt x="128" y="19"/>
                    <a:pt x="128" y="20"/>
                  </a:cubicBezTo>
                  <a:cubicBezTo>
                    <a:pt x="128" y="20"/>
                    <a:pt x="128" y="20"/>
                    <a:pt x="128" y="20"/>
                  </a:cubicBezTo>
                  <a:cubicBezTo>
                    <a:pt x="128" y="20"/>
                    <a:pt x="128" y="20"/>
                    <a:pt x="127" y="19"/>
                  </a:cubicBezTo>
                  <a:cubicBezTo>
                    <a:pt x="127" y="19"/>
                    <a:pt x="127" y="19"/>
                    <a:pt x="127" y="19"/>
                  </a:cubicBezTo>
                  <a:cubicBezTo>
                    <a:pt x="126" y="19"/>
                    <a:pt x="126" y="19"/>
                    <a:pt x="126" y="19"/>
                  </a:cubicBezTo>
                  <a:cubicBezTo>
                    <a:pt x="126" y="19"/>
                    <a:pt x="126" y="19"/>
                    <a:pt x="126" y="19"/>
                  </a:cubicBezTo>
                  <a:cubicBezTo>
                    <a:pt x="126" y="19"/>
                    <a:pt x="126" y="18"/>
                    <a:pt x="125" y="18"/>
                  </a:cubicBezTo>
                  <a:cubicBezTo>
                    <a:pt x="125" y="18"/>
                    <a:pt x="125" y="18"/>
                    <a:pt x="124" y="18"/>
                  </a:cubicBezTo>
                  <a:cubicBezTo>
                    <a:pt x="124" y="18"/>
                    <a:pt x="124" y="18"/>
                    <a:pt x="123" y="18"/>
                  </a:cubicBezTo>
                  <a:cubicBezTo>
                    <a:pt x="123" y="18"/>
                    <a:pt x="123" y="18"/>
                    <a:pt x="122" y="17"/>
                  </a:cubicBezTo>
                  <a:cubicBezTo>
                    <a:pt x="122" y="17"/>
                    <a:pt x="122" y="17"/>
                    <a:pt x="122" y="17"/>
                  </a:cubicBezTo>
                  <a:cubicBezTo>
                    <a:pt x="122" y="17"/>
                    <a:pt x="123" y="18"/>
                    <a:pt x="123" y="18"/>
                  </a:cubicBezTo>
                  <a:cubicBezTo>
                    <a:pt x="123" y="19"/>
                    <a:pt x="124" y="19"/>
                    <a:pt x="124" y="19"/>
                  </a:cubicBezTo>
                  <a:cubicBezTo>
                    <a:pt x="124" y="19"/>
                    <a:pt x="124" y="19"/>
                    <a:pt x="125" y="19"/>
                  </a:cubicBezTo>
                  <a:cubicBezTo>
                    <a:pt x="125" y="19"/>
                    <a:pt x="125" y="19"/>
                    <a:pt x="126" y="19"/>
                  </a:cubicBezTo>
                  <a:cubicBezTo>
                    <a:pt x="126" y="20"/>
                    <a:pt x="126" y="20"/>
                    <a:pt x="126" y="20"/>
                  </a:cubicBezTo>
                  <a:cubicBezTo>
                    <a:pt x="126" y="20"/>
                    <a:pt x="126" y="20"/>
                    <a:pt x="126" y="20"/>
                  </a:cubicBezTo>
                  <a:cubicBezTo>
                    <a:pt x="126" y="20"/>
                    <a:pt x="126" y="20"/>
                    <a:pt x="126" y="20"/>
                  </a:cubicBezTo>
                  <a:cubicBezTo>
                    <a:pt x="126" y="21"/>
                    <a:pt x="126" y="21"/>
                    <a:pt x="126" y="21"/>
                  </a:cubicBezTo>
                  <a:cubicBezTo>
                    <a:pt x="126" y="21"/>
                    <a:pt x="126" y="21"/>
                    <a:pt x="126" y="21"/>
                  </a:cubicBezTo>
                  <a:cubicBezTo>
                    <a:pt x="127" y="21"/>
                    <a:pt x="127" y="22"/>
                    <a:pt x="127" y="22"/>
                  </a:cubicBezTo>
                  <a:cubicBezTo>
                    <a:pt x="127" y="22"/>
                    <a:pt x="127" y="22"/>
                    <a:pt x="128" y="22"/>
                  </a:cubicBezTo>
                  <a:cubicBezTo>
                    <a:pt x="128" y="22"/>
                    <a:pt x="128" y="22"/>
                    <a:pt x="129" y="22"/>
                  </a:cubicBezTo>
                  <a:cubicBezTo>
                    <a:pt x="129" y="22"/>
                    <a:pt x="129" y="22"/>
                    <a:pt x="129" y="22"/>
                  </a:cubicBezTo>
                  <a:cubicBezTo>
                    <a:pt x="130" y="23"/>
                    <a:pt x="130" y="23"/>
                    <a:pt x="131" y="23"/>
                  </a:cubicBezTo>
                  <a:cubicBezTo>
                    <a:pt x="132" y="24"/>
                    <a:pt x="133" y="24"/>
                    <a:pt x="134" y="24"/>
                  </a:cubicBezTo>
                  <a:cubicBezTo>
                    <a:pt x="134" y="24"/>
                    <a:pt x="135" y="25"/>
                    <a:pt x="135" y="25"/>
                  </a:cubicBezTo>
                  <a:cubicBezTo>
                    <a:pt x="135" y="25"/>
                    <a:pt x="135" y="25"/>
                    <a:pt x="136" y="25"/>
                  </a:cubicBezTo>
                  <a:cubicBezTo>
                    <a:pt x="136" y="25"/>
                    <a:pt x="136" y="25"/>
                    <a:pt x="137" y="25"/>
                  </a:cubicBezTo>
                  <a:cubicBezTo>
                    <a:pt x="137" y="25"/>
                    <a:pt x="137" y="25"/>
                    <a:pt x="137" y="25"/>
                  </a:cubicBezTo>
                  <a:cubicBezTo>
                    <a:pt x="137" y="25"/>
                    <a:pt x="137" y="25"/>
                    <a:pt x="137" y="25"/>
                  </a:cubicBezTo>
                  <a:cubicBezTo>
                    <a:pt x="137" y="24"/>
                    <a:pt x="137" y="24"/>
                    <a:pt x="137" y="24"/>
                  </a:cubicBezTo>
                  <a:cubicBezTo>
                    <a:pt x="136" y="24"/>
                    <a:pt x="136" y="24"/>
                    <a:pt x="136" y="23"/>
                  </a:cubicBezTo>
                  <a:cubicBezTo>
                    <a:pt x="135" y="23"/>
                    <a:pt x="135" y="23"/>
                    <a:pt x="134" y="23"/>
                  </a:cubicBezTo>
                  <a:cubicBezTo>
                    <a:pt x="133" y="23"/>
                    <a:pt x="133" y="23"/>
                    <a:pt x="132" y="22"/>
                  </a:cubicBezTo>
                  <a:cubicBezTo>
                    <a:pt x="132" y="22"/>
                    <a:pt x="131" y="23"/>
                    <a:pt x="131" y="22"/>
                  </a:cubicBezTo>
                  <a:cubicBezTo>
                    <a:pt x="130" y="21"/>
                    <a:pt x="129" y="21"/>
                    <a:pt x="129" y="21"/>
                  </a:cubicBezTo>
                  <a:cubicBezTo>
                    <a:pt x="129" y="21"/>
                    <a:pt x="129" y="21"/>
                    <a:pt x="128" y="20"/>
                  </a:cubicBezTo>
                  <a:cubicBezTo>
                    <a:pt x="128" y="20"/>
                    <a:pt x="129" y="20"/>
                    <a:pt x="129" y="21"/>
                  </a:cubicBezTo>
                  <a:cubicBezTo>
                    <a:pt x="129" y="21"/>
                    <a:pt x="129" y="21"/>
                    <a:pt x="130" y="20"/>
                  </a:cubicBezTo>
                  <a:cubicBezTo>
                    <a:pt x="130" y="21"/>
                    <a:pt x="130" y="21"/>
                    <a:pt x="131" y="21"/>
                  </a:cubicBezTo>
                  <a:cubicBezTo>
                    <a:pt x="132" y="21"/>
                    <a:pt x="132" y="21"/>
                    <a:pt x="132" y="22"/>
                  </a:cubicBezTo>
                  <a:cubicBezTo>
                    <a:pt x="133" y="22"/>
                    <a:pt x="133" y="22"/>
                    <a:pt x="133" y="22"/>
                  </a:cubicBezTo>
                  <a:cubicBezTo>
                    <a:pt x="133" y="22"/>
                    <a:pt x="134" y="22"/>
                    <a:pt x="134" y="22"/>
                  </a:cubicBezTo>
                  <a:cubicBezTo>
                    <a:pt x="134" y="22"/>
                    <a:pt x="135" y="22"/>
                    <a:pt x="135" y="22"/>
                  </a:cubicBezTo>
                  <a:cubicBezTo>
                    <a:pt x="136" y="23"/>
                    <a:pt x="136" y="23"/>
                    <a:pt x="136" y="23"/>
                  </a:cubicBezTo>
                  <a:cubicBezTo>
                    <a:pt x="136" y="23"/>
                    <a:pt x="136" y="23"/>
                    <a:pt x="136" y="23"/>
                  </a:cubicBezTo>
                  <a:cubicBezTo>
                    <a:pt x="137" y="24"/>
                    <a:pt x="137" y="24"/>
                    <a:pt x="137" y="24"/>
                  </a:cubicBezTo>
                  <a:cubicBezTo>
                    <a:pt x="137" y="24"/>
                    <a:pt x="138" y="24"/>
                    <a:pt x="138" y="25"/>
                  </a:cubicBezTo>
                  <a:cubicBezTo>
                    <a:pt x="138" y="24"/>
                    <a:pt x="138" y="24"/>
                    <a:pt x="138" y="24"/>
                  </a:cubicBezTo>
                  <a:cubicBezTo>
                    <a:pt x="139" y="24"/>
                    <a:pt x="139" y="24"/>
                    <a:pt x="139" y="24"/>
                  </a:cubicBezTo>
                  <a:cubicBezTo>
                    <a:pt x="139" y="24"/>
                    <a:pt x="139" y="24"/>
                    <a:pt x="139" y="23"/>
                  </a:cubicBezTo>
                  <a:cubicBezTo>
                    <a:pt x="139" y="23"/>
                    <a:pt x="139" y="23"/>
                    <a:pt x="139" y="23"/>
                  </a:cubicBezTo>
                  <a:cubicBezTo>
                    <a:pt x="139" y="23"/>
                    <a:pt x="139" y="23"/>
                    <a:pt x="139" y="23"/>
                  </a:cubicBezTo>
                  <a:cubicBezTo>
                    <a:pt x="140" y="23"/>
                    <a:pt x="140" y="23"/>
                    <a:pt x="141" y="23"/>
                  </a:cubicBezTo>
                  <a:cubicBezTo>
                    <a:pt x="141" y="23"/>
                    <a:pt x="141" y="23"/>
                    <a:pt x="141" y="23"/>
                  </a:cubicBezTo>
                  <a:cubicBezTo>
                    <a:pt x="142" y="23"/>
                    <a:pt x="142" y="23"/>
                    <a:pt x="142" y="23"/>
                  </a:cubicBezTo>
                  <a:cubicBezTo>
                    <a:pt x="142" y="23"/>
                    <a:pt x="142" y="23"/>
                    <a:pt x="143" y="23"/>
                  </a:cubicBezTo>
                  <a:cubicBezTo>
                    <a:pt x="142" y="23"/>
                    <a:pt x="142" y="23"/>
                    <a:pt x="142" y="22"/>
                  </a:cubicBezTo>
                  <a:cubicBezTo>
                    <a:pt x="142" y="22"/>
                    <a:pt x="143" y="22"/>
                    <a:pt x="143" y="22"/>
                  </a:cubicBezTo>
                  <a:cubicBezTo>
                    <a:pt x="143" y="22"/>
                    <a:pt x="143" y="22"/>
                    <a:pt x="143" y="22"/>
                  </a:cubicBezTo>
                  <a:cubicBezTo>
                    <a:pt x="143" y="22"/>
                    <a:pt x="143" y="23"/>
                    <a:pt x="143" y="23"/>
                  </a:cubicBezTo>
                  <a:cubicBezTo>
                    <a:pt x="144" y="23"/>
                    <a:pt x="144" y="23"/>
                    <a:pt x="144" y="23"/>
                  </a:cubicBezTo>
                  <a:cubicBezTo>
                    <a:pt x="144" y="23"/>
                    <a:pt x="144" y="23"/>
                    <a:pt x="144" y="23"/>
                  </a:cubicBezTo>
                  <a:cubicBezTo>
                    <a:pt x="146" y="24"/>
                    <a:pt x="148" y="25"/>
                    <a:pt x="150" y="26"/>
                  </a:cubicBezTo>
                  <a:cubicBezTo>
                    <a:pt x="150" y="27"/>
                    <a:pt x="150" y="27"/>
                    <a:pt x="150" y="27"/>
                  </a:cubicBezTo>
                  <a:cubicBezTo>
                    <a:pt x="150" y="26"/>
                    <a:pt x="149" y="26"/>
                    <a:pt x="149" y="26"/>
                  </a:cubicBezTo>
                  <a:cubicBezTo>
                    <a:pt x="148" y="25"/>
                    <a:pt x="147" y="25"/>
                    <a:pt x="147" y="25"/>
                  </a:cubicBezTo>
                  <a:cubicBezTo>
                    <a:pt x="146" y="25"/>
                    <a:pt x="146" y="25"/>
                    <a:pt x="146" y="25"/>
                  </a:cubicBezTo>
                  <a:cubicBezTo>
                    <a:pt x="145" y="24"/>
                    <a:pt x="145" y="24"/>
                    <a:pt x="144" y="24"/>
                  </a:cubicBezTo>
                  <a:cubicBezTo>
                    <a:pt x="144" y="24"/>
                    <a:pt x="144" y="24"/>
                    <a:pt x="143" y="24"/>
                  </a:cubicBezTo>
                  <a:cubicBezTo>
                    <a:pt x="144" y="25"/>
                    <a:pt x="144" y="25"/>
                    <a:pt x="145" y="25"/>
                  </a:cubicBezTo>
                  <a:cubicBezTo>
                    <a:pt x="145" y="26"/>
                    <a:pt x="145" y="26"/>
                    <a:pt x="146" y="26"/>
                  </a:cubicBezTo>
                  <a:cubicBezTo>
                    <a:pt x="146" y="26"/>
                    <a:pt x="146" y="26"/>
                    <a:pt x="147" y="27"/>
                  </a:cubicBezTo>
                  <a:cubicBezTo>
                    <a:pt x="146" y="26"/>
                    <a:pt x="146" y="26"/>
                    <a:pt x="145" y="26"/>
                  </a:cubicBezTo>
                  <a:cubicBezTo>
                    <a:pt x="145" y="26"/>
                    <a:pt x="145" y="26"/>
                    <a:pt x="145" y="26"/>
                  </a:cubicBezTo>
                  <a:cubicBezTo>
                    <a:pt x="145" y="27"/>
                    <a:pt x="145" y="27"/>
                    <a:pt x="146" y="27"/>
                  </a:cubicBezTo>
                  <a:cubicBezTo>
                    <a:pt x="146" y="27"/>
                    <a:pt x="146" y="27"/>
                    <a:pt x="146" y="28"/>
                  </a:cubicBezTo>
                  <a:cubicBezTo>
                    <a:pt x="146" y="28"/>
                    <a:pt x="146" y="28"/>
                    <a:pt x="147" y="28"/>
                  </a:cubicBezTo>
                  <a:cubicBezTo>
                    <a:pt x="147" y="29"/>
                    <a:pt x="147" y="29"/>
                    <a:pt x="148" y="29"/>
                  </a:cubicBezTo>
                  <a:cubicBezTo>
                    <a:pt x="148" y="29"/>
                    <a:pt x="149" y="29"/>
                    <a:pt x="149" y="29"/>
                  </a:cubicBezTo>
                  <a:cubicBezTo>
                    <a:pt x="150" y="30"/>
                    <a:pt x="150" y="30"/>
                    <a:pt x="150" y="30"/>
                  </a:cubicBezTo>
                  <a:cubicBezTo>
                    <a:pt x="150" y="30"/>
                    <a:pt x="151" y="30"/>
                    <a:pt x="151" y="31"/>
                  </a:cubicBezTo>
                  <a:cubicBezTo>
                    <a:pt x="152" y="31"/>
                    <a:pt x="152" y="31"/>
                    <a:pt x="153" y="32"/>
                  </a:cubicBezTo>
                  <a:cubicBezTo>
                    <a:pt x="153" y="32"/>
                    <a:pt x="153" y="32"/>
                    <a:pt x="153" y="33"/>
                  </a:cubicBezTo>
                  <a:cubicBezTo>
                    <a:pt x="154" y="33"/>
                    <a:pt x="154" y="33"/>
                    <a:pt x="154" y="33"/>
                  </a:cubicBezTo>
                  <a:cubicBezTo>
                    <a:pt x="155" y="34"/>
                    <a:pt x="155" y="34"/>
                    <a:pt x="155" y="34"/>
                  </a:cubicBezTo>
                  <a:cubicBezTo>
                    <a:pt x="155" y="35"/>
                    <a:pt x="155" y="35"/>
                    <a:pt x="156" y="36"/>
                  </a:cubicBezTo>
                  <a:cubicBezTo>
                    <a:pt x="156" y="37"/>
                    <a:pt x="156" y="37"/>
                    <a:pt x="156" y="37"/>
                  </a:cubicBezTo>
                  <a:cubicBezTo>
                    <a:pt x="156" y="37"/>
                    <a:pt x="156" y="38"/>
                    <a:pt x="157" y="38"/>
                  </a:cubicBezTo>
                  <a:cubicBezTo>
                    <a:pt x="157" y="38"/>
                    <a:pt x="157" y="38"/>
                    <a:pt x="157" y="38"/>
                  </a:cubicBezTo>
                  <a:cubicBezTo>
                    <a:pt x="157" y="39"/>
                    <a:pt x="157" y="39"/>
                    <a:pt x="157" y="40"/>
                  </a:cubicBezTo>
                  <a:cubicBezTo>
                    <a:pt x="157" y="40"/>
                    <a:pt x="157" y="40"/>
                    <a:pt x="158" y="40"/>
                  </a:cubicBezTo>
                  <a:cubicBezTo>
                    <a:pt x="158" y="41"/>
                    <a:pt x="158" y="41"/>
                    <a:pt x="158" y="41"/>
                  </a:cubicBezTo>
                  <a:cubicBezTo>
                    <a:pt x="157" y="41"/>
                    <a:pt x="157" y="41"/>
                    <a:pt x="157" y="41"/>
                  </a:cubicBezTo>
                  <a:cubicBezTo>
                    <a:pt x="157" y="42"/>
                    <a:pt x="157" y="42"/>
                    <a:pt x="157" y="42"/>
                  </a:cubicBezTo>
                  <a:cubicBezTo>
                    <a:pt x="158" y="42"/>
                    <a:pt x="158" y="42"/>
                    <a:pt x="158" y="42"/>
                  </a:cubicBezTo>
                  <a:cubicBezTo>
                    <a:pt x="158" y="43"/>
                    <a:pt x="158" y="43"/>
                    <a:pt x="159" y="43"/>
                  </a:cubicBezTo>
                  <a:cubicBezTo>
                    <a:pt x="159" y="43"/>
                    <a:pt x="159" y="43"/>
                    <a:pt x="159" y="43"/>
                  </a:cubicBezTo>
                  <a:cubicBezTo>
                    <a:pt x="159" y="43"/>
                    <a:pt x="159" y="43"/>
                    <a:pt x="159" y="43"/>
                  </a:cubicBezTo>
                  <a:cubicBezTo>
                    <a:pt x="159" y="43"/>
                    <a:pt x="159" y="43"/>
                    <a:pt x="160" y="43"/>
                  </a:cubicBezTo>
                  <a:cubicBezTo>
                    <a:pt x="160" y="43"/>
                    <a:pt x="160" y="43"/>
                    <a:pt x="160" y="43"/>
                  </a:cubicBezTo>
                  <a:cubicBezTo>
                    <a:pt x="160" y="44"/>
                    <a:pt x="160" y="44"/>
                    <a:pt x="160" y="45"/>
                  </a:cubicBezTo>
                  <a:cubicBezTo>
                    <a:pt x="160" y="44"/>
                    <a:pt x="160" y="44"/>
                    <a:pt x="159" y="44"/>
                  </a:cubicBezTo>
                  <a:cubicBezTo>
                    <a:pt x="159" y="44"/>
                    <a:pt x="159" y="44"/>
                    <a:pt x="158" y="44"/>
                  </a:cubicBezTo>
                  <a:cubicBezTo>
                    <a:pt x="158" y="44"/>
                    <a:pt x="158" y="44"/>
                    <a:pt x="158" y="45"/>
                  </a:cubicBezTo>
                  <a:cubicBezTo>
                    <a:pt x="158" y="45"/>
                    <a:pt x="158" y="45"/>
                    <a:pt x="158" y="45"/>
                  </a:cubicBezTo>
                  <a:cubicBezTo>
                    <a:pt x="158" y="45"/>
                    <a:pt x="158" y="45"/>
                    <a:pt x="158" y="45"/>
                  </a:cubicBezTo>
                  <a:cubicBezTo>
                    <a:pt x="158" y="46"/>
                    <a:pt x="158" y="46"/>
                    <a:pt x="158" y="46"/>
                  </a:cubicBezTo>
                  <a:cubicBezTo>
                    <a:pt x="158" y="47"/>
                    <a:pt x="158" y="47"/>
                    <a:pt x="159" y="47"/>
                  </a:cubicBezTo>
                  <a:cubicBezTo>
                    <a:pt x="159" y="48"/>
                    <a:pt x="159" y="48"/>
                    <a:pt x="159" y="48"/>
                  </a:cubicBezTo>
                  <a:cubicBezTo>
                    <a:pt x="159" y="49"/>
                    <a:pt x="159" y="49"/>
                    <a:pt x="159" y="49"/>
                  </a:cubicBezTo>
                  <a:cubicBezTo>
                    <a:pt x="159" y="49"/>
                    <a:pt x="160" y="50"/>
                    <a:pt x="160" y="50"/>
                  </a:cubicBezTo>
                  <a:cubicBezTo>
                    <a:pt x="160" y="50"/>
                    <a:pt x="160" y="50"/>
                    <a:pt x="160" y="51"/>
                  </a:cubicBezTo>
                  <a:cubicBezTo>
                    <a:pt x="160" y="51"/>
                    <a:pt x="160" y="51"/>
                    <a:pt x="161" y="51"/>
                  </a:cubicBezTo>
                  <a:cubicBezTo>
                    <a:pt x="161" y="52"/>
                    <a:pt x="161" y="52"/>
                    <a:pt x="161" y="53"/>
                  </a:cubicBezTo>
                  <a:cubicBezTo>
                    <a:pt x="161" y="53"/>
                    <a:pt x="161" y="53"/>
                    <a:pt x="162" y="54"/>
                  </a:cubicBezTo>
                  <a:cubicBezTo>
                    <a:pt x="162" y="54"/>
                    <a:pt x="162" y="54"/>
                    <a:pt x="162" y="54"/>
                  </a:cubicBezTo>
                  <a:cubicBezTo>
                    <a:pt x="162" y="55"/>
                    <a:pt x="162" y="55"/>
                    <a:pt x="162" y="55"/>
                  </a:cubicBezTo>
                  <a:cubicBezTo>
                    <a:pt x="162" y="55"/>
                    <a:pt x="163" y="55"/>
                    <a:pt x="163" y="55"/>
                  </a:cubicBezTo>
                  <a:cubicBezTo>
                    <a:pt x="163" y="56"/>
                    <a:pt x="163" y="56"/>
                    <a:pt x="164" y="56"/>
                  </a:cubicBezTo>
                  <a:cubicBezTo>
                    <a:pt x="164" y="56"/>
                    <a:pt x="164" y="56"/>
                    <a:pt x="164" y="56"/>
                  </a:cubicBezTo>
                  <a:cubicBezTo>
                    <a:pt x="164" y="56"/>
                    <a:pt x="164" y="57"/>
                    <a:pt x="165" y="57"/>
                  </a:cubicBezTo>
                  <a:cubicBezTo>
                    <a:pt x="165" y="57"/>
                    <a:pt x="165" y="57"/>
                    <a:pt x="165" y="57"/>
                  </a:cubicBezTo>
                  <a:cubicBezTo>
                    <a:pt x="165" y="57"/>
                    <a:pt x="165" y="57"/>
                    <a:pt x="165" y="58"/>
                  </a:cubicBezTo>
                  <a:cubicBezTo>
                    <a:pt x="165" y="58"/>
                    <a:pt x="165" y="58"/>
                    <a:pt x="166" y="58"/>
                  </a:cubicBezTo>
                  <a:cubicBezTo>
                    <a:pt x="166" y="58"/>
                    <a:pt x="166" y="58"/>
                    <a:pt x="166" y="58"/>
                  </a:cubicBezTo>
                  <a:cubicBezTo>
                    <a:pt x="167" y="58"/>
                    <a:pt x="167" y="57"/>
                    <a:pt x="167" y="57"/>
                  </a:cubicBezTo>
                  <a:cubicBezTo>
                    <a:pt x="167" y="56"/>
                    <a:pt x="167" y="56"/>
                    <a:pt x="167" y="56"/>
                  </a:cubicBezTo>
                  <a:cubicBezTo>
                    <a:pt x="167" y="56"/>
                    <a:pt x="167" y="56"/>
                    <a:pt x="168" y="56"/>
                  </a:cubicBezTo>
                  <a:cubicBezTo>
                    <a:pt x="168" y="56"/>
                    <a:pt x="168" y="56"/>
                    <a:pt x="168" y="55"/>
                  </a:cubicBezTo>
                  <a:cubicBezTo>
                    <a:pt x="168" y="55"/>
                    <a:pt x="168" y="55"/>
                    <a:pt x="168" y="54"/>
                  </a:cubicBezTo>
                  <a:cubicBezTo>
                    <a:pt x="169" y="54"/>
                    <a:pt x="169" y="54"/>
                    <a:pt x="169" y="54"/>
                  </a:cubicBezTo>
                  <a:cubicBezTo>
                    <a:pt x="170" y="55"/>
                    <a:pt x="170" y="55"/>
                    <a:pt x="170" y="55"/>
                  </a:cubicBezTo>
                  <a:cubicBezTo>
                    <a:pt x="170" y="55"/>
                    <a:pt x="170" y="55"/>
                    <a:pt x="170" y="55"/>
                  </a:cubicBezTo>
                  <a:cubicBezTo>
                    <a:pt x="170" y="55"/>
                    <a:pt x="170" y="55"/>
                    <a:pt x="171" y="55"/>
                  </a:cubicBezTo>
                  <a:cubicBezTo>
                    <a:pt x="171" y="55"/>
                    <a:pt x="171" y="55"/>
                    <a:pt x="172" y="56"/>
                  </a:cubicBezTo>
                  <a:cubicBezTo>
                    <a:pt x="172" y="56"/>
                    <a:pt x="172" y="56"/>
                    <a:pt x="172" y="56"/>
                  </a:cubicBezTo>
                  <a:cubicBezTo>
                    <a:pt x="173" y="56"/>
                    <a:pt x="173" y="56"/>
                    <a:pt x="173" y="56"/>
                  </a:cubicBezTo>
                  <a:cubicBezTo>
                    <a:pt x="174" y="56"/>
                    <a:pt x="174" y="56"/>
                    <a:pt x="174" y="56"/>
                  </a:cubicBezTo>
                  <a:cubicBezTo>
                    <a:pt x="174" y="55"/>
                    <a:pt x="174" y="55"/>
                    <a:pt x="173" y="54"/>
                  </a:cubicBezTo>
                  <a:cubicBezTo>
                    <a:pt x="174" y="55"/>
                    <a:pt x="174" y="55"/>
                    <a:pt x="175" y="56"/>
                  </a:cubicBezTo>
                  <a:cubicBezTo>
                    <a:pt x="175" y="57"/>
                    <a:pt x="175" y="57"/>
                    <a:pt x="175" y="57"/>
                  </a:cubicBezTo>
                  <a:cubicBezTo>
                    <a:pt x="176" y="57"/>
                    <a:pt x="176" y="57"/>
                    <a:pt x="176" y="57"/>
                  </a:cubicBezTo>
                  <a:cubicBezTo>
                    <a:pt x="176" y="58"/>
                    <a:pt x="177" y="58"/>
                    <a:pt x="177" y="58"/>
                  </a:cubicBezTo>
                  <a:cubicBezTo>
                    <a:pt x="177" y="58"/>
                    <a:pt x="178" y="58"/>
                    <a:pt x="178" y="59"/>
                  </a:cubicBezTo>
                  <a:cubicBezTo>
                    <a:pt x="178" y="59"/>
                    <a:pt x="178" y="59"/>
                    <a:pt x="178" y="58"/>
                  </a:cubicBezTo>
                  <a:cubicBezTo>
                    <a:pt x="179" y="59"/>
                    <a:pt x="179" y="59"/>
                    <a:pt x="180" y="60"/>
                  </a:cubicBezTo>
                  <a:cubicBezTo>
                    <a:pt x="180" y="60"/>
                    <a:pt x="180" y="60"/>
                    <a:pt x="180" y="60"/>
                  </a:cubicBezTo>
                  <a:cubicBezTo>
                    <a:pt x="181" y="61"/>
                    <a:pt x="181" y="63"/>
                    <a:pt x="182" y="65"/>
                  </a:cubicBezTo>
                  <a:cubicBezTo>
                    <a:pt x="182" y="65"/>
                    <a:pt x="182" y="65"/>
                    <a:pt x="182" y="65"/>
                  </a:cubicBezTo>
                  <a:cubicBezTo>
                    <a:pt x="182" y="65"/>
                    <a:pt x="182" y="65"/>
                    <a:pt x="182" y="65"/>
                  </a:cubicBezTo>
                  <a:cubicBezTo>
                    <a:pt x="182" y="65"/>
                    <a:pt x="182" y="65"/>
                    <a:pt x="182" y="65"/>
                  </a:cubicBezTo>
                  <a:cubicBezTo>
                    <a:pt x="182" y="65"/>
                    <a:pt x="182" y="65"/>
                    <a:pt x="182" y="65"/>
                  </a:cubicBezTo>
                  <a:cubicBezTo>
                    <a:pt x="182" y="65"/>
                    <a:pt x="182" y="65"/>
                    <a:pt x="182" y="65"/>
                  </a:cubicBezTo>
                  <a:cubicBezTo>
                    <a:pt x="182" y="64"/>
                    <a:pt x="182" y="64"/>
                    <a:pt x="181" y="64"/>
                  </a:cubicBezTo>
                  <a:cubicBezTo>
                    <a:pt x="181" y="64"/>
                    <a:pt x="181" y="64"/>
                    <a:pt x="181" y="64"/>
                  </a:cubicBezTo>
                  <a:cubicBezTo>
                    <a:pt x="181" y="63"/>
                    <a:pt x="181" y="63"/>
                    <a:pt x="181" y="63"/>
                  </a:cubicBezTo>
                  <a:cubicBezTo>
                    <a:pt x="180" y="63"/>
                    <a:pt x="180" y="62"/>
                    <a:pt x="180" y="62"/>
                  </a:cubicBezTo>
                  <a:cubicBezTo>
                    <a:pt x="180" y="62"/>
                    <a:pt x="180" y="62"/>
                    <a:pt x="180" y="62"/>
                  </a:cubicBezTo>
                  <a:cubicBezTo>
                    <a:pt x="180" y="63"/>
                    <a:pt x="180" y="63"/>
                    <a:pt x="179" y="63"/>
                  </a:cubicBezTo>
                  <a:cubicBezTo>
                    <a:pt x="180" y="63"/>
                    <a:pt x="180" y="63"/>
                    <a:pt x="180" y="63"/>
                  </a:cubicBezTo>
                  <a:cubicBezTo>
                    <a:pt x="180" y="64"/>
                    <a:pt x="181" y="64"/>
                    <a:pt x="181" y="64"/>
                  </a:cubicBezTo>
                  <a:cubicBezTo>
                    <a:pt x="181" y="64"/>
                    <a:pt x="181" y="64"/>
                    <a:pt x="181" y="64"/>
                  </a:cubicBezTo>
                  <a:cubicBezTo>
                    <a:pt x="181" y="64"/>
                    <a:pt x="181" y="64"/>
                    <a:pt x="180" y="64"/>
                  </a:cubicBezTo>
                  <a:cubicBezTo>
                    <a:pt x="180" y="64"/>
                    <a:pt x="180" y="64"/>
                    <a:pt x="180" y="64"/>
                  </a:cubicBezTo>
                  <a:cubicBezTo>
                    <a:pt x="180" y="64"/>
                    <a:pt x="180" y="64"/>
                    <a:pt x="180" y="64"/>
                  </a:cubicBezTo>
                  <a:cubicBezTo>
                    <a:pt x="181" y="64"/>
                    <a:pt x="181" y="64"/>
                    <a:pt x="181" y="65"/>
                  </a:cubicBezTo>
                  <a:cubicBezTo>
                    <a:pt x="181" y="65"/>
                    <a:pt x="181" y="65"/>
                    <a:pt x="181" y="65"/>
                  </a:cubicBezTo>
                  <a:cubicBezTo>
                    <a:pt x="181" y="65"/>
                    <a:pt x="181" y="65"/>
                    <a:pt x="182" y="65"/>
                  </a:cubicBezTo>
                  <a:cubicBezTo>
                    <a:pt x="181" y="65"/>
                    <a:pt x="181" y="65"/>
                    <a:pt x="181" y="65"/>
                  </a:cubicBezTo>
                  <a:cubicBezTo>
                    <a:pt x="181" y="65"/>
                    <a:pt x="181" y="65"/>
                    <a:pt x="181" y="65"/>
                  </a:cubicBezTo>
                  <a:cubicBezTo>
                    <a:pt x="181" y="66"/>
                    <a:pt x="181" y="66"/>
                    <a:pt x="182" y="66"/>
                  </a:cubicBezTo>
                  <a:cubicBezTo>
                    <a:pt x="182" y="66"/>
                    <a:pt x="182" y="66"/>
                    <a:pt x="182" y="66"/>
                  </a:cubicBezTo>
                  <a:cubicBezTo>
                    <a:pt x="182" y="67"/>
                    <a:pt x="182" y="67"/>
                    <a:pt x="183" y="67"/>
                  </a:cubicBezTo>
                  <a:cubicBezTo>
                    <a:pt x="183" y="67"/>
                    <a:pt x="183" y="68"/>
                    <a:pt x="183" y="68"/>
                  </a:cubicBezTo>
                  <a:cubicBezTo>
                    <a:pt x="183" y="68"/>
                    <a:pt x="183" y="68"/>
                    <a:pt x="184" y="68"/>
                  </a:cubicBezTo>
                  <a:cubicBezTo>
                    <a:pt x="190" y="85"/>
                    <a:pt x="191" y="104"/>
                    <a:pt x="186" y="122"/>
                  </a:cubicBezTo>
                  <a:cubicBezTo>
                    <a:pt x="183" y="132"/>
                    <a:pt x="178" y="141"/>
                    <a:pt x="172" y="149"/>
                  </a:cubicBezTo>
                  <a:cubicBezTo>
                    <a:pt x="155" y="171"/>
                    <a:pt x="128" y="185"/>
                    <a:pt x="99" y="184"/>
                  </a:cubicBezTo>
                  <a:close/>
                  <a:moveTo>
                    <a:pt x="128" y="59"/>
                  </a:moveTo>
                  <a:cubicBezTo>
                    <a:pt x="128" y="59"/>
                    <a:pt x="129" y="59"/>
                    <a:pt x="129" y="59"/>
                  </a:cubicBezTo>
                  <a:cubicBezTo>
                    <a:pt x="129" y="60"/>
                    <a:pt x="129" y="60"/>
                    <a:pt x="129" y="61"/>
                  </a:cubicBezTo>
                  <a:cubicBezTo>
                    <a:pt x="129" y="61"/>
                    <a:pt x="129" y="61"/>
                    <a:pt x="129" y="61"/>
                  </a:cubicBezTo>
                  <a:cubicBezTo>
                    <a:pt x="128" y="60"/>
                    <a:pt x="128" y="60"/>
                    <a:pt x="128" y="60"/>
                  </a:cubicBezTo>
                  <a:cubicBezTo>
                    <a:pt x="128" y="60"/>
                    <a:pt x="128" y="60"/>
                    <a:pt x="128" y="60"/>
                  </a:cubicBezTo>
                  <a:cubicBezTo>
                    <a:pt x="128" y="61"/>
                    <a:pt x="127" y="61"/>
                    <a:pt x="127" y="61"/>
                  </a:cubicBezTo>
                  <a:cubicBezTo>
                    <a:pt x="127" y="61"/>
                    <a:pt x="127" y="61"/>
                    <a:pt x="127" y="62"/>
                  </a:cubicBezTo>
                  <a:cubicBezTo>
                    <a:pt x="127" y="62"/>
                    <a:pt x="126" y="62"/>
                    <a:pt x="126" y="62"/>
                  </a:cubicBezTo>
                  <a:cubicBezTo>
                    <a:pt x="126" y="62"/>
                    <a:pt x="127" y="61"/>
                    <a:pt x="126" y="61"/>
                  </a:cubicBezTo>
                  <a:cubicBezTo>
                    <a:pt x="125" y="60"/>
                    <a:pt x="126" y="60"/>
                    <a:pt x="126" y="60"/>
                  </a:cubicBezTo>
                  <a:cubicBezTo>
                    <a:pt x="126" y="60"/>
                    <a:pt x="126" y="58"/>
                    <a:pt x="125" y="58"/>
                  </a:cubicBezTo>
                  <a:cubicBezTo>
                    <a:pt x="125" y="58"/>
                    <a:pt x="126" y="58"/>
                    <a:pt x="127" y="59"/>
                  </a:cubicBezTo>
                  <a:cubicBezTo>
                    <a:pt x="128" y="60"/>
                    <a:pt x="128" y="59"/>
                    <a:pt x="128" y="59"/>
                  </a:cubicBezTo>
                  <a:close/>
                  <a:moveTo>
                    <a:pt x="130" y="64"/>
                  </a:moveTo>
                  <a:cubicBezTo>
                    <a:pt x="129" y="64"/>
                    <a:pt x="129" y="64"/>
                    <a:pt x="128" y="64"/>
                  </a:cubicBezTo>
                  <a:cubicBezTo>
                    <a:pt x="128" y="64"/>
                    <a:pt x="127" y="64"/>
                    <a:pt x="127" y="64"/>
                  </a:cubicBezTo>
                  <a:cubicBezTo>
                    <a:pt x="127" y="64"/>
                    <a:pt x="126" y="64"/>
                    <a:pt x="126" y="64"/>
                  </a:cubicBezTo>
                  <a:cubicBezTo>
                    <a:pt x="126" y="64"/>
                    <a:pt x="126" y="64"/>
                    <a:pt x="125" y="64"/>
                  </a:cubicBezTo>
                  <a:cubicBezTo>
                    <a:pt x="125" y="64"/>
                    <a:pt x="126" y="63"/>
                    <a:pt x="126" y="63"/>
                  </a:cubicBezTo>
                  <a:cubicBezTo>
                    <a:pt x="127" y="63"/>
                    <a:pt x="127" y="63"/>
                    <a:pt x="128" y="63"/>
                  </a:cubicBezTo>
                  <a:cubicBezTo>
                    <a:pt x="129" y="63"/>
                    <a:pt x="130" y="64"/>
                    <a:pt x="130" y="64"/>
                  </a:cubicBezTo>
                  <a:close/>
                  <a:moveTo>
                    <a:pt x="129" y="62"/>
                  </a:moveTo>
                  <a:cubicBezTo>
                    <a:pt x="129" y="62"/>
                    <a:pt x="130" y="62"/>
                    <a:pt x="131" y="62"/>
                  </a:cubicBezTo>
                  <a:cubicBezTo>
                    <a:pt x="131" y="63"/>
                    <a:pt x="132" y="63"/>
                    <a:pt x="132" y="63"/>
                  </a:cubicBezTo>
                  <a:cubicBezTo>
                    <a:pt x="132" y="63"/>
                    <a:pt x="132" y="63"/>
                    <a:pt x="133" y="63"/>
                  </a:cubicBezTo>
                  <a:cubicBezTo>
                    <a:pt x="133" y="63"/>
                    <a:pt x="133" y="63"/>
                    <a:pt x="133" y="64"/>
                  </a:cubicBezTo>
                  <a:cubicBezTo>
                    <a:pt x="133" y="64"/>
                    <a:pt x="133" y="64"/>
                    <a:pt x="133" y="64"/>
                  </a:cubicBezTo>
                  <a:cubicBezTo>
                    <a:pt x="132" y="64"/>
                    <a:pt x="132" y="64"/>
                    <a:pt x="131" y="64"/>
                  </a:cubicBezTo>
                  <a:cubicBezTo>
                    <a:pt x="131" y="63"/>
                    <a:pt x="131" y="63"/>
                    <a:pt x="131" y="63"/>
                  </a:cubicBezTo>
                  <a:cubicBezTo>
                    <a:pt x="130" y="63"/>
                    <a:pt x="130" y="63"/>
                    <a:pt x="129" y="62"/>
                  </a:cubicBezTo>
                  <a:close/>
                  <a:moveTo>
                    <a:pt x="135" y="99"/>
                  </a:moveTo>
                  <a:cubicBezTo>
                    <a:pt x="134" y="99"/>
                    <a:pt x="134" y="100"/>
                    <a:pt x="134" y="100"/>
                  </a:cubicBezTo>
                  <a:cubicBezTo>
                    <a:pt x="135" y="100"/>
                    <a:pt x="135" y="100"/>
                    <a:pt x="136" y="100"/>
                  </a:cubicBezTo>
                  <a:cubicBezTo>
                    <a:pt x="136" y="100"/>
                    <a:pt x="136" y="100"/>
                    <a:pt x="135" y="99"/>
                  </a:cubicBezTo>
                  <a:close/>
                  <a:moveTo>
                    <a:pt x="109" y="14"/>
                  </a:moveTo>
                  <a:cubicBezTo>
                    <a:pt x="109" y="14"/>
                    <a:pt x="109" y="14"/>
                    <a:pt x="108" y="13"/>
                  </a:cubicBezTo>
                  <a:cubicBezTo>
                    <a:pt x="108" y="13"/>
                    <a:pt x="108" y="13"/>
                    <a:pt x="107" y="13"/>
                  </a:cubicBezTo>
                  <a:cubicBezTo>
                    <a:pt x="108" y="14"/>
                    <a:pt x="108" y="14"/>
                    <a:pt x="108" y="14"/>
                  </a:cubicBezTo>
                  <a:cubicBezTo>
                    <a:pt x="108" y="14"/>
                    <a:pt x="108" y="14"/>
                    <a:pt x="107" y="14"/>
                  </a:cubicBezTo>
                  <a:cubicBezTo>
                    <a:pt x="108" y="14"/>
                    <a:pt x="108" y="14"/>
                    <a:pt x="108" y="14"/>
                  </a:cubicBezTo>
                  <a:cubicBezTo>
                    <a:pt x="108" y="14"/>
                    <a:pt x="109" y="14"/>
                    <a:pt x="109" y="15"/>
                  </a:cubicBezTo>
                  <a:cubicBezTo>
                    <a:pt x="109" y="14"/>
                    <a:pt x="109" y="14"/>
                    <a:pt x="110" y="14"/>
                  </a:cubicBezTo>
                  <a:cubicBezTo>
                    <a:pt x="110" y="14"/>
                    <a:pt x="110" y="15"/>
                    <a:pt x="111" y="14"/>
                  </a:cubicBezTo>
                  <a:cubicBezTo>
                    <a:pt x="111" y="14"/>
                    <a:pt x="112" y="13"/>
                    <a:pt x="112" y="13"/>
                  </a:cubicBezTo>
                  <a:cubicBezTo>
                    <a:pt x="112" y="13"/>
                    <a:pt x="112" y="13"/>
                    <a:pt x="111" y="13"/>
                  </a:cubicBezTo>
                  <a:cubicBezTo>
                    <a:pt x="111" y="13"/>
                    <a:pt x="111" y="13"/>
                    <a:pt x="111" y="13"/>
                  </a:cubicBezTo>
                  <a:cubicBezTo>
                    <a:pt x="110" y="13"/>
                    <a:pt x="110" y="13"/>
                    <a:pt x="110" y="13"/>
                  </a:cubicBezTo>
                  <a:cubicBezTo>
                    <a:pt x="109" y="13"/>
                    <a:pt x="109" y="13"/>
                    <a:pt x="109" y="13"/>
                  </a:cubicBezTo>
                  <a:cubicBezTo>
                    <a:pt x="109" y="13"/>
                    <a:pt x="108" y="13"/>
                    <a:pt x="108" y="13"/>
                  </a:cubicBezTo>
                  <a:cubicBezTo>
                    <a:pt x="108" y="13"/>
                    <a:pt x="108" y="13"/>
                    <a:pt x="108" y="13"/>
                  </a:cubicBezTo>
                  <a:cubicBezTo>
                    <a:pt x="108" y="13"/>
                    <a:pt x="108" y="13"/>
                    <a:pt x="108" y="13"/>
                  </a:cubicBezTo>
                  <a:cubicBezTo>
                    <a:pt x="109" y="13"/>
                    <a:pt x="109" y="14"/>
                    <a:pt x="109" y="14"/>
                  </a:cubicBezTo>
                  <a:close/>
                  <a:moveTo>
                    <a:pt x="107" y="14"/>
                  </a:moveTo>
                  <a:cubicBezTo>
                    <a:pt x="107" y="13"/>
                    <a:pt x="107" y="13"/>
                    <a:pt x="107" y="13"/>
                  </a:cubicBezTo>
                  <a:cubicBezTo>
                    <a:pt x="107" y="13"/>
                    <a:pt x="106" y="13"/>
                    <a:pt x="106" y="13"/>
                  </a:cubicBezTo>
                  <a:cubicBezTo>
                    <a:pt x="106" y="13"/>
                    <a:pt x="106" y="13"/>
                    <a:pt x="106" y="13"/>
                  </a:cubicBezTo>
                  <a:cubicBezTo>
                    <a:pt x="106" y="14"/>
                    <a:pt x="106" y="14"/>
                    <a:pt x="106" y="14"/>
                  </a:cubicBezTo>
                  <a:cubicBezTo>
                    <a:pt x="107" y="14"/>
                    <a:pt x="107" y="14"/>
                    <a:pt x="107" y="14"/>
                  </a:cubicBezTo>
                  <a:close/>
                  <a:moveTo>
                    <a:pt x="114" y="15"/>
                  </a:moveTo>
                  <a:cubicBezTo>
                    <a:pt x="114" y="15"/>
                    <a:pt x="114" y="15"/>
                    <a:pt x="114" y="15"/>
                  </a:cubicBezTo>
                  <a:cubicBezTo>
                    <a:pt x="115" y="15"/>
                    <a:pt x="115" y="16"/>
                    <a:pt x="116" y="16"/>
                  </a:cubicBezTo>
                  <a:cubicBezTo>
                    <a:pt x="115" y="15"/>
                    <a:pt x="115" y="15"/>
                    <a:pt x="115" y="15"/>
                  </a:cubicBezTo>
                  <a:cubicBezTo>
                    <a:pt x="115" y="15"/>
                    <a:pt x="114" y="15"/>
                    <a:pt x="114" y="15"/>
                  </a:cubicBezTo>
                  <a:close/>
                  <a:moveTo>
                    <a:pt x="110" y="15"/>
                  </a:moveTo>
                  <a:cubicBezTo>
                    <a:pt x="109" y="15"/>
                    <a:pt x="109" y="15"/>
                    <a:pt x="109" y="16"/>
                  </a:cubicBezTo>
                  <a:cubicBezTo>
                    <a:pt x="109" y="16"/>
                    <a:pt x="110" y="16"/>
                    <a:pt x="110" y="16"/>
                  </a:cubicBezTo>
                  <a:cubicBezTo>
                    <a:pt x="110" y="16"/>
                    <a:pt x="110" y="16"/>
                    <a:pt x="110" y="16"/>
                  </a:cubicBezTo>
                  <a:cubicBezTo>
                    <a:pt x="110" y="16"/>
                    <a:pt x="110" y="16"/>
                    <a:pt x="109" y="16"/>
                  </a:cubicBezTo>
                  <a:cubicBezTo>
                    <a:pt x="110" y="16"/>
                    <a:pt x="110" y="16"/>
                    <a:pt x="110" y="16"/>
                  </a:cubicBezTo>
                  <a:cubicBezTo>
                    <a:pt x="110" y="16"/>
                    <a:pt x="110" y="16"/>
                    <a:pt x="109" y="16"/>
                  </a:cubicBezTo>
                  <a:cubicBezTo>
                    <a:pt x="109" y="16"/>
                    <a:pt x="109" y="16"/>
                    <a:pt x="108" y="16"/>
                  </a:cubicBezTo>
                  <a:cubicBezTo>
                    <a:pt x="108" y="16"/>
                    <a:pt x="108" y="16"/>
                    <a:pt x="108" y="15"/>
                  </a:cubicBezTo>
                  <a:cubicBezTo>
                    <a:pt x="107" y="15"/>
                    <a:pt x="107" y="15"/>
                    <a:pt x="107" y="15"/>
                  </a:cubicBezTo>
                  <a:cubicBezTo>
                    <a:pt x="107" y="15"/>
                    <a:pt x="107" y="15"/>
                    <a:pt x="106" y="15"/>
                  </a:cubicBezTo>
                  <a:cubicBezTo>
                    <a:pt x="106" y="15"/>
                    <a:pt x="106" y="15"/>
                    <a:pt x="106" y="15"/>
                  </a:cubicBezTo>
                  <a:cubicBezTo>
                    <a:pt x="106" y="15"/>
                    <a:pt x="106" y="15"/>
                    <a:pt x="106" y="15"/>
                  </a:cubicBezTo>
                  <a:cubicBezTo>
                    <a:pt x="106" y="15"/>
                    <a:pt x="107" y="15"/>
                    <a:pt x="107" y="15"/>
                  </a:cubicBezTo>
                  <a:cubicBezTo>
                    <a:pt x="107" y="15"/>
                    <a:pt x="107" y="14"/>
                    <a:pt x="107" y="14"/>
                  </a:cubicBezTo>
                  <a:cubicBezTo>
                    <a:pt x="107" y="14"/>
                    <a:pt x="107" y="14"/>
                    <a:pt x="107" y="14"/>
                  </a:cubicBezTo>
                  <a:cubicBezTo>
                    <a:pt x="107" y="14"/>
                    <a:pt x="107" y="14"/>
                    <a:pt x="106" y="14"/>
                  </a:cubicBezTo>
                  <a:cubicBezTo>
                    <a:pt x="106" y="14"/>
                    <a:pt x="106" y="14"/>
                    <a:pt x="106" y="15"/>
                  </a:cubicBezTo>
                  <a:cubicBezTo>
                    <a:pt x="106" y="15"/>
                    <a:pt x="105" y="14"/>
                    <a:pt x="104" y="15"/>
                  </a:cubicBezTo>
                  <a:cubicBezTo>
                    <a:pt x="104" y="15"/>
                    <a:pt x="104" y="15"/>
                    <a:pt x="104" y="15"/>
                  </a:cubicBezTo>
                  <a:cubicBezTo>
                    <a:pt x="104" y="15"/>
                    <a:pt x="104" y="15"/>
                    <a:pt x="103" y="15"/>
                  </a:cubicBezTo>
                  <a:cubicBezTo>
                    <a:pt x="102" y="15"/>
                    <a:pt x="102" y="16"/>
                    <a:pt x="102" y="16"/>
                  </a:cubicBezTo>
                  <a:cubicBezTo>
                    <a:pt x="103" y="16"/>
                    <a:pt x="103" y="16"/>
                    <a:pt x="103" y="16"/>
                  </a:cubicBezTo>
                  <a:cubicBezTo>
                    <a:pt x="103" y="16"/>
                    <a:pt x="104" y="17"/>
                    <a:pt x="104" y="16"/>
                  </a:cubicBezTo>
                  <a:cubicBezTo>
                    <a:pt x="104" y="16"/>
                    <a:pt x="104" y="17"/>
                    <a:pt x="105" y="16"/>
                  </a:cubicBezTo>
                  <a:cubicBezTo>
                    <a:pt x="106" y="16"/>
                    <a:pt x="106" y="16"/>
                    <a:pt x="106" y="16"/>
                  </a:cubicBezTo>
                  <a:cubicBezTo>
                    <a:pt x="106" y="16"/>
                    <a:pt x="106" y="16"/>
                    <a:pt x="106" y="16"/>
                  </a:cubicBezTo>
                  <a:cubicBezTo>
                    <a:pt x="106" y="17"/>
                    <a:pt x="106" y="17"/>
                    <a:pt x="105" y="17"/>
                  </a:cubicBezTo>
                  <a:cubicBezTo>
                    <a:pt x="105" y="17"/>
                    <a:pt x="105" y="17"/>
                    <a:pt x="105" y="17"/>
                  </a:cubicBezTo>
                  <a:cubicBezTo>
                    <a:pt x="105" y="17"/>
                    <a:pt x="106" y="17"/>
                    <a:pt x="106" y="17"/>
                  </a:cubicBezTo>
                  <a:cubicBezTo>
                    <a:pt x="106" y="17"/>
                    <a:pt x="106" y="17"/>
                    <a:pt x="107" y="17"/>
                  </a:cubicBezTo>
                  <a:cubicBezTo>
                    <a:pt x="107" y="17"/>
                    <a:pt x="107" y="17"/>
                    <a:pt x="108" y="17"/>
                  </a:cubicBezTo>
                  <a:cubicBezTo>
                    <a:pt x="108" y="17"/>
                    <a:pt x="108" y="17"/>
                    <a:pt x="109" y="17"/>
                  </a:cubicBezTo>
                  <a:cubicBezTo>
                    <a:pt x="109" y="17"/>
                    <a:pt x="109" y="17"/>
                    <a:pt x="110" y="17"/>
                  </a:cubicBezTo>
                  <a:cubicBezTo>
                    <a:pt x="111" y="17"/>
                    <a:pt x="111" y="17"/>
                    <a:pt x="112" y="18"/>
                  </a:cubicBezTo>
                  <a:cubicBezTo>
                    <a:pt x="112" y="18"/>
                    <a:pt x="113" y="18"/>
                    <a:pt x="113" y="18"/>
                  </a:cubicBezTo>
                  <a:cubicBezTo>
                    <a:pt x="114" y="17"/>
                    <a:pt x="114" y="17"/>
                    <a:pt x="114" y="17"/>
                  </a:cubicBezTo>
                  <a:cubicBezTo>
                    <a:pt x="114" y="17"/>
                    <a:pt x="114" y="17"/>
                    <a:pt x="114" y="16"/>
                  </a:cubicBezTo>
                  <a:cubicBezTo>
                    <a:pt x="113" y="16"/>
                    <a:pt x="113" y="16"/>
                    <a:pt x="113" y="17"/>
                  </a:cubicBezTo>
                  <a:cubicBezTo>
                    <a:pt x="112" y="16"/>
                    <a:pt x="112" y="16"/>
                    <a:pt x="112" y="16"/>
                  </a:cubicBezTo>
                  <a:cubicBezTo>
                    <a:pt x="112" y="16"/>
                    <a:pt x="112" y="16"/>
                    <a:pt x="112" y="16"/>
                  </a:cubicBezTo>
                  <a:cubicBezTo>
                    <a:pt x="112" y="16"/>
                    <a:pt x="112" y="15"/>
                    <a:pt x="112" y="15"/>
                  </a:cubicBezTo>
                  <a:cubicBezTo>
                    <a:pt x="111" y="15"/>
                    <a:pt x="111" y="15"/>
                    <a:pt x="111" y="15"/>
                  </a:cubicBezTo>
                  <a:cubicBezTo>
                    <a:pt x="111" y="15"/>
                    <a:pt x="111" y="15"/>
                    <a:pt x="110" y="15"/>
                  </a:cubicBezTo>
                  <a:cubicBezTo>
                    <a:pt x="110" y="15"/>
                    <a:pt x="110" y="15"/>
                    <a:pt x="110" y="15"/>
                  </a:cubicBezTo>
                  <a:close/>
                  <a:moveTo>
                    <a:pt x="40" y="36"/>
                  </a:moveTo>
                  <a:cubicBezTo>
                    <a:pt x="40" y="36"/>
                    <a:pt x="40" y="36"/>
                    <a:pt x="40" y="37"/>
                  </a:cubicBezTo>
                  <a:cubicBezTo>
                    <a:pt x="40" y="37"/>
                    <a:pt x="40" y="36"/>
                    <a:pt x="40" y="36"/>
                  </a:cubicBezTo>
                  <a:cubicBezTo>
                    <a:pt x="41" y="36"/>
                    <a:pt x="41" y="36"/>
                    <a:pt x="41" y="36"/>
                  </a:cubicBezTo>
                  <a:cubicBezTo>
                    <a:pt x="40" y="36"/>
                    <a:pt x="40" y="36"/>
                    <a:pt x="40" y="36"/>
                  </a:cubicBezTo>
                  <a:close/>
                  <a:moveTo>
                    <a:pt x="99" y="15"/>
                  </a:moveTo>
                  <a:cubicBezTo>
                    <a:pt x="99" y="15"/>
                    <a:pt x="99" y="15"/>
                    <a:pt x="100" y="15"/>
                  </a:cubicBezTo>
                  <a:cubicBezTo>
                    <a:pt x="100" y="15"/>
                    <a:pt x="100" y="15"/>
                    <a:pt x="100" y="15"/>
                  </a:cubicBezTo>
                  <a:cubicBezTo>
                    <a:pt x="100" y="15"/>
                    <a:pt x="100" y="15"/>
                    <a:pt x="101" y="15"/>
                  </a:cubicBezTo>
                  <a:cubicBezTo>
                    <a:pt x="101" y="15"/>
                    <a:pt x="101" y="15"/>
                    <a:pt x="101" y="15"/>
                  </a:cubicBezTo>
                  <a:cubicBezTo>
                    <a:pt x="102" y="15"/>
                    <a:pt x="102" y="15"/>
                    <a:pt x="102" y="15"/>
                  </a:cubicBezTo>
                  <a:cubicBezTo>
                    <a:pt x="102" y="15"/>
                    <a:pt x="102" y="14"/>
                    <a:pt x="103" y="14"/>
                  </a:cubicBezTo>
                  <a:cubicBezTo>
                    <a:pt x="103" y="14"/>
                    <a:pt x="103" y="14"/>
                    <a:pt x="103" y="15"/>
                  </a:cubicBezTo>
                  <a:cubicBezTo>
                    <a:pt x="103" y="15"/>
                    <a:pt x="103" y="15"/>
                    <a:pt x="103" y="15"/>
                  </a:cubicBezTo>
                  <a:cubicBezTo>
                    <a:pt x="103" y="15"/>
                    <a:pt x="103" y="15"/>
                    <a:pt x="103" y="15"/>
                  </a:cubicBezTo>
                  <a:cubicBezTo>
                    <a:pt x="103" y="15"/>
                    <a:pt x="103" y="15"/>
                    <a:pt x="104" y="14"/>
                  </a:cubicBezTo>
                  <a:cubicBezTo>
                    <a:pt x="104" y="14"/>
                    <a:pt x="104" y="14"/>
                    <a:pt x="104" y="14"/>
                  </a:cubicBezTo>
                  <a:cubicBezTo>
                    <a:pt x="105" y="14"/>
                    <a:pt x="105" y="14"/>
                    <a:pt x="105" y="14"/>
                  </a:cubicBezTo>
                  <a:cubicBezTo>
                    <a:pt x="105" y="14"/>
                    <a:pt x="105" y="14"/>
                    <a:pt x="105" y="14"/>
                  </a:cubicBezTo>
                  <a:cubicBezTo>
                    <a:pt x="105" y="14"/>
                    <a:pt x="105" y="14"/>
                    <a:pt x="105" y="14"/>
                  </a:cubicBezTo>
                  <a:cubicBezTo>
                    <a:pt x="105" y="14"/>
                    <a:pt x="105" y="14"/>
                    <a:pt x="105" y="14"/>
                  </a:cubicBezTo>
                  <a:cubicBezTo>
                    <a:pt x="105" y="13"/>
                    <a:pt x="105" y="13"/>
                    <a:pt x="104" y="13"/>
                  </a:cubicBezTo>
                  <a:cubicBezTo>
                    <a:pt x="104" y="13"/>
                    <a:pt x="104" y="13"/>
                    <a:pt x="104" y="14"/>
                  </a:cubicBezTo>
                  <a:cubicBezTo>
                    <a:pt x="104" y="14"/>
                    <a:pt x="103" y="14"/>
                    <a:pt x="103" y="13"/>
                  </a:cubicBezTo>
                  <a:cubicBezTo>
                    <a:pt x="103" y="13"/>
                    <a:pt x="103" y="13"/>
                    <a:pt x="102" y="13"/>
                  </a:cubicBezTo>
                  <a:cubicBezTo>
                    <a:pt x="102" y="13"/>
                    <a:pt x="102" y="13"/>
                    <a:pt x="102" y="13"/>
                  </a:cubicBezTo>
                  <a:cubicBezTo>
                    <a:pt x="102" y="14"/>
                    <a:pt x="102" y="14"/>
                    <a:pt x="101" y="14"/>
                  </a:cubicBezTo>
                  <a:cubicBezTo>
                    <a:pt x="101" y="14"/>
                    <a:pt x="101" y="14"/>
                    <a:pt x="101" y="14"/>
                  </a:cubicBezTo>
                  <a:cubicBezTo>
                    <a:pt x="100" y="14"/>
                    <a:pt x="100" y="14"/>
                    <a:pt x="99" y="14"/>
                  </a:cubicBezTo>
                  <a:cubicBezTo>
                    <a:pt x="99" y="14"/>
                    <a:pt x="99" y="14"/>
                    <a:pt x="98" y="14"/>
                  </a:cubicBezTo>
                  <a:cubicBezTo>
                    <a:pt x="98" y="14"/>
                    <a:pt x="98" y="14"/>
                    <a:pt x="98" y="14"/>
                  </a:cubicBezTo>
                  <a:cubicBezTo>
                    <a:pt x="98" y="15"/>
                    <a:pt x="98" y="15"/>
                    <a:pt x="98" y="15"/>
                  </a:cubicBezTo>
                  <a:cubicBezTo>
                    <a:pt x="98" y="15"/>
                    <a:pt x="99" y="15"/>
                    <a:pt x="99" y="15"/>
                  </a:cubicBezTo>
                  <a:close/>
                  <a:moveTo>
                    <a:pt x="44" y="35"/>
                  </a:moveTo>
                  <a:cubicBezTo>
                    <a:pt x="44" y="35"/>
                    <a:pt x="44" y="35"/>
                    <a:pt x="43" y="35"/>
                  </a:cubicBezTo>
                  <a:cubicBezTo>
                    <a:pt x="43" y="35"/>
                    <a:pt x="43" y="35"/>
                    <a:pt x="43" y="36"/>
                  </a:cubicBezTo>
                  <a:cubicBezTo>
                    <a:pt x="43" y="36"/>
                    <a:pt x="43" y="36"/>
                    <a:pt x="42" y="36"/>
                  </a:cubicBezTo>
                  <a:cubicBezTo>
                    <a:pt x="42" y="36"/>
                    <a:pt x="42" y="36"/>
                    <a:pt x="41" y="36"/>
                  </a:cubicBezTo>
                  <a:cubicBezTo>
                    <a:pt x="41" y="36"/>
                    <a:pt x="41" y="36"/>
                    <a:pt x="41" y="36"/>
                  </a:cubicBezTo>
                  <a:cubicBezTo>
                    <a:pt x="41" y="36"/>
                    <a:pt x="42" y="36"/>
                    <a:pt x="43" y="36"/>
                  </a:cubicBezTo>
                  <a:cubicBezTo>
                    <a:pt x="43" y="36"/>
                    <a:pt x="44" y="35"/>
                    <a:pt x="44" y="35"/>
                  </a:cubicBezTo>
                  <a:cubicBezTo>
                    <a:pt x="44" y="35"/>
                    <a:pt x="44" y="35"/>
                    <a:pt x="45" y="35"/>
                  </a:cubicBezTo>
                  <a:cubicBezTo>
                    <a:pt x="45" y="35"/>
                    <a:pt x="45" y="35"/>
                    <a:pt x="44" y="35"/>
                  </a:cubicBezTo>
                  <a:close/>
                  <a:moveTo>
                    <a:pt x="122" y="16"/>
                  </a:moveTo>
                  <a:cubicBezTo>
                    <a:pt x="122" y="16"/>
                    <a:pt x="122" y="16"/>
                    <a:pt x="122" y="16"/>
                  </a:cubicBezTo>
                  <a:cubicBezTo>
                    <a:pt x="122" y="17"/>
                    <a:pt x="122" y="17"/>
                    <a:pt x="123" y="17"/>
                  </a:cubicBezTo>
                  <a:cubicBezTo>
                    <a:pt x="123" y="17"/>
                    <a:pt x="123" y="17"/>
                    <a:pt x="124" y="18"/>
                  </a:cubicBezTo>
                  <a:cubicBezTo>
                    <a:pt x="124" y="18"/>
                    <a:pt x="124" y="18"/>
                    <a:pt x="124" y="18"/>
                  </a:cubicBezTo>
                  <a:cubicBezTo>
                    <a:pt x="124" y="18"/>
                    <a:pt x="125" y="18"/>
                    <a:pt x="125" y="18"/>
                  </a:cubicBezTo>
                  <a:cubicBezTo>
                    <a:pt x="125" y="18"/>
                    <a:pt x="125" y="18"/>
                    <a:pt x="126" y="18"/>
                  </a:cubicBezTo>
                  <a:cubicBezTo>
                    <a:pt x="126" y="18"/>
                    <a:pt x="126" y="18"/>
                    <a:pt x="126" y="18"/>
                  </a:cubicBezTo>
                  <a:cubicBezTo>
                    <a:pt x="126" y="18"/>
                    <a:pt x="126" y="18"/>
                    <a:pt x="126" y="18"/>
                  </a:cubicBezTo>
                  <a:cubicBezTo>
                    <a:pt x="125" y="17"/>
                    <a:pt x="125" y="17"/>
                    <a:pt x="125" y="17"/>
                  </a:cubicBezTo>
                  <a:cubicBezTo>
                    <a:pt x="125" y="17"/>
                    <a:pt x="125" y="17"/>
                    <a:pt x="125" y="17"/>
                  </a:cubicBezTo>
                  <a:cubicBezTo>
                    <a:pt x="125" y="17"/>
                    <a:pt x="125" y="17"/>
                    <a:pt x="125" y="17"/>
                  </a:cubicBezTo>
                  <a:cubicBezTo>
                    <a:pt x="125" y="16"/>
                    <a:pt x="125" y="16"/>
                    <a:pt x="125" y="16"/>
                  </a:cubicBezTo>
                  <a:cubicBezTo>
                    <a:pt x="124" y="16"/>
                    <a:pt x="124" y="16"/>
                    <a:pt x="124" y="16"/>
                  </a:cubicBezTo>
                  <a:cubicBezTo>
                    <a:pt x="124" y="16"/>
                    <a:pt x="123" y="16"/>
                    <a:pt x="123" y="16"/>
                  </a:cubicBezTo>
                  <a:cubicBezTo>
                    <a:pt x="123" y="16"/>
                    <a:pt x="123" y="16"/>
                    <a:pt x="123" y="15"/>
                  </a:cubicBezTo>
                  <a:cubicBezTo>
                    <a:pt x="122" y="15"/>
                    <a:pt x="122" y="15"/>
                    <a:pt x="122" y="15"/>
                  </a:cubicBezTo>
                  <a:cubicBezTo>
                    <a:pt x="122" y="15"/>
                    <a:pt x="122" y="15"/>
                    <a:pt x="121" y="16"/>
                  </a:cubicBezTo>
                  <a:cubicBezTo>
                    <a:pt x="121" y="16"/>
                    <a:pt x="121" y="16"/>
                    <a:pt x="121" y="16"/>
                  </a:cubicBezTo>
                  <a:cubicBezTo>
                    <a:pt x="121" y="16"/>
                    <a:pt x="122" y="16"/>
                    <a:pt x="122" y="16"/>
                  </a:cubicBezTo>
                  <a:close/>
                  <a:moveTo>
                    <a:pt x="48" y="30"/>
                  </a:moveTo>
                  <a:cubicBezTo>
                    <a:pt x="48" y="30"/>
                    <a:pt x="47" y="30"/>
                    <a:pt x="47" y="30"/>
                  </a:cubicBezTo>
                  <a:cubicBezTo>
                    <a:pt x="47" y="31"/>
                    <a:pt x="47" y="31"/>
                    <a:pt x="47" y="31"/>
                  </a:cubicBezTo>
                  <a:cubicBezTo>
                    <a:pt x="48" y="31"/>
                    <a:pt x="48" y="31"/>
                    <a:pt x="48" y="31"/>
                  </a:cubicBezTo>
                  <a:cubicBezTo>
                    <a:pt x="48" y="30"/>
                    <a:pt x="48" y="30"/>
                    <a:pt x="49" y="30"/>
                  </a:cubicBezTo>
                  <a:cubicBezTo>
                    <a:pt x="49" y="30"/>
                    <a:pt x="49" y="30"/>
                    <a:pt x="49" y="30"/>
                  </a:cubicBezTo>
                  <a:cubicBezTo>
                    <a:pt x="48" y="30"/>
                    <a:pt x="48" y="30"/>
                    <a:pt x="48" y="30"/>
                  </a:cubicBezTo>
                  <a:close/>
                  <a:moveTo>
                    <a:pt x="60" y="31"/>
                  </a:moveTo>
                  <a:cubicBezTo>
                    <a:pt x="59" y="31"/>
                    <a:pt x="59" y="31"/>
                    <a:pt x="59" y="31"/>
                  </a:cubicBezTo>
                  <a:cubicBezTo>
                    <a:pt x="59" y="31"/>
                    <a:pt x="58" y="31"/>
                    <a:pt x="58" y="32"/>
                  </a:cubicBezTo>
                  <a:cubicBezTo>
                    <a:pt x="58" y="32"/>
                    <a:pt x="58" y="32"/>
                    <a:pt x="58" y="32"/>
                  </a:cubicBezTo>
                  <a:cubicBezTo>
                    <a:pt x="57" y="32"/>
                    <a:pt x="57" y="32"/>
                    <a:pt x="57" y="32"/>
                  </a:cubicBezTo>
                  <a:cubicBezTo>
                    <a:pt x="57" y="32"/>
                    <a:pt x="57" y="32"/>
                    <a:pt x="57" y="32"/>
                  </a:cubicBezTo>
                  <a:cubicBezTo>
                    <a:pt x="57" y="32"/>
                    <a:pt x="57" y="33"/>
                    <a:pt x="56" y="33"/>
                  </a:cubicBezTo>
                  <a:cubicBezTo>
                    <a:pt x="57" y="33"/>
                    <a:pt x="57" y="33"/>
                    <a:pt x="57" y="33"/>
                  </a:cubicBezTo>
                  <a:cubicBezTo>
                    <a:pt x="57" y="33"/>
                    <a:pt x="58" y="33"/>
                    <a:pt x="58" y="32"/>
                  </a:cubicBezTo>
                  <a:cubicBezTo>
                    <a:pt x="58" y="32"/>
                    <a:pt x="58" y="32"/>
                    <a:pt x="59" y="32"/>
                  </a:cubicBezTo>
                  <a:cubicBezTo>
                    <a:pt x="59" y="32"/>
                    <a:pt x="59" y="32"/>
                    <a:pt x="59" y="32"/>
                  </a:cubicBezTo>
                  <a:cubicBezTo>
                    <a:pt x="59" y="32"/>
                    <a:pt x="60" y="31"/>
                    <a:pt x="60" y="31"/>
                  </a:cubicBezTo>
                  <a:cubicBezTo>
                    <a:pt x="60" y="31"/>
                    <a:pt x="60" y="31"/>
                    <a:pt x="60" y="31"/>
                  </a:cubicBezTo>
                  <a:close/>
                  <a:moveTo>
                    <a:pt x="115" y="14"/>
                  </a:moveTo>
                  <a:cubicBezTo>
                    <a:pt x="116" y="14"/>
                    <a:pt x="116" y="14"/>
                    <a:pt x="116" y="14"/>
                  </a:cubicBezTo>
                  <a:cubicBezTo>
                    <a:pt x="116" y="14"/>
                    <a:pt x="116" y="14"/>
                    <a:pt x="115" y="14"/>
                  </a:cubicBezTo>
                  <a:cubicBezTo>
                    <a:pt x="115" y="14"/>
                    <a:pt x="115" y="14"/>
                    <a:pt x="115" y="14"/>
                  </a:cubicBezTo>
                  <a:cubicBezTo>
                    <a:pt x="116" y="15"/>
                    <a:pt x="116" y="15"/>
                    <a:pt x="116" y="15"/>
                  </a:cubicBezTo>
                  <a:cubicBezTo>
                    <a:pt x="116" y="15"/>
                    <a:pt x="116" y="15"/>
                    <a:pt x="116" y="15"/>
                  </a:cubicBezTo>
                  <a:cubicBezTo>
                    <a:pt x="117" y="15"/>
                    <a:pt x="117" y="15"/>
                    <a:pt x="117" y="15"/>
                  </a:cubicBezTo>
                  <a:cubicBezTo>
                    <a:pt x="117" y="15"/>
                    <a:pt x="117" y="15"/>
                    <a:pt x="118" y="15"/>
                  </a:cubicBezTo>
                  <a:cubicBezTo>
                    <a:pt x="118" y="15"/>
                    <a:pt x="118" y="15"/>
                    <a:pt x="118" y="15"/>
                  </a:cubicBezTo>
                  <a:cubicBezTo>
                    <a:pt x="119" y="15"/>
                    <a:pt x="119" y="15"/>
                    <a:pt x="119" y="15"/>
                  </a:cubicBezTo>
                  <a:cubicBezTo>
                    <a:pt x="119" y="16"/>
                    <a:pt x="119" y="16"/>
                    <a:pt x="120" y="16"/>
                  </a:cubicBezTo>
                  <a:cubicBezTo>
                    <a:pt x="120" y="16"/>
                    <a:pt x="120" y="16"/>
                    <a:pt x="121" y="16"/>
                  </a:cubicBezTo>
                  <a:cubicBezTo>
                    <a:pt x="121" y="16"/>
                    <a:pt x="121" y="16"/>
                    <a:pt x="121" y="16"/>
                  </a:cubicBezTo>
                  <a:cubicBezTo>
                    <a:pt x="121" y="16"/>
                    <a:pt x="121" y="16"/>
                    <a:pt x="121" y="16"/>
                  </a:cubicBezTo>
                  <a:cubicBezTo>
                    <a:pt x="121" y="16"/>
                    <a:pt x="121" y="16"/>
                    <a:pt x="121" y="15"/>
                  </a:cubicBezTo>
                  <a:cubicBezTo>
                    <a:pt x="120" y="15"/>
                    <a:pt x="120" y="15"/>
                    <a:pt x="120" y="15"/>
                  </a:cubicBezTo>
                  <a:cubicBezTo>
                    <a:pt x="120" y="15"/>
                    <a:pt x="120" y="15"/>
                    <a:pt x="120" y="15"/>
                  </a:cubicBezTo>
                  <a:cubicBezTo>
                    <a:pt x="119" y="15"/>
                    <a:pt x="119" y="15"/>
                    <a:pt x="119" y="14"/>
                  </a:cubicBezTo>
                  <a:cubicBezTo>
                    <a:pt x="119" y="14"/>
                    <a:pt x="119" y="14"/>
                    <a:pt x="119" y="14"/>
                  </a:cubicBezTo>
                  <a:cubicBezTo>
                    <a:pt x="118" y="14"/>
                    <a:pt x="118" y="14"/>
                    <a:pt x="118" y="14"/>
                  </a:cubicBezTo>
                  <a:cubicBezTo>
                    <a:pt x="118" y="14"/>
                    <a:pt x="118" y="14"/>
                    <a:pt x="118" y="14"/>
                  </a:cubicBezTo>
                  <a:cubicBezTo>
                    <a:pt x="117" y="14"/>
                    <a:pt x="117" y="13"/>
                    <a:pt x="116" y="13"/>
                  </a:cubicBezTo>
                  <a:cubicBezTo>
                    <a:pt x="116" y="13"/>
                    <a:pt x="116" y="13"/>
                    <a:pt x="115" y="13"/>
                  </a:cubicBezTo>
                  <a:cubicBezTo>
                    <a:pt x="115" y="13"/>
                    <a:pt x="115" y="13"/>
                    <a:pt x="115" y="13"/>
                  </a:cubicBezTo>
                  <a:cubicBezTo>
                    <a:pt x="115" y="13"/>
                    <a:pt x="115" y="13"/>
                    <a:pt x="115" y="14"/>
                  </a:cubicBezTo>
                  <a:cubicBezTo>
                    <a:pt x="115" y="14"/>
                    <a:pt x="115" y="14"/>
                    <a:pt x="115" y="14"/>
                  </a:cubicBezTo>
                  <a:close/>
                  <a:moveTo>
                    <a:pt x="145" y="46"/>
                  </a:moveTo>
                  <a:cubicBezTo>
                    <a:pt x="145" y="46"/>
                    <a:pt x="145" y="46"/>
                    <a:pt x="145" y="46"/>
                  </a:cubicBezTo>
                  <a:cubicBezTo>
                    <a:pt x="145" y="46"/>
                    <a:pt x="145" y="46"/>
                    <a:pt x="145" y="46"/>
                  </a:cubicBezTo>
                  <a:cubicBezTo>
                    <a:pt x="145" y="46"/>
                    <a:pt x="145" y="46"/>
                    <a:pt x="145" y="46"/>
                  </a:cubicBezTo>
                  <a:cubicBezTo>
                    <a:pt x="145" y="46"/>
                    <a:pt x="145" y="46"/>
                    <a:pt x="145" y="46"/>
                  </a:cubicBezTo>
                  <a:close/>
                  <a:moveTo>
                    <a:pt x="148" y="46"/>
                  </a:moveTo>
                  <a:cubicBezTo>
                    <a:pt x="148" y="46"/>
                    <a:pt x="148" y="46"/>
                    <a:pt x="148" y="47"/>
                  </a:cubicBezTo>
                  <a:cubicBezTo>
                    <a:pt x="148" y="46"/>
                    <a:pt x="148" y="46"/>
                    <a:pt x="148" y="46"/>
                  </a:cubicBezTo>
                  <a:cubicBezTo>
                    <a:pt x="148" y="46"/>
                    <a:pt x="148" y="46"/>
                    <a:pt x="148" y="45"/>
                  </a:cubicBezTo>
                  <a:cubicBezTo>
                    <a:pt x="148" y="46"/>
                    <a:pt x="148" y="46"/>
                    <a:pt x="148" y="46"/>
                  </a:cubicBezTo>
                  <a:close/>
                  <a:moveTo>
                    <a:pt x="123" y="96"/>
                  </a:moveTo>
                  <a:cubicBezTo>
                    <a:pt x="121" y="95"/>
                    <a:pt x="121" y="96"/>
                    <a:pt x="123" y="97"/>
                  </a:cubicBezTo>
                  <a:cubicBezTo>
                    <a:pt x="124" y="98"/>
                    <a:pt x="124" y="97"/>
                    <a:pt x="124" y="97"/>
                  </a:cubicBezTo>
                  <a:cubicBezTo>
                    <a:pt x="124" y="97"/>
                    <a:pt x="124" y="96"/>
                    <a:pt x="123" y="96"/>
                  </a:cubicBezTo>
                  <a:close/>
                  <a:moveTo>
                    <a:pt x="134" y="39"/>
                  </a:moveTo>
                  <a:cubicBezTo>
                    <a:pt x="134" y="40"/>
                    <a:pt x="134" y="40"/>
                    <a:pt x="134" y="40"/>
                  </a:cubicBezTo>
                  <a:cubicBezTo>
                    <a:pt x="134" y="40"/>
                    <a:pt x="135" y="41"/>
                    <a:pt x="135" y="40"/>
                  </a:cubicBezTo>
                  <a:cubicBezTo>
                    <a:pt x="135" y="39"/>
                    <a:pt x="134" y="39"/>
                    <a:pt x="134" y="39"/>
                  </a:cubicBezTo>
                  <a:close/>
                  <a:moveTo>
                    <a:pt x="132" y="47"/>
                  </a:moveTo>
                  <a:cubicBezTo>
                    <a:pt x="132" y="47"/>
                    <a:pt x="133" y="47"/>
                    <a:pt x="134" y="47"/>
                  </a:cubicBezTo>
                  <a:cubicBezTo>
                    <a:pt x="134" y="47"/>
                    <a:pt x="134" y="47"/>
                    <a:pt x="134" y="46"/>
                  </a:cubicBezTo>
                  <a:cubicBezTo>
                    <a:pt x="133" y="46"/>
                    <a:pt x="133" y="47"/>
                    <a:pt x="133" y="47"/>
                  </a:cubicBezTo>
                  <a:cubicBezTo>
                    <a:pt x="132" y="47"/>
                    <a:pt x="132" y="47"/>
                    <a:pt x="132" y="47"/>
                  </a:cubicBezTo>
                  <a:close/>
                  <a:moveTo>
                    <a:pt x="157" y="68"/>
                  </a:moveTo>
                  <a:cubicBezTo>
                    <a:pt x="157" y="67"/>
                    <a:pt x="157" y="67"/>
                    <a:pt x="157" y="67"/>
                  </a:cubicBezTo>
                  <a:cubicBezTo>
                    <a:pt x="157" y="66"/>
                    <a:pt x="157" y="66"/>
                    <a:pt x="157" y="66"/>
                  </a:cubicBezTo>
                  <a:cubicBezTo>
                    <a:pt x="156" y="66"/>
                    <a:pt x="156" y="65"/>
                    <a:pt x="156" y="65"/>
                  </a:cubicBezTo>
                  <a:cubicBezTo>
                    <a:pt x="155" y="65"/>
                    <a:pt x="155" y="65"/>
                    <a:pt x="155" y="65"/>
                  </a:cubicBezTo>
                  <a:cubicBezTo>
                    <a:pt x="155" y="64"/>
                    <a:pt x="155" y="64"/>
                    <a:pt x="155" y="64"/>
                  </a:cubicBezTo>
                  <a:cubicBezTo>
                    <a:pt x="154" y="64"/>
                    <a:pt x="154" y="64"/>
                    <a:pt x="154" y="64"/>
                  </a:cubicBezTo>
                  <a:cubicBezTo>
                    <a:pt x="154" y="63"/>
                    <a:pt x="155" y="63"/>
                    <a:pt x="155" y="63"/>
                  </a:cubicBezTo>
                  <a:cubicBezTo>
                    <a:pt x="155" y="62"/>
                    <a:pt x="155" y="62"/>
                    <a:pt x="155" y="62"/>
                  </a:cubicBezTo>
                  <a:cubicBezTo>
                    <a:pt x="154" y="62"/>
                    <a:pt x="154" y="62"/>
                    <a:pt x="153" y="63"/>
                  </a:cubicBezTo>
                  <a:cubicBezTo>
                    <a:pt x="153" y="63"/>
                    <a:pt x="152" y="64"/>
                    <a:pt x="152" y="64"/>
                  </a:cubicBezTo>
                  <a:cubicBezTo>
                    <a:pt x="151" y="64"/>
                    <a:pt x="151" y="64"/>
                    <a:pt x="151" y="64"/>
                  </a:cubicBezTo>
                  <a:cubicBezTo>
                    <a:pt x="151" y="64"/>
                    <a:pt x="151" y="64"/>
                    <a:pt x="152" y="65"/>
                  </a:cubicBezTo>
                  <a:cubicBezTo>
                    <a:pt x="151" y="65"/>
                    <a:pt x="151" y="65"/>
                    <a:pt x="151" y="66"/>
                  </a:cubicBezTo>
                  <a:cubicBezTo>
                    <a:pt x="151" y="66"/>
                    <a:pt x="152" y="66"/>
                    <a:pt x="152" y="66"/>
                  </a:cubicBezTo>
                  <a:cubicBezTo>
                    <a:pt x="153" y="66"/>
                    <a:pt x="153" y="66"/>
                    <a:pt x="153" y="67"/>
                  </a:cubicBezTo>
                  <a:cubicBezTo>
                    <a:pt x="154" y="67"/>
                    <a:pt x="154" y="67"/>
                    <a:pt x="155" y="67"/>
                  </a:cubicBezTo>
                  <a:cubicBezTo>
                    <a:pt x="154" y="67"/>
                    <a:pt x="154" y="67"/>
                    <a:pt x="153" y="67"/>
                  </a:cubicBezTo>
                  <a:cubicBezTo>
                    <a:pt x="154" y="68"/>
                    <a:pt x="154" y="68"/>
                    <a:pt x="155" y="68"/>
                  </a:cubicBezTo>
                  <a:cubicBezTo>
                    <a:pt x="155" y="68"/>
                    <a:pt x="155" y="68"/>
                    <a:pt x="156" y="68"/>
                  </a:cubicBezTo>
                  <a:cubicBezTo>
                    <a:pt x="156" y="68"/>
                    <a:pt x="156" y="68"/>
                    <a:pt x="156" y="69"/>
                  </a:cubicBezTo>
                  <a:cubicBezTo>
                    <a:pt x="156" y="69"/>
                    <a:pt x="156" y="69"/>
                    <a:pt x="157" y="69"/>
                  </a:cubicBezTo>
                  <a:cubicBezTo>
                    <a:pt x="157" y="69"/>
                    <a:pt x="157" y="69"/>
                    <a:pt x="157" y="68"/>
                  </a:cubicBezTo>
                  <a:cubicBezTo>
                    <a:pt x="157" y="68"/>
                    <a:pt x="157" y="68"/>
                    <a:pt x="157" y="68"/>
                  </a:cubicBezTo>
                  <a:close/>
                  <a:moveTo>
                    <a:pt x="132" y="98"/>
                  </a:moveTo>
                  <a:cubicBezTo>
                    <a:pt x="132" y="98"/>
                    <a:pt x="132" y="97"/>
                    <a:pt x="131" y="96"/>
                  </a:cubicBezTo>
                  <a:cubicBezTo>
                    <a:pt x="130" y="96"/>
                    <a:pt x="129" y="96"/>
                    <a:pt x="129" y="96"/>
                  </a:cubicBezTo>
                  <a:cubicBezTo>
                    <a:pt x="129" y="95"/>
                    <a:pt x="128" y="96"/>
                    <a:pt x="128" y="96"/>
                  </a:cubicBezTo>
                  <a:cubicBezTo>
                    <a:pt x="128" y="96"/>
                    <a:pt x="129" y="96"/>
                    <a:pt x="128" y="97"/>
                  </a:cubicBezTo>
                  <a:cubicBezTo>
                    <a:pt x="127" y="97"/>
                    <a:pt x="129" y="97"/>
                    <a:pt x="129" y="97"/>
                  </a:cubicBezTo>
                  <a:cubicBezTo>
                    <a:pt x="129" y="97"/>
                    <a:pt x="128" y="98"/>
                    <a:pt x="128" y="97"/>
                  </a:cubicBezTo>
                  <a:cubicBezTo>
                    <a:pt x="127" y="97"/>
                    <a:pt x="126" y="96"/>
                    <a:pt x="126" y="97"/>
                  </a:cubicBezTo>
                  <a:cubicBezTo>
                    <a:pt x="126" y="98"/>
                    <a:pt x="127" y="98"/>
                    <a:pt x="127" y="98"/>
                  </a:cubicBezTo>
                  <a:cubicBezTo>
                    <a:pt x="128" y="98"/>
                    <a:pt x="128" y="98"/>
                    <a:pt x="129" y="98"/>
                  </a:cubicBezTo>
                  <a:cubicBezTo>
                    <a:pt x="129" y="98"/>
                    <a:pt x="129" y="99"/>
                    <a:pt x="129" y="99"/>
                  </a:cubicBezTo>
                  <a:cubicBezTo>
                    <a:pt x="130" y="99"/>
                    <a:pt x="130" y="98"/>
                    <a:pt x="130" y="98"/>
                  </a:cubicBezTo>
                  <a:cubicBezTo>
                    <a:pt x="131" y="99"/>
                    <a:pt x="131" y="99"/>
                    <a:pt x="131" y="99"/>
                  </a:cubicBezTo>
                  <a:cubicBezTo>
                    <a:pt x="131" y="99"/>
                    <a:pt x="133" y="100"/>
                    <a:pt x="133" y="99"/>
                  </a:cubicBezTo>
                  <a:cubicBezTo>
                    <a:pt x="133" y="98"/>
                    <a:pt x="132" y="98"/>
                    <a:pt x="132" y="98"/>
                  </a:cubicBezTo>
                  <a:close/>
                  <a:moveTo>
                    <a:pt x="127" y="94"/>
                  </a:moveTo>
                  <a:cubicBezTo>
                    <a:pt x="127" y="94"/>
                    <a:pt x="126" y="93"/>
                    <a:pt x="126" y="93"/>
                  </a:cubicBezTo>
                  <a:cubicBezTo>
                    <a:pt x="126" y="93"/>
                    <a:pt x="125" y="93"/>
                    <a:pt x="125" y="92"/>
                  </a:cubicBezTo>
                  <a:cubicBezTo>
                    <a:pt x="124" y="91"/>
                    <a:pt x="124" y="91"/>
                    <a:pt x="124" y="90"/>
                  </a:cubicBezTo>
                  <a:cubicBezTo>
                    <a:pt x="123" y="90"/>
                    <a:pt x="123" y="90"/>
                    <a:pt x="123" y="90"/>
                  </a:cubicBezTo>
                  <a:cubicBezTo>
                    <a:pt x="123" y="90"/>
                    <a:pt x="123" y="89"/>
                    <a:pt x="121" y="88"/>
                  </a:cubicBezTo>
                  <a:cubicBezTo>
                    <a:pt x="119" y="87"/>
                    <a:pt x="116" y="88"/>
                    <a:pt x="116" y="88"/>
                  </a:cubicBezTo>
                  <a:cubicBezTo>
                    <a:pt x="116" y="88"/>
                    <a:pt x="116" y="89"/>
                    <a:pt x="117" y="89"/>
                  </a:cubicBezTo>
                  <a:cubicBezTo>
                    <a:pt x="117" y="89"/>
                    <a:pt x="118" y="89"/>
                    <a:pt x="119" y="89"/>
                  </a:cubicBezTo>
                  <a:cubicBezTo>
                    <a:pt x="120" y="89"/>
                    <a:pt x="120" y="90"/>
                    <a:pt x="120" y="90"/>
                  </a:cubicBezTo>
                  <a:cubicBezTo>
                    <a:pt x="120" y="90"/>
                    <a:pt x="121" y="90"/>
                    <a:pt x="121" y="91"/>
                  </a:cubicBezTo>
                  <a:cubicBezTo>
                    <a:pt x="121" y="91"/>
                    <a:pt x="122" y="91"/>
                    <a:pt x="122" y="91"/>
                  </a:cubicBezTo>
                  <a:cubicBezTo>
                    <a:pt x="122" y="91"/>
                    <a:pt x="123" y="93"/>
                    <a:pt x="123" y="93"/>
                  </a:cubicBezTo>
                  <a:cubicBezTo>
                    <a:pt x="124" y="93"/>
                    <a:pt x="124" y="93"/>
                    <a:pt x="124" y="93"/>
                  </a:cubicBezTo>
                  <a:cubicBezTo>
                    <a:pt x="124" y="93"/>
                    <a:pt x="124" y="93"/>
                    <a:pt x="123" y="93"/>
                  </a:cubicBezTo>
                  <a:cubicBezTo>
                    <a:pt x="123" y="94"/>
                    <a:pt x="123" y="94"/>
                    <a:pt x="123" y="94"/>
                  </a:cubicBezTo>
                  <a:cubicBezTo>
                    <a:pt x="124" y="94"/>
                    <a:pt x="124" y="94"/>
                    <a:pt x="125" y="95"/>
                  </a:cubicBezTo>
                  <a:cubicBezTo>
                    <a:pt x="125" y="95"/>
                    <a:pt x="127" y="95"/>
                    <a:pt x="127" y="95"/>
                  </a:cubicBezTo>
                  <a:cubicBezTo>
                    <a:pt x="127" y="95"/>
                    <a:pt x="127" y="95"/>
                    <a:pt x="127" y="94"/>
                  </a:cubicBezTo>
                  <a:close/>
                  <a:moveTo>
                    <a:pt x="124" y="19"/>
                  </a:moveTo>
                  <a:cubicBezTo>
                    <a:pt x="124" y="19"/>
                    <a:pt x="124" y="20"/>
                    <a:pt x="123" y="19"/>
                  </a:cubicBezTo>
                  <a:cubicBezTo>
                    <a:pt x="123" y="19"/>
                    <a:pt x="123" y="19"/>
                    <a:pt x="123" y="19"/>
                  </a:cubicBezTo>
                  <a:cubicBezTo>
                    <a:pt x="123" y="19"/>
                    <a:pt x="122" y="19"/>
                    <a:pt x="122" y="19"/>
                  </a:cubicBezTo>
                  <a:cubicBezTo>
                    <a:pt x="122" y="19"/>
                    <a:pt x="122" y="19"/>
                    <a:pt x="122" y="19"/>
                  </a:cubicBezTo>
                  <a:cubicBezTo>
                    <a:pt x="122" y="19"/>
                    <a:pt x="121" y="19"/>
                    <a:pt x="121" y="18"/>
                  </a:cubicBezTo>
                  <a:cubicBezTo>
                    <a:pt x="121" y="18"/>
                    <a:pt x="121" y="18"/>
                    <a:pt x="121" y="18"/>
                  </a:cubicBezTo>
                  <a:cubicBezTo>
                    <a:pt x="121" y="18"/>
                    <a:pt x="121" y="18"/>
                    <a:pt x="121" y="17"/>
                  </a:cubicBezTo>
                  <a:cubicBezTo>
                    <a:pt x="121" y="17"/>
                    <a:pt x="121" y="17"/>
                    <a:pt x="120" y="17"/>
                  </a:cubicBezTo>
                  <a:cubicBezTo>
                    <a:pt x="120" y="17"/>
                    <a:pt x="120" y="17"/>
                    <a:pt x="120" y="17"/>
                  </a:cubicBezTo>
                  <a:cubicBezTo>
                    <a:pt x="120" y="17"/>
                    <a:pt x="120" y="17"/>
                    <a:pt x="120" y="17"/>
                  </a:cubicBezTo>
                  <a:cubicBezTo>
                    <a:pt x="120" y="17"/>
                    <a:pt x="119" y="17"/>
                    <a:pt x="119" y="17"/>
                  </a:cubicBezTo>
                  <a:cubicBezTo>
                    <a:pt x="119" y="17"/>
                    <a:pt x="119" y="17"/>
                    <a:pt x="118" y="17"/>
                  </a:cubicBezTo>
                  <a:cubicBezTo>
                    <a:pt x="118" y="17"/>
                    <a:pt x="119" y="18"/>
                    <a:pt x="119" y="18"/>
                  </a:cubicBezTo>
                  <a:cubicBezTo>
                    <a:pt x="119" y="18"/>
                    <a:pt x="118" y="17"/>
                    <a:pt x="118" y="17"/>
                  </a:cubicBezTo>
                  <a:cubicBezTo>
                    <a:pt x="118" y="17"/>
                    <a:pt x="118" y="17"/>
                    <a:pt x="118" y="17"/>
                  </a:cubicBezTo>
                  <a:cubicBezTo>
                    <a:pt x="118" y="17"/>
                    <a:pt x="117" y="17"/>
                    <a:pt x="117" y="17"/>
                  </a:cubicBezTo>
                  <a:cubicBezTo>
                    <a:pt x="117" y="17"/>
                    <a:pt x="117" y="17"/>
                    <a:pt x="117" y="17"/>
                  </a:cubicBezTo>
                  <a:cubicBezTo>
                    <a:pt x="117" y="17"/>
                    <a:pt x="117" y="17"/>
                    <a:pt x="117" y="17"/>
                  </a:cubicBezTo>
                  <a:cubicBezTo>
                    <a:pt x="117" y="17"/>
                    <a:pt x="117" y="17"/>
                    <a:pt x="116" y="17"/>
                  </a:cubicBezTo>
                  <a:cubicBezTo>
                    <a:pt x="116" y="16"/>
                    <a:pt x="116" y="16"/>
                    <a:pt x="116" y="16"/>
                  </a:cubicBezTo>
                  <a:cubicBezTo>
                    <a:pt x="116" y="16"/>
                    <a:pt x="116" y="16"/>
                    <a:pt x="116" y="16"/>
                  </a:cubicBezTo>
                  <a:cubicBezTo>
                    <a:pt x="115" y="16"/>
                    <a:pt x="115" y="16"/>
                    <a:pt x="115" y="16"/>
                  </a:cubicBezTo>
                  <a:cubicBezTo>
                    <a:pt x="115" y="16"/>
                    <a:pt x="115" y="16"/>
                    <a:pt x="115" y="16"/>
                  </a:cubicBezTo>
                  <a:cubicBezTo>
                    <a:pt x="115" y="16"/>
                    <a:pt x="115" y="16"/>
                    <a:pt x="115" y="17"/>
                  </a:cubicBezTo>
                  <a:cubicBezTo>
                    <a:pt x="115" y="17"/>
                    <a:pt x="115" y="17"/>
                    <a:pt x="115" y="17"/>
                  </a:cubicBezTo>
                  <a:cubicBezTo>
                    <a:pt x="115" y="17"/>
                    <a:pt x="115" y="17"/>
                    <a:pt x="116" y="17"/>
                  </a:cubicBezTo>
                  <a:cubicBezTo>
                    <a:pt x="116" y="17"/>
                    <a:pt x="116" y="17"/>
                    <a:pt x="116" y="18"/>
                  </a:cubicBezTo>
                  <a:cubicBezTo>
                    <a:pt x="116" y="18"/>
                    <a:pt x="116" y="18"/>
                    <a:pt x="116" y="18"/>
                  </a:cubicBezTo>
                  <a:cubicBezTo>
                    <a:pt x="117" y="18"/>
                    <a:pt x="117" y="18"/>
                    <a:pt x="117" y="18"/>
                  </a:cubicBezTo>
                  <a:cubicBezTo>
                    <a:pt x="118" y="18"/>
                    <a:pt x="118" y="18"/>
                    <a:pt x="118" y="18"/>
                  </a:cubicBezTo>
                  <a:cubicBezTo>
                    <a:pt x="118" y="19"/>
                    <a:pt x="118" y="19"/>
                    <a:pt x="118" y="19"/>
                  </a:cubicBezTo>
                  <a:cubicBezTo>
                    <a:pt x="119" y="19"/>
                    <a:pt x="119" y="19"/>
                    <a:pt x="119" y="19"/>
                  </a:cubicBezTo>
                  <a:cubicBezTo>
                    <a:pt x="119" y="19"/>
                    <a:pt x="119" y="19"/>
                    <a:pt x="120" y="19"/>
                  </a:cubicBezTo>
                  <a:cubicBezTo>
                    <a:pt x="120" y="19"/>
                    <a:pt x="120" y="19"/>
                    <a:pt x="121" y="20"/>
                  </a:cubicBezTo>
                  <a:cubicBezTo>
                    <a:pt x="121" y="19"/>
                    <a:pt x="121" y="19"/>
                    <a:pt x="121" y="19"/>
                  </a:cubicBezTo>
                  <a:cubicBezTo>
                    <a:pt x="121" y="19"/>
                    <a:pt x="121" y="19"/>
                    <a:pt x="121" y="19"/>
                  </a:cubicBezTo>
                  <a:cubicBezTo>
                    <a:pt x="121" y="19"/>
                    <a:pt x="122" y="19"/>
                    <a:pt x="122" y="19"/>
                  </a:cubicBezTo>
                  <a:cubicBezTo>
                    <a:pt x="122" y="19"/>
                    <a:pt x="122" y="19"/>
                    <a:pt x="122" y="19"/>
                  </a:cubicBezTo>
                  <a:cubicBezTo>
                    <a:pt x="122" y="19"/>
                    <a:pt x="122" y="19"/>
                    <a:pt x="122" y="20"/>
                  </a:cubicBezTo>
                  <a:cubicBezTo>
                    <a:pt x="122" y="20"/>
                    <a:pt x="122" y="20"/>
                    <a:pt x="122" y="20"/>
                  </a:cubicBezTo>
                  <a:cubicBezTo>
                    <a:pt x="122" y="20"/>
                    <a:pt x="122" y="20"/>
                    <a:pt x="122" y="20"/>
                  </a:cubicBezTo>
                  <a:cubicBezTo>
                    <a:pt x="123" y="20"/>
                    <a:pt x="123" y="21"/>
                    <a:pt x="123" y="21"/>
                  </a:cubicBezTo>
                  <a:cubicBezTo>
                    <a:pt x="123" y="21"/>
                    <a:pt x="123" y="21"/>
                    <a:pt x="123" y="21"/>
                  </a:cubicBezTo>
                  <a:cubicBezTo>
                    <a:pt x="124" y="21"/>
                    <a:pt x="124" y="21"/>
                    <a:pt x="125" y="21"/>
                  </a:cubicBezTo>
                  <a:cubicBezTo>
                    <a:pt x="125" y="21"/>
                    <a:pt x="125" y="21"/>
                    <a:pt x="125" y="20"/>
                  </a:cubicBezTo>
                  <a:cubicBezTo>
                    <a:pt x="125" y="20"/>
                    <a:pt x="124" y="19"/>
                    <a:pt x="124" y="19"/>
                  </a:cubicBezTo>
                  <a:close/>
                  <a:moveTo>
                    <a:pt x="139" y="35"/>
                  </a:moveTo>
                  <a:cubicBezTo>
                    <a:pt x="139" y="35"/>
                    <a:pt x="139" y="35"/>
                    <a:pt x="140" y="35"/>
                  </a:cubicBezTo>
                  <a:cubicBezTo>
                    <a:pt x="140" y="35"/>
                    <a:pt x="140" y="35"/>
                    <a:pt x="140" y="35"/>
                  </a:cubicBezTo>
                  <a:cubicBezTo>
                    <a:pt x="140" y="34"/>
                    <a:pt x="139" y="34"/>
                    <a:pt x="139" y="34"/>
                  </a:cubicBezTo>
                  <a:cubicBezTo>
                    <a:pt x="139" y="34"/>
                    <a:pt x="138" y="34"/>
                    <a:pt x="138" y="34"/>
                  </a:cubicBezTo>
                  <a:cubicBezTo>
                    <a:pt x="138" y="34"/>
                    <a:pt x="138" y="34"/>
                    <a:pt x="138" y="34"/>
                  </a:cubicBezTo>
                  <a:cubicBezTo>
                    <a:pt x="138" y="35"/>
                    <a:pt x="138" y="35"/>
                    <a:pt x="139" y="35"/>
                  </a:cubicBezTo>
                  <a:close/>
                  <a:moveTo>
                    <a:pt x="117" y="24"/>
                  </a:moveTo>
                  <a:cubicBezTo>
                    <a:pt x="117" y="24"/>
                    <a:pt x="117" y="24"/>
                    <a:pt x="117" y="24"/>
                  </a:cubicBezTo>
                  <a:cubicBezTo>
                    <a:pt x="117" y="24"/>
                    <a:pt x="117" y="24"/>
                    <a:pt x="117" y="23"/>
                  </a:cubicBezTo>
                  <a:cubicBezTo>
                    <a:pt x="117" y="23"/>
                    <a:pt x="117" y="23"/>
                    <a:pt x="116" y="23"/>
                  </a:cubicBezTo>
                  <a:cubicBezTo>
                    <a:pt x="116" y="23"/>
                    <a:pt x="116" y="23"/>
                    <a:pt x="116" y="24"/>
                  </a:cubicBezTo>
                  <a:cubicBezTo>
                    <a:pt x="116" y="24"/>
                    <a:pt x="117" y="24"/>
                    <a:pt x="117" y="24"/>
                  </a:cubicBezTo>
                  <a:close/>
                  <a:moveTo>
                    <a:pt x="116" y="18"/>
                  </a:moveTo>
                  <a:cubicBezTo>
                    <a:pt x="116" y="17"/>
                    <a:pt x="115" y="17"/>
                    <a:pt x="115" y="17"/>
                  </a:cubicBezTo>
                  <a:cubicBezTo>
                    <a:pt x="114" y="17"/>
                    <a:pt x="114" y="17"/>
                    <a:pt x="114" y="18"/>
                  </a:cubicBezTo>
                  <a:cubicBezTo>
                    <a:pt x="114" y="18"/>
                    <a:pt x="114" y="18"/>
                    <a:pt x="114" y="18"/>
                  </a:cubicBezTo>
                  <a:cubicBezTo>
                    <a:pt x="114" y="18"/>
                    <a:pt x="115" y="19"/>
                    <a:pt x="116" y="18"/>
                  </a:cubicBezTo>
                  <a:close/>
                  <a:moveTo>
                    <a:pt x="113" y="21"/>
                  </a:moveTo>
                  <a:cubicBezTo>
                    <a:pt x="113" y="21"/>
                    <a:pt x="113" y="21"/>
                    <a:pt x="113" y="21"/>
                  </a:cubicBezTo>
                  <a:cubicBezTo>
                    <a:pt x="113" y="20"/>
                    <a:pt x="113" y="20"/>
                    <a:pt x="113" y="20"/>
                  </a:cubicBezTo>
                  <a:cubicBezTo>
                    <a:pt x="114" y="20"/>
                    <a:pt x="114" y="20"/>
                    <a:pt x="114" y="20"/>
                  </a:cubicBezTo>
                  <a:cubicBezTo>
                    <a:pt x="114" y="20"/>
                    <a:pt x="114" y="19"/>
                    <a:pt x="114" y="19"/>
                  </a:cubicBezTo>
                  <a:cubicBezTo>
                    <a:pt x="113" y="19"/>
                    <a:pt x="113" y="19"/>
                    <a:pt x="113" y="19"/>
                  </a:cubicBezTo>
                  <a:cubicBezTo>
                    <a:pt x="113" y="19"/>
                    <a:pt x="112" y="19"/>
                    <a:pt x="112" y="19"/>
                  </a:cubicBezTo>
                  <a:cubicBezTo>
                    <a:pt x="112" y="19"/>
                    <a:pt x="112" y="19"/>
                    <a:pt x="112" y="19"/>
                  </a:cubicBezTo>
                  <a:cubicBezTo>
                    <a:pt x="111" y="19"/>
                    <a:pt x="111" y="19"/>
                    <a:pt x="111" y="19"/>
                  </a:cubicBezTo>
                  <a:cubicBezTo>
                    <a:pt x="111" y="19"/>
                    <a:pt x="111" y="19"/>
                    <a:pt x="110" y="19"/>
                  </a:cubicBezTo>
                  <a:cubicBezTo>
                    <a:pt x="110" y="20"/>
                    <a:pt x="110" y="21"/>
                    <a:pt x="110" y="21"/>
                  </a:cubicBezTo>
                  <a:cubicBezTo>
                    <a:pt x="110" y="21"/>
                    <a:pt x="110" y="21"/>
                    <a:pt x="110" y="21"/>
                  </a:cubicBezTo>
                  <a:cubicBezTo>
                    <a:pt x="110" y="21"/>
                    <a:pt x="110" y="21"/>
                    <a:pt x="110" y="20"/>
                  </a:cubicBezTo>
                  <a:cubicBezTo>
                    <a:pt x="110" y="20"/>
                    <a:pt x="110" y="20"/>
                    <a:pt x="110" y="20"/>
                  </a:cubicBezTo>
                  <a:cubicBezTo>
                    <a:pt x="110" y="20"/>
                    <a:pt x="110" y="20"/>
                    <a:pt x="109" y="20"/>
                  </a:cubicBezTo>
                  <a:cubicBezTo>
                    <a:pt x="110" y="20"/>
                    <a:pt x="110" y="20"/>
                    <a:pt x="110" y="20"/>
                  </a:cubicBezTo>
                  <a:cubicBezTo>
                    <a:pt x="110" y="20"/>
                    <a:pt x="110" y="20"/>
                    <a:pt x="110" y="20"/>
                  </a:cubicBezTo>
                  <a:cubicBezTo>
                    <a:pt x="109" y="20"/>
                    <a:pt x="109" y="20"/>
                    <a:pt x="109" y="19"/>
                  </a:cubicBezTo>
                  <a:cubicBezTo>
                    <a:pt x="109" y="19"/>
                    <a:pt x="109" y="19"/>
                    <a:pt x="109" y="19"/>
                  </a:cubicBezTo>
                  <a:cubicBezTo>
                    <a:pt x="109" y="19"/>
                    <a:pt x="109" y="19"/>
                    <a:pt x="109" y="19"/>
                  </a:cubicBezTo>
                  <a:cubicBezTo>
                    <a:pt x="108" y="19"/>
                    <a:pt x="108" y="19"/>
                    <a:pt x="108" y="19"/>
                  </a:cubicBezTo>
                  <a:cubicBezTo>
                    <a:pt x="108" y="19"/>
                    <a:pt x="108" y="19"/>
                    <a:pt x="108" y="19"/>
                  </a:cubicBezTo>
                  <a:cubicBezTo>
                    <a:pt x="108" y="19"/>
                    <a:pt x="108" y="19"/>
                    <a:pt x="108" y="19"/>
                  </a:cubicBezTo>
                  <a:cubicBezTo>
                    <a:pt x="107" y="19"/>
                    <a:pt x="107" y="19"/>
                    <a:pt x="107" y="19"/>
                  </a:cubicBezTo>
                  <a:cubicBezTo>
                    <a:pt x="107" y="19"/>
                    <a:pt x="106" y="19"/>
                    <a:pt x="106" y="19"/>
                  </a:cubicBezTo>
                  <a:cubicBezTo>
                    <a:pt x="106" y="19"/>
                    <a:pt x="106" y="19"/>
                    <a:pt x="105" y="18"/>
                  </a:cubicBezTo>
                  <a:cubicBezTo>
                    <a:pt x="105" y="19"/>
                    <a:pt x="105" y="19"/>
                    <a:pt x="105" y="19"/>
                  </a:cubicBezTo>
                  <a:cubicBezTo>
                    <a:pt x="105" y="19"/>
                    <a:pt x="105" y="18"/>
                    <a:pt x="105" y="18"/>
                  </a:cubicBezTo>
                  <a:cubicBezTo>
                    <a:pt x="105" y="18"/>
                    <a:pt x="105" y="18"/>
                    <a:pt x="104" y="18"/>
                  </a:cubicBezTo>
                  <a:cubicBezTo>
                    <a:pt x="104" y="18"/>
                    <a:pt x="104" y="18"/>
                    <a:pt x="104" y="18"/>
                  </a:cubicBezTo>
                  <a:cubicBezTo>
                    <a:pt x="104" y="18"/>
                    <a:pt x="104" y="18"/>
                    <a:pt x="103" y="17"/>
                  </a:cubicBezTo>
                  <a:cubicBezTo>
                    <a:pt x="103" y="17"/>
                    <a:pt x="103" y="17"/>
                    <a:pt x="103" y="17"/>
                  </a:cubicBezTo>
                  <a:cubicBezTo>
                    <a:pt x="102" y="17"/>
                    <a:pt x="102" y="17"/>
                    <a:pt x="102" y="17"/>
                  </a:cubicBezTo>
                  <a:cubicBezTo>
                    <a:pt x="101" y="17"/>
                    <a:pt x="101" y="17"/>
                    <a:pt x="101" y="16"/>
                  </a:cubicBezTo>
                  <a:cubicBezTo>
                    <a:pt x="100" y="16"/>
                    <a:pt x="99" y="16"/>
                    <a:pt x="99" y="16"/>
                  </a:cubicBezTo>
                  <a:cubicBezTo>
                    <a:pt x="98" y="16"/>
                    <a:pt x="98" y="16"/>
                    <a:pt x="97" y="16"/>
                  </a:cubicBezTo>
                  <a:cubicBezTo>
                    <a:pt x="96" y="16"/>
                    <a:pt x="96" y="16"/>
                    <a:pt x="95" y="16"/>
                  </a:cubicBezTo>
                  <a:cubicBezTo>
                    <a:pt x="95" y="16"/>
                    <a:pt x="95" y="16"/>
                    <a:pt x="95" y="17"/>
                  </a:cubicBezTo>
                  <a:cubicBezTo>
                    <a:pt x="96" y="17"/>
                    <a:pt x="96" y="17"/>
                    <a:pt x="96" y="17"/>
                  </a:cubicBezTo>
                  <a:cubicBezTo>
                    <a:pt x="95" y="17"/>
                    <a:pt x="95" y="17"/>
                    <a:pt x="95" y="17"/>
                  </a:cubicBezTo>
                  <a:cubicBezTo>
                    <a:pt x="95" y="17"/>
                    <a:pt x="95" y="17"/>
                    <a:pt x="95" y="17"/>
                  </a:cubicBezTo>
                  <a:cubicBezTo>
                    <a:pt x="94" y="17"/>
                    <a:pt x="94" y="17"/>
                    <a:pt x="94" y="18"/>
                  </a:cubicBezTo>
                  <a:cubicBezTo>
                    <a:pt x="94" y="18"/>
                    <a:pt x="93" y="18"/>
                    <a:pt x="93" y="18"/>
                  </a:cubicBezTo>
                  <a:cubicBezTo>
                    <a:pt x="94" y="18"/>
                    <a:pt x="94" y="19"/>
                    <a:pt x="94" y="19"/>
                  </a:cubicBezTo>
                  <a:cubicBezTo>
                    <a:pt x="95" y="19"/>
                    <a:pt x="95" y="19"/>
                    <a:pt x="95" y="19"/>
                  </a:cubicBezTo>
                  <a:cubicBezTo>
                    <a:pt x="95" y="19"/>
                    <a:pt x="95" y="19"/>
                    <a:pt x="95" y="19"/>
                  </a:cubicBezTo>
                  <a:cubicBezTo>
                    <a:pt x="95" y="19"/>
                    <a:pt x="95" y="20"/>
                    <a:pt x="96" y="20"/>
                  </a:cubicBezTo>
                  <a:cubicBezTo>
                    <a:pt x="96" y="19"/>
                    <a:pt x="96" y="19"/>
                    <a:pt x="96" y="19"/>
                  </a:cubicBezTo>
                  <a:cubicBezTo>
                    <a:pt x="97" y="19"/>
                    <a:pt x="97" y="19"/>
                    <a:pt x="97" y="19"/>
                  </a:cubicBezTo>
                  <a:cubicBezTo>
                    <a:pt x="98" y="19"/>
                    <a:pt x="98" y="19"/>
                    <a:pt x="98" y="19"/>
                  </a:cubicBezTo>
                  <a:cubicBezTo>
                    <a:pt x="98" y="19"/>
                    <a:pt x="98" y="19"/>
                    <a:pt x="98" y="19"/>
                  </a:cubicBezTo>
                  <a:cubicBezTo>
                    <a:pt x="99" y="19"/>
                    <a:pt x="99" y="19"/>
                    <a:pt x="99" y="19"/>
                  </a:cubicBezTo>
                  <a:cubicBezTo>
                    <a:pt x="100" y="18"/>
                    <a:pt x="100" y="18"/>
                    <a:pt x="100" y="18"/>
                  </a:cubicBezTo>
                  <a:cubicBezTo>
                    <a:pt x="101" y="18"/>
                    <a:pt x="102" y="18"/>
                    <a:pt x="102" y="18"/>
                  </a:cubicBezTo>
                  <a:cubicBezTo>
                    <a:pt x="102" y="18"/>
                    <a:pt x="101" y="18"/>
                    <a:pt x="101" y="18"/>
                  </a:cubicBezTo>
                  <a:cubicBezTo>
                    <a:pt x="100" y="19"/>
                    <a:pt x="100" y="19"/>
                    <a:pt x="100" y="19"/>
                  </a:cubicBezTo>
                  <a:cubicBezTo>
                    <a:pt x="100" y="19"/>
                    <a:pt x="99" y="19"/>
                    <a:pt x="99" y="19"/>
                  </a:cubicBezTo>
                  <a:cubicBezTo>
                    <a:pt x="99" y="19"/>
                    <a:pt x="100" y="19"/>
                    <a:pt x="100" y="20"/>
                  </a:cubicBezTo>
                  <a:cubicBezTo>
                    <a:pt x="100" y="20"/>
                    <a:pt x="100" y="20"/>
                    <a:pt x="101" y="20"/>
                  </a:cubicBezTo>
                  <a:cubicBezTo>
                    <a:pt x="100" y="20"/>
                    <a:pt x="100" y="20"/>
                    <a:pt x="100" y="20"/>
                  </a:cubicBezTo>
                  <a:cubicBezTo>
                    <a:pt x="100" y="20"/>
                    <a:pt x="100" y="20"/>
                    <a:pt x="101" y="20"/>
                  </a:cubicBezTo>
                  <a:cubicBezTo>
                    <a:pt x="102" y="21"/>
                    <a:pt x="103" y="21"/>
                    <a:pt x="105" y="21"/>
                  </a:cubicBezTo>
                  <a:cubicBezTo>
                    <a:pt x="104" y="21"/>
                    <a:pt x="103" y="21"/>
                    <a:pt x="101" y="21"/>
                  </a:cubicBezTo>
                  <a:cubicBezTo>
                    <a:pt x="100" y="21"/>
                    <a:pt x="100" y="21"/>
                    <a:pt x="100" y="21"/>
                  </a:cubicBezTo>
                  <a:cubicBezTo>
                    <a:pt x="100" y="21"/>
                    <a:pt x="100" y="21"/>
                    <a:pt x="100" y="22"/>
                  </a:cubicBezTo>
                  <a:cubicBezTo>
                    <a:pt x="101" y="22"/>
                    <a:pt x="101" y="22"/>
                    <a:pt x="101" y="22"/>
                  </a:cubicBezTo>
                  <a:cubicBezTo>
                    <a:pt x="101" y="22"/>
                    <a:pt x="103" y="22"/>
                    <a:pt x="103" y="23"/>
                  </a:cubicBezTo>
                  <a:cubicBezTo>
                    <a:pt x="103" y="23"/>
                    <a:pt x="104" y="23"/>
                    <a:pt x="104" y="23"/>
                  </a:cubicBezTo>
                  <a:cubicBezTo>
                    <a:pt x="105" y="23"/>
                    <a:pt x="105" y="24"/>
                    <a:pt x="106" y="24"/>
                  </a:cubicBezTo>
                  <a:cubicBezTo>
                    <a:pt x="106" y="24"/>
                    <a:pt x="107" y="24"/>
                    <a:pt x="107" y="24"/>
                  </a:cubicBezTo>
                  <a:cubicBezTo>
                    <a:pt x="108" y="24"/>
                    <a:pt x="108" y="24"/>
                    <a:pt x="108" y="24"/>
                  </a:cubicBezTo>
                  <a:cubicBezTo>
                    <a:pt x="108" y="24"/>
                    <a:pt x="109" y="24"/>
                    <a:pt x="109" y="24"/>
                  </a:cubicBezTo>
                  <a:cubicBezTo>
                    <a:pt x="110" y="24"/>
                    <a:pt x="110" y="24"/>
                    <a:pt x="110" y="24"/>
                  </a:cubicBezTo>
                  <a:cubicBezTo>
                    <a:pt x="111" y="24"/>
                    <a:pt x="111" y="24"/>
                    <a:pt x="111" y="24"/>
                  </a:cubicBezTo>
                  <a:cubicBezTo>
                    <a:pt x="112" y="24"/>
                    <a:pt x="112" y="24"/>
                    <a:pt x="112" y="24"/>
                  </a:cubicBezTo>
                  <a:cubicBezTo>
                    <a:pt x="112" y="25"/>
                    <a:pt x="112" y="25"/>
                    <a:pt x="113" y="25"/>
                  </a:cubicBezTo>
                  <a:cubicBezTo>
                    <a:pt x="113" y="25"/>
                    <a:pt x="114" y="25"/>
                    <a:pt x="114" y="25"/>
                  </a:cubicBezTo>
                  <a:cubicBezTo>
                    <a:pt x="114" y="25"/>
                    <a:pt x="114" y="25"/>
                    <a:pt x="115" y="26"/>
                  </a:cubicBezTo>
                  <a:cubicBezTo>
                    <a:pt x="115" y="25"/>
                    <a:pt x="115" y="25"/>
                    <a:pt x="115" y="25"/>
                  </a:cubicBezTo>
                  <a:cubicBezTo>
                    <a:pt x="116" y="25"/>
                    <a:pt x="116" y="25"/>
                    <a:pt x="116" y="25"/>
                  </a:cubicBezTo>
                  <a:cubicBezTo>
                    <a:pt x="116" y="24"/>
                    <a:pt x="116" y="24"/>
                    <a:pt x="116" y="24"/>
                  </a:cubicBezTo>
                  <a:cubicBezTo>
                    <a:pt x="116" y="24"/>
                    <a:pt x="115" y="24"/>
                    <a:pt x="115" y="24"/>
                  </a:cubicBezTo>
                  <a:cubicBezTo>
                    <a:pt x="115" y="23"/>
                    <a:pt x="115" y="23"/>
                    <a:pt x="115" y="23"/>
                  </a:cubicBezTo>
                  <a:cubicBezTo>
                    <a:pt x="114" y="23"/>
                    <a:pt x="114" y="23"/>
                    <a:pt x="114" y="23"/>
                  </a:cubicBezTo>
                  <a:cubicBezTo>
                    <a:pt x="114" y="22"/>
                    <a:pt x="114" y="22"/>
                    <a:pt x="113" y="22"/>
                  </a:cubicBezTo>
                  <a:cubicBezTo>
                    <a:pt x="113" y="22"/>
                    <a:pt x="113" y="22"/>
                    <a:pt x="113" y="21"/>
                  </a:cubicBezTo>
                  <a:close/>
                  <a:moveTo>
                    <a:pt x="131" y="37"/>
                  </a:moveTo>
                  <a:cubicBezTo>
                    <a:pt x="130" y="37"/>
                    <a:pt x="130" y="38"/>
                    <a:pt x="130" y="38"/>
                  </a:cubicBezTo>
                  <a:cubicBezTo>
                    <a:pt x="131" y="39"/>
                    <a:pt x="132" y="39"/>
                    <a:pt x="132" y="39"/>
                  </a:cubicBezTo>
                  <a:cubicBezTo>
                    <a:pt x="132" y="38"/>
                    <a:pt x="132" y="38"/>
                    <a:pt x="132" y="38"/>
                  </a:cubicBezTo>
                  <a:cubicBezTo>
                    <a:pt x="132" y="38"/>
                    <a:pt x="132" y="37"/>
                    <a:pt x="131" y="37"/>
                  </a:cubicBezTo>
                  <a:close/>
                  <a:moveTo>
                    <a:pt x="136" y="32"/>
                  </a:moveTo>
                  <a:cubicBezTo>
                    <a:pt x="136" y="32"/>
                    <a:pt x="136" y="32"/>
                    <a:pt x="136" y="33"/>
                  </a:cubicBezTo>
                  <a:cubicBezTo>
                    <a:pt x="136" y="33"/>
                    <a:pt x="136" y="33"/>
                    <a:pt x="137" y="33"/>
                  </a:cubicBezTo>
                  <a:cubicBezTo>
                    <a:pt x="137" y="33"/>
                    <a:pt x="137" y="32"/>
                    <a:pt x="137" y="32"/>
                  </a:cubicBezTo>
                  <a:cubicBezTo>
                    <a:pt x="137" y="32"/>
                    <a:pt x="138" y="32"/>
                    <a:pt x="138" y="32"/>
                  </a:cubicBezTo>
                  <a:cubicBezTo>
                    <a:pt x="138" y="31"/>
                    <a:pt x="137" y="31"/>
                    <a:pt x="137" y="31"/>
                  </a:cubicBezTo>
                  <a:cubicBezTo>
                    <a:pt x="137" y="32"/>
                    <a:pt x="136" y="32"/>
                    <a:pt x="136" y="32"/>
                  </a:cubicBezTo>
                  <a:close/>
                  <a:moveTo>
                    <a:pt x="116" y="25"/>
                  </a:moveTo>
                  <a:cubicBezTo>
                    <a:pt x="116" y="26"/>
                    <a:pt x="115" y="26"/>
                    <a:pt x="115" y="26"/>
                  </a:cubicBezTo>
                  <a:cubicBezTo>
                    <a:pt x="116" y="26"/>
                    <a:pt x="116" y="26"/>
                    <a:pt x="116" y="26"/>
                  </a:cubicBezTo>
                  <a:cubicBezTo>
                    <a:pt x="116" y="26"/>
                    <a:pt x="116" y="26"/>
                    <a:pt x="116" y="26"/>
                  </a:cubicBezTo>
                  <a:cubicBezTo>
                    <a:pt x="116" y="26"/>
                    <a:pt x="117" y="26"/>
                    <a:pt x="117" y="26"/>
                  </a:cubicBezTo>
                  <a:cubicBezTo>
                    <a:pt x="117" y="26"/>
                    <a:pt x="117" y="25"/>
                    <a:pt x="116" y="25"/>
                  </a:cubicBezTo>
                  <a:cubicBezTo>
                    <a:pt x="116" y="25"/>
                    <a:pt x="116" y="25"/>
                    <a:pt x="116" y="25"/>
                  </a:cubicBezTo>
                  <a:close/>
                </a:path>
              </a:pathLst>
            </a:custGeom>
            <a:grpFill/>
            <a:ln w="9525">
              <a:solidFill>
                <a:schemeClr val="bg1">
                  <a:lumMod val="95000"/>
                </a:schemeClr>
              </a:solidFill>
              <a:round/>
            </a:ln>
          </p:spPr>
          <p:txBody>
            <a:bodyPr vert="horz" wrap="square" lIns="91461" tIns="45731" rIns="91461" bIns="45731" numCol="1" anchor="t" anchorCtr="0" compatLnSpc="1"/>
            <a:lstStyle/>
            <a:p>
              <a:pPr defTabSz="914400"/>
              <a:endParaRPr lang="zh-CN" altLang="en-US" sz="1600">
                <a:solidFill>
                  <a:prstClr val="white"/>
                </a:solidFill>
              </a:endParaRPr>
            </a:p>
          </p:txBody>
        </p:sp>
      </p:gr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 presetClass="entr" presetSubtype="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900" fill="hold"/>
                                        <p:tgtEl>
                                          <p:spTgt spid="9"/>
                                        </p:tgtEl>
                                        <p:attrNameLst>
                                          <p:attrName>ppt_x</p:attrName>
                                        </p:attrNameLst>
                                      </p:cBhvr>
                                      <p:tavLst>
                                        <p:tav tm="0">
                                          <p:val>
                                            <p:strVal val="#ppt_x"/>
                                          </p:val>
                                        </p:tav>
                                        <p:tav tm="100000">
                                          <p:val>
                                            <p:strVal val="#ppt_x"/>
                                          </p:val>
                                        </p:tav>
                                      </p:tavLst>
                                    </p:anim>
                                    <p:anim calcmode="lin" valueType="num">
                                      <p:cBhvr additive="base">
                                        <p:cTn id="19" dur="9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TextBox 3"/>
          <p:cNvSpPr txBox="1"/>
          <p:nvPr/>
        </p:nvSpPr>
        <p:spPr>
          <a:xfrm>
            <a:off x="4211193" y="277878"/>
            <a:ext cx="3775963" cy="584775"/>
          </a:xfrm>
          <a:prstGeom prst="rect">
            <a:avLst/>
          </a:prstGeom>
          <a:noFill/>
        </p:spPr>
        <p:txBody>
          <a:bodyPr wrap="square" rtlCol="0">
            <a:spAutoFit/>
          </a:bodyPr>
          <a:lstStyle/>
          <a:p>
            <a:pPr algn="ctr"/>
            <a:r>
              <a:rPr lang="zh-CN" altLang="en-US" sz="3200" b="1">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公司</a:t>
            </a:r>
            <a:r>
              <a:rPr lang="zh-CN" altLang="en-US" sz="3200" b="1" smtClean="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战略目标</a:t>
            </a:r>
            <a:endParaRPr lang="zh-CN" altLang="en-US" sz="3200" b="1">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 name="文本框 7"/>
          <p:cNvSpPr txBox="1"/>
          <p:nvPr/>
        </p:nvSpPr>
        <p:spPr>
          <a:xfrm>
            <a:off x="8162314" y="5078007"/>
            <a:ext cx="2007477" cy="461657"/>
          </a:xfrm>
          <a:prstGeom prst="rect">
            <a:avLst/>
          </a:prstGeom>
          <a:noFill/>
        </p:spPr>
        <p:txBody>
          <a:bodyPr wrap="square" lIns="91435" tIns="45716" rIns="91435" bIns="45716" rtlCol="0">
            <a:spAutoFit/>
          </a:bodyPr>
          <a:lstStyle/>
          <a:p>
            <a:r>
              <a:rPr lang="zh-CN" altLang="en-US" sz="2400" b="1" smtClean="0">
                <a:solidFill>
                  <a:srgbClr val="F2F2F2"/>
                </a:solidFill>
                <a:ea typeface="微软雅黑" panose="020b0503020204020204" pitchFamily="34" charset="-122"/>
                <a:cs typeface="Arial" panose="020b0604020202020204" pitchFamily="34" charset="0"/>
              </a:rPr>
              <a:t>经营理念</a:t>
            </a:r>
            <a:endParaRPr lang="zh-CN" altLang="en-US" sz="2400" b="1">
              <a:solidFill>
                <a:srgbClr val="F2F2F2"/>
              </a:solidFill>
              <a:ea typeface="微软雅黑" panose="020b0503020204020204" pitchFamily="34" charset="-122"/>
              <a:cs typeface="Arial" panose="020b0604020202020204" pitchFamily="34" charset="0"/>
            </a:endParaRPr>
          </a:p>
        </p:txBody>
      </p:sp>
      <p:sp>
        <p:nvSpPr>
          <p:cNvPr id="7" name="文本框 8"/>
          <p:cNvSpPr txBox="1"/>
          <p:nvPr/>
        </p:nvSpPr>
        <p:spPr>
          <a:xfrm>
            <a:off x="7378481" y="5497576"/>
            <a:ext cx="3623064" cy="683256"/>
          </a:xfrm>
          <a:prstGeom prst="rect">
            <a:avLst/>
          </a:prstGeom>
          <a:noFill/>
        </p:spPr>
        <p:txBody>
          <a:bodyPr wrap="square" lIns="91435" tIns="45716" rIns="91435" bIns="45716" rtlCol="0">
            <a:spAutoFit/>
          </a:bodyPr>
          <a:lstStyle/>
          <a:p>
            <a:pPr>
              <a:lnSpc>
                <a:spcPct val="120000"/>
              </a:lnSpc>
            </a:pPr>
            <a:r>
              <a:rPr lang="zh-CN" altLang="en-US" sz="16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以为经营钻石为理念、打造行业最具影响力的管理系统</a:t>
            </a:r>
            <a:r>
              <a:rPr lang="zh-CN" altLang="en-US" sz="16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软件。</a:t>
            </a:r>
            <a:endParaRPr lang="zh-CN" altLang="en-US" sz="16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文本框 9"/>
          <p:cNvSpPr txBox="1"/>
          <p:nvPr/>
        </p:nvSpPr>
        <p:spPr>
          <a:xfrm>
            <a:off x="7351644" y="4886498"/>
            <a:ext cx="919964" cy="769433"/>
          </a:xfrm>
          <a:prstGeom prst="rect">
            <a:avLst/>
          </a:prstGeom>
          <a:noFill/>
        </p:spPr>
        <p:txBody>
          <a:bodyPr wrap="square" lIns="91435" tIns="45716" rIns="91435" bIns="45716" rtlCol="0">
            <a:spAutoFit/>
          </a:bodyPr>
          <a:lstStyle/>
          <a:p>
            <a:r>
              <a:rPr lang="en-US" altLang="zh-CN" sz="6600" baseline="-3000" smtClean="0">
                <a:solidFill>
                  <a:srgbClr val="F2F2F2"/>
                </a:solidFill>
                <a:latin typeface="微软雅黑" panose="020b0503020204020204" pitchFamily="34" charset="-122"/>
                <a:ea typeface="微软雅黑" panose="020b0503020204020204" pitchFamily="34" charset="-122"/>
                <a:cs typeface="Arial" panose="020b0604020202020204" pitchFamily="34" charset="0"/>
              </a:rPr>
              <a:t>04</a:t>
            </a:r>
            <a:endParaRPr lang="zh-CN" altLang="en-US" sz="6600" baseline="-3000">
              <a:solidFill>
                <a:srgbClr val="F2F2F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 name="文本框 12"/>
          <p:cNvSpPr txBox="1"/>
          <p:nvPr/>
        </p:nvSpPr>
        <p:spPr>
          <a:xfrm>
            <a:off x="8124406" y="1752887"/>
            <a:ext cx="2144537" cy="461657"/>
          </a:xfrm>
          <a:prstGeom prst="rect">
            <a:avLst/>
          </a:prstGeom>
          <a:noFill/>
        </p:spPr>
        <p:txBody>
          <a:bodyPr wrap="square" lIns="91435" tIns="45716" rIns="91435" bIns="45716" rtlCol="0">
            <a:spAutoFit/>
          </a:bodyPr>
          <a:lstStyle/>
          <a:p>
            <a:r>
              <a:rPr lang="zh-CN" altLang="en-US" sz="2400" b="1">
                <a:solidFill>
                  <a:srgbClr val="F2F2F2"/>
                </a:solidFill>
                <a:ea typeface="微软雅黑" panose="020b0503020204020204" pitchFamily="34" charset="-122"/>
                <a:cs typeface="Arial" panose="020b0604020202020204" pitchFamily="34" charset="0"/>
              </a:rPr>
              <a:t>企业宗旨</a:t>
            </a:r>
            <a:endParaRPr lang="zh-CN" altLang="en-US" sz="2400" b="1">
              <a:solidFill>
                <a:srgbClr val="F2F2F2"/>
              </a:solidFill>
              <a:ea typeface="微软雅黑" panose="020b0503020204020204" pitchFamily="34" charset="-122"/>
              <a:cs typeface="Arial" panose="020b0604020202020204" pitchFamily="34" charset="0"/>
            </a:endParaRPr>
          </a:p>
        </p:txBody>
      </p:sp>
      <p:sp>
        <p:nvSpPr>
          <p:cNvPr id="10" name="文本框 13"/>
          <p:cNvSpPr txBox="1"/>
          <p:nvPr/>
        </p:nvSpPr>
        <p:spPr>
          <a:xfrm>
            <a:off x="7378481" y="2194493"/>
            <a:ext cx="3623064" cy="362784"/>
          </a:xfrm>
          <a:prstGeom prst="rect">
            <a:avLst/>
          </a:prstGeom>
          <a:noFill/>
        </p:spPr>
        <p:txBody>
          <a:bodyPr wrap="square" lIns="91435" tIns="45716" rIns="91435" bIns="45716" rtlCol="0">
            <a:spAutoFit/>
          </a:bodyPr>
          <a:lstStyle/>
          <a:p>
            <a:pPr>
              <a:lnSpc>
                <a:spcPct val="120000"/>
              </a:lnSpc>
            </a:pPr>
            <a:r>
              <a:rPr lang="zh-CN" altLang="en-US" sz="16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诚信、实惠</a:t>
            </a:r>
            <a:r>
              <a:rPr lang="zh-CN" altLang="en-US" sz="16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、原创</a:t>
            </a:r>
            <a:r>
              <a:rPr lang="zh-CN" altLang="en-US" sz="16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、原创、再原创</a:t>
            </a:r>
            <a:endParaRPr lang="zh-CN" altLang="en-US" sz="16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文本框 14"/>
          <p:cNvSpPr txBox="1"/>
          <p:nvPr/>
        </p:nvSpPr>
        <p:spPr>
          <a:xfrm>
            <a:off x="7351644" y="1548013"/>
            <a:ext cx="919964" cy="769433"/>
          </a:xfrm>
          <a:prstGeom prst="rect">
            <a:avLst/>
          </a:prstGeom>
          <a:noFill/>
        </p:spPr>
        <p:txBody>
          <a:bodyPr wrap="square" lIns="91435" tIns="45716" rIns="91435" bIns="45716" rtlCol="0">
            <a:spAutoFit/>
          </a:bodyPr>
          <a:lstStyle/>
          <a:p>
            <a:r>
              <a:rPr lang="en-US" altLang="zh-CN" sz="6600" baseline="-3000" smtClean="0">
                <a:solidFill>
                  <a:srgbClr val="F2F2F2"/>
                </a:solidFill>
                <a:latin typeface="微软雅黑" panose="020b0503020204020204" pitchFamily="34" charset="-122"/>
                <a:ea typeface="微软雅黑" panose="020b0503020204020204" pitchFamily="34" charset="-122"/>
                <a:cs typeface="Arial" panose="020b0604020202020204" pitchFamily="34" charset="0"/>
              </a:rPr>
              <a:t>02</a:t>
            </a:r>
            <a:endParaRPr lang="zh-CN" altLang="en-US" sz="6600" baseline="-3000">
              <a:solidFill>
                <a:srgbClr val="F2F2F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2" name="文本框 16"/>
          <p:cNvSpPr txBox="1"/>
          <p:nvPr/>
        </p:nvSpPr>
        <p:spPr>
          <a:xfrm>
            <a:off x="1816582" y="5066989"/>
            <a:ext cx="2182903" cy="461657"/>
          </a:xfrm>
          <a:prstGeom prst="rect">
            <a:avLst/>
          </a:prstGeom>
          <a:noFill/>
        </p:spPr>
        <p:txBody>
          <a:bodyPr wrap="square" lIns="91435" tIns="45716" rIns="91435" bIns="45716" rtlCol="0">
            <a:spAutoFit/>
          </a:bodyPr>
          <a:lstStyle/>
          <a:p>
            <a:pPr algn="r"/>
            <a:r>
              <a:rPr lang="zh-CN" altLang="en-US" sz="2400" b="1" smtClean="0">
                <a:solidFill>
                  <a:srgbClr val="F2F2F2"/>
                </a:solidFill>
                <a:ea typeface="微软雅黑" panose="020b0503020204020204" pitchFamily="34" charset="-122"/>
                <a:cs typeface="Arial" panose="020b0604020202020204" pitchFamily="34" charset="0"/>
              </a:rPr>
              <a:t>企业文化</a:t>
            </a:r>
            <a:endParaRPr lang="zh-CN" altLang="en-US" sz="2400" b="1">
              <a:solidFill>
                <a:srgbClr val="F2F2F2"/>
              </a:solidFill>
              <a:ea typeface="微软雅黑" panose="020b0503020204020204" pitchFamily="34" charset="-122"/>
              <a:cs typeface="Arial" panose="020b0604020202020204" pitchFamily="34" charset="0"/>
            </a:endParaRPr>
          </a:p>
        </p:txBody>
      </p:sp>
      <p:sp>
        <p:nvSpPr>
          <p:cNvPr id="13" name="文本框 17"/>
          <p:cNvSpPr txBox="1"/>
          <p:nvPr/>
        </p:nvSpPr>
        <p:spPr>
          <a:xfrm>
            <a:off x="1130627" y="5508745"/>
            <a:ext cx="3616002" cy="387790"/>
          </a:xfrm>
          <a:prstGeom prst="rect">
            <a:avLst/>
          </a:prstGeom>
          <a:noFill/>
        </p:spPr>
        <p:txBody>
          <a:bodyPr wrap="square" lIns="91435" tIns="45716" rIns="91435" bIns="45716" rtlCol="0">
            <a:spAutoFit/>
          </a:bodyPr>
          <a:lstStyle/>
          <a:p>
            <a:pPr algn="r">
              <a:lnSpc>
                <a:spcPct val="120000"/>
              </a:lnSpc>
            </a:pPr>
            <a:r>
              <a:rPr lang="zh-CN" altLang="en-US" sz="16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敬业、团结、开扩、求实</a:t>
            </a:r>
            <a:endParaRPr lang="zh-CN" altLang="en-US" sz="16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文本框 18"/>
          <p:cNvSpPr txBox="1"/>
          <p:nvPr/>
        </p:nvSpPr>
        <p:spPr>
          <a:xfrm>
            <a:off x="3886670" y="4881018"/>
            <a:ext cx="919964" cy="769433"/>
          </a:xfrm>
          <a:prstGeom prst="rect">
            <a:avLst/>
          </a:prstGeom>
          <a:noFill/>
        </p:spPr>
        <p:txBody>
          <a:bodyPr wrap="square" lIns="91435" tIns="45716" rIns="91435" bIns="45716" rtlCol="0">
            <a:spAutoFit/>
          </a:bodyPr>
          <a:lstStyle/>
          <a:p>
            <a:pPr algn="r"/>
            <a:r>
              <a:rPr lang="en-US" altLang="zh-CN" sz="6600" baseline="-3000" smtClean="0">
                <a:solidFill>
                  <a:srgbClr val="F2F2F2"/>
                </a:solidFill>
                <a:latin typeface="微软雅黑" panose="020b0503020204020204" pitchFamily="34" charset="-122"/>
                <a:ea typeface="微软雅黑" panose="020b0503020204020204" pitchFamily="34" charset="-122"/>
                <a:cs typeface="Arial" panose="020b0604020202020204" pitchFamily="34" charset="0"/>
              </a:rPr>
              <a:t>03</a:t>
            </a:r>
            <a:endParaRPr lang="zh-CN" altLang="en-US" sz="6600" baseline="-3000">
              <a:solidFill>
                <a:srgbClr val="F2F2F2"/>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5" name="文本框 20"/>
          <p:cNvSpPr txBox="1"/>
          <p:nvPr/>
        </p:nvSpPr>
        <p:spPr>
          <a:xfrm>
            <a:off x="2137963" y="1752887"/>
            <a:ext cx="1829712" cy="461657"/>
          </a:xfrm>
          <a:prstGeom prst="rect">
            <a:avLst/>
          </a:prstGeom>
          <a:noFill/>
        </p:spPr>
        <p:txBody>
          <a:bodyPr wrap="square" lIns="91435" tIns="45716" rIns="91435" bIns="45716" rtlCol="0">
            <a:spAutoFit/>
          </a:bodyPr>
          <a:lstStyle/>
          <a:p>
            <a:pPr algn="r"/>
            <a:r>
              <a:rPr lang="zh-CN" altLang="en-US" sz="2400" b="1">
                <a:solidFill>
                  <a:srgbClr val="F2F2F2"/>
                </a:solidFill>
                <a:ea typeface="微软雅黑" panose="020b0503020204020204" pitchFamily="34" charset="-122"/>
                <a:cs typeface="Arial" panose="020b0604020202020204" pitchFamily="34" charset="0"/>
              </a:rPr>
              <a:t>企业使命</a:t>
            </a:r>
            <a:endParaRPr lang="zh-CN" altLang="en-US" sz="2400" b="1">
              <a:solidFill>
                <a:srgbClr val="F2F2F2"/>
              </a:solidFill>
              <a:ea typeface="微软雅黑" panose="020b0503020204020204" pitchFamily="34" charset="-122"/>
              <a:cs typeface="Arial" panose="020b0604020202020204" pitchFamily="34" charset="0"/>
            </a:endParaRPr>
          </a:p>
        </p:txBody>
      </p:sp>
      <p:sp>
        <p:nvSpPr>
          <p:cNvPr id="16" name="文本框 21"/>
          <p:cNvSpPr txBox="1"/>
          <p:nvPr/>
        </p:nvSpPr>
        <p:spPr>
          <a:xfrm>
            <a:off x="1130623" y="2205658"/>
            <a:ext cx="3616002" cy="362784"/>
          </a:xfrm>
          <a:prstGeom prst="rect">
            <a:avLst/>
          </a:prstGeom>
          <a:noFill/>
        </p:spPr>
        <p:txBody>
          <a:bodyPr wrap="square" lIns="91435" tIns="45716" rIns="91435" bIns="45716" rtlCol="0">
            <a:spAutoFit/>
          </a:bodyPr>
          <a:lstStyle/>
          <a:p>
            <a:pPr algn="r">
              <a:lnSpc>
                <a:spcPct val="120000"/>
              </a:lnSpc>
            </a:pPr>
            <a:r>
              <a:rPr lang="zh-CN" altLang="en-US" sz="16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开扩、创新</a:t>
            </a:r>
            <a:r>
              <a:rPr lang="zh-CN" altLang="en-US" sz="16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、服务</a:t>
            </a:r>
            <a:r>
              <a:rPr lang="zh-CN" altLang="en-US" sz="16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、服务、再服务</a:t>
            </a:r>
            <a:endParaRPr lang="zh-CN" altLang="en-US" sz="16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文本框 22"/>
          <p:cNvSpPr txBox="1"/>
          <p:nvPr/>
        </p:nvSpPr>
        <p:spPr>
          <a:xfrm>
            <a:off x="3867618" y="1542533"/>
            <a:ext cx="919964" cy="769433"/>
          </a:xfrm>
          <a:prstGeom prst="rect">
            <a:avLst/>
          </a:prstGeom>
          <a:noFill/>
        </p:spPr>
        <p:txBody>
          <a:bodyPr wrap="square" lIns="91435" tIns="45716" rIns="91435" bIns="45716" rtlCol="0">
            <a:spAutoFit/>
          </a:bodyPr>
          <a:lstStyle/>
          <a:p>
            <a:pPr algn="r"/>
            <a:r>
              <a:rPr lang="en-US" altLang="zh-CN" sz="6600" baseline="-3000" smtClean="0">
                <a:solidFill>
                  <a:srgbClr val="F2F2F2"/>
                </a:solidFill>
                <a:latin typeface="微软雅黑" panose="020b0503020204020204" pitchFamily="34" charset="-122"/>
                <a:ea typeface="微软雅黑" panose="020b0503020204020204" pitchFamily="34" charset="-122"/>
                <a:cs typeface="Arial" panose="020b0604020202020204" pitchFamily="34" charset="0"/>
              </a:rPr>
              <a:t>01</a:t>
            </a:r>
            <a:endParaRPr lang="zh-CN" altLang="en-US" sz="6600" baseline="-3000">
              <a:solidFill>
                <a:srgbClr val="F2F2F2"/>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18" name="组合 17"/>
          <p:cNvGrpSpPr/>
          <p:nvPr/>
        </p:nvGrpSpPr>
        <p:grpSpPr>
          <a:xfrm>
            <a:off x="5134197" y="4394369"/>
            <a:ext cx="1897871" cy="1897871"/>
            <a:chOff x="5134197" y="3975988"/>
            <a:chExt cx="1897871" cy="1897871"/>
          </a:xfrm>
        </p:grpSpPr>
        <p:sp>
          <p:nvSpPr>
            <p:cNvPr id="19" name="泪滴形 18"/>
            <p:cNvSpPr/>
            <p:nvPr/>
          </p:nvSpPr>
          <p:spPr>
            <a:xfrm rot="13500000" flipV="1">
              <a:off x="5134197" y="3975988"/>
              <a:ext cx="1897871" cy="1897871"/>
            </a:xfrm>
            <a:prstGeom prst="teardrop">
              <a:avLst/>
            </a:prstGeom>
            <a:noFill/>
            <a:ln>
              <a:solidFill>
                <a:schemeClr val="accent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rgbClr val="F2F2F2"/>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20" name="组合 19"/>
            <p:cNvGrpSpPr>
              <a:grpSpLocks noChangeAspect="1"/>
            </p:cNvGrpSpPr>
            <p:nvPr/>
          </p:nvGrpSpPr>
          <p:grpSpPr>
            <a:xfrm>
              <a:off x="5687531" y="4376196"/>
              <a:ext cx="843730" cy="867834"/>
              <a:chOff x="7240588" y="6794047"/>
              <a:chExt cx="388938" cy="400050"/>
            </a:xfrm>
            <a:solidFill>
              <a:schemeClr val="bg1">
                <a:lumMod val="20000"/>
                <a:lumOff val="80000"/>
              </a:schemeClr>
            </a:solidFill>
          </p:grpSpPr>
          <p:sp>
            <p:nvSpPr>
              <p:cNvPr id="21" name="Freeform 405"/>
              <p:cNvSpPr/>
              <p:nvPr/>
            </p:nvSpPr>
            <p:spPr bwMode="auto">
              <a:xfrm>
                <a:off x="7339013" y="6794047"/>
                <a:ext cx="127000" cy="125413"/>
              </a:xfrm>
              <a:custGeom>
                <a:gdLst>
                  <a:gd name="T0" fmla="*/ 45 w 91"/>
                  <a:gd name="T1" fmla="*/ 91 h 91"/>
                  <a:gd name="T2" fmla="*/ 56 w 91"/>
                  <a:gd name="T3" fmla="*/ 90 h 91"/>
                  <a:gd name="T4" fmla="*/ 41 w 91"/>
                  <a:gd name="T5" fmla="*/ 77 h 91"/>
                  <a:gd name="T6" fmla="*/ 31 w 91"/>
                  <a:gd name="T7" fmla="*/ 60 h 91"/>
                  <a:gd name="T8" fmla="*/ 37 w 91"/>
                  <a:gd name="T9" fmla="*/ 40 h 91"/>
                  <a:gd name="T10" fmla="*/ 58 w 91"/>
                  <a:gd name="T11" fmla="*/ 31 h 91"/>
                  <a:gd name="T12" fmla="*/ 74 w 91"/>
                  <a:gd name="T13" fmla="*/ 37 h 91"/>
                  <a:gd name="T14" fmla="*/ 91 w 91"/>
                  <a:gd name="T15" fmla="*/ 50 h 91"/>
                  <a:gd name="T16" fmla="*/ 91 w 91"/>
                  <a:gd name="T17" fmla="*/ 46 h 91"/>
                  <a:gd name="T18" fmla="*/ 45 w 91"/>
                  <a:gd name="T19" fmla="*/ 0 h 91"/>
                  <a:gd name="T20" fmla="*/ 0 w 91"/>
                  <a:gd name="T21" fmla="*/ 46 h 91"/>
                  <a:gd name="T22" fmla="*/ 45 w 91"/>
                  <a:gd name="T23" fmla="*/ 91 h 9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91">
                    <a:moveTo>
                      <a:pt x="45" y="91"/>
                    </a:moveTo>
                    <a:cubicBezTo>
                      <a:pt x="49" y="91"/>
                      <a:pt x="53" y="91"/>
                      <a:pt x="56" y="90"/>
                    </a:cubicBezTo>
                    <a:cubicBezTo>
                      <a:pt x="41" y="77"/>
                      <a:pt x="41" y="77"/>
                      <a:pt x="41" y="77"/>
                    </a:cubicBezTo>
                    <a:cubicBezTo>
                      <a:pt x="35" y="73"/>
                      <a:pt x="32" y="67"/>
                      <a:pt x="31" y="60"/>
                    </a:cubicBezTo>
                    <a:cubicBezTo>
                      <a:pt x="31" y="53"/>
                      <a:pt x="33" y="46"/>
                      <a:pt x="37" y="40"/>
                    </a:cubicBezTo>
                    <a:cubicBezTo>
                      <a:pt x="42" y="34"/>
                      <a:pt x="50" y="31"/>
                      <a:pt x="58" y="31"/>
                    </a:cubicBezTo>
                    <a:cubicBezTo>
                      <a:pt x="64" y="31"/>
                      <a:pt x="70" y="33"/>
                      <a:pt x="74" y="37"/>
                    </a:cubicBezTo>
                    <a:cubicBezTo>
                      <a:pt x="91" y="50"/>
                      <a:pt x="91" y="50"/>
                      <a:pt x="91" y="50"/>
                    </a:cubicBezTo>
                    <a:cubicBezTo>
                      <a:pt x="91" y="49"/>
                      <a:pt x="91" y="47"/>
                      <a:pt x="91" y="46"/>
                    </a:cubicBezTo>
                    <a:cubicBezTo>
                      <a:pt x="91" y="21"/>
                      <a:pt x="71" y="0"/>
                      <a:pt x="45" y="0"/>
                    </a:cubicBezTo>
                    <a:cubicBezTo>
                      <a:pt x="20" y="0"/>
                      <a:pt x="0" y="21"/>
                      <a:pt x="0" y="46"/>
                    </a:cubicBezTo>
                    <a:cubicBezTo>
                      <a:pt x="0" y="71"/>
                      <a:pt x="20" y="91"/>
                      <a:pt x="45" y="91"/>
                    </a:cubicBezTo>
                    <a:close/>
                  </a:path>
                </a:pathLst>
              </a:custGeom>
              <a:solidFill>
                <a:schemeClr val="accent2">
                  <a:lumMod val="95000"/>
                </a:schemeClr>
              </a:solidFill>
              <a:ln w="9525">
                <a:noFill/>
                <a:round/>
              </a:ln>
            </p:spPr>
            <p:txBody>
              <a:bodyPr vert="horz" wrap="square" lIns="121920" tIns="60960" rIns="121920" bIns="60960" numCol="1" anchor="t" anchorCtr="0" compatLnSpc="1"/>
              <a:lstStyle/>
              <a:p>
                <a:endParaRPr lang="zh-CN" altLang="en-US" sz="2490">
                  <a:solidFill>
                    <a:srgbClr val="F2F2F2"/>
                  </a:solidFill>
                  <a:latin typeface="Arial" panose="020b0604020202020204" pitchFamily="34" charset="0"/>
                  <a:ea typeface="微软雅黑" panose="020b0503020204020204" pitchFamily="34" charset="-122"/>
                  <a:cs typeface="Arial" panose="020b0604020202020204" pitchFamily="34" charset="0"/>
                </a:endParaRPr>
              </a:p>
            </p:txBody>
          </p:sp>
          <p:sp>
            <p:nvSpPr>
              <p:cNvPr id="22" name="Freeform 407"/>
              <p:cNvSpPr/>
              <p:nvPr/>
            </p:nvSpPr>
            <p:spPr bwMode="auto">
              <a:xfrm>
                <a:off x="7402513" y="6857547"/>
                <a:ext cx="227013" cy="198438"/>
              </a:xfrm>
              <a:custGeom>
                <a:gdLst>
                  <a:gd name="T0" fmla="*/ 104 w 163"/>
                  <a:gd name="T1" fmla="*/ 26 h 143"/>
                  <a:gd name="T2" fmla="*/ 79 w 163"/>
                  <a:gd name="T3" fmla="*/ 31 h 143"/>
                  <a:gd name="T4" fmla="*/ 66 w 163"/>
                  <a:gd name="T5" fmla="*/ 40 h 143"/>
                  <a:gd name="T6" fmla="*/ 20 w 163"/>
                  <a:gd name="T7" fmla="*/ 2 h 143"/>
                  <a:gd name="T8" fmla="*/ 13 w 163"/>
                  <a:gd name="T9" fmla="*/ 0 h 143"/>
                  <a:gd name="T10" fmla="*/ 4 w 163"/>
                  <a:gd name="T11" fmla="*/ 4 h 143"/>
                  <a:gd name="T12" fmla="*/ 5 w 163"/>
                  <a:gd name="T13" fmla="*/ 20 h 143"/>
                  <a:gd name="T14" fmla="*/ 52 w 163"/>
                  <a:gd name="T15" fmla="*/ 58 h 143"/>
                  <a:gd name="T16" fmla="*/ 46 w 163"/>
                  <a:gd name="T17" fmla="*/ 73 h 143"/>
                  <a:gd name="T18" fmla="*/ 45 w 163"/>
                  <a:gd name="T19" fmla="*/ 81 h 143"/>
                  <a:gd name="T20" fmla="*/ 73 w 163"/>
                  <a:gd name="T21" fmla="*/ 66 h 143"/>
                  <a:gd name="T22" fmla="*/ 89 w 163"/>
                  <a:gd name="T23" fmla="*/ 62 h 143"/>
                  <a:gd name="T24" fmla="*/ 119 w 163"/>
                  <a:gd name="T25" fmla="*/ 79 h 143"/>
                  <a:gd name="T26" fmla="*/ 106 w 163"/>
                  <a:gd name="T27" fmla="*/ 125 h 143"/>
                  <a:gd name="T28" fmla="*/ 82 w 163"/>
                  <a:gd name="T29" fmla="*/ 139 h 143"/>
                  <a:gd name="T30" fmla="*/ 104 w 163"/>
                  <a:gd name="T31" fmla="*/ 143 h 143"/>
                  <a:gd name="T32" fmla="*/ 163 w 163"/>
                  <a:gd name="T33" fmla="*/ 84 h 143"/>
                  <a:gd name="T34" fmla="*/ 104 w 163"/>
                  <a:gd name="T35" fmla="*/ 26 h 14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3" h="143">
                    <a:moveTo>
                      <a:pt x="104" y="26"/>
                    </a:moveTo>
                    <a:cubicBezTo>
                      <a:pt x="95" y="26"/>
                      <a:pt x="86" y="28"/>
                      <a:pt x="79" y="31"/>
                    </a:cubicBezTo>
                    <a:cubicBezTo>
                      <a:pt x="74" y="34"/>
                      <a:pt x="70" y="36"/>
                      <a:pt x="66" y="40"/>
                    </a:cubicBezTo>
                    <a:cubicBezTo>
                      <a:pt x="20" y="2"/>
                      <a:pt x="20" y="2"/>
                      <a:pt x="20" y="2"/>
                    </a:cubicBezTo>
                    <a:cubicBezTo>
                      <a:pt x="18" y="0"/>
                      <a:pt x="15" y="0"/>
                      <a:pt x="13" y="0"/>
                    </a:cubicBezTo>
                    <a:cubicBezTo>
                      <a:pt x="9" y="0"/>
                      <a:pt x="6" y="1"/>
                      <a:pt x="4" y="4"/>
                    </a:cubicBezTo>
                    <a:cubicBezTo>
                      <a:pt x="0" y="9"/>
                      <a:pt x="1" y="16"/>
                      <a:pt x="5" y="20"/>
                    </a:cubicBezTo>
                    <a:cubicBezTo>
                      <a:pt x="52" y="58"/>
                      <a:pt x="52" y="58"/>
                      <a:pt x="52" y="58"/>
                    </a:cubicBezTo>
                    <a:cubicBezTo>
                      <a:pt x="49" y="62"/>
                      <a:pt x="47" y="67"/>
                      <a:pt x="46" y="73"/>
                    </a:cubicBezTo>
                    <a:cubicBezTo>
                      <a:pt x="46" y="75"/>
                      <a:pt x="45" y="78"/>
                      <a:pt x="45" y="81"/>
                    </a:cubicBezTo>
                    <a:cubicBezTo>
                      <a:pt x="73" y="66"/>
                      <a:pt x="73" y="66"/>
                      <a:pt x="73" y="66"/>
                    </a:cubicBezTo>
                    <a:cubicBezTo>
                      <a:pt x="78" y="63"/>
                      <a:pt x="84" y="62"/>
                      <a:pt x="89" y="62"/>
                    </a:cubicBezTo>
                    <a:cubicBezTo>
                      <a:pt x="102" y="62"/>
                      <a:pt x="113" y="68"/>
                      <a:pt x="119" y="79"/>
                    </a:cubicBezTo>
                    <a:cubicBezTo>
                      <a:pt x="128" y="95"/>
                      <a:pt x="122" y="116"/>
                      <a:pt x="106" y="125"/>
                    </a:cubicBezTo>
                    <a:cubicBezTo>
                      <a:pt x="82" y="139"/>
                      <a:pt x="82" y="139"/>
                      <a:pt x="82" y="139"/>
                    </a:cubicBezTo>
                    <a:cubicBezTo>
                      <a:pt x="88" y="141"/>
                      <a:pt x="96" y="143"/>
                      <a:pt x="104" y="143"/>
                    </a:cubicBezTo>
                    <a:cubicBezTo>
                      <a:pt x="136" y="143"/>
                      <a:pt x="163" y="117"/>
                      <a:pt x="163" y="84"/>
                    </a:cubicBezTo>
                    <a:cubicBezTo>
                      <a:pt x="163" y="52"/>
                      <a:pt x="136" y="26"/>
                      <a:pt x="104" y="26"/>
                    </a:cubicBezTo>
                    <a:close/>
                  </a:path>
                </a:pathLst>
              </a:custGeom>
              <a:solidFill>
                <a:schemeClr val="accent2">
                  <a:lumMod val="95000"/>
                </a:schemeClr>
              </a:solidFill>
              <a:ln w="9525">
                <a:noFill/>
                <a:round/>
              </a:ln>
            </p:spPr>
            <p:txBody>
              <a:bodyPr vert="horz" wrap="square" lIns="121920" tIns="60960" rIns="121920" bIns="60960" numCol="1" anchor="t" anchorCtr="0" compatLnSpc="1"/>
              <a:lstStyle/>
              <a:p>
                <a:endParaRPr lang="zh-CN" altLang="en-US" sz="2490">
                  <a:solidFill>
                    <a:srgbClr val="F2F2F2"/>
                  </a:solidFill>
                  <a:latin typeface="Arial" panose="020b0604020202020204" pitchFamily="34" charset="0"/>
                  <a:ea typeface="微软雅黑" panose="020b0503020204020204" pitchFamily="34" charset="-122"/>
                  <a:cs typeface="Arial" panose="020b0604020202020204" pitchFamily="34" charset="0"/>
                </a:endParaRPr>
              </a:p>
            </p:txBody>
          </p:sp>
          <p:sp>
            <p:nvSpPr>
              <p:cNvPr id="23" name="Freeform 408"/>
              <p:cNvSpPr/>
              <p:nvPr/>
            </p:nvSpPr>
            <p:spPr bwMode="auto">
              <a:xfrm>
                <a:off x="7240588" y="6963909"/>
                <a:ext cx="315913" cy="230188"/>
              </a:xfrm>
              <a:custGeom>
                <a:gdLst>
                  <a:gd name="T0" fmla="*/ 152 w 227"/>
                  <a:gd name="T1" fmla="*/ 69 h 165"/>
                  <a:gd name="T2" fmla="*/ 215 w 227"/>
                  <a:gd name="T3" fmla="*/ 35 h 165"/>
                  <a:gd name="T4" fmla="*/ 222 w 227"/>
                  <a:gd name="T5" fmla="*/ 9 h 165"/>
                  <a:gd name="T6" fmla="*/ 205 w 227"/>
                  <a:gd name="T7" fmla="*/ 0 h 165"/>
                  <a:gd name="T8" fmla="*/ 196 w 227"/>
                  <a:gd name="T9" fmla="*/ 2 h 165"/>
                  <a:gd name="T10" fmla="*/ 135 w 227"/>
                  <a:gd name="T11" fmla="*/ 36 h 165"/>
                  <a:gd name="T12" fmla="*/ 123 w 227"/>
                  <a:gd name="T13" fmla="*/ 26 h 165"/>
                  <a:gd name="T14" fmla="*/ 77 w 227"/>
                  <a:gd name="T15" fmla="*/ 11 h 165"/>
                  <a:gd name="T16" fmla="*/ 0 w 227"/>
                  <a:gd name="T17" fmla="*/ 88 h 165"/>
                  <a:gd name="T18" fmla="*/ 77 w 227"/>
                  <a:gd name="T19" fmla="*/ 165 h 165"/>
                  <a:gd name="T20" fmla="*/ 155 w 227"/>
                  <a:gd name="T21" fmla="*/ 88 h 165"/>
                  <a:gd name="T22" fmla="*/ 154 w 227"/>
                  <a:gd name="T23" fmla="*/ 85 h 165"/>
                  <a:gd name="T24" fmla="*/ 152 w 227"/>
                  <a:gd name="T25" fmla="*/ 69 h 16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165">
                    <a:moveTo>
                      <a:pt x="152" y="69"/>
                    </a:moveTo>
                    <a:cubicBezTo>
                      <a:pt x="215" y="35"/>
                      <a:pt x="215" y="35"/>
                      <a:pt x="215" y="35"/>
                    </a:cubicBezTo>
                    <a:cubicBezTo>
                      <a:pt x="224" y="30"/>
                      <a:pt x="227" y="18"/>
                      <a:pt x="222" y="9"/>
                    </a:cubicBezTo>
                    <a:cubicBezTo>
                      <a:pt x="219" y="3"/>
                      <a:pt x="212" y="0"/>
                      <a:pt x="205" y="0"/>
                    </a:cubicBezTo>
                    <a:cubicBezTo>
                      <a:pt x="202" y="0"/>
                      <a:pt x="199" y="0"/>
                      <a:pt x="196" y="2"/>
                    </a:cubicBezTo>
                    <a:cubicBezTo>
                      <a:pt x="135" y="36"/>
                      <a:pt x="135" y="36"/>
                      <a:pt x="135" y="36"/>
                    </a:cubicBezTo>
                    <a:cubicBezTo>
                      <a:pt x="131" y="32"/>
                      <a:pt x="127" y="29"/>
                      <a:pt x="123" y="26"/>
                    </a:cubicBezTo>
                    <a:cubicBezTo>
                      <a:pt x="110" y="16"/>
                      <a:pt x="94" y="11"/>
                      <a:pt x="77" y="11"/>
                    </a:cubicBezTo>
                    <a:cubicBezTo>
                      <a:pt x="35" y="11"/>
                      <a:pt x="0" y="45"/>
                      <a:pt x="0" y="88"/>
                    </a:cubicBezTo>
                    <a:cubicBezTo>
                      <a:pt x="0" y="131"/>
                      <a:pt x="35" y="165"/>
                      <a:pt x="77" y="165"/>
                    </a:cubicBezTo>
                    <a:cubicBezTo>
                      <a:pt x="120" y="165"/>
                      <a:pt x="155" y="131"/>
                      <a:pt x="155" y="88"/>
                    </a:cubicBezTo>
                    <a:cubicBezTo>
                      <a:pt x="155" y="87"/>
                      <a:pt x="155" y="86"/>
                      <a:pt x="154" y="85"/>
                    </a:cubicBezTo>
                    <a:cubicBezTo>
                      <a:pt x="154" y="80"/>
                      <a:pt x="154" y="75"/>
                      <a:pt x="152" y="69"/>
                    </a:cubicBezTo>
                    <a:close/>
                  </a:path>
                </a:pathLst>
              </a:custGeom>
              <a:solidFill>
                <a:schemeClr val="accent2">
                  <a:lumMod val="95000"/>
                </a:schemeClr>
              </a:solidFill>
              <a:ln w="9525">
                <a:noFill/>
                <a:round/>
              </a:ln>
            </p:spPr>
            <p:txBody>
              <a:bodyPr vert="horz" wrap="square" lIns="121920" tIns="60960" rIns="121920" bIns="60960" numCol="1" anchor="t" anchorCtr="0" compatLnSpc="1"/>
              <a:lstStyle/>
              <a:p>
                <a:endParaRPr lang="zh-CN" altLang="en-US" sz="2490">
                  <a:solidFill>
                    <a:srgbClr val="F2F2F2"/>
                  </a:solidFill>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24" name="组合 23"/>
          <p:cNvGrpSpPr/>
          <p:nvPr/>
        </p:nvGrpSpPr>
        <p:grpSpPr>
          <a:xfrm>
            <a:off x="5134197" y="1485578"/>
            <a:ext cx="1897871" cy="1897869"/>
            <a:chOff x="5134197" y="1067197"/>
            <a:chExt cx="1897871" cy="1897869"/>
          </a:xfrm>
        </p:grpSpPr>
        <p:sp>
          <p:nvSpPr>
            <p:cNvPr id="25" name="泪滴形 24"/>
            <p:cNvSpPr/>
            <p:nvPr/>
          </p:nvSpPr>
          <p:spPr>
            <a:xfrm rot="8100000">
              <a:off x="5134197" y="1067197"/>
              <a:ext cx="1897871" cy="1897869"/>
            </a:xfrm>
            <a:prstGeom prst="teardrop">
              <a:avLst/>
            </a:prstGeom>
            <a:noFill/>
            <a:ln>
              <a:solidFill>
                <a:schemeClr val="accent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rgbClr val="F2F2F2"/>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Freeform 17"/>
            <p:cNvSpPr>
              <a:spLocks noEditPoints="1"/>
            </p:cNvSpPr>
            <p:nvPr/>
          </p:nvSpPr>
          <p:spPr bwMode="auto">
            <a:xfrm>
              <a:off x="5546508" y="1533786"/>
              <a:ext cx="902096" cy="964690"/>
            </a:xfrm>
            <a:custGeom>
              <a:gdLst>
                <a:gd name="T0" fmla="*/ 224 w 593"/>
                <a:gd name="T1" fmla="*/ 394 h 633"/>
                <a:gd name="T2" fmla="*/ 213 w 593"/>
                <a:gd name="T3" fmla="*/ 358 h 633"/>
                <a:gd name="T4" fmla="*/ 259 w 593"/>
                <a:gd name="T5" fmla="*/ 173 h 633"/>
                <a:gd name="T6" fmla="*/ 307 w 593"/>
                <a:gd name="T7" fmla="*/ 323 h 633"/>
                <a:gd name="T8" fmla="*/ 367 w 593"/>
                <a:gd name="T9" fmla="*/ 149 h 633"/>
                <a:gd name="T10" fmla="*/ 234 w 593"/>
                <a:gd name="T11" fmla="*/ 296 h 633"/>
                <a:gd name="T12" fmla="*/ 223 w 593"/>
                <a:gd name="T13" fmla="*/ 315 h 633"/>
                <a:gd name="T14" fmla="*/ 304 w 593"/>
                <a:gd name="T15" fmla="*/ 363 h 633"/>
                <a:gd name="T16" fmla="*/ 391 w 593"/>
                <a:gd name="T17" fmla="*/ 127 h 633"/>
                <a:gd name="T18" fmla="*/ 395 w 593"/>
                <a:gd name="T19" fmla="*/ 81 h 633"/>
                <a:gd name="T20" fmla="*/ 391 w 593"/>
                <a:gd name="T21" fmla="*/ 127 h 633"/>
                <a:gd name="T22" fmla="*/ 463 w 593"/>
                <a:gd name="T23" fmla="*/ 149 h 633"/>
                <a:gd name="T24" fmla="*/ 417 w 593"/>
                <a:gd name="T25" fmla="*/ 154 h 633"/>
                <a:gd name="T26" fmla="*/ 338 w 593"/>
                <a:gd name="T27" fmla="*/ 107 h 633"/>
                <a:gd name="T28" fmla="*/ 319 w 593"/>
                <a:gd name="T29" fmla="*/ 65 h 633"/>
                <a:gd name="T30" fmla="*/ 338 w 593"/>
                <a:gd name="T31" fmla="*/ 107 h 633"/>
                <a:gd name="T32" fmla="*/ 261 w 593"/>
                <a:gd name="T33" fmla="*/ 79 h 633"/>
                <a:gd name="T34" fmla="*/ 266 w 593"/>
                <a:gd name="T35" fmla="*/ 125 h 633"/>
                <a:gd name="T36" fmla="*/ 435 w 593"/>
                <a:gd name="T37" fmla="*/ 226 h 633"/>
                <a:gd name="T38" fmla="*/ 477 w 593"/>
                <a:gd name="T39" fmla="*/ 207 h 633"/>
                <a:gd name="T40" fmla="*/ 435 w 593"/>
                <a:gd name="T41" fmla="*/ 226 h 633"/>
                <a:gd name="T42" fmla="*/ 218 w 593"/>
                <a:gd name="T43" fmla="*/ 324 h 633"/>
                <a:gd name="T44" fmla="*/ 206 w 593"/>
                <a:gd name="T45" fmla="*/ 344 h 633"/>
                <a:gd name="T46" fmla="*/ 288 w 593"/>
                <a:gd name="T47" fmla="*/ 391 h 633"/>
                <a:gd name="T48" fmla="*/ 216 w 593"/>
                <a:gd name="T49" fmla="*/ 633 h 633"/>
                <a:gd name="T50" fmla="*/ 231 w 593"/>
                <a:gd name="T51" fmla="*/ 37 h 633"/>
                <a:gd name="T52" fmla="*/ 564 w 593"/>
                <a:gd name="T53" fmla="*/ 180 h 633"/>
                <a:gd name="T54" fmla="*/ 569 w 593"/>
                <a:gd name="T55" fmla="*/ 276 h 633"/>
                <a:gd name="T56" fmla="*/ 586 w 593"/>
                <a:gd name="T57" fmla="*/ 396 h 633"/>
                <a:gd name="T58" fmla="*/ 565 w 593"/>
                <a:gd name="T59" fmla="*/ 498 h 633"/>
                <a:gd name="T60" fmla="*/ 442 w 593"/>
                <a:gd name="T61" fmla="*/ 526 h 633"/>
                <a:gd name="T62" fmla="*/ 216 w 593"/>
                <a:gd name="T63" fmla="*/ 633 h 63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3" h="633">
                  <a:moveTo>
                    <a:pt x="213" y="358"/>
                  </a:moveTo>
                  <a:cubicBezTo>
                    <a:pt x="207" y="371"/>
                    <a:pt x="212" y="387"/>
                    <a:pt x="224" y="394"/>
                  </a:cubicBezTo>
                  <a:cubicBezTo>
                    <a:pt x="235" y="400"/>
                    <a:pt x="248" y="398"/>
                    <a:pt x="257" y="391"/>
                  </a:cubicBezTo>
                  <a:lnTo>
                    <a:pt x="213" y="358"/>
                  </a:lnTo>
                  <a:close/>
                  <a:moveTo>
                    <a:pt x="367" y="149"/>
                  </a:moveTo>
                  <a:cubicBezTo>
                    <a:pt x="328" y="126"/>
                    <a:pt x="279" y="137"/>
                    <a:pt x="259" y="173"/>
                  </a:cubicBezTo>
                  <a:cubicBezTo>
                    <a:pt x="238" y="210"/>
                    <a:pt x="265" y="250"/>
                    <a:pt x="246" y="288"/>
                  </a:cubicBezTo>
                  <a:lnTo>
                    <a:pt x="307" y="323"/>
                  </a:lnTo>
                  <a:cubicBezTo>
                    <a:pt x="330" y="288"/>
                    <a:pt x="380" y="291"/>
                    <a:pt x="401" y="255"/>
                  </a:cubicBezTo>
                  <a:cubicBezTo>
                    <a:pt x="421" y="219"/>
                    <a:pt x="406" y="172"/>
                    <a:pt x="367" y="149"/>
                  </a:cubicBezTo>
                  <a:close/>
                  <a:moveTo>
                    <a:pt x="301" y="346"/>
                  </a:moveTo>
                  <a:lnTo>
                    <a:pt x="234" y="296"/>
                  </a:lnTo>
                  <a:cubicBezTo>
                    <a:pt x="229" y="292"/>
                    <a:pt x="223" y="293"/>
                    <a:pt x="219" y="299"/>
                  </a:cubicBezTo>
                  <a:cubicBezTo>
                    <a:pt x="216" y="304"/>
                    <a:pt x="218" y="312"/>
                    <a:pt x="223" y="315"/>
                  </a:cubicBezTo>
                  <a:lnTo>
                    <a:pt x="289" y="366"/>
                  </a:lnTo>
                  <a:cubicBezTo>
                    <a:pt x="295" y="370"/>
                    <a:pt x="301" y="368"/>
                    <a:pt x="304" y="363"/>
                  </a:cubicBezTo>
                  <a:cubicBezTo>
                    <a:pt x="307" y="357"/>
                    <a:pt x="306" y="350"/>
                    <a:pt x="301" y="346"/>
                  </a:cubicBezTo>
                  <a:close/>
                  <a:moveTo>
                    <a:pt x="391" y="127"/>
                  </a:moveTo>
                  <a:lnTo>
                    <a:pt x="412" y="90"/>
                  </a:lnTo>
                  <a:lnTo>
                    <a:pt x="395" y="81"/>
                  </a:lnTo>
                  <a:lnTo>
                    <a:pt x="374" y="117"/>
                  </a:lnTo>
                  <a:lnTo>
                    <a:pt x="391" y="127"/>
                  </a:lnTo>
                  <a:close/>
                  <a:moveTo>
                    <a:pt x="426" y="170"/>
                  </a:moveTo>
                  <a:lnTo>
                    <a:pt x="463" y="149"/>
                  </a:lnTo>
                  <a:lnTo>
                    <a:pt x="453" y="133"/>
                  </a:lnTo>
                  <a:lnTo>
                    <a:pt x="417" y="154"/>
                  </a:lnTo>
                  <a:lnTo>
                    <a:pt x="426" y="170"/>
                  </a:lnTo>
                  <a:close/>
                  <a:moveTo>
                    <a:pt x="338" y="107"/>
                  </a:moveTo>
                  <a:lnTo>
                    <a:pt x="338" y="65"/>
                  </a:lnTo>
                  <a:lnTo>
                    <a:pt x="319" y="65"/>
                  </a:lnTo>
                  <a:lnTo>
                    <a:pt x="319" y="107"/>
                  </a:lnTo>
                  <a:lnTo>
                    <a:pt x="338" y="107"/>
                  </a:lnTo>
                  <a:close/>
                  <a:moveTo>
                    <a:pt x="282" y="116"/>
                  </a:moveTo>
                  <a:lnTo>
                    <a:pt x="261" y="79"/>
                  </a:lnTo>
                  <a:lnTo>
                    <a:pt x="245" y="89"/>
                  </a:lnTo>
                  <a:lnTo>
                    <a:pt x="266" y="125"/>
                  </a:lnTo>
                  <a:lnTo>
                    <a:pt x="282" y="116"/>
                  </a:lnTo>
                  <a:close/>
                  <a:moveTo>
                    <a:pt x="435" y="226"/>
                  </a:moveTo>
                  <a:lnTo>
                    <a:pt x="477" y="226"/>
                  </a:lnTo>
                  <a:lnTo>
                    <a:pt x="477" y="207"/>
                  </a:lnTo>
                  <a:lnTo>
                    <a:pt x="436" y="207"/>
                  </a:lnTo>
                  <a:lnTo>
                    <a:pt x="435" y="226"/>
                  </a:lnTo>
                  <a:close/>
                  <a:moveTo>
                    <a:pt x="284" y="375"/>
                  </a:moveTo>
                  <a:lnTo>
                    <a:pt x="218" y="324"/>
                  </a:lnTo>
                  <a:cubicBezTo>
                    <a:pt x="213" y="320"/>
                    <a:pt x="206" y="322"/>
                    <a:pt x="203" y="327"/>
                  </a:cubicBezTo>
                  <a:cubicBezTo>
                    <a:pt x="200" y="333"/>
                    <a:pt x="201" y="340"/>
                    <a:pt x="206" y="344"/>
                  </a:cubicBezTo>
                  <a:lnTo>
                    <a:pt x="273" y="394"/>
                  </a:lnTo>
                  <a:cubicBezTo>
                    <a:pt x="278" y="398"/>
                    <a:pt x="285" y="397"/>
                    <a:pt x="288" y="391"/>
                  </a:cubicBezTo>
                  <a:cubicBezTo>
                    <a:pt x="291" y="386"/>
                    <a:pt x="289" y="378"/>
                    <a:pt x="284" y="375"/>
                  </a:cubicBezTo>
                  <a:close/>
                  <a:moveTo>
                    <a:pt x="216" y="633"/>
                  </a:moveTo>
                  <a:cubicBezTo>
                    <a:pt x="223" y="583"/>
                    <a:pt x="223" y="530"/>
                    <a:pt x="210" y="483"/>
                  </a:cubicBezTo>
                  <a:cubicBezTo>
                    <a:pt x="0" y="365"/>
                    <a:pt x="55" y="92"/>
                    <a:pt x="231" y="37"/>
                  </a:cubicBezTo>
                  <a:cubicBezTo>
                    <a:pt x="324" y="0"/>
                    <a:pt x="450" y="22"/>
                    <a:pt x="533" y="105"/>
                  </a:cubicBezTo>
                  <a:cubicBezTo>
                    <a:pt x="593" y="165"/>
                    <a:pt x="564" y="180"/>
                    <a:pt x="564" y="180"/>
                  </a:cubicBezTo>
                  <a:lnTo>
                    <a:pt x="551" y="187"/>
                  </a:lnTo>
                  <a:cubicBezTo>
                    <a:pt x="558" y="216"/>
                    <a:pt x="571" y="268"/>
                    <a:pt x="569" y="276"/>
                  </a:cubicBezTo>
                  <a:cubicBezTo>
                    <a:pt x="567" y="285"/>
                    <a:pt x="556" y="295"/>
                    <a:pt x="556" y="295"/>
                  </a:cubicBezTo>
                  <a:lnTo>
                    <a:pt x="586" y="396"/>
                  </a:lnTo>
                  <a:lnTo>
                    <a:pt x="559" y="407"/>
                  </a:lnTo>
                  <a:cubicBezTo>
                    <a:pt x="565" y="439"/>
                    <a:pt x="568" y="466"/>
                    <a:pt x="565" y="498"/>
                  </a:cubicBezTo>
                  <a:cubicBezTo>
                    <a:pt x="565" y="503"/>
                    <a:pt x="547" y="519"/>
                    <a:pt x="532" y="520"/>
                  </a:cubicBezTo>
                  <a:lnTo>
                    <a:pt x="442" y="526"/>
                  </a:lnTo>
                  <a:lnTo>
                    <a:pt x="448" y="633"/>
                  </a:lnTo>
                  <a:lnTo>
                    <a:pt x="216" y="633"/>
                  </a:lnTo>
                  <a:close/>
                </a:path>
              </a:pathLst>
            </a:custGeom>
            <a:solidFill>
              <a:schemeClr val="accent2">
                <a:lumMod val="95000"/>
              </a:schemeClr>
            </a:solidFill>
            <a:ln>
              <a:solidFill>
                <a:schemeClr val="accent2">
                  <a:lumMod val="95000"/>
                </a:schemeClr>
              </a:solidFill>
            </a:ln>
          </p:spPr>
          <p:txBody>
            <a:bodyPr vert="horz" wrap="square" lIns="91440" tIns="45720" rIns="91440" bIns="45720" numCol="1" anchor="t" anchorCtr="0" compatLnSpc="1"/>
            <a:lstStyle/>
            <a:p>
              <a:endParaRPr lang="zh-CN" altLang="en-US">
                <a:solidFill>
                  <a:srgbClr val="F2F2F2"/>
                </a:solidFill>
              </a:endParaRPr>
            </a:p>
          </p:txBody>
        </p:sp>
      </p:grpSp>
      <p:grpSp>
        <p:nvGrpSpPr>
          <p:cNvPr id="27" name="组合 26"/>
          <p:cNvGrpSpPr/>
          <p:nvPr/>
        </p:nvGrpSpPr>
        <p:grpSpPr>
          <a:xfrm>
            <a:off x="3648637" y="2929883"/>
            <a:ext cx="1897871" cy="1897871"/>
            <a:chOff x="3550903" y="2517834"/>
            <a:chExt cx="1897871" cy="1897871"/>
          </a:xfrm>
        </p:grpSpPr>
        <p:sp>
          <p:nvSpPr>
            <p:cNvPr id="28" name="泪滴形 27"/>
            <p:cNvSpPr/>
            <p:nvPr/>
          </p:nvSpPr>
          <p:spPr>
            <a:xfrm rot="13500000" flipH="1" flipV="1">
              <a:off x="3550903" y="2517834"/>
              <a:ext cx="1897871" cy="1897871"/>
            </a:xfrm>
            <a:prstGeom prst="teardrop">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rgbClr val="F2F2F2"/>
                </a:solidFill>
                <a:latin typeface="Arial" panose="020b0604020202020204" pitchFamily="34" charset="0"/>
                <a:ea typeface="微软雅黑" panose="020b0503020204020204" pitchFamily="34" charset="-122"/>
                <a:cs typeface="Arial" panose="020b0604020202020204" pitchFamily="34" charset="0"/>
              </a:endParaRPr>
            </a:p>
          </p:txBody>
        </p:sp>
        <p:sp>
          <p:nvSpPr>
            <p:cNvPr id="29" name="Freeform 8"/>
            <p:cNvSpPr>
              <a:spLocks noEditPoints="1"/>
            </p:cNvSpPr>
            <p:nvPr/>
          </p:nvSpPr>
          <p:spPr bwMode="auto">
            <a:xfrm>
              <a:off x="4045196" y="2993898"/>
              <a:ext cx="960070" cy="945742"/>
            </a:xfrm>
            <a:custGeom>
              <a:gdLst>
                <a:gd name="T0" fmla="*/ 170 w 648"/>
                <a:gd name="T1" fmla="*/ 280 h 639"/>
                <a:gd name="T2" fmla="*/ 226 w 648"/>
                <a:gd name="T3" fmla="*/ 183 h 639"/>
                <a:gd name="T4" fmla="*/ 240 w 648"/>
                <a:gd name="T5" fmla="*/ 167 h 639"/>
                <a:gd name="T6" fmla="*/ 366 w 648"/>
                <a:gd name="T7" fmla="*/ 177 h 639"/>
                <a:gd name="T8" fmla="*/ 359 w 648"/>
                <a:gd name="T9" fmla="*/ 162 h 639"/>
                <a:gd name="T10" fmla="*/ 388 w 648"/>
                <a:gd name="T11" fmla="*/ 153 h 639"/>
                <a:gd name="T12" fmla="*/ 408 w 648"/>
                <a:gd name="T13" fmla="*/ 154 h 639"/>
                <a:gd name="T14" fmla="*/ 402 w 648"/>
                <a:gd name="T15" fmla="*/ 183 h 639"/>
                <a:gd name="T16" fmla="*/ 391 w 648"/>
                <a:gd name="T17" fmla="*/ 199 h 639"/>
                <a:gd name="T18" fmla="*/ 319 w 648"/>
                <a:gd name="T19" fmla="*/ 265 h 639"/>
                <a:gd name="T20" fmla="*/ 318 w 648"/>
                <a:gd name="T21" fmla="*/ 266 h 639"/>
                <a:gd name="T22" fmla="*/ 616 w 648"/>
                <a:gd name="T23" fmla="*/ 615 h 639"/>
                <a:gd name="T24" fmla="*/ 497 w 648"/>
                <a:gd name="T25" fmla="*/ 615 h 639"/>
                <a:gd name="T26" fmla="*/ 272 w 648"/>
                <a:gd name="T27" fmla="*/ 546 h 639"/>
                <a:gd name="T28" fmla="*/ 272 w 648"/>
                <a:gd name="T29" fmla="*/ 0 h 639"/>
                <a:gd name="T30" fmla="*/ 515 w 648"/>
                <a:gd name="T31" fmla="*/ 397 h 639"/>
                <a:gd name="T32" fmla="*/ 616 w 648"/>
                <a:gd name="T33" fmla="*/ 615 h 639"/>
                <a:gd name="T34" fmla="*/ 272 w 648"/>
                <a:gd name="T35" fmla="*/ 511 h 639"/>
                <a:gd name="T36" fmla="*/ 272 w 648"/>
                <a:gd name="T37" fmla="*/ 35 h 639"/>
                <a:gd name="T38" fmla="*/ 272 w 648"/>
                <a:gd name="T39" fmla="*/ 511 h 639"/>
                <a:gd name="T40" fmla="*/ 445 w 648"/>
                <a:gd name="T41" fmla="*/ 391 h 639"/>
                <a:gd name="T42" fmla="*/ 409 w 648"/>
                <a:gd name="T43" fmla="*/ 401 h 639"/>
                <a:gd name="T44" fmla="*/ 338 w 648"/>
                <a:gd name="T45" fmla="*/ 401 h 639"/>
                <a:gd name="T46" fmla="*/ 266 w 648"/>
                <a:gd name="T47" fmla="*/ 401 h 639"/>
                <a:gd name="T48" fmla="*/ 194 w 648"/>
                <a:gd name="T49" fmla="*/ 401 h 639"/>
                <a:gd name="T50" fmla="*/ 111 w 648"/>
                <a:gd name="T51" fmla="*/ 401 h 639"/>
                <a:gd name="T52" fmla="*/ 100 w 648"/>
                <a:gd name="T53" fmla="*/ 391 h 639"/>
                <a:gd name="T54" fmla="*/ 111 w 648"/>
                <a:gd name="T55" fmla="*/ 145 h 639"/>
                <a:gd name="T56" fmla="*/ 122 w 648"/>
                <a:gd name="T57" fmla="*/ 380 h 639"/>
                <a:gd name="T58" fmla="*/ 152 w 648"/>
                <a:gd name="T59" fmla="*/ 331 h 639"/>
                <a:gd name="T60" fmla="*/ 183 w 648"/>
                <a:gd name="T61" fmla="*/ 320 h 639"/>
                <a:gd name="T62" fmla="*/ 194 w 648"/>
                <a:gd name="T63" fmla="*/ 380 h 639"/>
                <a:gd name="T64" fmla="*/ 224 w 648"/>
                <a:gd name="T65" fmla="*/ 256 h 639"/>
                <a:gd name="T66" fmla="*/ 255 w 648"/>
                <a:gd name="T67" fmla="*/ 245 h 639"/>
                <a:gd name="T68" fmla="*/ 266 w 648"/>
                <a:gd name="T69" fmla="*/ 380 h 639"/>
                <a:gd name="T70" fmla="*/ 296 w 648"/>
                <a:gd name="T71" fmla="*/ 292 h 639"/>
                <a:gd name="T72" fmla="*/ 327 w 648"/>
                <a:gd name="T73" fmla="*/ 282 h 639"/>
                <a:gd name="T74" fmla="*/ 338 w 648"/>
                <a:gd name="T75" fmla="*/ 380 h 639"/>
                <a:gd name="T76" fmla="*/ 368 w 648"/>
                <a:gd name="T77" fmla="*/ 231 h 639"/>
                <a:gd name="T78" fmla="*/ 399 w 648"/>
                <a:gd name="T79" fmla="*/ 220 h 639"/>
                <a:gd name="T80" fmla="*/ 409 w 648"/>
                <a:gd name="T81" fmla="*/ 380 h 63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8" h="639">
                  <a:moveTo>
                    <a:pt x="242" y="199"/>
                  </a:moveTo>
                  <a:lnTo>
                    <a:pt x="170" y="280"/>
                  </a:lnTo>
                  <a:lnTo>
                    <a:pt x="153" y="266"/>
                  </a:lnTo>
                  <a:lnTo>
                    <a:pt x="226" y="183"/>
                  </a:lnTo>
                  <a:lnTo>
                    <a:pt x="226" y="183"/>
                  </a:lnTo>
                  <a:lnTo>
                    <a:pt x="240" y="167"/>
                  </a:lnTo>
                  <a:lnTo>
                    <a:pt x="316" y="234"/>
                  </a:lnTo>
                  <a:lnTo>
                    <a:pt x="366" y="177"/>
                  </a:lnTo>
                  <a:lnTo>
                    <a:pt x="357" y="169"/>
                  </a:lnTo>
                  <a:cubicBezTo>
                    <a:pt x="354" y="167"/>
                    <a:pt x="355" y="163"/>
                    <a:pt x="359" y="162"/>
                  </a:cubicBezTo>
                  <a:lnTo>
                    <a:pt x="373" y="158"/>
                  </a:lnTo>
                  <a:cubicBezTo>
                    <a:pt x="377" y="156"/>
                    <a:pt x="384" y="154"/>
                    <a:pt x="388" y="153"/>
                  </a:cubicBezTo>
                  <a:lnTo>
                    <a:pt x="402" y="149"/>
                  </a:lnTo>
                  <a:cubicBezTo>
                    <a:pt x="406" y="147"/>
                    <a:pt x="409" y="150"/>
                    <a:pt x="408" y="154"/>
                  </a:cubicBezTo>
                  <a:lnTo>
                    <a:pt x="405" y="167"/>
                  </a:lnTo>
                  <a:cubicBezTo>
                    <a:pt x="404" y="172"/>
                    <a:pt x="402" y="179"/>
                    <a:pt x="402" y="183"/>
                  </a:cubicBezTo>
                  <a:lnTo>
                    <a:pt x="399" y="196"/>
                  </a:lnTo>
                  <a:cubicBezTo>
                    <a:pt x="398" y="200"/>
                    <a:pt x="395" y="202"/>
                    <a:pt x="391" y="199"/>
                  </a:cubicBezTo>
                  <a:lnTo>
                    <a:pt x="383" y="192"/>
                  </a:lnTo>
                  <a:lnTo>
                    <a:pt x="319" y="265"/>
                  </a:lnTo>
                  <a:lnTo>
                    <a:pt x="319" y="265"/>
                  </a:lnTo>
                  <a:lnTo>
                    <a:pt x="318" y="266"/>
                  </a:lnTo>
                  <a:lnTo>
                    <a:pt x="242" y="199"/>
                  </a:lnTo>
                  <a:close/>
                  <a:moveTo>
                    <a:pt x="616" y="615"/>
                  </a:moveTo>
                  <a:cubicBezTo>
                    <a:pt x="599" y="631"/>
                    <a:pt x="578" y="639"/>
                    <a:pt x="556" y="639"/>
                  </a:cubicBezTo>
                  <a:cubicBezTo>
                    <a:pt x="535" y="639"/>
                    <a:pt x="513" y="631"/>
                    <a:pt x="497" y="615"/>
                  </a:cubicBezTo>
                  <a:lnTo>
                    <a:pt x="396" y="516"/>
                  </a:lnTo>
                  <a:cubicBezTo>
                    <a:pt x="359" y="535"/>
                    <a:pt x="317" y="546"/>
                    <a:pt x="272" y="546"/>
                  </a:cubicBezTo>
                  <a:cubicBezTo>
                    <a:pt x="122" y="546"/>
                    <a:pt x="0" y="424"/>
                    <a:pt x="0" y="273"/>
                  </a:cubicBezTo>
                  <a:cubicBezTo>
                    <a:pt x="0" y="123"/>
                    <a:pt x="122" y="0"/>
                    <a:pt x="272" y="0"/>
                  </a:cubicBezTo>
                  <a:cubicBezTo>
                    <a:pt x="423" y="0"/>
                    <a:pt x="545" y="123"/>
                    <a:pt x="545" y="273"/>
                  </a:cubicBezTo>
                  <a:cubicBezTo>
                    <a:pt x="545" y="318"/>
                    <a:pt x="534" y="360"/>
                    <a:pt x="515" y="397"/>
                  </a:cubicBezTo>
                  <a:lnTo>
                    <a:pt x="616" y="496"/>
                  </a:lnTo>
                  <a:cubicBezTo>
                    <a:pt x="648" y="529"/>
                    <a:pt x="648" y="582"/>
                    <a:pt x="616" y="615"/>
                  </a:cubicBezTo>
                  <a:close/>
                  <a:moveTo>
                    <a:pt x="272" y="511"/>
                  </a:moveTo>
                  <a:lnTo>
                    <a:pt x="272" y="511"/>
                  </a:lnTo>
                  <a:cubicBezTo>
                    <a:pt x="404" y="511"/>
                    <a:pt x="510" y="405"/>
                    <a:pt x="510" y="273"/>
                  </a:cubicBezTo>
                  <a:cubicBezTo>
                    <a:pt x="510" y="142"/>
                    <a:pt x="404" y="35"/>
                    <a:pt x="272" y="35"/>
                  </a:cubicBezTo>
                  <a:cubicBezTo>
                    <a:pt x="141" y="35"/>
                    <a:pt x="35" y="142"/>
                    <a:pt x="35" y="273"/>
                  </a:cubicBezTo>
                  <a:cubicBezTo>
                    <a:pt x="35" y="405"/>
                    <a:pt x="141" y="511"/>
                    <a:pt x="272" y="511"/>
                  </a:cubicBezTo>
                  <a:close/>
                  <a:moveTo>
                    <a:pt x="434" y="380"/>
                  </a:moveTo>
                  <a:cubicBezTo>
                    <a:pt x="440" y="380"/>
                    <a:pt x="445" y="385"/>
                    <a:pt x="445" y="391"/>
                  </a:cubicBezTo>
                  <a:cubicBezTo>
                    <a:pt x="445" y="397"/>
                    <a:pt x="440" y="401"/>
                    <a:pt x="434" y="401"/>
                  </a:cubicBezTo>
                  <a:lnTo>
                    <a:pt x="409" y="401"/>
                  </a:lnTo>
                  <a:lnTo>
                    <a:pt x="368" y="401"/>
                  </a:lnTo>
                  <a:lnTo>
                    <a:pt x="338" y="401"/>
                  </a:lnTo>
                  <a:lnTo>
                    <a:pt x="296" y="401"/>
                  </a:lnTo>
                  <a:lnTo>
                    <a:pt x="266" y="401"/>
                  </a:lnTo>
                  <a:lnTo>
                    <a:pt x="224" y="401"/>
                  </a:lnTo>
                  <a:lnTo>
                    <a:pt x="194" y="401"/>
                  </a:lnTo>
                  <a:lnTo>
                    <a:pt x="152" y="401"/>
                  </a:lnTo>
                  <a:lnTo>
                    <a:pt x="111" y="401"/>
                  </a:lnTo>
                  <a:lnTo>
                    <a:pt x="111" y="401"/>
                  </a:lnTo>
                  <a:cubicBezTo>
                    <a:pt x="105" y="401"/>
                    <a:pt x="100" y="397"/>
                    <a:pt x="100" y="391"/>
                  </a:cubicBezTo>
                  <a:lnTo>
                    <a:pt x="100" y="155"/>
                  </a:lnTo>
                  <a:cubicBezTo>
                    <a:pt x="100" y="150"/>
                    <a:pt x="105" y="145"/>
                    <a:pt x="111" y="145"/>
                  </a:cubicBezTo>
                  <a:cubicBezTo>
                    <a:pt x="117" y="145"/>
                    <a:pt x="121" y="150"/>
                    <a:pt x="121" y="155"/>
                  </a:cubicBezTo>
                  <a:lnTo>
                    <a:pt x="122" y="380"/>
                  </a:lnTo>
                  <a:lnTo>
                    <a:pt x="152" y="380"/>
                  </a:lnTo>
                  <a:lnTo>
                    <a:pt x="152" y="331"/>
                  </a:lnTo>
                  <a:cubicBezTo>
                    <a:pt x="152" y="325"/>
                    <a:pt x="157" y="320"/>
                    <a:pt x="163" y="320"/>
                  </a:cubicBezTo>
                  <a:lnTo>
                    <a:pt x="183" y="320"/>
                  </a:lnTo>
                  <a:cubicBezTo>
                    <a:pt x="189" y="320"/>
                    <a:pt x="194" y="325"/>
                    <a:pt x="194" y="331"/>
                  </a:cubicBezTo>
                  <a:lnTo>
                    <a:pt x="194" y="380"/>
                  </a:lnTo>
                  <a:lnTo>
                    <a:pt x="224" y="380"/>
                  </a:lnTo>
                  <a:lnTo>
                    <a:pt x="224" y="256"/>
                  </a:lnTo>
                  <a:cubicBezTo>
                    <a:pt x="224" y="250"/>
                    <a:pt x="229" y="245"/>
                    <a:pt x="235" y="245"/>
                  </a:cubicBezTo>
                  <a:lnTo>
                    <a:pt x="255" y="245"/>
                  </a:lnTo>
                  <a:cubicBezTo>
                    <a:pt x="261" y="245"/>
                    <a:pt x="266" y="250"/>
                    <a:pt x="266" y="256"/>
                  </a:cubicBezTo>
                  <a:lnTo>
                    <a:pt x="266" y="380"/>
                  </a:lnTo>
                  <a:lnTo>
                    <a:pt x="296" y="380"/>
                  </a:lnTo>
                  <a:lnTo>
                    <a:pt x="296" y="292"/>
                  </a:lnTo>
                  <a:cubicBezTo>
                    <a:pt x="296" y="286"/>
                    <a:pt x="300" y="282"/>
                    <a:pt x="307" y="282"/>
                  </a:cubicBezTo>
                  <a:lnTo>
                    <a:pt x="327" y="282"/>
                  </a:lnTo>
                  <a:cubicBezTo>
                    <a:pt x="333" y="282"/>
                    <a:pt x="338" y="286"/>
                    <a:pt x="338" y="292"/>
                  </a:cubicBezTo>
                  <a:lnTo>
                    <a:pt x="338" y="380"/>
                  </a:lnTo>
                  <a:lnTo>
                    <a:pt x="368" y="380"/>
                  </a:lnTo>
                  <a:lnTo>
                    <a:pt x="368" y="231"/>
                  </a:lnTo>
                  <a:cubicBezTo>
                    <a:pt x="368" y="225"/>
                    <a:pt x="372" y="220"/>
                    <a:pt x="378" y="220"/>
                  </a:cubicBezTo>
                  <a:lnTo>
                    <a:pt x="399" y="220"/>
                  </a:lnTo>
                  <a:cubicBezTo>
                    <a:pt x="405" y="220"/>
                    <a:pt x="409" y="225"/>
                    <a:pt x="409" y="231"/>
                  </a:cubicBezTo>
                  <a:lnTo>
                    <a:pt x="409" y="380"/>
                  </a:lnTo>
                  <a:lnTo>
                    <a:pt x="434" y="380"/>
                  </a:lnTo>
                  <a:close/>
                </a:path>
              </a:pathLst>
            </a:custGeom>
            <a:solidFill>
              <a:schemeClr val="bg1">
                <a:lumMod val="95000"/>
              </a:schemeClr>
            </a:solidFill>
            <a:ln>
              <a:solidFill>
                <a:schemeClr val="accent2"/>
              </a:solidFill>
            </a:ln>
            <a:effectLst>
              <a:outerShdw blurRad="50800" dist="38100" dir="2700000" sx="103000" sy="103000" algn="tl" rotWithShape="0">
                <a:prstClr val="black"/>
              </a:outerShdw>
            </a:effectLst>
          </p:spPr>
          <p:txBody>
            <a:bodyPr vert="horz" wrap="square" lIns="91440" tIns="45720" rIns="91440" bIns="45720" numCol="1" anchor="t" anchorCtr="0" compatLnSpc="1"/>
            <a:lstStyle/>
            <a:p>
              <a:endParaRPr lang="zh-CN" altLang="en-US">
                <a:solidFill>
                  <a:srgbClr val="F2F2F2"/>
                </a:solidFill>
              </a:endParaRPr>
            </a:p>
          </p:txBody>
        </p:sp>
      </p:grpSp>
      <p:grpSp>
        <p:nvGrpSpPr>
          <p:cNvPr id="30" name="组合 29"/>
          <p:cNvGrpSpPr/>
          <p:nvPr/>
        </p:nvGrpSpPr>
        <p:grpSpPr>
          <a:xfrm>
            <a:off x="6717493" y="2936215"/>
            <a:ext cx="1897871" cy="1897871"/>
            <a:chOff x="6717493" y="2517834"/>
            <a:chExt cx="1897871" cy="1897871"/>
          </a:xfrm>
        </p:grpSpPr>
        <p:sp>
          <p:nvSpPr>
            <p:cNvPr id="31" name="泪滴形 30"/>
            <p:cNvSpPr/>
            <p:nvPr/>
          </p:nvSpPr>
          <p:spPr>
            <a:xfrm rot="8100000" flipV="1">
              <a:off x="6717493" y="2517834"/>
              <a:ext cx="1897871" cy="1897871"/>
            </a:xfrm>
            <a:prstGeom prst="teardrop">
              <a:avLst/>
            </a:prstGeom>
            <a:noFill/>
            <a:ln>
              <a:solidFill>
                <a:schemeClr val="accent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rgbClr val="F2F2F2"/>
                </a:solidFill>
                <a:latin typeface="Arial" panose="020b0604020202020204" pitchFamily="34" charset="0"/>
                <a:ea typeface="微软雅黑" panose="020b0503020204020204" pitchFamily="34" charset="-122"/>
                <a:cs typeface="Arial" panose="020b0604020202020204" pitchFamily="34" charset="0"/>
              </a:endParaRPr>
            </a:p>
          </p:txBody>
        </p:sp>
        <p:sp>
          <p:nvSpPr>
            <p:cNvPr id="32" name="Freeform 19"/>
            <p:cNvSpPr>
              <a:spLocks noEditPoints="1"/>
            </p:cNvSpPr>
            <p:nvPr/>
          </p:nvSpPr>
          <p:spPr bwMode="auto">
            <a:xfrm>
              <a:off x="7194012" y="3030404"/>
              <a:ext cx="894999" cy="847534"/>
            </a:xfrm>
            <a:custGeom>
              <a:gdLst>
                <a:gd name="T0" fmla="*/ 522 w 638"/>
                <a:gd name="T1" fmla="*/ 59 h 603"/>
                <a:gd name="T2" fmla="*/ 520 w 638"/>
                <a:gd name="T3" fmla="*/ 186 h 603"/>
                <a:gd name="T4" fmla="*/ 301 w 638"/>
                <a:gd name="T5" fmla="*/ 186 h 603"/>
                <a:gd name="T6" fmla="*/ 299 w 638"/>
                <a:gd name="T7" fmla="*/ 129 h 603"/>
                <a:gd name="T8" fmla="*/ 299 w 638"/>
                <a:gd name="T9" fmla="*/ 119 h 603"/>
                <a:gd name="T10" fmla="*/ 301 w 638"/>
                <a:gd name="T11" fmla="*/ 54 h 603"/>
                <a:gd name="T12" fmla="*/ 305 w 638"/>
                <a:gd name="T13" fmla="*/ 27 h 603"/>
                <a:gd name="T14" fmla="*/ 273 w 638"/>
                <a:gd name="T15" fmla="*/ 59 h 603"/>
                <a:gd name="T16" fmla="*/ 263 w 638"/>
                <a:gd name="T17" fmla="*/ 113 h 603"/>
                <a:gd name="T18" fmla="*/ 111 w 638"/>
                <a:gd name="T19" fmla="*/ 94 h 603"/>
                <a:gd name="T20" fmla="*/ 112 w 638"/>
                <a:gd name="T21" fmla="*/ 207 h 603"/>
                <a:gd name="T22" fmla="*/ 117 w 638"/>
                <a:gd name="T23" fmla="*/ 207 h 603"/>
                <a:gd name="T24" fmla="*/ 148 w 638"/>
                <a:gd name="T25" fmla="*/ 339 h 603"/>
                <a:gd name="T26" fmla="*/ 155 w 638"/>
                <a:gd name="T27" fmla="*/ 339 h 603"/>
                <a:gd name="T28" fmla="*/ 185 w 638"/>
                <a:gd name="T29" fmla="*/ 223 h 603"/>
                <a:gd name="T30" fmla="*/ 185 w 638"/>
                <a:gd name="T31" fmla="*/ 127 h 603"/>
                <a:gd name="T32" fmla="*/ 263 w 638"/>
                <a:gd name="T33" fmla="*/ 136 h 603"/>
                <a:gd name="T34" fmla="*/ 282 w 638"/>
                <a:gd name="T35" fmla="*/ 204 h 603"/>
                <a:gd name="T36" fmla="*/ 305 w 638"/>
                <a:gd name="T37" fmla="*/ 214 h 603"/>
                <a:gd name="T38" fmla="*/ 539 w 638"/>
                <a:gd name="T39" fmla="*/ 204 h 603"/>
                <a:gd name="T40" fmla="*/ 539 w 638"/>
                <a:gd name="T41" fmla="*/ 36 h 603"/>
                <a:gd name="T42" fmla="*/ 520 w 638"/>
                <a:gd name="T43" fmla="*/ 221 h 603"/>
                <a:gd name="T44" fmla="*/ 523 w 638"/>
                <a:gd name="T45" fmla="*/ 341 h 603"/>
                <a:gd name="T46" fmla="*/ 367 w 638"/>
                <a:gd name="T47" fmla="*/ 249 h 603"/>
                <a:gd name="T48" fmla="*/ 334 w 638"/>
                <a:gd name="T49" fmla="*/ 249 h 603"/>
                <a:gd name="T50" fmla="*/ 520 w 638"/>
                <a:gd name="T51" fmla="*/ 221 h 603"/>
                <a:gd name="T52" fmla="*/ 158 w 638"/>
                <a:gd name="T53" fmla="*/ 438 h 603"/>
                <a:gd name="T54" fmla="*/ 113 w 638"/>
                <a:gd name="T55" fmla="*/ 373 h 603"/>
                <a:gd name="T56" fmla="*/ 361 w 638"/>
                <a:gd name="T57" fmla="*/ 438 h 603"/>
                <a:gd name="T58" fmla="*/ 316 w 638"/>
                <a:gd name="T59" fmla="*/ 373 h 603"/>
                <a:gd name="T60" fmla="*/ 567 w 638"/>
                <a:gd name="T61" fmla="*/ 438 h 603"/>
                <a:gd name="T62" fmla="*/ 522 w 638"/>
                <a:gd name="T63" fmla="*/ 373 h 603"/>
                <a:gd name="T64" fmla="*/ 200 w 638"/>
                <a:gd name="T65" fmla="*/ 487 h 603"/>
                <a:gd name="T66" fmla="*/ 221 w 638"/>
                <a:gd name="T67" fmla="*/ 527 h 603"/>
                <a:gd name="T68" fmla="*/ 265 w 638"/>
                <a:gd name="T69" fmla="*/ 448 h 603"/>
                <a:gd name="T70" fmla="*/ 403 w 638"/>
                <a:gd name="T71" fmla="*/ 527 h 603"/>
                <a:gd name="T72" fmla="*/ 433 w 638"/>
                <a:gd name="T73" fmla="*/ 527 h 603"/>
                <a:gd name="T74" fmla="*/ 570 w 638"/>
                <a:gd name="T75" fmla="*/ 448 h 603"/>
                <a:gd name="T76" fmla="*/ 614 w 638"/>
                <a:gd name="T77" fmla="*/ 527 h 603"/>
                <a:gd name="T78" fmla="*/ 638 w 638"/>
                <a:gd name="T79" fmla="*/ 549 h 603"/>
                <a:gd name="T80" fmla="*/ 608 w 638"/>
                <a:gd name="T81" fmla="*/ 549 h 603"/>
                <a:gd name="T82" fmla="*/ 433 w 638"/>
                <a:gd name="T83" fmla="*/ 549 h 603"/>
                <a:gd name="T84" fmla="*/ 403 w 638"/>
                <a:gd name="T85" fmla="*/ 549 h 603"/>
                <a:gd name="T86" fmla="*/ 227 w 638"/>
                <a:gd name="T87" fmla="*/ 549 h 603"/>
                <a:gd name="T88" fmla="*/ 200 w 638"/>
                <a:gd name="T89" fmla="*/ 549 h 603"/>
                <a:gd name="T90" fmla="*/ 24 w 638"/>
                <a:gd name="T91" fmla="*/ 549 h 603"/>
                <a:gd name="T92" fmla="*/ 24 w 638"/>
                <a:gd name="T93" fmla="*/ 527 h 603"/>
                <a:gd name="T94" fmla="*/ 152 w 638"/>
                <a:gd name="T95" fmla="*/ 0 h 603"/>
                <a:gd name="T96" fmla="*/ 108 w 638"/>
                <a:gd name="T97" fmla="*/ 44 h 60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603">
                  <a:moveTo>
                    <a:pt x="516" y="53"/>
                  </a:moveTo>
                  <a:cubicBezTo>
                    <a:pt x="517" y="53"/>
                    <a:pt x="519" y="53"/>
                    <a:pt x="520" y="54"/>
                  </a:cubicBezTo>
                  <a:cubicBezTo>
                    <a:pt x="522" y="56"/>
                    <a:pt x="522" y="57"/>
                    <a:pt x="522" y="59"/>
                  </a:cubicBezTo>
                  <a:lnTo>
                    <a:pt x="522" y="181"/>
                  </a:lnTo>
                  <a:cubicBezTo>
                    <a:pt x="522" y="183"/>
                    <a:pt x="522" y="185"/>
                    <a:pt x="520" y="186"/>
                  </a:cubicBezTo>
                  <a:lnTo>
                    <a:pt x="520" y="186"/>
                  </a:lnTo>
                  <a:cubicBezTo>
                    <a:pt x="519" y="187"/>
                    <a:pt x="517" y="188"/>
                    <a:pt x="516" y="188"/>
                  </a:cubicBezTo>
                  <a:lnTo>
                    <a:pt x="305" y="188"/>
                  </a:lnTo>
                  <a:cubicBezTo>
                    <a:pt x="303" y="188"/>
                    <a:pt x="302" y="187"/>
                    <a:pt x="301" y="186"/>
                  </a:cubicBezTo>
                  <a:lnTo>
                    <a:pt x="300" y="186"/>
                  </a:lnTo>
                  <a:cubicBezTo>
                    <a:pt x="299" y="185"/>
                    <a:pt x="299" y="183"/>
                    <a:pt x="299" y="181"/>
                  </a:cubicBezTo>
                  <a:lnTo>
                    <a:pt x="299" y="129"/>
                  </a:lnTo>
                  <a:lnTo>
                    <a:pt x="403" y="107"/>
                  </a:lnTo>
                  <a:lnTo>
                    <a:pt x="403" y="105"/>
                  </a:lnTo>
                  <a:lnTo>
                    <a:pt x="299" y="119"/>
                  </a:lnTo>
                  <a:lnTo>
                    <a:pt x="299" y="59"/>
                  </a:lnTo>
                  <a:cubicBezTo>
                    <a:pt x="299" y="57"/>
                    <a:pt x="299" y="56"/>
                    <a:pt x="300" y="54"/>
                  </a:cubicBezTo>
                  <a:lnTo>
                    <a:pt x="301" y="54"/>
                  </a:lnTo>
                  <a:cubicBezTo>
                    <a:pt x="302" y="53"/>
                    <a:pt x="303" y="53"/>
                    <a:pt x="305" y="53"/>
                  </a:cubicBezTo>
                  <a:lnTo>
                    <a:pt x="516" y="53"/>
                  </a:lnTo>
                  <a:close/>
                  <a:moveTo>
                    <a:pt x="305" y="27"/>
                  </a:moveTo>
                  <a:cubicBezTo>
                    <a:pt x="296" y="27"/>
                    <a:pt x="288" y="30"/>
                    <a:pt x="282" y="36"/>
                  </a:cubicBezTo>
                  <a:lnTo>
                    <a:pt x="282" y="36"/>
                  </a:lnTo>
                  <a:cubicBezTo>
                    <a:pt x="276" y="42"/>
                    <a:pt x="273" y="50"/>
                    <a:pt x="273" y="59"/>
                  </a:cubicBezTo>
                  <a:lnTo>
                    <a:pt x="273" y="122"/>
                  </a:lnTo>
                  <a:lnTo>
                    <a:pt x="263" y="124"/>
                  </a:lnTo>
                  <a:lnTo>
                    <a:pt x="263" y="113"/>
                  </a:lnTo>
                  <a:lnTo>
                    <a:pt x="217" y="113"/>
                  </a:lnTo>
                  <a:lnTo>
                    <a:pt x="185" y="94"/>
                  </a:lnTo>
                  <a:lnTo>
                    <a:pt x="111" y="94"/>
                  </a:lnTo>
                  <a:cubicBezTo>
                    <a:pt x="96" y="94"/>
                    <a:pt x="84" y="106"/>
                    <a:pt x="84" y="121"/>
                  </a:cubicBezTo>
                  <a:lnTo>
                    <a:pt x="84" y="207"/>
                  </a:lnTo>
                  <a:lnTo>
                    <a:pt x="112" y="207"/>
                  </a:lnTo>
                  <a:lnTo>
                    <a:pt x="112" y="144"/>
                  </a:lnTo>
                  <a:lnTo>
                    <a:pt x="117" y="144"/>
                  </a:lnTo>
                  <a:lnTo>
                    <a:pt x="117" y="207"/>
                  </a:lnTo>
                  <a:lnTo>
                    <a:pt x="117" y="223"/>
                  </a:lnTo>
                  <a:lnTo>
                    <a:pt x="117" y="339"/>
                  </a:lnTo>
                  <a:lnTo>
                    <a:pt x="148" y="339"/>
                  </a:lnTo>
                  <a:lnTo>
                    <a:pt x="148" y="243"/>
                  </a:lnTo>
                  <a:lnTo>
                    <a:pt x="155" y="243"/>
                  </a:lnTo>
                  <a:lnTo>
                    <a:pt x="155" y="339"/>
                  </a:lnTo>
                  <a:lnTo>
                    <a:pt x="185" y="339"/>
                  </a:lnTo>
                  <a:lnTo>
                    <a:pt x="185" y="322"/>
                  </a:lnTo>
                  <a:lnTo>
                    <a:pt x="185" y="223"/>
                  </a:lnTo>
                  <a:lnTo>
                    <a:pt x="185" y="207"/>
                  </a:lnTo>
                  <a:lnTo>
                    <a:pt x="185" y="144"/>
                  </a:lnTo>
                  <a:lnTo>
                    <a:pt x="185" y="127"/>
                  </a:lnTo>
                  <a:lnTo>
                    <a:pt x="217" y="144"/>
                  </a:lnTo>
                  <a:lnTo>
                    <a:pt x="263" y="144"/>
                  </a:lnTo>
                  <a:lnTo>
                    <a:pt x="263" y="136"/>
                  </a:lnTo>
                  <a:lnTo>
                    <a:pt x="273" y="134"/>
                  </a:lnTo>
                  <a:lnTo>
                    <a:pt x="273" y="181"/>
                  </a:lnTo>
                  <a:cubicBezTo>
                    <a:pt x="273" y="190"/>
                    <a:pt x="276" y="198"/>
                    <a:pt x="282" y="204"/>
                  </a:cubicBezTo>
                  <a:lnTo>
                    <a:pt x="282" y="204"/>
                  </a:lnTo>
                  <a:lnTo>
                    <a:pt x="282" y="204"/>
                  </a:lnTo>
                  <a:cubicBezTo>
                    <a:pt x="288" y="210"/>
                    <a:pt x="296" y="214"/>
                    <a:pt x="305" y="214"/>
                  </a:cubicBezTo>
                  <a:lnTo>
                    <a:pt x="516" y="214"/>
                  </a:lnTo>
                  <a:cubicBezTo>
                    <a:pt x="525" y="214"/>
                    <a:pt x="533" y="210"/>
                    <a:pt x="539" y="204"/>
                  </a:cubicBezTo>
                  <a:lnTo>
                    <a:pt x="539" y="204"/>
                  </a:lnTo>
                  <a:cubicBezTo>
                    <a:pt x="545" y="198"/>
                    <a:pt x="548" y="190"/>
                    <a:pt x="548" y="181"/>
                  </a:cubicBezTo>
                  <a:lnTo>
                    <a:pt x="548" y="59"/>
                  </a:lnTo>
                  <a:cubicBezTo>
                    <a:pt x="548" y="50"/>
                    <a:pt x="545" y="42"/>
                    <a:pt x="539" y="36"/>
                  </a:cubicBezTo>
                  <a:cubicBezTo>
                    <a:pt x="533" y="30"/>
                    <a:pt x="525" y="27"/>
                    <a:pt x="516" y="27"/>
                  </a:cubicBezTo>
                  <a:lnTo>
                    <a:pt x="305" y="27"/>
                  </a:lnTo>
                  <a:close/>
                  <a:moveTo>
                    <a:pt x="520" y="221"/>
                  </a:moveTo>
                  <a:lnTo>
                    <a:pt x="520" y="249"/>
                  </a:lnTo>
                  <a:lnTo>
                    <a:pt x="497" y="249"/>
                  </a:lnTo>
                  <a:lnTo>
                    <a:pt x="523" y="341"/>
                  </a:lnTo>
                  <a:lnTo>
                    <a:pt x="490" y="341"/>
                  </a:lnTo>
                  <a:lnTo>
                    <a:pt x="464" y="249"/>
                  </a:lnTo>
                  <a:lnTo>
                    <a:pt x="367" y="249"/>
                  </a:lnTo>
                  <a:lnTo>
                    <a:pt x="341" y="341"/>
                  </a:lnTo>
                  <a:lnTo>
                    <a:pt x="308" y="341"/>
                  </a:lnTo>
                  <a:lnTo>
                    <a:pt x="334" y="249"/>
                  </a:lnTo>
                  <a:lnTo>
                    <a:pt x="306" y="249"/>
                  </a:lnTo>
                  <a:lnTo>
                    <a:pt x="306" y="221"/>
                  </a:lnTo>
                  <a:lnTo>
                    <a:pt x="520" y="221"/>
                  </a:lnTo>
                  <a:close/>
                  <a:moveTo>
                    <a:pt x="113" y="373"/>
                  </a:moveTo>
                  <a:cubicBezTo>
                    <a:pt x="139" y="373"/>
                    <a:pt x="161" y="394"/>
                    <a:pt x="161" y="421"/>
                  </a:cubicBezTo>
                  <a:cubicBezTo>
                    <a:pt x="161" y="427"/>
                    <a:pt x="160" y="433"/>
                    <a:pt x="158" y="438"/>
                  </a:cubicBezTo>
                  <a:lnTo>
                    <a:pt x="68" y="438"/>
                  </a:lnTo>
                  <a:cubicBezTo>
                    <a:pt x="66" y="433"/>
                    <a:pt x="65" y="427"/>
                    <a:pt x="65" y="421"/>
                  </a:cubicBezTo>
                  <a:cubicBezTo>
                    <a:pt x="65" y="394"/>
                    <a:pt x="86" y="373"/>
                    <a:pt x="113" y="373"/>
                  </a:cubicBezTo>
                  <a:close/>
                  <a:moveTo>
                    <a:pt x="316" y="373"/>
                  </a:moveTo>
                  <a:cubicBezTo>
                    <a:pt x="342" y="373"/>
                    <a:pt x="364" y="394"/>
                    <a:pt x="364" y="421"/>
                  </a:cubicBezTo>
                  <a:cubicBezTo>
                    <a:pt x="364" y="427"/>
                    <a:pt x="363" y="433"/>
                    <a:pt x="361" y="438"/>
                  </a:cubicBezTo>
                  <a:lnTo>
                    <a:pt x="271" y="438"/>
                  </a:lnTo>
                  <a:cubicBezTo>
                    <a:pt x="269" y="433"/>
                    <a:pt x="268" y="427"/>
                    <a:pt x="268" y="421"/>
                  </a:cubicBezTo>
                  <a:cubicBezTo>
                    <a:pt x="268" y="394"/>
                    <a:pt x="289" y="373"/>
                    <a:pt x="316" y="373"/>
                  </a:cubicBezTo>
                  <a:close/>
                  <a:moveTo>
                    <a:pt x="522" y="373"/>
                  </a:moveTo>
                  <a:cubicBezTo>
                    <a:pt x="548" y="373"/>
                    <a:pt x="570" y="394"/>
                    <a:pt x="570" y="421"/>
                  </a:cubicBezTo>
                  <a:cubicBezTo>
                    <a:pt x="570" y="427"/>
                    <a:pt x="569" y="433"/>
                    <a:pt x="567" y="438"/>
                  </a:cubicBezTo>
                  <a:lnTo>
                    <a:pt x="477" y="438"/>
                  </a:lnTo>
                  <a:cubicBezTo>
                    <a:pt x="475" y="433"/>
                    <a:pt x="474" y="427"/>
                    <a:pt x="474" y="421"/>
                  </a:cubicBezTo>
                  <a:cubicBezTo>
                    <a:pt x="474" y="394"/>
                    <a:pt x="495" y="373"/>
                    <a:pt x="522" y="373"/>
                  </a:cubicBezTo>
                  <a:close/>
                  <a:moveTo>
                    <a:pt x="62" y="448"/>
                  </a:moveTo>
                  <a:lnTo>
                    <a:pt x="161" y="448"/>
                  </a:lnTo>
                  <a:cubicBezTo>
                    <a:pt x="182" y="448"/>
                    <a:pt x="200" y="466"/>
                    <a:pt x="200" y="487"/>
                  </a:cubicBezTo>
                  <a:lnTo>
                    <a:pt x="200" y="527"/>
                  </a:lnTo>
                  <a:lnTo>
                    <a:pt x="203" y="527"/>
                  </a:lnTo>
                  <a:lnTo>
                    <a:pt x="221" y="527"/>
                  </a:lnTo>
                  <a:lnTo>
                    <a:pt x="227" y="527"/>
                  </a:lnTo>
                  <a:lnTo>
                    <a:pt x="227" y="487"/>
                  </a:lnTo>
                  <a:cubicBezTo>
                    <a:pt x="227" y="466"/>
                    <a:pt x="244" y="448"/>
                    <a:pt x="265" y="448"/>
                  </a:cubicBezTo>
                  <a:lnTo>
                    <a:pt x="364" y="448"/>
                  </a:lnTo>
                  <a:cubicBezTo>
                    <a:pt x="385" y="448"/>
                    <a:pt x="403" y="466"/>
                    <a:pt x="403" y="487"/>
                  </a:cubicBezTo>
                  <a:lnTo>
                    <a:pt x="403" y="527"/>
                  </a:lnTo>
                  <a:lnTo>
                    <a:pt x="409" y="527"/>
                  </a:lnTo>
                  <a:lnTo>
                    <a:pt x="424" y="527"/>
                  </a:lnTo>
                  <a:lnTo>
                    <a:pt x="433" y="527"/>
                  </a:lnTo>
                  <a:lnTo>
                    <a:pt x="433" y="487"/>
                  </a:lnTo>
                  <a:cubicBezTo>
                    <a:pt x="433" y="466"/>
                    <a:pt x="450" y="448"/>
                    <a:pt x="471" y="448"/>
                  </a:cubicBezTo>
                  <a:lnTo>
                    <a:pt x="570" y="448"/>
                  </a:lnTo>
                  <a:cubicBezTo>
                    <a:pt x="591" y="448"/>
                    <a:pt x="608" y="466"/>
                    <a:pt x="608" y="487"/>
                  </a:cubicBezTo>
                  <a:lnTo>
                    <a:pt x="608" y="527"/>
                  </a:lnTo>
                  <a:lnTo>
                    <a:pt x="614" y="527"/>
                  </a:lnTo>
                  <a:lnTo>
                    <a:pt x="630" y="527"/>
                  </a:lnTo>
                  <a:lnTo>
                    <a:pt x="638" y="527"/>
                  </a:lnTo>
                  <a:lnTo>
                    <a:pt x="638" y="549"/>
                  </a:lnTo>
                  <a:lnTo>
                    <a:pt x="630" y="549"/>
                  </a:lnTo>
                  <a:lnTo>
                    <a:pt x="614" y="549"/>
                  </a:lnTo>
                  <a:lnTo>
                    <a:pt x="608" y="549"/>
                  </a:lnTo>
                  <a:lnTo>
                    <a:pt x="608" y="603"/>
                  </a:lnTo>
                  <a:lnTo>
                    <a:pt x="433" y="603"/>
                  </a:lnTo>
                  <a:lnTo>
                    <a:pt x="433" y="549"/>
                  </a:lnTo>
                  <a:lnTo>
                    <a:pt x="424" y="549"/>
                  </a:lnTo>
                  <a:lnTo>
                    <a:pt x="409" y="549"/>
                  </a:lnTo>
                  <a:lnTo>
                    <a:pt x="403" y="549"/>
                  </a:lnTo>
                  <a:lnTo>
                    <a:pt x="403" y="603"/>
                  </a:lnTo>
                  <a:lnTo>
                    <a:pt x="227" y="603"/>
                  </a:lnTo>
                  <a:lnTo>
                    <a:pt x="227" y="549"/>
                  </a:lnTo>
                  <a:lnTo>
                    <a:pt x="221" y="549"/>
                  </a:lnTo>
                  <a:lnTo>
                    <a:pt x="203" y="549"/>
                  </a:lnTo>
                  <a:lnTo>
                    <a:pt x="200" y="549"/>
                  </a:lnTo>
                  <a:lnTo>
                    <a:pt x="200" y="603"/>
                  </a:lnTo>
                  <a:lnTo>
                    <a:pt x="24" y="603"/>
                  </a:lnTo>
                  <a:lnTo>
                    <a:pt x="24" y="549"/>
                  </a:lnTo>
                  <a:lnTo>
                    <a:pt x="0" y="549"/>
                  </a:lnTo>
                  <a:lnTo>
                    <a:pt x="0" y="527"/>
                  </a:lnTo>
                  <a:lnTo>
                    <a:pt x="24" y="527"/>
                  </a:lnTo>
                  <a:lnTo>
                    <a:pt x="24" y="487"/>
                  </a:lnTo>
                  <a:cubicBezTo>
                    <a:pt x="24" y="466"/>
                    <a:pt x="41" y="448"/>
                    <a:pt x="62" y="448"/>
                  </a:cubicBezTo>
                  <a:close/>
                  <a:moveTo>
                    <a:pt x="152" y="0"/>
                  </a:moveTo>
                  <a:cubicBezTo>
                    <a:pt x="176" y="0"/>
                    <a:pt x="196" y="20"/>
                    <a:pt x="196" y="44"/>
                  </a:cubicBezTo>
                  <a:cubicBezTo>
                    <a:pt x="196" y="69"/>
                    <a:pt x="176" y="88"/>
                    <a:pt x="152" y="88"/>
                  </a:cubicBezTo>
                  <a:cubicBezTo>
                    <a:pt x="127" y="88"/>
                    <a:pt x="108" y="69"/>
                    <a:pt x="108" y="44"/>
                  </a:cubicBezTo>
                  <a:cubicBezTo>
                    <a:pt x="108" y="20"/>
                    <a:pt x="127" y="0"/>
                    <a:pt x="152" y="0"/>
                  </a:cubicBezTo>
                  <a:close/>
                </a:path>
              </a:pathLst>
            </a:custGeom>
            <a:solidFill>
              <a:schemeClr val="accent2">
                <a:lumMod val="95000"/>
              </a:schemeClr>
            </a:solidFill>
            <a:ln>
              <a:noFill/>
            </a:ln>
          </p:spPr>
          <p:txBody>
            <a:bodyPr vert="horz" wrap="square" lIns="91440" tIns="45720" rIns="91440" bIns="45720" numCol="1" anchor="t" anchorCtr="0" compatLnSpc="1"/>
            <a:lstStyle/>
            <a:p>
              <a:endParaRPr lang="zh-CN" altLang="en-US">
                <a:solidFill>
                  <a:srgbClr val="F2F2F2"/>
                </a:solidFill>
              </a:endParaRPr>
            </a:p>
          </p:txBody>
        </p:sp>
      </p:grpSp>
      <p:sp>
        <p:nvSpPr>
          <p:cNvPr id="33" name="Text Box 134"/>
          <p:cNvSpPr txBox="1">
            <a:spLocks noChangeArrowheads="1"/>
          </p:cNvSpPr>
          <p:nvPr/>
        </p:nvSpPr>
        <p:spPr bwMode="auto">
          <a:xfrm>
            <a:off x="10851703" y="7174210"/>
            <a:ext cx="1136920" cy="276999"/>
          </a:xfrm>
          <a:prstGeom prst="rect">
            <a:avLst/>
          </a:prstGeom>
          <a:noFill/>
          <a:ln w="9525">
            <a:noFill/>
            <a:miter lim="800000"/>
          </a:ln>
        </p:spPr>
        <p:txBody>
          <a:bodyPr wrap="square">
            <a:spAutoFit/>
          </a:bodyPr>
          <a:lstStyle/>
          <a:p>
            <a:pPr algn="ctr">
              <a:spcBef>
                <a:spcPct val="50000"/>
              </a:spcBef>
            </a:pPr>
            <a:r>
              <a:rPr lang="zh-CN" altLang="en-US" sz="1200" smtClean="0">
                <a:solidFill>
                  <a:srgbClr val="FFFFFF">
                    <a:lumMod val="50000"/>
                  </a:srgbClr>
                </a:solidFill>
                <a:latin typeface="微软雅黑" panose="020b0503020204020204" pitchFamily="34" charset="-122"/>
                <a:ea typeface="微软雅黑" panose="020b0503020204020204" pitchFamily="34" charset="-122"/>
              </a:rPr>
              <a:t>延迟付</a:t>
            </a:r>
            <a:endParaRPr lang="zh-CN" altLang="en-US" sz="1200">
              <a:solidFill>
                <a:srgbClr val="FFFFFF">
                  <a:lumMod val="50000"/>
                </a:srgb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 fill="hold"/>
                                        <p:tgtEl>
                                          <p:spTgt spid="4"/>
                                        </p:tgtEl>
                                        <p:attrNameLst>
                                          <p:attrName>ppt_x</p:attrName>
                                        </p:attrNameLst>
                                      </p:cBhvr>
                                      <p:tavLst>
                                        <p:tav tm="0">
                                          <p:val>
                                            <p:strVal val="0-#ppt_w/2"/>
                                          </p:val>
                                        </p:tav>
                                        <p:tav tm="100000">
                                          <p:val>
                                            <p:strVal val="#ppt_x"/>
                                          </p:val>
                                        </p:tav>
                                      </p:tavLst>
                                    </p:anim>
                                    <p:anim calcmode="lin" valueType="num">
                                      <p:cBhvr additive="base">
                                        <p:cTn id="8" dur="200" fill="hold"/>
                                        <p:tgtEl>
                                          <p:spTgt spid="4"/>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nodeType="afterGroup">
                            <p:stCondLst>
                              <p:cond delay="750"/>
                            </p:stCondLst>
                            <p:childTnLst>
                              <p:par>
                                <p:cTn id="13" presetID="23" presetClass="entr" presetSubtype="528"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fltVal val="0"/>
                                          </p:val>
                                        </p:tav>
                                        <p:tav tm="100000">
                                          <p:val>
                                            <p:strVal val="#ppt_h"/>
                                          </p:val>
                                        </p:tav>
                                      </p:tavLst>
                                    </p:anim>
                                    <p:anim calcmode="lin" valueType="num">
                                      <p:cBhvr>
                                        <p:cTn id="17" dur="500" fill="hold"/>
                                        <p:tgtEl>
                                          <p:spTgt spid="24"/>
                                        </p:tgtEl>
                                        <p:attrNameLst>
                                          <p:attrName>ppt_x</p:attrName>
                                        </p:attrNameLst>
                                      </p:cBhvr>
                                      <p:tavLst>
                                        <p:tav tm="0">
                                          <p:val>
                                            <p:fltVal val="0.5"/>
                                          </p:val>
                                        </p:tav>
                                        <p:tav tm="100000">
                                          <p:val>
                                            <p:strVal val="#ppt_x"/>
                                          </p:val>
                                        </p:tav>
                                      </p:tavLst>
                                    </p:anim>
                                    <p:anim calcmode="lin" valueType="num">
                                      <p:cBhvr>
                                        <p:cTn id="18" dur="500" fill="hold"/>
                                        <p:tgtEl>
                                          <p:spTgt spid="24"/>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1250"/>
                            </p:stCondLst>
                            <p:childTnLst>
                              <p:par>
                                <p:cTn id="20" presetID="23" presetClass="entr" presetSubtype="528"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 calcmode="lin" valueType="num">
                                      <p:cBhvr>
                                        <p:cTn id="24" dur="500" fill="hold"/>
                                        <p:tgtEl>
                                          <p:spTgt spid="27"/>
                                        </p:tgtEl>
                                        <p:attrNameLst>
                                          <p:attrName>ppt_x</p:attrName>
                                        </p:attrNameLst>
                                      </p:cBhvr>
                                      <p:tavLst>
                                        <p:tav tm="0">
                                          <p:val>
                                            <p:fltVal val="0.5"/>
                                          </p:val>
                                        </p:tav>
                                        <p:tav tm="100000">
                                          <p:val>
                                            <p:strVal val="#ppt_x"/>
                                          </p:val>
                                        </p:tav>
                                      </p:tavLst>
                                    </p:anim>
                                    <p:anim calcmode="lin" valueType="num">
                                      <p:cBhvr>
                                        <p:cTn id="25" dur="500" fill="hold"/>
                                        <p:tgtEl>
                                          <p:spTgt spid="27"/>
                                        </p:tgtEl>
                                        <p:attrNameLst>
                                          <p:attrName>ppt_y</p:attrName>
                                        </p:attrNameLst>
                                      </p:cBhvr>
                                      <p:tavLst>
                                        <p:tav tm="0">
                                          <p:val>
                                            <p:fltVal val="0.5"/>
                                          </p:val>
                                        </p:tav>
                                        <p:tav tm="100000">
                                          <p:val>
                                            <p:strVal val="#ppt_y"/>
                                          </p:val>
                                        </p:tav>
                                      </p:tavLst>
                                    </p:anim>
                                  </p:childTnLst>
                                </p:cTn>
                              </p:par>
                            </p:childTnLst>
                          </p:cTn>
                        </p:par>
                        <p:par>
                          <p:cTn id="26" fill="hold" nodeType="afterGroup">
                            <p:stCondLst>
                              <p:cond delay="1750"/>
                            </p:stCondLst>
                            <p:childTnLst>
                              <p:par>
                                <p:cTn id="27" presetID="23" presetClass="entr" presetSubtype="52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 calcmode="lin" valueType="num">
                                      <p:cBhvr>
                                        <p:cTn id="31" dur="500" fill="hold"/>
                                        <p:tgtEl>
                                          <p:spTgt spid="18"/>
                                        </p:tgtEl>
                                        <p:attrNameLst>
                                          <p:attrName>ppt_x</p:attrName>
                                        </p:attrNameLst>
                                      </p:cBhvr>
                                      <p:tavLst>
                                        <p:tav tm="0">
                                          <p:val>
                                            <p:fltVal val="0.5"/>
                                          </p:val>
                                        </p:tav>
                                        <p:tav tm="100000">
                                          <p:val>
                                            <p:strVal val="#ppt_x"/>
                                          </p:val>
                                        </p:tav>
                                      </p:tavLst>
                                    </p:anim>
                                    <p:anim calcmode="lin" valueType="num">
                                      <p:cBhvr>
                                        <p:cTn id="32" dur="500" fill="hold"/>
                                        <p:tgtEl>
                                          <p:spTgt spid="18"/>
                                        </p:tgtEl>
                                        <p:attrNameLst>
                                          <p:attrName>ppt_y</p:attrName>
                                        </p:attrNameLst>
                                      </p:cBhvr>
                                      <p:tavLst>
                                        <p:tav tm="0">
                                          <p:val>
                                            <p:fltVal val="0.5"/>
                                          </p:val>
                                        </p:tav>
                                        <p:tav tm="100000">
                                          <p:val>
                                            <p:strVal val="#ppt_y"/>
                                          </p:val>
                                        </p:tav>
                                      </p:tavLst>
                                    </p:anim>
                                  </p:childTnLst>
                                </p:cTn>
                              </p:par>
                            </p:childTnLst>
                          </p:cTn>
                        </p:par>
                        <p:par>
                          <p:cTn id="33" fill="hold" nodeType="afterGroup">
                            <p:stCondLst>
                              <p:cond delay="2250"/>
                            </p:stCondLst>
                            <p:childTnLst>
                              <p:par>
                                <p:cTn id="34" presetID="23" presetClass="entr" presetSubtype="528"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p:cTn id="36" dur="500" fill="hold"/>
                                        <p:tgtEl>
                                          <p:spTgt spid="30"/>
                                        </p:tgtEl>
                                        <p:attrNameLst>
                                          <p:attrName>ppt_w</p:attrName>
                                        </p:attrNameLst>
                                      </p:cBhvr>
                                      <p:tavLst>
                                        <p:tav tm="0">
                                          <p:val>
                                            <p:fltVal val="0"/>
                                          </p:val>
                                        </p:tav>
                                        <p:tav tm="100000">
                                          <p:val>
                                            <p:strVal val="#ppt_w"/>
                                          </p:val>
                                        </p:tav>
                                      </p:tavLst>
                                    </p:anim>
                                    <p:anim calcmode="lin" valueType="num">
                                      <p:cBhvr>
                                        <p:cTn id="37" dur="500" fill="hold"/>
                                        <p:tgtEl>
                                          <p:spTgt spid="30"/>
                                        </p:tgtEl>
                                        <p:attrNameLst>
                                          <p:attrName>ppt_h</p:attrName>
                                        </p:attrNameLst>
                                      </p:cBhvr>
                                      <p:tavLst>
                                        <p:tav tm="0">
                                          <p:val>
                                            <p:fltVal val="0"/>
                                          </p:val>
                                        </p:tav>
                                        <p:tav tm="100000">
                                          <p:val>
                                            <p:strVal val="#ppt_h"/>
                                          </p:val>
                                        </p:tav>
                                      </p:tavLst>
                                    </p:anim>
                                    <p:anim calcmode="lin" valueType="num">
                                      <p:cBhvr>
                                        <p:cTn id="38" dur="500" fill="hold"/>
                                        <p:tgtEl>
                                          <p:spTgt spid="30"/>
                                        </p:tgtEl>
                                        <p:attrNameLst>
                                          <p:attrName>ppt_x</p:attrName>
                                        </p:attrNameLst>
                                      </p:cBhvr>
                                      <p:tavLst>
                                        <p:tav tm="0">
                                          <p:val>
                                            <p:fltVal val="0.5"/>
                                          </p:val>
                                        </p:tav>
                                        <p:tav tm="100000">
                                          <p:val>
                                            <p:strVal val="#ppt_x"/>
                                          </p:val>
                                        </p:tav>
                                      </p:tavLst>
                                    </p:anim>
                                    <p:anim calcmode="lin" valueType="num">
                                      <p:cBhvr>
                                        <p:cTn id="39" dur="500" fill="hold"/>
                                        <p:tgtEl>
                                          <p:spTgt spid="30"/>
                                        </p:tgtEl>
                                        <p:attrNameLst>
                                          <p:attrName>ppt_y</p:attrName>
                                        </p:attrNameLst>
                                      </p:cBhvr>
                                      <p:tavLst>
                                        <p:tav tm="0">
                                          <p:val>
                                            <p:fltVal val="0.5"/>
                                          </p:val>
                                        </p:tav>
                                        <p:tav tm="100000">
                                          <p:val>
                                            <p:strVal val="#ppt_y"/>
                                          </p:val>
                                        </p:tav>
                                      </p:tavLst>
                                    </p:anim>
                                  </p:childTnLst>
                                </p:cTn>
                              </p:par>
                            </p:childTnLst>
                          </p:cTn>
                        </p:par>
                        <p:par>
                          <p:cTn id="40" fill="hold" nodeType="afterGroup">
                            <p:stCondLst>
                              <p:cond delay="2750"/>
                            </p:stCondLst>
                            <p:childTnLst>
                              <p:par>
                                <p:cTn id="41" presetID="23" presetClass="entr" presetSubtype="528"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 calcmode="lin" valueType="num">
                                      <p:cBhvr>
                                        <p:cTn id="45" dur="500" fill="hold"/>
                                        <p:tgtEl>
                                          <p:spTgt spid="17"/>
                                        </p:tgtEl>
                                        <p:attrNameLst>
                                          <p:attrName>ppt_x</p:attrName>
                                        </p:attrNameLst>
                                      </p:cBhvr>
                                      <p:tavLst>
                                        <p:tav tm="0">
                                          <p:val>
                                            <p:fltVal val="0.5"/>
                                          </p:val>
                                        </p:tav>
                                        <p:tav tm="100000">
                                          <p:val>
                                            <p:strVal val="#ppt_x"/>
                                          </p:val>
                                        </p:tav>
                                      </p:tavLst>
                                    </p:anim>
                                    <p:anim calcmode="lin" valueType="num">
                                      <p:cBhvr>
                                        <p:cTn id="46" dur="500" fill="hold"/>
                                        <p:tgtEl>
                                          <p:spTgt spid="17"/>
                                        </p:tgtEl>
                                        <p:attrNameLst>
                                          <p:attrName>ppt_y</p:attrName>
                                        </p:attrNameLst>
                                      </p:cBhvr>
                                      <p:tavLst>
                                        <p:tav tm="0">
                                          <p:val>
                                            <p:fltVal val="0.5"/>
                                          </p:val>
                                        </p:tav>
                                        <p:tav tm="100000">
                                          <p:val>
                                            <p:strVal val="#ppt_y"/>
                                          </p:val>
                                        </p:tav>
                                      </p:tavLst>
                                    </p:anim>
                                  </p:childTnLst>
                                </p:cTn>
                              </p:par>
                            </p:childTnLst>
                          </p:cTn>
                        </p:par>
                        <p:par>
                          <p:cTn id="47" fill="hold" nodeType="afterGroup">
                            <p:stCondLst>
                              <p:cond delay="3250"/>
                            </p:stCondLst>
                            <p:childTnLst>
                              <p:par>
                                <p:cTn id="48" presetID="23" presetClass="entr" presetSubtype="16" fill="hold" grpId="0" nodeType="afterEffect">
                                  <p:stCondLst>
                                    <p:cond delay="0"/>
                                  </p:stCondLst>
                                  <p:iterate type="lt">
                                    <p:tmPct val="10000"/>
                                  </p:iterate>
                                  <p:childTnLst>
                                    <p:set>
                                      <p:cBhvr>
                                        <p:cTn id="49" dur="1" fill="hold">
                                          <p:stCondLst>
                                            <p:cond delay="0"/>
                                          </p:stCondLst>
                                        </p:cTn>
                                        <p:tgtEl>
                                          <p:spTgt spid="15"/>
                                        </p:tgtEl>
                                        <p:attrNameLst>
                                          <p:attrName>style.visibility</p:attrName>
                                        </p:attrNameLst>
                                      </p:cBhvr>
                                      <p:to>
                                        <p:strVal val="visible"/>
                                      </p:to>
                                    </p:set>
                                    <p:anim calcmode="lin" valueType="num">
                                      <p:cBhvr>
                                        <p:cTn id="50" dur="300" fill="hold"/>
                                        <p:tgtEl>
                                          <p:spTgt spid="15"/>
                                        </p:tgtEl>
                                        <p:attrNameLst>
                                          <p:attrName>ppt_w</p:attrName>
                                        </p:attrNameLst>
                                      </p:cBhvr>
                                      <p:tavLst>
                                        <p:tav tm="0">
                                          <p:val>
                                            <p:fltVal val="0"/>
                                          </p:val>
                                        </p:tav>
                                        <p:tav tm="100000">
                                          <p:val>
                                            <p:strVal val="#ppt_w"/>
                                          </p:val>
                                        </p:tav>
                                      </p:tavLst>
                                    </p:anim>
                                    <p:anim calcmode="lin" valueType="num">
                                      <p:cBhvr>
                                        <p:cTn id="51" dur="300" fill="hold"/>
                                        <p:tgtEl>
                                          <p:spTgt spid="15"/>
                                        </p:tgtEl>
                                        <p:attrNameLst>
                                          <p:attrName>ppt_h</p:attrName>
                                        </p:attrNameLst>
                                      </p:cBhvr>
                                      <p:tavLst>
                                        <p:tav tm="0">
                                          <p:val>
                                            <p:fltVal val="0"/>
                                          </p:val>
                                        </p:tav>
                                        <p:tav tm="100000">
                                          <p:val>
                                            <p:strVal val="#ppt_h"/>
                                          </p:val>
                                        </p:tav>
                                      </p:tavLst>
                                    </p:anim>
                                  </p:childTnLst>
                                </p:cTn>
                              </p:par>
                            </p:childTnLst>
                          </p:cTn>
                        </p:par>
                        <p:par>
                          <p:cTn id="52" fill="hold" nodeType="afterGroup">
                            <p:stCondLst>
                              <p:cond delay="3550"/>
                            </p:stCondLst>
                            <p:childTnLst>
                              <p:par>
                                <p:cTn id="53" presetID="23" presetClass="entr" presetSubtype="16" fill="hold" grpId="0" nodeType="afterEffect">
                                  <p:stCondLst>
                                    <p:cond delay="0"/>
                                  </p:stCondLst>
                                  <p:iterate type="lt">
                                    <p:tmPct val="10000"/>
                                  </p:iterate>
                                  <p:childTnLst>
                                    <p:set>
                                      <p:cBhvr>
                                        <p:cTn id="54" dur="1" fill="hold">
                                          <p:stCondLst>
                                            <p:cond delay="0"/>
                                          </p:stCondLst>
                                        </p:cTn>
                                        <p:tgtEl>
                                          <p:spTgt spid="16"/>
                                        </p:tgtEl>
                                        <p:attrNameLst>
                                          <p:attrName>style.visibility</p:attrName>
                                        </p:attrNameLst>
                                      </p:cBhvr>
                                      <p:to>
                                        <p:strVal val="visible"/>
                                      </p:to>
                                    </p:set>
                                    <p:anim calcmode="lin" valueType="num">
                                      <p:cBhvr>
                                        <p:cTn id="55" dur="300" fill="hold"/>
                                        <p:tgtEl>
                                          <p:spTgt spid="16"/>
                                        </p:tgtEl>
                                        <p:attrNameLst>
                                          <p:attrName>ppt_w</p:attrName>
                                        </p:attrNameLst>
                                      </p:cBhvr>
                                      <p:tavLst>
                                        <p:tav tm="0">
                                          <p:val>
                                            <p:fltVal val="0"/>
                                          </p:val>
                                        </p:tav>
                                        <p:tav tm="100000">
                                          <p:val>
                                            <p:strVal val="#ppt_w"/>
                                          </p:val>
                                        </p:tav>
                                      </p:tavLst>
                                    </p:anim>
                                    <p:anim calcmode="lin" valueType="num">
                                      <p:cBhvr>
                                        <p:cTn id="56" dur="300" fill="hold"/>
                                        <p:tgtEl>
                                          <p:spTgt spid="16"/>
                                        </p:tgtEl>
                                        <p:attrNameLst>
                                          <p:attrName>ppt_h</p:attrName>
                                        </p:attrNameLst>
                                      </p:cBhvr>
                                      <p:tavLst>
                                        <p:tav tm="0">
                                          <p:val>
                                            <p:fltVal val="0"/>
                                          </p:val>
                                        </p:tav>
                                        <p:tav tm="100000">
                                          <p:val>
                                            <p:strVal val="#ppt_h"/>
                                          </p:val>
                                        </p:tav>
                                      </p:tavLst>
                                    </p:anim>
                                  </p:childTnLst>
                                </p:cTn>
                              </p:par>
                            </p:childTnLst>
                          </p:cTn>
                        </p:par>
                        <p:par>
                          <p:cTn id="57" fill="hold" nodeType="afterGroup">
                            <p:stCondLst>
                              <p:cond delay="3850"/>
                            </p:stCondLst>
                            <p:childTnLst>
                              <p:par>
                                <p:cTn id="58" presetID="23" presetClass="entr" presetSubtype="528" fill="hold" grpId="0" nodeType="after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p:cTn id="60" dur="500" fill="hold"/>
                                        <p:tgtEl>
                                          <p:spTgt spid="11"/>
                                        </p:tgtEl>
                                        <p:attrNameLst>
                                          <p:attrName>ppt_w</p:attrName>
                                        </p:attrNameLst>
                                      </p:cBhvr>
                                      <p:tavLst>
                                        <p:tav tm="0">
                                          <p:val>
                                            <p:fltVal val="0"/>
                                          </p:val>
                                        </p:tav>
                                        <p:tav tm="100000">
                                          <p:val>
                                            <p:strVal val="#ppt_w"/>
                                          </p:val>
                                        </p:tav>
                                      </p:tavLst>
                                    </p:anim>
                                    <p:anim calcmode="lin" valueType="num">
                                      <p:cBhvr>
                                        <p:cTn id="61" dur="500" fill="hold"/>
                                        <p:tgtEl>
                                          <p:spTgt spid="11"/>
                                        </p:tgtEl>
                                        <p:attrNameLst>
                                          <p:attrName>ppt_h</p:attrName>
                                        </p:attrNameLst>
                                      </p:cBhvr>
                                      <p:tavLst>
                                        <p:tav tm="0">
                                          <p:val>
                                            <p:fltVal val="0"/>
                                          </p:val>
                                        </p:tav>
                                        <p:tav tm="100000">
                                          <p:val>
                                            <p:strVal val="#ppt_h"/>
                                          </p:val>
                                        </p:tav>
                                      </p:tavLst>
                                    </p:anim>
                                    <p:anim calcmode="lin" valueType="num">
                                      <p:cBhvr>
                                        <p:cTn id="62" dur="500" fill="hold"/>
                                        <p:tgtEl>
                                          <p:spTgt spid="11"/>
                                        </p:tgtEl>
                                        <p:attrNameLst>
                                          <p:attrName>ppt_x</p:attrName>
                                        </p:attrNameLst>
                                      </p:cBhvr>
                                      <p:tavLst>
                                        <p:tav tm="0">
                                          <p:val>
                                            <p:fltVal val="0.5"/>
                                          </p:val>
                                        </p:tav>
                                        <p:tav tm="100000">
                                          <p:val>
                                            <p:strVal val="#ppt_x"/>
                                          </p:val>
                                        </p:tav>
                                      </p:tavLst>
                                    </p:anim>
                                    <p:anim calcmode="lin" valueType="num">
                                      <p:cBhvr>
                                        <p:cTn id="63" dur="500" fill="hold"/>
                                        <p:tgtEl>
                                          <p:spTgt spid="11"/>
                                        </p:tgtEl>
                                        <p:attrNameLst>
                                          <p:attrName>ppt_y</p:attrName>
                                        </p:attrNameLst>
                                      </p:cBhvr>
                                      <p:tavLst>
                                        <p:tav tm="0">
                                          <p:val>
                                            <p:fltVal val="0.5"/>
                                          </p:val>
                                        </p:tav>
                                        <p:tav tm="100000">
                                          <p:val>
                                            <p:strVal val="#ppt_y"/>
                                          </p:val>
                                        </p:tav>
                                      </p:tavLst>
                                    </p:anim>
                                  </p:childTnLst>
                                </p:cTn>
                              </p:par>
                            </p:childTnLst>
                          </p:cTn>
                        </p:par>
                        <p:par>
                          <p:cTn id="64" fill="hold" nodeType="afterGroup">
                            <p:stCondLst>
                              <p:cond delay="4350"/>
                            </p:stCondLst>
                            <p:childTnLst>
                              <p:par>
                                <p:cTn id="65" presetID="23" presetClass="entr" presetSubtype="16" fill="hold" grpId="0" nodeType="afterEffect">
                                  <p:stCondLst>
                                    <p:cond delay="0"/>
                                  </p:stCondLst>
                                  <p:iterate type="lt">
                                    <p:tmPct val="10000"/>
                                  </p:iterate>
                                  <p:childTnLst>
                                    <p:set>
                                      <p:cBhvr>
                                        <p:cTn id="66" dur="1" fill="hold">
                                          <p:stCondLst>
                                            <p:cond delay="0"/>
                                          </p:stCondLst>
                                        </p:cTn>
                                        <p:tgtEl>
                                          <p:spTgt spid="9"/>
                                        </p:tgtEl>
                                        <p:attrNameLst>
                                          <p:attrName>style.visibility</p:attrName>
                                        </p:attrNameLst>
                                      </p:cBhvr>
                                      <p:to>
                                        <p:strVal val="visible"/>
                                      </p:to>
                                    </p:set>
                                    <p:anim calcmode="lin" valueType="num">
                                      <p:cBhvr>
                                        <p:cTn id="67" dur="300" fill="hold"/>
                                        <p:tgtEl>
                                          <p:spTgt spid="9"/>
                                        </p:tgtEl>
                                        <p:attrNameLst>
                                          <p:attrName>ppt_w</p:attrName>
                                        </p:attrNameLst>
                                      </p:cBhvr>
                                      <p:tavLst>
                                        <p:tav tm="0">
                                          <p:val>
                                            <p:fltVal val="0"/>
                                          </p:val>
                                        </p:tav>
                                        <p:tav tm="100000">
                                          <p:val>
                                            <p:strVal val="#ppt_w"/>
                                          </p:val>
                                        </p:tav>
                                      </p:tavLst>
                                    </p:anim>
                                    <p:anim calcmode="lin" valueType="num">
                                      <p:cBhvr>
                                        <p:cTn id="68" dur="300" fill="hold"/>
                                        <p:tgtEl>
                                          <p:spTgt spid="9"/>
                                        </p:tgtEl>
                                        <p:attrNameLst>
                                          <p:attrName>ppt_h</p:attrName>
                                        </p:attrNameLst>
                                      </p:cBhvr>
                                      <p:tavLst>
                                        <p:tav tm="0">
                                          <p:val>
                                            <p:fltVal val="0"/>
                                          </p:val>
                                        </p:tav>
                                        <p:tav tm="100000">
                                          <p:val>
                                            <p:strVal val="#ppt_h"/>
                                          </p:val>
                                        </p:tav>
                                      </p:tavLst>
                                    </p:anim>
                                  </p:childTnLst>
                                </p:cTn>
                              </p:par>
                            </p:childTnLst>
                          </p:cTn>
                        </p:par>
                        <p:par>
                          <p:cTn id="69" fill="hold" nodeType="afterGroup">
                            <p:stCondLst>
                              <p:cond delay="4650"/>
                            </p:stCondLst>
                            <p:childTnLst>
                              <p:par>
                                <p:cTn id="70" presetID="23" presetClass="entr" presetSubtype="16" fill="hold" grpId="0" nodeType="afterEffect">
                                  <p:stCondLst>
                                    <p:cond delay="0"/>
                                  </p:stCondLst>
                                  <p:iterate type="lt">
                                    <p:tmPct val="10000"/>
                                  </p:iterate>
                                  <p:childTnLst>
                                    <p:set>
                                      <p:cBhvr>
                                        <p:cTn id="71" dur="1" fill="hold">
                                          <p:stCondLst>
                                            <p:cond delay="0"/>
                                          </p:stCondLst>
                                        </p:cTn>
                                        <p:tgtEl>
                                          <p:spTgt spid="10"/>
                                        </p:tgtEl>
                                        <p:attrNameLst>
                                          <p:attrName>style.visibility</p:attrName>
                                        </p:attrNameLst>
                                      </p:cBhvr>
                                      <p:to>
                                        <p:strVal val="visible"/>
                                      </p:to>
                                    </p:set>
                                    <p:anim calcmode="lin" valueType="num">
                                      <p:cBhvr>
                                        <p:cTn id="72" dur="300" fill="hold"/>
                                        <p:tgtEl>
                                          <p:spTgt spid="10"/>
                                        </p:tgtEl>
                                        <p:attrNameLst>
                                          <p:attrName>ppt_w</p:attrName>
                                        </p:attrNameLst>
                                      </p:cBhvr>
                                      <p:tavLst>
                                        <p:tav tm="0">
                                          <p:val>
                                            <p:fltVal val="0"/>
                                          </p:val>
                                        </p:tav>
                                        <p:tav tm="100000">
                                          <p:val>
                                            <p:strVal val="#ppt_w"/>
                                          </p:val>
                                        </p:tav>
                                      </p:tavLst>
                                    </p:anim>
                                    <p:anim calcmode="lin" valueType="num">
                                      <p:cBhvr>
                                        <p:cTn id="73" dur="300" fill="hold"/>
                                        <p:tgtEl>
                                          <p:spTgt spid="10"/>
                                        </p:tgtEl>
                                        <p:attrNameLst>
                                          <p:attrName>ppt_h</p:attrName>
                                        </p:attrNameLst>
                                      </p:cBhvr>
                                      <p:tavLst>
                                        <p:tav tm="0">
                                          <p:val>
                                            <p:fltVal val="0"/>
                                          </p:val>
                                        </p:tav>
                                        <p:tav tm="100000">
                                          <p:val>
                                            <p:strVal val="#ppt_h"/>
                                          </p:val>
                                        </p:tav>
                                      </p:tavLst>
                                    </p:anim>
                                  </p:childTnLst>
                                </p:cTn>
                              </p:par>
                            </p:childTnLst>
                          </p:cTn>
                        </p:par>
                        <p:par>
                          <p:cTn id="74" fill="hold" nodeType="afterGroup">
                            <p:stCondLst>
                              <p:cond delay="4950"/>
                            </p:stCondLst>
                            <p:childTnLst>
                              <p:par>
                                <p:cTn id="75" presetID="23" presetClass="entr" presetSubtype="528" fill="hold" grpId="0" nodeType="after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anim calcmode="lin" valueType="num">
                                      <p:cBhvr>
                                        <p:cTn id="79" dur="500" fill="hold"/>
                                        <p:tgtEl>
                                          <p:spTgt spid="14"/>
                                        </p:tgtEl>
                                        <p:attrNameLst>
                                          <p:attrName>ppt_x</p:attrName>
                                        </p:attrNameLst>
                                      </p:cBhvr>
                                      <p:tavLst>
                                        <p:tav tm="0">
                                          <p:val>
                                            <p:fltVal val="0.5"/>
                                          </p:val>
                                        </p:tav>
                                        <p:tav tm="100000">
                                          <p:val>
                                            <p:strVal val="#ppt_x"/>
                                          </p:val>
                                        </p:tav>
                                      </p:tavLst>
                                    </p:anim>
                                    <p:anim calcmode="lin" valueType="num">
                                      <p:cBhvr>
                                        <p:cTn id="80" dur="500" fill="hold"/>
                                        <p:tgtEl>
                                          <p:spTgt spid="14"/>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5450"/>
                            </p:stCondLst>
                            <p:childTnLst>
                              <p:par>
                                <p:cTn id="82" presetID="23" presetClass="entr" presetSubtype="16" fill="hold" grpId="0" nodeType="afterEffect">
                                  <p:stCondLst>
                                    <p:cond delay="0"/>
                                  </p:stCondLst>
                                  <p:iterate type="lt">
                                    <p:tmPct val="10000"/>
                                  </p:iterate>
                                  <p:childTnLst>
                                    <p:set>
                                      <p:cBhvr>
                                        <p:cTn id="83" dur="1" fill="hold">
                                          <p:stCondLst>
                                            <p:cond delay="0"/>
                                          </p:stCondLst>
                                        </p:cTn>
                                        <p:tgtEl>
                                          <p:spTgt spid="12"/>
                                        </p:tgtEl>
                                        <p:attrNameLst>
                                          <p:attrName>style.visibility</p:attrName>
                                        </p:attrNameLst>
                                      </p:cBhvr>
                                      <p:to>
                                        <p:strVal val="visible"/>
                                      </p:to>
                                    </p:set>
                                    <p:anim calcmode="lin" valueType="num">
                                      <p:cBhvr>
                                        <p:cTn id="84" dur="300" fill="hold"/>
                                        <p:tgtEl>
                                          <p:spTgt spid="12"/>
                                        </p:tgtEl>
                                        <p:attrNameLst>
                                          <p:attrName>ppt_w</p:attrName>
                                        </p:attrNameLst>
                                      </p:cBhvr>
                                      <p:tavLst>
                                        <p:tav tm="0">
                                          <p:val>
                                            <p:fltVal val="0"/>
                                          </p:val>
                                        </p:tav>
                                        <p:tav tm="100000">
                                          <p:val>
                                            <p:strVal val="#ppt_w"/>
                                          </p:val>
                                        </p:tav>
                                      </p:tavLst>
                                    </p:anim>
                                    <p:anim calcmode="lin" valueType="num">
                                      <p:cBhvr>
                                        <p:cTn id="85" dur="300" fill="hold"/>
                                        <p:tgtEl>
                                          <p:spTgt spid="12"/>
                                        </p:tgtEl>
                                        <p:attrNameLst>
                                          <p:attrName>ppt_h</p:attrName>
                                        </p:attrNameLst>
                                      </p:cBhvr>
                                      <p:tavLst>
                                        <p:tav tm="0">
                                          <p:val>
                                            <p:fltVal val="0"/>
                                          </p:val>
                                        </p:tav>
                                        <p:tav tm="100000">
                                          <p:val>
                                            <p:strVal val="#ppt_h"/>
                                          </p:val>
                                        </p:tav>
                                      </p:tavLst>
                                    </p:anim>
                                  </p:childTnLst>
                                </p:cTn>
                              </p:par>
                            </p:childTnLst>
                          </p:cTn>
                        </p:par>
                        <p:par>
                          <p:cTn id="86" fill="hold" nodeType="afterGroup">
                            <p:stCondLst>
                              <p:cond delay="5750"/>
                            </p:stCondLst>
                            <p:childTnLst>
                              <p:par>
                                <p:cTn id="87" presetID="23" presetClass="entr" presetSubtype="16" fill="hold" grpId="0" nodeType="afterEffect">
                                  <p:stCondLst>
                                    <p:cond delay="0"/>
                                  </p:stCondLst>
                                  <p:iterate type="lt">
                                    <p:tmPct val="10000"/>
                                  </p:iterate>
                                  <p:childTnLst>
                                    <p:set>
                                      <p:cBhvr>
                                        <p:cTn id="88" dur="1" fill="hold">
                                          <p:stCondLst>
                                            <p:cond delay="0"/>
                                          </p:stCondLst>
                                        </p:cTn>
                                        <p:tgtEl>
                                          <p:spTgt spid="13"/>
                                        </p:tgtEl>
                                        <p:attrNameLst>
                                          <p:attrName>style.visibility</p:attrName>
                                        </p:attrNameLst>
                                      </p:cBhvr>
                                      <p:to>
                                        <p:strVal val="visible"/>
                                      </p:to>
                                    </p:set>
                                    <p:anim calcmode="lin" valueType="num">
                                      <p:cBhvr>
                                        <p:cTn id="89" dur="300" fill="hold"/>
                                        <p:tgtEl>
                                          <p:spTgt spid="13"/>
                                        </p:tgtEl>
                                        <p:attrNameLst>
                                          <p:attrName>ppt_w</p:attrName>
                                        </p:attrNameLst>
                                      </p:cBhvr>
                                      <p:tavLst>
                                        <p:tav tm="0">
                                          <p:val>
                                            <p:fltVal val="0"/>
                                          </p:val>
                                        </p:tav>
                                        <p:tav tm="100000">
                                          <p:val>
                                            <p:strVal val="#ppt_w"/>
                                          </p:val>
                                        </p:tav>
                                      </p:tavLst>
                                    </p:anim>
                                    <p:anim calcmode="lin" valueType="num">
                                      <p:cBhvr>
                                        <p:cTn id="90" dur="300" fill="hold"/>
                                        <p:tgtEl>
                                          <p:spTgt spid="13"/>
                                        </p:tgtEl>
                                        <p:attrNameLst>
                                          <p:attrName>ppt_h</p:attrName>
                                        </p:attrNameLst>
                                      </p:cBhvr>
                                      <p:tavLst>
                                        <p:tav tm="0">
                                          <p:val>
                                            <p:fltVal val="0"/>
                                          </p:val>
                                        </p:tav>
                                        <p:tav tm="100000">
                                          <p:val>
                                            <p:strVal val="#ppt_h"/>
                                          </p:val>
                                        </p:tav>
                                      </p:tavLst>
                                    </p:anim>
                                  </p:childTnLst>
                                </p:cTn>
                              </p:par>
                            </p:childTnLst>
                          </p:cTn>
                        </p:par>
                        <p:par>
                          <p:cTn id="91" fill="hold" nodeType="afterGroup">
                            <p:stCondLst>
                              <p:cond delay="6050"/>
                            </p:stCondLst>
                            <p:childTnLst>
                              <p:par>
                                <p:cTn id="92" presetID="23" presetClass="entr" presetSubtype="528" fill="hold" grpId="0" nodeType="afterEffect">
                                  <p:stCondLst>
                                    <p:cond delay="0"/>
                                  </p:stCondLst>
                                  <p:childTnLst>
                                    <p:set>
                                      <p:cBhvr>
                                        <p:cTn id="93" dur="1" fill="hold">
                                          <p:stCondLst>
                                            <p:cond delay="0"/>
                                          </p:stCondLst>
                                        </p:cTn>
                                        <p:tgtEl>
                                          <p:spTgt spid="8"/>
                                        </p:tgtEl>
                                        <p:attrNameLst>
                                          <p:attrName>style.visibility</p:attrName>
                                        </p:attrNameLst>
                                      </p:cBhvr>
                                      <p:to>
                                        <p:strVal val="visible"/>
                                      </p:to>
                                    </p:set>
                                    <p:anim calcmode="lin" valueType="num">
                                      <p:cBhvr>
                                        <p:cTn id="94" dur="500" fill="hold"/>
                                        <p:tgtEl>
                                          <p:spTgt spid="8"/>
                                        </p:tgtEl>
                                        <p:attrNameLst>
                                          <p:attrName>ppt_w</p:attrName>
                                        </p:attrNameLst>
                                      </p:cBhvr>
                                      <p:tavLst>
                                        <p:tav tm="0">
                                          <p:val>
                                            <p:fltVal val="0"/>
                                          </p:val>
                                        </p:tav>
                                        <p:tav tm="100000">
                                          <p:val>
                                            <p:strVal val="#ppt_w"/>
                                          </p:val>
                                        </p:tav>
                                      </p:tavLst>
                                    </p:anim>
                                    <p:anim calcmode="lin" valueType="num">
                                      <p:cBhvr>
                                        <p:cTn id="95" dur="500" fill="hold"/>
                                        <p:tgtEl>
                                          <p:spTgt spid="8"/>
                                        </p:tgtEl>
                                        <p:attrNameLst>
                                          <p:attrName>ppt_h</p:attrName>
                                        </p:attrNameLst>
                                      </p:cBhvr>
                                      <p:tavLst>
                                        <p:tav tm="0">
                                          <p:val>
                                            <p:fltVal val="0"/>
                                          </p:val>
                                        </p:tav>
                                        <p:tav tm="100000">
                                          <p:val>
                                            <p:strVal val="#ppt_h"/>
                                          </p:val>
                                        </p:tav>
                                      </p:tavLst>
                                    </p:anim>
                                    <p:anim calcmode="lin" valueType="num">
                                      <p:cBhvr>
                                        <p:cTn id="96" dur="500" fill="hold"/>
                                        <p:tgtEl>
                                          <p:spTgt spid="8"/>
                                        </p:tgtEl>
                                        <p:attrNameLst>
                                          <p:attrName>ppt_x</p:attrName>
                                        </p:attrNameLst>
                                      </p:cBhvr>
                                      <p:tavLst>
                                        <p:tav tm="0">
                                          <p:val>
                                            <p:fltVal val="0.5"/>
                                          </p:val>
                                        </p:tav>
                                        <p:tav tm="100000">
                                          <p:val>
                                            <p:strVal val="#ppt_x"/>
                                          </p:val>
                                        </p:tav>
                                      </p:tavLst>
                                    </p:anim>
                                    <p:anim calcmode="lin" valueType="num">
                                      <p:cBhvr>
                                        <p:cTn id="97" dur="500" fill="hold"/>
                                        <p:tgtEl>
                                          <p:spTgt spid="8"/>
                                        </p:tgtEl>
                                        <p:attrNameLst>
                                          <p:attrName>ppt_y</p:attrName>
                                        </p:attrNameLst>
                                      </p:cBhvr>
                                      <p:tavLst>
                                        <p:tav tm="0">
                                          <p:val>
                                            <p:fltVal val="0.5"/>
                                          </p:val>
                                        </p:tav>
                                        <p:tav tm="100000">
                                          <p:val>
                                            <p:strVal val="#ppt_y"/>
                                          </p:val>
                                        </p:tav>
                                      </p:tavLst>
                                    </p:anim>
                                  </p:childTnLst>
                                </p:cTn>
                              </p:par>
                            </p:childTnLst>
                          </p:cTn>
                        </p:par>
                        <p:par>
                          <p:cTn id="98" fill="hold" nodeType="afterGroup">
                            <p:stCondLst>
                              <p:cond delay="6550"/>
                            </p:stCondLst>
                            <p:childTnLst>
                              <p:par>
                                <p:cTn id="99" presetID="23" presetClass="entr" presetSubtype="16" fill="hold" grpId="0" nodeType="afterEffect">
                                  <p:stCondLst>
                                    <p:cond delay="0"/>
                                  </p:stCondLst>
                                  <p:iterate type="lt">
                                    <p:tmPct val="10000"/>
                                  </p:iterate>
                                  <p:childTnLst>
                                    <p:set>
                                      <p:cBhvr>
                                        <p:cTn id="100" dur="1" fill="hold">
                                          <p:stCondLst>
                                            <p:cond delay="0"/>
                                          </p:stCondLst>
                                        </p:cTn>
                                        <p:tgtEl>
                                          <p:spTgt spid="6"/>
                                        </p:tgtEl>
                                        <p:attrNameLst>
                                          <p:attrName>style.visibility</p:attrName>
                                        </p:attrNameLst>
                                      </p:cBhvr>
                                      <p:to>
                                        <p:strVal val="visible"/>
                                      </p:to>
                                    </p:set>
                                    <p:anim calcmode="lin" valueType="num">
                                      <p:cBhvr>
                                        <p:cTn id="101" dur="300" fill="hold"/>
                                        <p:tgtEl>
                                          <p:spTgt spid="6"/>
                                        </p:tgtEl>
                                        <p:attrNameLst>
                                          <p:attrName>ppt_w</p:attrName>
                                        </p:attrNameLst>
                                      </p:cBhvr>
                                      <p:tavLst>
                                        <p:tav tm="0">
                                          <p:val>
                                            <p:fltVal val="0"/>
                                          </p:val>
                                        </p:tav>
                                        <p:tav tm="100000">
                                          <p:val>
                                            <p:strVal val="#ppt_w"/>
                                          </p:val>
                                        </p:tav>
                                      </p:tavLst>
                                    </p:anim>
                                    <p:anim calcmode="lin" valueType="num">
                                      <p:cBhvr>
                                        <p:cTn id="102" dur="300" fill="hold"/>
                                        <p:tgtEl>
                                          <p:spTgt spid="6"/>
                                        </p:tgtEl>
                                        <p:attrNameLst>
                                          <p:attrName>ppt_h</p:attrName>
                                        </p:attrNameLst>
                                      </p:cBhvr>
                                      <p:tavLst>
                                        <p:tav tm="0">
                                          <p:val>
                                            <p:fltVal val="0"/>
                                          </p:val>
                                        </p:tav>
                                        <p:tav tm="100000">
                                          <p:val>
                                            <p:strVal val="#ppt_h"/>
                                          </p:val>
                                        </p:tav>
                                      </p:tavLst>
                                    </p:anim>
                                  </p:childTnLst>
                                </p:cTn>
                              </p:par>
                            </p:childTnLst>
                          </p:cTn>
                        </p:par>
                        <p:par>
                          <p:cTn id="103" fill="hold" nodeType="afterGroup">
                            <p:stCondLst>
                              <p:cond delay="6850"/>
                            </p:stCondLst>
                            <p:childTnLst>
                              <p:par>
                                <p:cTn id="104" presetID="23" presetClass="entr" presetSubtype="16" fill="hold" grpId="0" nodeType="afterEffect">
                                  <p:stCondLst>
                                    <p:cond delay="0"/>
                                  </p:stCondLst>
                                  <p:iterate type="lt">
                                    <p:tmPct val="10000"/>
                                  </p:iterate>
                                  <p:childTnLst>
                                    <p:set>
                                      <p:cBhvr>
                                        <p:cTn id="105" dur="1" fill="hold">
                                          <p:stCondLst>
                                            <p:cond delay="0"/>
                                          </p:stCondLst>
                                        </p:cTn>
                                        <p:tgtEl>
                                          <p:spTgt spid="7"/>
                                        </p:tgtEl>
                                        <p:attrNameLst>
                                          <p:attrName>style.visibility</p:attrName>
                                        </p:attrNameLst>
                                      </p:cBhvr>
                                      <p:to>
                                        <p:strVal val="visible"/>
                                      </p:to>
                                    </p:set>
                                    <p:anim calcmode="lin" valueType="num">
                                      <p:cBhvr>
                                        <p:cTn id="106" dur="300" fill="hold"/>
                                        <p:tgtEl>
                                          <p:spTgt spid="7"/>
                                        </p:tgtEl>
                                        <p:attrNameLst>
                                          <p:attrName>ppt_w</p:attrName>
                                        </p:attrNameLst>
                                      </p:cBhvr>
                                      <p:tavLst>
                                        <p:tav tm="0">
                                          <p:val>
                                            <p:fltVal val="0"/>
                                          </p:val>
                                        </p:tav>
                                        <p:tav tm="100000">
                                          <p:val>
                                            <p:strVal val="#ppt_w"/>
                                          </p:val>
                                        </p:tav>
                                      </p:tavLst>
                                    </p:anim>
                                    <p:anim calcmode="lin" valueType="num">
                                      <p:cBhvr>
                                        <p:cTn id="107" dur="300" fill="hold"/>
                                        <p:tgtEl>
                                          <p:spTgt spid="7"/>
                                        </p:tgtEl>
                                        <p:attrNameLst>
                                          <p:attrName>ppt_h</p:attrName>
                                        </p:attrNameLst>
                                      </p:cBhvr>
                                      <p:tavLst>
                                        <p:tav tm="0">
                                          <p:val>
                                            <p:fltVal val="0"/>
                                          </p:val>
                                        </p:tav>
                                        <p:tav tm="100000">
                                          <p:val>
                                            <p:strVal val="#ppt_h"/>
                                          </p:val>
                                        </p:tav>
                                      </p:tavLst>
                                    </p:anim>
                                  </p:childTnLst>
                                </p:cTn>
                              </p:par>
                            </p:childTnLst>
                          </p:cTn>
                        </p:par>
                        <p:par>
                          <p:cTn id="108" fill="hold" nodeType="afterGroup">
                            <p:stCondLst>
                              <p:cond delay="7150"/>
                            </p:stCondLst>
                            <p:childTnLst>
                              <p:par>
                                <p:cTn id="109" presetID="41" presetClass="entr" presetSubtype="0" fill="hold" nodeType="afterEffect">
                                  <p:stCondLst>
                                    <p:cond delay="0"/>
                                  </p:stCondLst>
                                  <p:iterate type="lt">
                                    <p:tmPct val="10000"/>
                                  </p:iterate>
                                  <p:childTnLst>
                                    <p:set>
                                      <p:cBhvr>
                                        <p:cTn id="110" dur="1" fill="hold">
                                          <p:stCondLst>
                                            <p:cond delay="0"/>
                                          </p:stCondLst>
                                        </p:cTn>
                                        <p:tgtEl>
                                          <p:spTgt spid="33"/>
                                        </p:tgtEl>
                                        <p:attrNameLst>
                                          <p:attrName>style.visibility</p:attrName>
                                        </p:attrNameLst>
                                      </p:cBhvr>
                                      <p:to>
                                        <p:strVal val="visible"/>
                                      </p:to>
                                    </p:set>
                                    <p:anim calcmode="lin" valueType="num">
                                      <p:cBhvr>
                                        <p:cTn id="111" dur="85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12" dur="850" fill="hold"/>
                                        <p:tgtEl>
                                          <p:spTgt spid="33"/>
                                        </p:tgtEl>
                                        <p:attrNameLst>
                                          <p:attrName>ppt_y</p:attrName>
                                        </p:attrNameLst>
                                      </p:cBhvr>
                                      <p:tavLst>
                                        <p:tav tm="0">
                                          <p:val>
                                            <p:strVal val="#ppt_y"/>
                                          </p:val>
                                        </p:tav>
                                        <p:tav tm="100000">
                                          <p:val>
                                            <p:strVal val="#ppt_y"/>
                                          </p:val>
                                        </p:tav>
                                      </p:tavLst>
                                    </p:anim>
                                    <p:anim calcmode="lin" valueType="num">
                                      <p:cBhvr>
                                        <p:cTn id="113" dur="85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114" dur="85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115" dur="85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矩形 2"/>
          <p:cNvSpPr/>
          <p:nvPr/>
        </p:nvSpPr>
        <p:spPr bwMode="auto">
          <a:xfrm flipV="1">
            <a:off x="0" y="3445134"/>
            <a:ext cx="12196763" cy="3429000"/>
          </a:xfrm>
          <a:prstGeom prst="rect">
            <a:avLst/>
          </a:prstGeom>
          <a:solidFill>
            <a:srgbClr val="4AB4B4">
              <a:alpha val="15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defTabSz="914400" fontAlgn="base">
              <a:spcBef>
                <a:spcPct val="0"/>
              </a:spcBef>
              <a:spcAft>
                <a:spcPct val="0"/>
              </a:spcAft>
              <a:buFont typeface="Arial" panose="020b0604020202020204" pitchFamily="34" charset="0"/>
              <a:buNone/>
            </a:pPr>
            <a:endParaRPr lang="zh-CN" altLang="en-US" sz="1800" smtClean="0">
              <a:solidFill>
                <a:srgbClr val="F2F2F2"/>
              </a:solidFill>
              <a:latin typeface="Arial" panose="020b0604020202020204" pitchFamily="34" charset="0"/>
            </a:endParaRPr>
          </a:p>
        </p:txBody>
      </p:sp>
      <p:grpSp>
        <p:nvGrpSpPr>
          <p:cNvPr id="6" name="组合 5"/>
          <p:cNvGrpSpPr/>
          <p:nvPr/>
        </p:nvGrpSpPr>
        <p:grpSpPr>
          <a:xfrm>
            <a:off x="1330677" y="2333704"/>
            <a:ext cx="2608258" cy="2608258"/>
            <a:chOff x="1103084" y="2155824"/>
            <a:chExt cx="3176815" cy="3176815"/>
          </a:xfrm>
        </p:grpSpPr>
        <p:sp>
          <p:nvSpPr>
            <p:cNvPr id="7" name="椭圆 6"/>
            <p:cNvSpPr/>
            <p:nvPr/>
          </p:nvSpPr>
          <p:spPr>
            <a:xfrm>
              <a:off x="1103084" y="2155824"/>
              <a:ext cx="3176815" cy="3176815"/>
            </a:xfrm>
            <a:prstGeom prst="ellipse">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2F2F2"/>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椭圆 7"/>
            <p:cNvSpPr/>
            <p:nvPr/>
          </p:nvSpPr>
          <p:spPr>
            <a:xfrm>
              <a:off x="1342833" y="2395573"/>
              <a:ext cx="2697318" cy="2697316"/>
            </a:xfrm>
            <a:prstGeom prst="ellipse">
              <a:avLst/>
            </a:prstGeom>
            <a:blipFill>
              <a:blip r:embed="rId3"/>
              <a:stretch>
                <a:fillRect l="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2F2F2"/>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9" name="TextBox 8"/>
          <p:cNvSpPr txBox="1"/>
          <p:nvPr/>
        </p:nvSpPr>
        <p:spPr>
          <a:xfrm>
            <a:off x="5445199" y="1628477"/>
            <a:ext cx="1979010" cy="683264"/>
          </a:xfrm>
          <a:prstGeom prst="rect">
            <a:avLst/>
          </a:prstGeom>
          <a:noFill/>
        </p:spPr>
        <p:txBody>
          <a:bodyPr wrap="square" rtlCol="0">
            <a:spAutoFit/>
          </a:bodyPr>
          <a:lstStyle/>
          <a:p>
            <a:pPr algn="just">
              <a:lnSpc>
                <a:spcPct val="120000"/>
              </a:lnSpc>
            </a:pPr>
            <a:r>
              <a:rPr lang="zh-CN" altLang="en-US" sz="1600" smtClean="0">
                <a:solidFill>
                  <a:srgbClr val="F2F2F2"/>
                </a:solidFill>
                <a:latin typeface="微软雅黑" panose="020b0503020204020204" pitchFamily="34" charset="-122"/>
                <a:ea typeface="微软雅黑" panose="020b0503020204020204" pitchFamily="34" charset="-122"/>
              </a:rPr>
              <a:t>培育</a:t>
            </a:r>
            <a:r>
              <a:rPr lang="en-US" altLang="zh-CN" sz="1600" smtClean="0">
                <a:solidFill>
                  <a:srgbClr val="F2F2F2"/>
                </a:solidFill>
                <a:latin typeface="微软雅黑" panose="020b0503020204020204" pitchFamily="34" charset="-122"/>
                <a:ea typeface="微软雅黑" panose="020b0503020204020204" pitchFamily="34" charset="-122"/>
              </a:rPr>
              <a:t>8</a:t>
            </a:r>
            <a:r>
              <a:rPr lang="zh-CN" altLang="en-US" sz="1600" smtClean="0">
                <a:solidFill>
                  <a:srgbClr val="F2F2F2"/>
                </a:solidFill>
                <a:latin typeface="微软雅黑" panose="020b0503020204020204" pitchFamily="34" charset="-122"/>
                <a:ea typeface="微软雅黑" panose="020b0503020204020204" pitchFamily="34" charset="-122"/>
              </a:rPr>
              <a:t>000</a:t>
            </a:r>
            <a:r>
              <a:rPr lang="zh-CN" altLang="en-US" sz="1600">
                <a:solidFill>
                  <a:srgbClr val="F2F2F2"/>
                </a:solidFill>
                <a:latin typeface="微软雅黑" panose="020b0503020204020204" pitchFamily="34" charset="-122"/>
                <a:ea typeface="微软雅黑" panose="020b0503020204020204" pitchFamily="34" charset="-122"/>
              </a:rPr>
              <a:t>家门店，</a:t>
            </a:r>
            <a:r>
              <a:rPr lang="zh-CN" altLang="en-US" sz="1600" smtClean="0">
                <a:solidFill>
                  <a:srgbClr val="F2F2F2"/>
                </a:solidFill>
                <a:latin typeface="微软雅黑" panose="020b0503020204020204" pitchFamily="34" charset="-122"/>
                <a:ea typeface="微软雅黑" panose="020b0503020204020204" pitchFamily="34" charset="-122"/>
              </a:rPr>
              <a:t>服务</a:t>
            </a:r>
            <a:r>
              <a:rPr lang="en-US" altLang="zh-CN" sz="1600" smtClean="0">
                <a:solidFill>
                  <a:srgbClr val="F2F2F2"/>
                </a:solidFill>
                <a:latin typeface="微软雅黑" panose="020b0503020204020204" pitchFamily="34" charset="-122"/>
                <a:ea typeface="微软雅黑" panose="020b0503020204020204" pitchFamily="34" charset="-122"/>
              </a:rPr>
              <a:t>3</a:t>
            </a:r>
            <a:r>
              <a:rPr lang="zh-CN" altLang="en-US" sz="1600" smtClean="0">
                <a:solidFill>
                  <a:srgbClr val="F2F2F2"/>
                </a:solidFill>
                <a:latin typeface="微软雅黑" panose="020b0503020204020204" pitchFamily="34" charset="-122"/>
                <a:ea typeface="微软雅黑" panose="020b0503020204020204" pitchFamily="34" charset="-122"/>
              </a:rPr>
              <a:t>000万居民</a:t>
            </a:r>
            <a:endParaRPr lang="zh-CN" altLang="en-US" sz="1600">
              <a:solidFill>
                <a:srgbClr val="F2F2F2"/>
              </a:solidFill>
              <a:latin typeface="微软雅黑" panose="020b0503020204020204" pitchFamily="34" charset="-122"/>
              <a:ea typeface="微软雅黑" panose="020b0503020204020204" pitchFamily="34" charset="-122"/>
            </a:endParaRPr>
          </a:p>
        </p:txBody>
      </p:sp>
      <p:sp>
        <p:nvSpPr>
          <p:cNvPr id="10" name="TextBox 9"/>
          <p:cNvSpPr txBox="1"/>
          <p:nvPr/>
        </p:nvSpPr>
        <p:spPr>
          <a:xfrm>
            <a:off x="5445199" y="4959318"/>
            <a:ext cx="1979010" cy="683264"/>
          </a:xfrm>
          <a:prstGeom prst="rect">
            <a:avLst/>
          </a:prstGeom>
          <a:noFill/>
        </p:spPr>
        <p:txBody>
          <a:bodyPr wrap="square" rtlCol="0">
            <a:spAutoFit/>
          </a:bodyPr>
          <a:lstStyle>
            <a:defPPr>
              <a:defRPr lang="zh-CN"/>
            </a:defPPr>
            <a:lvl1pPr algn="just">
              <a:lnSpc>
                <a:spcPct val="150000"/>
              </a:lnSpc>
              <a:defRPr>
                <a:solidFill>
                  <a:schemeClr val="bg1"/>
                </a:solidFill>
                <a:latin typeface="微软雅黑" panose="020b0503020204020204" pitchFamily="34" charset="-122"/>
                <a:ea typeface="微软雅黑" panose="020b0503020204020204" pitchFamily="34" charset="-122"/>
              </a:defRPr>
            </a:lvl1pPr>
          </a:lstStyle>
          <a:p>
            <a:pPr>
              <a:lnSpc>
                <a:spcPct val="120000"/>
              </a:lnSpc>
            </a:pPr>
            <a:r>
              <a:rPr lang="zh-CN" altLang="en-US" sz="1600">
                <a:solidFill>
                  <a:srgbClr val="F2F2F2"/>
                </a:solidFill>
              </a:rPr>
              <a:t>开设</a:t>
            </a:r>
            <a:r>
              <a:rPr lang="zh-CN" altLang="en-US" sz="1600" smtClean="0">
                <a:solidFill>
                  <a:srgbClr val="F2F2F2"/>
                </a:solidFill>
              </a:rPr>
              <a:t>1</a:t>
            </a:r>
            <a:r>
              <a:rPr lang="en-US" altLang="zh-CN" sz="1600" smtClean="0">
                <a:solidFill>
                  <a:srgbClr val="F2F2F2"/>
                </a:solidFill>
              </a:rPr>
              <a:t>6</a:t>
            </a:r>
            <a:r>
              <a:rPr lang="zh-CN" altLang="en-US" sz="1600" smtClean="0">
                <a:solidFill>
                  <a:srgbClr val="F2F2F2"/>
                </a:solidFill>
              </a:rPr>
              <a:t>个</a:t>
            </a:r>
            <a:r>
              <a:rPr lang="zh-CN" altLang="en-US" sz="1600">
                <a:solidFill>
                  <a:srgbClr val="F2F2F2"/>
                </a:solidFill>
              </a:rPr>
              <a:t>控股子公司，实施管理运营</a:t>
            </a:r>
            <a:endParaRPr lang="zh-CN" altLang="en-US" sz="1600">
              <a:solidFill>
                <a:srgbClr val="F2F2F2"/>
              </a:solidFill>
            </a:endParaRPr>
          </a:p>
        </p:txBody>
      </p:sp>
      <p:sp>
        <p:nvSpPr>
          <p:cNvPr id="11" name="等腰三角形 10"/>
          <p:cNvSpPr/>
          <p:nvPr/>
        </p:nvSpPr>
        <p:spPr bwMode="auto">
          <a:xfrm rot="19800000">
            <a:off x="3983049" y="3410786"/>
            <a:ext cx="419478" cy="367590"/>
          </a:xfrm>
          <a:prstGeom prst="triangle">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defTabSz="914400" fontAlgn="base">
              <a:spcBef>
                <a:spcPct val="0"/>
              </a:spcBef>
              <a:spcAft>
                <a:spcPct val="0"/>
              </a:spcAft>
              <a:buFont typeface="Arial" panose="020b0604020202020204" pitchFamily="34" charset="0"/>
              <a:buNone/>
            </a:pPr>
            <a:endParaRPr lang="zh-CN" altLang="en-US" sz="1800" smtClean="0">
              <a:solidFill>
                <a:srgbClr val="F2F2F2"/>
              </a:solidFill>
              <a:latin typeface="Arial" panose="020b0604020202020204" pitchFamily="34" charset="0"/>
            </a:endParaRPr>
          </a:p>
        </p:txBody>
      </p:sp>
      <p:sp>
        <p:nvSpPr>
          <p:cNvPr id="12" name="等腰三角形 11"/>
          <p:cNvSpPr/>
          <p:nvPr/>
        </p:nvSpPr>
        <p:spPr bwMode="auto">
          <a:xfrm rot="17660412">
            <a:off x="3656939" y="2133413"/>
            <a:ext cx="419478" cy="367590"/>
          </a:xfrm>
          <a:prstGeom prst="triangle">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defTabSz="914400" fontAlgn="base">
              <a:spcBef>
                <a:spcPct val="0"/>
              </a:spcBef>
              <a:spcAft>
                <a:spcPct val="0"/>
              </a:spcAft>
              <a:buFont typeface="Arial" panose="020b0604020202020204" pitchFamily="34" charset="0"/>
              <a:buNone/>
            </a:pPr>
            <a:endParaRPr lang="zh-CN" altLang="en-US" sz="1800" smtClean="0">
              <a:solidFill>
                <a:srgbClr val="F2F2F2"/>
              </a:solidFill>
              <a:latin typeface="Arial" panose="020b0604020202020204" pitchFamily="34" charset="0"/>
            </a:endParaRPr>
          </a:p>
        </p:txBody>
      </p:sp>
      <p:sp>
        <p:nvSpPr>
          <p:cNvPr id="13" name="等腰三角形 12"/>
          <p:cNvSpPr/>
          <p:nvPr/>
        </p:nvSpPr>
        <p:spPr bwMode="auto">
          <a:xfrm>
            <a:off x="3723170" y="4762045"/>
            <a:ext cx="419478" cy="367590"/>
          </a:xfrm>
          <a:prstGeom prst="triangle">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defTabSz="914400" fontAlgn="base">
              <a:spcBef>
                <a:spcPct val="0"/>
              </a:spcBef>
              <a:spcAft>
                <a:spcPct val="0"/>
              </a:spcAft>
              <a:buFont typeface="Arial" panose="020b0604020202020204" pitchFamily="34" charset="0"/>
              <a:buNone/>
            </a:pPr>
            <a:endParaRPr lang="zh-CN" altLang="en-US" sz="1800" smtClean="0">
              <a:solidFill>
                <a:srgbClr val="F2F2F2"/>
              </a:solidFill>
              <a:latin typeface="Arial" panose="020b0604020202020204" pitchFamily="34" charset="0"/>
            </a:endParaRPr>
          </a:p>
        </p:txBody>
      </p:sp>
      <p:sp>
        <p:nvSpPr>
          <p:cNvPr id="15" name="TextBox 14"/>
          <p:cNvSpPr txBox="1"/>
          <p:nvPr/>
        </p:nvSpPr>
        <p:spPr>
          <a:xfrm rot="5400000">
            <a:off x="-1105851" y="3209544"/>
            <a:ext cx="3744157" cy="584775"/>
          </a:xfrm>
          <a:prstGeom prst="rect">
            <a:avLst/>
          </a:prstGeom>
          <a:noFill/>
        </p:spPr>
        <p:txBody>
          <a:bodyPr wrap="square" rtlCol="0">
            <a:spAutoFit/>
          </a:bodyPr>
          <a:lstStyle/>
          <a:p>
            <a:pPr algn="ctr"/>
            <a:r>
              <a:rPr lang="zh-CN" altLang="en-US" sz="320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五年</a:t>
            </a:r>
            <a:r>
              <a:rPr lang="zh-CN" altLang="en-US" sz="3200" smtClean="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发展规划</a:t>
            </a:r>
            <a:endParaRPr lang="zh-CN" altLang="en-US" sz="320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6" name="TextBox 15"/>
          <p:cNvSpPr txBox="1"/>
          <p:nvPr/>
        </p:nvSpPr>
        <p:spPr>
          <a:xfrm>
            <a:off x="5887946" y="3276454"/>
            <a:ext cx="1979010" cy="683264"/>
          </a:xfrm>
          <a:prstGeom prst="rect">
            <a:avLst/>
          </a:prstGeom>
          <a:noFill/>
        </p:spPr>
        <p:txBody>
          <a:bodyPr wrap="square" rtlCol="0">
            <a:spAutoFit/>
          </a:bodyPr>
          <a:lstStyle>
            <a:defPPr>
              <a:defRPr lang="zh-CN"/>
            </a:defPPr>
            <a:lvl1pPr algn="just">
              <a:lnSpc>
                <a:spcPct val="150000"/>
              </a:lnSpc>
              <a:defRPr>
                <a:solidFill>
                  <a:schemeClr val="bg1"/>
                </a:solidFill>
                <a:latin typeface="微软雅黑" panose="020b0503020204020204" pitchFamily="34" charset="-122"/>
                <a:ea typeface="微软雅黑" panose="020b0503020204020204" pitchFamily="34" charset="-122"/>
              </a:defRPr>
            </a:lvl1pPr>
          </a:lstStyle>
          <a:p>
            <a:pPr>
              <a:lnSpc>
                <a:spcPct val="120000"/>
              </a:lnSpc>
            </a:pPr>
            <a:r>
              <a:rPr lang="zh-CN" altLang="en-US" sz="1600">
                <a:solidFill>
                  <a:srgbClr val="F2F2F2"/>
                </a:solidFill>
              </a:rPr>
              <a:t>新建500个服务中心，服务2万家门店</a:t>
            </a:r>
            <a:endParaRPr lang="zh-CN" altLang="en-US" sz="1600">
              <a:solidFill>
                <a:srgbClr val="F2F2F2"/>
              </a:solidFill>
            </a:endParaRPr>
          </a:p>
        </p:txBody>
      </p:sp>
      <p:sp>
        <p:nvSpPr>
          <p:cNvPr id="17" name="五边形 16"/>
          <p:cNvSpPr/>
          <p:nvPr/>
        </p:nvSpPr>
        <p:spPr bwMode="auto">
          <a:xfrm flipH="1">
            <a:off x="8056782" y="-1"/>
            <a:ext cx="4154165" cy="6874135"/>
          </a:xfrm>
          <a:prstGeom prst="homePlate">
            <a:avLst>
              <a:gd name="adj" fmla="val 32087"/>
            </a:avLst>
          </a:prstGeom>
          <a:solidFill>
            <a:schemeClr val="accent2">
              <a:lumMod val="95000"/>
              <a:alpha val="4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defTabSz="914400" fontAlgn="base">
              <a:spcBef>
                <a:spcPct val="0"/>
              </a:spcBef>
              <a:spcAft>
                <a:spcPct val="0"/>
              </a:spcAft>
              <a:buFont typeface="Arial" panose="020b0604020202020204" pitchFamily="34" charset="0"/>
              <a:buNone/>
            </a:pPr>
            <a:endParaRPr lang="zh-CN" altLang="en-US" sz="1800" smtClean="0">
              <a:solidFill>
                <a:srgbClr val="F2F2F2"/>
              </a:solidFill>
              <a:latin typeface="Arial" panose="020b0604020202020204" pitchFamily="34" charset="0"/>
            </a:endParaRPr>
          </a:p>
        </p:txBody>
      </p:sp>
      <p:sp>
        <p:nvSpPr>
          <p:cNvPr id="18" name="TextBox 17"/>
          <p:cNvSpPr txBox="1"/>
          <p:nvPr/>
        </p:nvSpPr>
        <p:spPr>
          <a:xfrm>
            <a:off x="8756484" y="2063155"/>
            <a:ext cx="2726387" cy="3409617"/>
          </a:xfrm>
          <a:prstGeom prst="rect">
            <a:avLst/>
          </a:prstGeom>
          <a:noFill/>
        </p:spPr>
        <p:txBody>
          <a:bodyPr wrap="square" rtlCol="0">
            <a:spAutoFit/>
          </a:bodyPr>
          <a:lstStyle/>
          <a:p>
            <a:pPr marL="342900" indent="-342900" algn="just">
              <a:buFont typeface="Arial" panose="020b0604020202020204" pitchFamily="34" charset="0"/>
              <a:buChar char="•"/>
            </a:pPr>
            <a:r>
              <a:rPr lang="zh-CN" altLang="en-US" sz="1600" b="1">
                <a:solidFill>
                  <a:srgbClr val="F2F2F2"/>
                </a:solidFill>
                <a:latin typeface="宋体" panose="02010600030101010101" pitchFamily="2" charset="-122"/>
              </a:rPr>
              <a:t>民通</a:t>
            </a:r>
            <a:r>
              <a:rPr lang="zh-CN" altLang="en-US" sz="1600">
                <a:solidFill>
                  <a:srgbClr val="F2F2F2"/>
                </a:solidFill>
                <a:latin typeface="宋体" panose="02010600030101010101" pitchFamily="2" charset="-122"/>
              </a:rPr>
              <a:t>：疏通社区的资金流、信息流、物流阻碍，提供一体化社区服务，就是实践居民对美好生活的向往</a:t>
            </a:r>
            <a:r>
              <a:rPr lang="zh-CN" altLang="en-US" sz="1600" smtClean="0">
                <a:solidFill>
                  <a:srgbClr val="F2F2F2"/>
                </a:solidFill>
                <a:latin typeface="宋体" panose="02010600030101010101" pitchFamily="2" charset="-122"/>
              </a:rPr>
              <a:t>！</a:t>
            </a:r>
            <a:endParaRPr lang="en-US" altLang="zh-CN" sz="1600" smtClean="0">
              <a:solidFill>
                <a:srgbClr val="F2F2F2"/>
              </a:solidFill>
              <a:latin typeface="宋体" panose="02010600030101010101" pitchFamily="2" charset="-122"/>
            </a:endParaRPr>
          </a:p>
          <a:p>
            <a:pPr marL="342900" indent="-342900" algn="just">
              <a:buFont typeface="Arial" panose="020b0604020202020204" pitchFamily="34" charset="0"/>
              <a:buChar char="•"/>
            </a:pPr>
            <a:endParaRPr lang="zh-CN" altLang="en-US" sz="1600">
              <a:solidFill>
                <a:srgbClr val="F2F2F2"/>
              </a:solidFill>
              <a:latin typeface="宋体" panose="02010600030101010101" pitchFamily="2" charset="-122"/>
            </a:endParaRPr>
          </a:p>
          <a:p>
            <a:pPr marL="342900" indent="-342900" algn="just">
              <a:buFont typeface="Arial" panose="020b0604020202020204" pitchFamily="34" charset="0"/>
              <a:buChar char="•"/>
            </a:pPr>
            <a:r>
              <a:rPr lang="zh-CN" altLang="en-US" sz="1600" b="1">
                <a:solidFill>
                  <a:srgbClr val="F2F2F2"/>
                </a:solidFill>
                <a:latin typeface="宋体" panose="02010600030101010101" pitchFamily="2" charset="-122"/>
              </a:rPr>
              <a:t>商通</a:t>
            </a:r>
            <a:r>
              <a:rPr lang="zh-CN" altLang="en-US" sz="1600">
                <a:solidFill>
                  <a:srgbClr val="F2F2F2"/>
                </a:solidFill>
                <a:latin typeface="宋体" panose="02010600030101010101" pitchFamily="2" charset="-122"/>
              </a:rPr>
              <a:t>：经济拉动增长，促进产业融合，催生新型商业业态</a:t>
            </a:r>
            <a:r>
              <a:rPr lang="zh-CN" altLang="en-US" sz="1600" smtClean="0">
                <a:solidFill>
                  <a:srgbClr val="F2F2F2"/>
                </a:solidFill>
                <a:latin typeface="宋体" panose="02010600030101010101" pitchFamily="2" charset="-122"/>
              </a:rPr>
              <a:t>！</a:t>
            </a:r>
            <a:endParaRPr lang="en-US" altLang="zh-CN" sz="1600" smtClean="0">
              <a:solidFill>
                <a:srgbClr val="F2F2F2"/>
              </a:solidFill>
              <a:latin typeface="宋体" panose="02010600030101010101" pitchFamily="2" charset="-122"/>
            </a:endParaRPr>
          </a:p>
          <a:p>
            <a:pPr marL="342900" indent="-342900" algn="just">
              <a:buFont typeface="Arial" panose="020b0604020202020204" pitchFamily="34" charset="0"/>
              <a:buChar char="•"/>
            </a:pPr>
            <a:endParaRPr lang="zh-CN" altLang="en-US" sz="1600">
              <a:solidFill>
                <a:srgbClr val="F2F2F2"/>
              </a:solidFill>
              <a:latin typeface="宋体" panose="02010600030101010101" pitchFamily="2" charset="-122"/>
            </a:endParaRPr>
          </a:p>
          <a:p>
            <a:pPr marL="342900" indent="-342900" algn="just">
              <a:buFont typeface="Arial" panose="020b0604020202020204" pitchFamily="34" charset="0"/>
              <a:buChar char="•"/>
            </a:pPr>
            <a:r>
              <a:rPr lang="zh-CN" altLang="en-US" sz="1600" b="1">
                <a:solidFill>
                  <a:srgbClr val="F2F2F2"/>
                </a:solidFill>
                <a:latin typeface="宋体" panose="02010600030101010101" pitchFamily="2" charset="-122"/>
              </a:rPr>
              <a:t>政通</a:t>
            </a:r>
            <a:r>
              <a:rPr lang="zh-CN" altLang="en-US" sz="1600">
                <a:solidFill>
                  <a:srgbClr val="F2F2F2"/>
                </a:solidFill>
                <a:latin typeface="宋体" panose="02010600030101010101" pitchFamily="2" charset="-122"/>
              </a:rPr>
              <a:t>：就业大平台，社区大数据，成为市场经济下的政府好帮手！</a:t>
            </a:r>
            <a:endParaRPr lang="zh-CN" altLang="en-US" sz="1600">
              <a:solidFill>
                <a:srgbClr val="F2F2F2"/>
              </a:solidFill>
              <a:latin typeface="宋体" panose="02010600030101010101" pitchFamily="2" charset="-122"/>
            </a:endParaRPr>
          </a:p>
        </p:txBody>
      </p:sp>
      <p:sp>
        <p:nvSpPr>
          <p:cNvPr id="19" name="TextBox 18"/>
          <p:cNvSpPr txBox="1"/>
          <p:nvPr/>
        </p:nvSpPr>
        <p:spPr>
          <a:xfrm>
            <a:off x="9093879" y="1463183"/>
            <a:ext cx="1969402" cy="492443"/>
          </a:xfrm>
          <a:prstGeom prst="rect">
            <a:avLst/>
          </a:prstGeom>
          <a:noFill/>
        </p:spPr>
        <p:txBody>
          <a:bodyPr wrap="square" rtlCol="0">
            <a:spAutoFit/>
          </a:bodyPr>
          <a:lstStyle/>
          <a:p>
            <a:r>
              <a:rPr lang="zh-CN" altLang="en-US" sz="2600" b="1" smtClean="0">
                <a:solidFill>
                  <a:srgbClr val="F2F2F2"/>
                </a:solidFill>
                <a:latin typeface="宋体" panose="02010600030101010101" pitchFamily="2" charset="-122"/>
              </a:rPr>
              <a:t>体系解读</a:t>
            </a:r>
            <a:endParaRPr lang="zh-CN" altLang="en-US" sz="2600" b="1">
              <a:solidFill>
                <a:srgbClr val="F2F2F2"/>
              </a:solidFill>
              <a:latin typeface="宋体" panose="02010600030101010101" pitchFamily="2" charset="-122"/>
            </a:endParaRPr>
          </a:p>
        </p:txBody>
      </p:sp>
      <p:grpSp>
        <p:nvGrpSpPr>
          <p:cNvPr id="20" name="组合 19"/>
          <p:cNvGrpSpPr/>
          <p:nvPr/>
        </p:nvGrpSpPr>
        <p:grpSpPr>
          <a:xfrm>
            <a:off x="4192788" y="1381724"/>
            <a:ext cx="1299006" cy="1110443"/>
            <a:chOff x="4192788" y="1185021"/>
            <a:chExt cx="1299006" cy="1110443"/>
          </a:xfrm>
        </p:grpSpPr>
        <p:sp>
          <p:nvSpPr>
            <p:cNvPr id="21" name="Oval 5"/>
            <p:cNvSpPr>
              <a:spLocks noChangeArrowheads="1"/>
            </p:cNvSpPr>
            <p:nvPr/>
          </p:nvSpPr>
          <p:spPr bwMode="auto">
            <a:xfrm>
              <a:off x="4297463" y="1185021"/>
              <a:ext cx="1106221" cy="1110443"/>
            </a:xfrm>
            <a:prstGeom prst="ellipse">
              <a:avLst/>
            </a:prstGeom>
            <a:noFill/>
            <a:ln>
              <a:solidFill>
                <a:schemeClr val="accent2">
                  <a:lumMod val="95000"/>
                </a:schemeClr>
              </a:solidFill>
            </a:ln>
          </p:spPr>
          <p:txBody>
            <a:bodyPr vert="horz" wrap="square" lIns="91440" tIns="45720" rIns="91440" bIns="45720" numCol="1" anchor="t" anchorCtr="0" compatLnSpc="1"/>
            <a:lstStyle/>
            <a:p>
              <a:endParaRPr lang="zh-CN" altLang="en-US">
                <a:solidFill>
                  <a:srgbClr val="F2F2F2"/>
                </a:solidFill>
              </a:endParaRPr>
            </a:p>
          </p:txBody>
        </p:sp>
        <p:sp>
          <p:nvSpPr>
            <p:cNvPr id="22" name="TextBox 21"/>
            <p:cNvSpPr txBox="1"/>
            <p:nvPr/>
          </p:nvSpPr>
          <p:spPr>
            <a:xfrm>
              <a:off x="4466324" y="1825014"/>
              <a:ext cx="800219" cy="338554"/>
            </a:xfrm>
            <a:prstGeom prst="rect">
              <a:avLst/>
            </a:prstGeom>
            <a:noFill/>
          </p:spPr>
          <p:txBody>
            <a:bodyPr wrap="none" rtlCol="0">
              <a:spAutoFit/>
            </a:bodyPr>
            <a:lstStyle/>
            <a:p>
              <a:r>
                <a:rPr lang="zh-CN" altLang="en-US" sz="1600" smtClean="0">
                  <a:solidFill>
                    <a:srgbClr val="F2F2F2"/>
                  </a:solidFill>
                  <a:latin typeface="宋体" panose="02010600030101010101" pitchFamily="2" charset="-122"/>
                </a:rPr>
                <a:t>个门店</a:t>
              </a:r>
              <a:endParaRPr lang="zh-CN" altLang="en-US" sz="1600">
                <a:solidFill>
                  <a:srgbClr val="F2F2F2"/>
                </a:solidFill>
                <a:latin typeface="宋体" panose="02010600030101010101" pitchFamily="2" charset="-122"/>
              </a:endParaRPr>
            </a:p>
          </p:txBody>
        </p:sp>
        <p:sp>
          <p:nvSpPr>
            <p:cNvPr id="23" name="TextBox 22"/>
            <p:cNvSpPr txBox="1"/>
            <p:nvPr/>
          </p:nvSpPr>
          <p:spPr>
            <a:xfrm>
              <a:off x="4192788" y="1324229"/>
              <a:ext cx="1299006" cy="497957"/>
            </a:xfrm>
            <a:prstGeom prst="rect">
              <a:avLst/>
            </a:prstGeom>
            <a:noFill/>
          </p:spPr>
          <p:txBody>
            <a:bodyPr wrap="square" rtlCol="0">
              <a:spAutoFit/>
            </a:bodyPr>
            <a:lstStyle>
              <a:defPPr>
                <a:defRPr lang="zh-CN"/>
              </a:defPPr>
              <a:lvl1pPr algn="just">
                <a:lnSpc>
                  <a:spcPct val="150000"/>
                </a:lnSpc>
                <a:defRPr>
                  <a:solidFill>
                    <a:schemeClr val="bg1"/>
                  </a:solidFill>
                  <a:latin typeface="微软雅黑" panose="020b0503020204020204" pitchFamily="34" charset="-122"/>
                  <a:ea typeface="微软雅黑" panose="020b0503020204020204" pitchFamily="34" charset="-122"/>
                </a:defRPr>
              </a:lvl1pPr>
            </a:lstStyle>
            <a:p>
              <a:pPr algn="ctr">
                <a:lnSpc>
                  <a:spcPct val="120000"/>
                </a:lnSpc>
              </a:pPr>
              <a:r>
                <a:rPr lang="en-US" altLang="zh-CN" sz="2400" b="1" smtClean="0">
                  <a:solidFill>
                    <a:srgbClr val="F2F2F2"/>
                  </a:solidFill>
                </a:rPr>
                <a:t>8000</a:t>
              </a:r>
              <a:endParaRPr lang="zh-CN" altLang="en-US" sz="2400" b="1">
                <a:solidFill>
                  <a:srgbClr val="F2F2F2"/>
                </a:solidFill>
              </a:endParaRPr>
            </a:p>
          </p:txBody>
        </p:sp>
      </p:grpSp>
      <p:grpSp>
        <p:nvGrpSpPr>
          <p:cNvPr id="24" name="组合 23"/>
          <p:cNvGrpSpPr/>
          <p:nvPr/>
        </p:nvGrpSpPr>
        <p:grpSpPr>
          <a:xfrm>
            <a:off x="4606445" y="3118296"/>
            <a:ext cx="1299006" cy="1109036"/>
            <a:chOff x="4606445" y="2921593"/>
            <a:chExt cx="1299006" cy="1109036"/>
          </a:xfrm>
        </p:grpSpPr>
        <p:sp>
          <p:nvSpPr>
            <p:cNvPr id="25" name="Oval 6"/>
            <p:cNvSpPr>
              <a:spLocks noChangeArrowheads="1"/>
            </p:cNvSpPr>
            <p:nvPr/>
          </p:nvSpPr>
          <p:spPr bwMode="auto">
            <a:xfrm>
              <a:off x="4713604" y="2921593"/>
              <a:ext cx="1106221" cy="1109036"/>
            </a:xfrm>
            <a:prstGeom prst="ellipse">
              <a:avLst/>
            </a:prstGeom>
            <a:noFill/>
            <a:ln w="19050">
              <a:solidFill>
                <a:schemeClr val="accent2">
                  <a:lumMod val="95000"/>
                </a:schemeClr>
              </a:solidFill>
            </a:ln>
          </p:spPr>
          <p:txBody>
            <a:bodyPr vert="horz" wrap="square" lIns="91440" tIns="45720" rIns="91440" bIns="45720" numCol="1" anchor="t" anchorCtr="0" compatLnSpc="1"/>
            <a:lstStyle/>
            <a:p>
              <a:endParaRPr lang="zh-CN" altLang="en-US">
                <a:solidFill>
                  <a:srgbClr val="F2F2F2"/>
                </a:solidFill>
              </a:endParaRPr>
            </a:p>
          </p:txBody>
        </p:sp>
        <p:sp>
          <p:nvSpPr>
            <p:cNvPr id="26" name="TextBox 25"/>
            <p:cNvSpPr txBox="1"/>
            <p:nvPr/>
          </p:nvSpPr>
          <p:spPr>
            <a:xfrm>
              <a:off x="4752067" y="3551998"/>
              <a:ext cx="1082348" cy="307777"/>
            </a:xfrm>
            <a:prstGeom prst="rect">
              <a:avLst/>
            </a:prstGeom>
            <a:noFill/>
          </p:spPr>
          <p:txBody>
            <a:bodyPr wrap="none" rtlCol="0">
              <a:spAutoFit/>
            </a:bodyPr>
            <a:lstStyle/>
            <a:p>
              <a:r>
                <a:rPr lang="zh-CN" altLang="en-US" sz="1400" smtClean="0">
                  <a:solidFill>
                    <a:srgbClr val="F2F2F2"/>
                  </a:solidFill>
                  <a:latin typeface="宋体" panose="02010600030101010101" pitchFamily="2" charset="-122"/>
                </a:rPr>
                <a:t>个服务中心</a:t>
              </a:r>
              <a:endParaRPr lang="zh-CN" altLang="en-US" sz="1400">
                <a:solidFill>
                  <a:srgbClr val="F2F2F2"/>
                </a:solidFill>
                <a:latin typeface="宋体" panose="02010600030101010101" pitchFamily="2" charset="-122"/>
              </a:endParaRPr>
            </a:p>
          </p:txBody>
        </p:sp>
        <p:sp>
          <p:nvSpPr>
            <p:cNvPr id="27" name="TextBox 26"/>
            <p:cNvSpPr txBox="1"/>
            <p:nvPr/>
          </p:nvSpPr>
          <p:spPr>
            <a:xfrm>
              <a:off x="4606445" y="3055058"/>
              <a:ext cx="1299006" cy="633187"/>
            </a:xfrm>
            <a:prstGeom prst="rect">
              <a:avLst/>
            </a:prstGeom>
            <a:noFill/>
          </p:spPr>
          <p:txBody>
            <a:bodyPr wrap="square" rtlCol="0">
              <a:spAutoFit/>
            </a:bodyPr>
            <a:lstStyle>
              <a:defPPr>
                <a:defRPr lang="zh-CN"/>
              </a:defPPr>
              <a:lvl1pPr algn="just">
                <a:lnSpc>
                  <a:spcPct val="150000"/>
                </a:lnSpc>
                <a:defRPr>
                  <a:solidFill>
                    <a:schemeClr val="bg1"/>
                  </a:solidFill>
                  <a:latin typeface="微软雅黑" panose="020b0503020204020204" pitchFamily="34" charset="-122"/>
                  <a:ea typeface="微软雅黑" panose="020b0503020204020204" pitchFamily="34" charset="-122"/>
                </a:defRPr>
              </a:lvl1pPr>
            </a:lstStyle>
            <a:p>
              <a:pPr algn="ctr">
                <a:lnSpc>
                  <a:spcPct val="120000"/>
                </a:lnSpc>
              </a:pPr>
              <a:r>
                <a:rPr lang="en-US" altLang="zh-CN" sz="3200" b="1" smtClean="0">
                  <a:solidFill>
                    <a:srgbClr val="F2F2F2"/>
                  </a:solidFill>
                </a:rPr>
                <a:t>500</a:t>
              </a:r>
              <a:endParaRPr lang="zh-CN" altLang="en-US" sz="3200" b="1">
                <a:solidFill>
                  <a:srgbClr val="F2F2F2"/>
                </a:solidFill>
              </a:endParaRPr>
            </a:p>
          </p:txBody>
        </p:sp>
      </p:grpSp>
      <p:grpSp>
        <p:nvGrpSpPr>
          <p:cNvPr id="28" name="组合 27"/>
          <p:cNvGrpSpPr/>
          <p:nvPr/>
        </p:nvGrpSpPr>
        <p:grpSpPr>
          <a:xfrm>
            <a:off x="4171017" y="4767623"/>
            <a:ext cx="1299006" cy="1110443"/>
            <a:chOff x="4171017" y="4570920"/>
            <a:chExt cx="1299006" cy="1110443"/>
          </a:xfrm>
        </p:grpSpPr>
        <p:sp>
          <p:nvSpPr>
            <p:cNvPr id="29" name="Oval 7"/>
            <p:cNvSpPr>
              <a:spLocks noChangeArrowheads="1"/>
            </p:cNvSpPr>
            <p:nvPr/>
          </p:nvSpPr>
          <p:spPr bwMode="auto">
            <a:xfrm>
              <a:off x="4274034" y="4570920"/>
              <a:ext cx="1106221" cy="1110443"/>
            </a:xfrm>
            <a:prstGeom prst="ellipse">
              <a:avLst/>
            </a:prstGeom>
            <a:noFill/>
            <a:ln w="19050">
              <a:solidFill>
                <a:schemeClr val="accent2">
                  <a:lumMod val="95000"/>
                </a:schemeClr>
              </a:solidFill>
            </a:ln>
          </p:spPr>
          <p:txBody>
            <a:bodyPr vert="horz" wrap="square" lIns="91440" tIns="45720" rIns="91440" bIns="45720" numCol="1" anchor="t" anchorCtr="0" compatLnSpc="1"/>
            <a:lstStyle/>
            <a:p>
              <a:endParaRPr lang="zh-CN" altLang="en-US">
                <a:solidFill>
                  <a:srgbClr val="F2F2F2"/>
                </a:solidFill>
              </a:endParaRPr>
            </a:p>
          </p:txBody>
        </p:sp>
        <p:sp>
          <p:nvSpPr>
            <p:cNvPr id="30" name="TextBox 29"/>
            <p:cNvSpPr txBox="1"/>
            <p:nvPr/>
          </p:nvSpPr>
          <p:spPr>
            <a:xfrm>
              <a:off x="4371567" y="5180482"/>
              <a:ext cx="902811" cy="307777"/>
            </a:xfrm>
            <a:prstGeom prst="rect">
              <a:avLst/>
            </a:prstGeom>
            <a:noFill/>
          </p:spPr>
          <p:txBody>
            <a:bodyPr wrap="none" rtlCol="0">
              <a:spAutoFit/>
            </a:bodyPr>
            <a:lstStyle/>
            <a:p>
              <a:r>
                <a:rPr lang="zh-CN" altLang="en-US" sz="1400" smtClean="0">
                  <a:solidFill>
                    <a:srgbClr val="F2F2F2"/>
                  </a:solidFill>
                  <a:latin typeface="宋体" panose="02010600030101010101" pitchFamily="2" charset="-122"/>
                </a:rPr>
                <a:t>个子公司</a:t>
              </a:r>
              <a:endParaRPr lang="zh-CN" altLang="en-US" sz="1400">
                <a:solidFill>
                  <a:srgbClr val="F2F2F2"/>
                </a:solidFill>
                <a:latin typeface="宋体" panose="02010600030101010101" pitchFamily="2" charset="-122"/>
              </a:endParaRPr>
            </a:p>
          </p:txBody>
        </p:sp>
        <p:sp>
          <p:nvSpPr>
            <p:cNvPr id="31" name="TextBox 30"/>
            <p:cNvSpPr txBox="1"/>
            <p:nvPr/>
          </p:nvSpPr>
          <p:spPr>
            <a:xfrm>
              <a:off x="4171017" y="4666143"/>
              <a:ext cx="1299006" cy="633187"/>
            </a:xfrm>
            <a:prstGeom prst="rect">
              <a:avLst/>
            </a:prstGeom>
            <a:noFill/>
          </p:spPr>
          <p:txBody>
            <a:bodyPr wrap="square" rtlCol="0">
              <a:spAutoFit/>
            </a:bodyPr>
            <a:lstStyle>
              <a:defPPr>
                <a:defRPr lang="zh-CN"/>
              </a:defPPr>
              <a:lvl1pPr algn="just">
                <a:lnSpc>
                  <a:spcPct val="150000"/>
                </a:lnSpc>
                <a:defRPr>
                  <a:solidFill>
                    <a:schemeClr val="bg1"/>
                  </a:solidFill>
                  <a:latin typeface="微软雅黑" panose="020b0503020204020204" pitchFamily="34" charset="-122"/>
                  <a:ea typeface="微软雅黑" panose="020b0503020204020204" pitchFamily="34" charset="-122"/>
                </a:defRPr>
              </a:lvl1pPr>
            </a:lstStyle>
            <a:p>
              <a:pPr algn="ctr">
                <a:lnSpc>
                  <a:spcPct val="120000"/>
                </a:lnSpc>
              </a:pPr>
              <a:r>
                <a:rPr lang="en-US" altLang="zh-CN" sz="3200" b="1" smtClean="0">
                  <a:solidFill>
                    <a:srgbClr val="F2F2F2"/>
                  </a:solidFill>
                </a:rPr>
                <a:t>16</a:t>
              </a:r>
              <a:endParaRPr lang="zh-CN" altLang="en-US" sz="3200" b="1">
                <a:solidFill>
                  <a:srgbClr val="F2F2F2"/>
                </a:solidFill>
              </a:endParaRPr>
            </a:p>
          </p:txBody>
        </p:sp>
      </p:grpSp>
      <p:sp>
        <p:nvSpPr>
          <p:cNvPr id="32" name="Text Box 134"/>
          <p:cNvSpPr txBox="1">
            <a:spLocks noChangeArrowheads="1"/>
          </p:cNvSpPr>
          <p:nvPr/>
        </p:nvSpPr>
        <p:spPr bwMode="auto">
          <a:xfrm>
            <a:off x="10851703" y="7174210"/>
            <a:ext cx="1136920" cy="276999"/>
          </a:xfrm>
          <a:prstGeom prst="rect">
            <a:avLst/>
          </a:prstGeom>
          <a:noFill/>
          <a:ln w="9525">
            <a:noFill/>
            <a:miter lim="800000"/>
          </a:ln>
        </p:spPr>
        <p:txBody>
          <a:bodyPr wrap="square">
            <a:spAutoFit/>
          </a:bodyPr>
          <a:lstStyle/>
          <a:p>
            <a:pPr algn="ctr">
              <a:spcBef>
                <a:spcPct val="50000"/>
              </a:spcBef>
            </a:pPr>
            <a:r>
              <a:rPr lang="zh-CN" altLang="en-US" sz="1200" smtClean="0">
                <a:solidFill>
                  <a:srgbClr val="FFFFFF">
                    <a:lumMod val="50000"/>
                  </a:srgbClr>
                </a:solidFill>
                <a:latin typeface="微软雅黑" panose="020b0503020204020204" pitchFamily="34" charset="-122"/>
                <a:ea typeface="微软雅黑" panose="020b0503020204020204" pitchFamily="34" charset="-122"/>
              </a:rPr>
              <a:t>延迟付</a:t>
            </a:r>
            <a:endParaRPr lang="zh-CN" altLang="en-US" sz="1200">
              <a:solidFill>
                <a:srgbClr val="FFFFFF">
                  <a:lumMod val="50000"/>
                </a:srgb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out)">
                                      <p:cBhvr>
                                        <p:cTn id="7" dur="500"/>
                                        <p:tgtEl>
                                          <p:spTgt spid="15"/>
                                        </p:tgtEl>
                                      </p:cBhvr>
                                    </p:animEffect>
                                  </p:childTnLst>
                                </p:cTn>
                              </p:par>
                            </p:childTnLst>
                          </p:cTn>
                        </p:par>
                        <p:par>
                          <p:cTn id="8" fill="hold" nodeType="afterGroup">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nodeType="afterGroup">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nodeType="afterGroup">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nodeType="afterGroup">
                            <p:stCondLst>
                              <p:cond delay="2500"/>
                            </p:stCondLst>
                            <p:childTnLst>
                              <p:par>
                                <p:cTn id="27" presetID="2" presetClass="entr" presetSubtype="2" decel="5800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1000" fill="hold"/>
                                        <p:tgtEl>
                                          <p:spTgt spid="20"/>
                                        </p:tgtEl>
                                        <p:attrNameLst>
                                          <p:attrName>ppt_x</p:attrName>
                                        </p:attrNameLst>
                                      </p:cBhvr>
                                      <p:tavLst>
                                        <p:tav tm="0">
                                          <p:val>
                                            <p:strVal val="1+#ppt_w/2"/>
                                          </p:val>
                                        </p:tav>
                                        <p:tav tm="100000">
                                          <p:val>
                                            <p:strVal val="#ppt_x"/>
                                          </p:val>
                                        </p:tav>
                                      </p:tavLst>
                                    </p:anim>
                                    <p:anim calcmode="lin" valueType="num">
                                      <p:cBhvr additive="base">
                                        <p:cTn id="30" dur="1000" fill="hold"/>
                                        <p:tgtEl>
                                          <p:spTgt spid="20"/>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3500"/>
                            </p:stCondLst>
                            <p:childTnLst>
                              <p:par>
                                <p:cTn id="32" presetID="23" presetClass="entr" presetSubtype="16" fill="hold" grpId="0" nodeType="afterEffect">
                                  <p:stCondLst>
                                    <p:cond delay="0"/>
                                  </p:stCondLst>
                                  <p:iterate type="lt">
                                    <p:tmPct val="10000"/>
                                  </p:iterate>
                                  <p:childTnLst>
                                    <p:set>
                                      <p:cBhvr>
                                        <p:cTn id="33" dur="1" fill="hold">
                                          <p:stCondLst>
                                            <p:cond delay="0"/>
                                          </p:stCondLst>
                                        </p:cTn>
                                        <p:tgtEl>
                                          <p:spTgt spid="9"/>
                                        </p:tgtEl>
                                        <p:attrNameLst>
                                          <p:attrName>style.visibility</p:attrName>
                                        </p:attrNameLst>
                                      </p:cBhvr>
                                      <p:to>
                                        <p:strVal val="visible"/>
                                      </p:to>
                                    </p:set>
                                    <p:anim calcmode="lin" valueType="num">
                                      <p:cBhvr>
                                        <p:cTn id="34" dur="300" fill="hold"/>
                                        <p:tgtEl>
                                          <p:spTgt spid="9"/>
                                        </p:tgtEl>
                                        <p:attrNameLst>
                                          <p:attrName>ppt_w</p:attrName>
                                        </p:attrNameLst>
                                      </p:cBhvr>
                                      <p:tavLst>
                                        <p:tav tm="0">
                                          <p:val>
                                            <p:fltVal val="0"/>
                                          </p:val>
                                        </p:tav>
                                        <p:tav tm="100000">
                                          <p:val>
                                            <p:strVal val="#ppt_w"/>
                                          </p:val>
                                        </p:tav>
                                      </p:tavLst>
                                    </p:anim>
                                    <p:anim calcmode="lin" valueType="num">
                                      <p:cBhvr>
                                        <p:cTn id="35" dur="300" fill="hold"/>
                                        <p:tgtEl>
                                          <p:spTgt spid="9"/>
                                        </p:tgtEl>
                                        <p:attrNameLst>
                                          <p:attrName>ppt_h</p:attrName>
                                        </p:attrNameLst>
                                      </p:cBhvr>
                                      <p:tavLst>
                                        <p:tav tm="0">
                                          <p:val>
                                            <p:fltVal val="0"/>
                                          </p:val>
                                        </p:tav>
                                        <p:tav tm="100000">
                                          <p:val>
                                            <p:strVal val="#ppt_h"/>
                                          </p:val>
                                        </p:tav>
                                      </p:tavLst>
                                    </p:anim>
                                  </p:childTnLst>
                                </p:cTn>
                              </p:par>
                            </p:childTnLst>
                          </p:cTn>
                        </p:par>
                        <p:par>
                          <p:cTn id="36" fill="hold" nodeType="afterGroup">
                            <p:stCondLst>
                              <p:cond delay="3800"/>
                            </p:stCondLst>
                            <p:childTnLst>
                              <p:par>
                                <p:cTn id="37" presetID="2" presetClass="entr" presetSubtype="2" decel="58000"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1000" fill="hold"/>
                                        <p:tgtEl>
                                          <p:spTgt spid="24"/>
                                        </p:tgtEl>
                                        <p:attrNameLst>
                                          <p:attrName>ppt_x</p:attrName>
                                        </p:attrNameLst>
                                      </p:cBhvr>
                                      <p:tavLst>
                                        <p:tav tm="0">
                                          <p:val>
                                            <p:strVal val="1+#ppt_w/2"/>
                                          </p:val>
                                        </p:tav>
                                        <p:tav tm="100000">
                                          <p:val>
                                            <p:strVal val="#ppt_x"/>
                                          </p:val>
                                        </p:tav>
                                      </p:tavLst>
                                    </p:anim>
                                    <p:anim calcmode="lin" valueType="num">
                                      <p:cBhvr additive="base">
                                        <p:cTn id="40" dur="1000" fill="hold"/>
                                        <p:tgtEl>
                                          <p:spTgt spid="24"/>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4800"/>
                            </p:stCondLst>
                            <p:childTnLst>
                              <p:par>
                                <p:cTn id="42" presetID="23" presetClass="entr" presetSubtype="16" fill="hold" grpId="0" nodeType="afterEffect">
                                  <p:stCondLst>
                                    <p:cond delay="0"/>
                                  </p:stCondLst>
                                  <p:iterate type="lt">
                                    <p:tmPct val="10000"/>
                                  </p:iterate>
                                  <p:childTnLst>
                                    <p:set>
                                      <p:cBhvr>
                                        <p:cTn id="43" dur="1" fill="hold">
                                          <p:stCondLst>
                                            <p:cond delay="0"/>
                                          </p:stCondLst>
                                        </p:cTn>
                                        <p:tgtEl>
                                          <p:spTgt spid="16"/>
                                        </p:tgtEl>
                                        <p:attrNameLst>
                                          <p:attrName>style.visibility</p:attrName>
                                        </p:attrNameLst>
                                      </p:cBhvr>
                                      <p:to>
                                        <p:strVal val="visible"/>
                                      </p:to>
                                    </p:set>
                                    <p:anim calcmode="lin" valueType="num">
                                      <p:cBhvr>
                                        <p:cTn id="44" dur="300" fill="hold"/>
                                        <p:tgtEl>
                                          <p:spTgt spid="16"/>
                                        </p:tgtEl>
                                        <p:attrNameLst>
                                          <p:attrName>ppt_w</p:attrName>
                                        </p:attrNameLst>
                                      </p:cBhvr>
                                      <p:tavLst>
                                        <p:tav tm="0">
                                          <p:val>
                                            <p:fltVal val="0"/>
                                          </p:val>
                                        </p:tav>
                                        <p:tav tm="100000">
                                          <p:val>
                                            <p:strVal val="#ppt_w"/>
                                          </p:val>
                                        </p:tav>
                                      </p:tavLst>
                                    </p:anim>
                                    <p:anim calcmode="lin" valueType="num">
                                      <p:cBhvr>
                                        <p:cTn id="45" dur="300" fill="hold"/>
                                        <p:tgtEl>
                                          <p:spTgt spid="16"/>
                                        </p:tgtEl>
                                        <p:attrNameLst>
                                          <p:attrName>ppt_h</p:attrName>
                                        </p:attrNameLst>
                                      </p:cBhvr>
                                      <p:tavLst>
                                        <p:tav tm="0">
                                          <p:val>
                                            <p:fltVal val="0"/>
                                          </p:val>
                                        </p:tav>
                                        <p:tav tm="100000">
                                          <p:val>
                                            <p:strVal val="#ppt_h"/>
                                          </p:val>
                                        </p:tav>
                                      </p:tavLst>
                                    </p:anim>
                                  </p:childTnLst>
                                </p:cTn>
                              </p:par>
                            </p:childTnLst>
                          </p:cTn>
                        </p:par>
                        <p:par>
                          <p:cTn id="46" fill="hold" nodeType="afterGroup">
                            <p:stCondLst>
                              <p:cond delay="5100"/>
                            </p:stCondLst>
                            <p:childTnLst>
                              <p:par>
                                <p:cTn id="47" presetID="2" presetClass="entr" presetSubtype="2" decel="58000" fill="hold" nodeType="after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1000" fill="hold"/>
                                        <p:tgtEl>
                                          <p:spTgt spid="28"/>
                                        </p:tgtEl>
                                        <p:attrNameLst>
                                          <p:attrName>ppt_x</p:attrName>
                                        </p:attrNameLst>
                                      </p:cBhvr>
                                      <p:tavLst>
                                        <p:tav tm="0">
                                          <p:val>
                                            <p:strVal val="1+#ppt_w/2"/>
                                          </p:val>
                                        </p:tav>
                                        <p:tav tm="100000">
                                          <p:val>
                                            <p:strVal val="#ppt_x"/>
                                          </p:val>
                                        </p:tav>
                                      </p:tavLst>
                                    </p:anim>
                                    <p:anim calcmode="lin" valueType="num">
                                      <p:cBhvr additive="base">
                                        <p:cTn id="50" dur="1000" fill="hold"/>
                                        <p:tgtEl>
                                          <p:spTgt spid="28"/>
                                        </p:tgtEl>
                                        <p:attrNameLst>
                                          <p:attrName>ppt_y</p:attrName>
                                        </p:attrNameLst>
                                      </p:cBhvr>
                                      <p:tavLst>
                                        <p:tav tm="0">
                                          <p:val>
                                            <p:strVal val="#ppt_y"/>
                                          </p:val>
                                        </p:tav>
                                        <p:tav tm="100000">
                                          <p:val>
                                            <p:strVal val="#ppt_y"/>
                                          </p:val>
                                        </p:tav>
                                      </p:tavLst>
                                    </p:anim>
                                  </p:childTnLst>
                                </p:cTn>
                              </p:par>
                            </p:childTnLst>
                          </p:cTn>
                        </p:par>
                        <p:par>
                          <p:cTn id="51" fill="hold" nodeType="afterGroup">
                            <p:stCondLst>
                              <p:cond delay="6100"/>
                            </p:stCondLst>
                            <p:childTnLst>
                              <p:par>
                                <p:cTn id="52" presetID="23" presetClass="entr" presetSubtype="16" fill="hold" grpId="0" nodeType="afterEffect">
                                  <p:stCondLst>
                                    <p:cond delay="0"/>
                                  </p:stCondLst>
                                  <p:iterate type="lt">
                                    <p:tmPct val="10000"/>
                                  </p:iterate>
                                  <p:childTnLst>
                                    <p:set>
                                      <p:cBhvr>
                                        <p:cTn id="53" dur="1" fill="hold">
                                          <p:stCondLst>
                                            <p:cond delay="0"/>
                                          </p:stCondLst>
                                        </p:cTn>
                                        <p:tgtEl>
                                          <p:spTgt spid="10"/>
                                        </p:tgtEl>
                                        <p:attrNameLst>
                                          <p:attrName>style.visibility</p:attrName>
                                        </p:attrNameLst>
                                      </p:cBhvr>
                                      <p:to>
                                        <p:strVal val="visible"/>
                                      </p:to>
                                    </p:set>
                                    <p:anim calcmode="lin" valueType="num">
                                      <p:cBhvr>
                                        <p:cTn id="54" dur="300" fill="hold"/>
                                        <p:tgtEl>
                                          <p:spTgt spid="10"/>
                                        </p:tgtEl>
                                        <p:attrNameLst>
                                          <p:attrName>ppt_w</p:attrName>
                                        </p:attrNameLst>
                                      </p:cBhvr>
                                      <p:tavLst>
                                        <p:tav tm="0">
                                          <p:val>
                                            <p:fltVal val="0"/>
                                          </p:val>
                                        </p:tav>
                                        <p:tav tm="100000">
                                          <p:val>
                                            <p:strVal val="#ppt_w"/>
                                          </p:val>
                                        </p:tav>
                                      </p:tavLst>
                                    </p:anim>
                                    <p:anim calcmode="lin" valueType="num">
                                      <p:cBhvr>
                                        <p:cTn id="55" dur="300" fill="hold"/>
                                        <p:tgtEl>
                                          <p:spTgt spid="10"/>
                                        </p:tgtEl>
                                        <p:attrNameLst>
                                          <p:attrName>ppt_h</p:attrName>
                                        </p:attrNameLst>
                                      </p:cBhvr>
                                      <p:tavLst>
                                        <p:tav tm="0">
                                          <p:val>
                                            <p:fltVal val="0"/>
                                          </p:val>
                                        </p:tav>
                                        <p:tav tm="100000">
                                          <p:val>
                                            <p:strVal val="#ppt_h"/>
                                          </p:val>
                                        </p:tav>
                                      </p:tavLst>
                                    </p:anim>
                                  </p:childTnLst>
                                </p:cTn>
                              </p:par>
                            </p:childTnLst>
                          </p:cTn>
                        </p:par>
                        <p:par>
                          <p:cTn id="56" fill="hold" nodeType="afterGroup">
                            <p:stCondLst>
                              <p:cond delay="6400"/>
                            </p:stCondLst>
                            <p:childTnLst>
                              <p:par>
                                <p:cTn id="57" presetID="2" presetClass="entr" presetSubtype="2" decel="58000" fill="hold" grpId="0" nodeType="after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750" fill="hold"/>
                                        <p:tgtEl>
                                          <p:spTgt spid="17"/>
                                        </p:tgtEl>
                                        <p:attrNameLst>
                                          <p:attrName>ppt_x</p:attrName>
                                        </p:attrNameLst>
                                      </p:cBhvr>
                                      <p:tavLst>
                                        <p:tav tm="0">
                                          <p:val>
                                            <p:strVal val="1+#ppt_w/2"/>
                                          </p:val>
                                        </p:tav>
                                        <p:tav tm="100000">
                                          <p:val>
                                            <p:strVal val="#ppt_x"/>
                                          </p:val>
                                        </p:tav>
                                      </p:tavLst>
                                    </p:anim>
                                    <p:anim calcmode="lin" valueType="num">
                                      <p:cBhvr additive="base">
                                        <p:cTn id="60" dur="750" fill="hold"/>
                                        <p:tgtEl>
                                          <p:spTgt spid="17"/>
                                        </p:tgtEl>
                                        <p:attrNameLst>
                                          <p:attrName>ppt_y</p:attrName>
                                        </p:attrNameLst>
                                      </p:cBhvr>
                                      <p:tavLst>
                                        <p:tav tm="0">
                                          <p:val>
                                            <p:strVal val="#ppt_y"/>
                                          </p:val>
                                        </p:tav>
                                        <p:tav tm="100000">
                                          <p:val>
                                            <p:strVal val="#ppt_y"/>
                                          </p:val>
                                        </p:tav>
                                      </p:tavLst>
                                    </p:anim>
                                  </p:childTnLst>
                                </p:cTn>
                              </p:par>
                            </p:childTnLst>
                          </p:cTn>
                        </p:par>
                        <p:par>
                          <p:cTn id="61" fill="hold" nodeType="afterGroup">
                            <p:stCondLst>
                              <p:cond delay="7150"/>
                            </p:stCondLst>
                            <p:childTnLst>
                              <p:par>
                                <p:cTn id="62" presetID="23" presetClass="entr" presetSubtype="16" fill="hold" grpId="0" nodeType="afterEffect">
                                  <p:stCondLst>
                                    <p:cond delay="0"/>
                                  </p:stCondLst>
                                  <p:iterate type="lt">
                                    <p:tmPct val="10000"/>
                                  </p:iterate>
                                  <p:childTnLst>
                                    <p:set>
                                      <p:cBhvr>
                                        <p:cTn id="63" dur="1" fill="hold">
                                          <p:stCondLst>
                                            <p:cond delay="0"/>
                                          </p:stCondLst>
                                        </p:cTn>
                                        <p:tgtEl>
                                          <p:spTgt spid="19"/>
                                        </p:tgtEl>
                                        <p:attrNameLst>
                                          <p:attrName>style.visibility</p:attrName>
                                        </p:attrNameLst>
                                      </p:cBhvr>
                                      <p:to>
                                        <p:strVal val="visible"/>
                                      </p:to>
                                    </p:set>
                                    <p:anim calcmode="lin" valueType="num">
                                      <p:cBhvr>
                                        <p:cTn id="64" dur="300" fill="hold"/>
                                        <p:tgtEl>
                                          <p:spTgt spid="19"/>
                                        </p:tgtEl>
                                        <p:attrNameLst>
                                          <p:attrName>ppt_w</p:attrName>
                                        </p:attrNameLst>
                                      </p:cBhvr>
                                      <p:tavLst>
                                        <p:tav tm="0">
                                          <p:val>
                                            <p:fltVal val="0"/>
                                          </p:val>
                                        </p:tav>
                                        <p:tav tm="100000">
                                          <p:val>
                                            <p:strVal val="#ppt_w"/>
                                          </p:val>
                                        </p:tav>
                                      </p:tavLst>
                                    </p:anim>
                                    <p:anim calcmode="lin" valueType="num">
                                      <p:cBhvr>
                                        <p:cTn id="65" dur="300" fill="hold"/>
                                        <p:tgtEl>
                                          <p:spTgt spid="19"/>
                                        </p:tgtEl>
                                        <p:attrNameLst>
                                          <p:attrName>ppt_h</p:attrName>
                                        </p:attrNameLst>
                                      </p:cBhvr>
                                      <p:tavLst>
                                        <p:tav tm="0">
                                          <p:val>
                                            <p:fltVal val="0"/>
                                          </p:val>
                                        </p:tav>
                                        <p:tav tm="100000">
                                          <p:val>
                                            <p:strVal val="#ppt_h"/>
                                          </p:val>
                                        </p:tav>
                                      </p:tavLst>
                                    </p:anim>
                                  </p:childTnLst>
                                </p:cTn>
                              </p:par>
                            </p:childTnLst>
                          </p:cTn>
                        </p:par>
                        <p:par>
                          <p:cTn id="66" fill="hold" nodeType="afterGroup">
                            <p:stCondLst>
                              <p:cond delay="7450"/>
                            </p:stCondLst>
                            <p:childTnLst>
                              <p:par>
                                <p:cTn id="67" presetID="23" presetClass="entr" presetSubtype="16" fill="hold" grpId="0" nodeType="afterEffect">
                                  <p:stCondLst>
                                    <p:cond delay="0"/>
                                  </p:stCondLst>
                                  <p:iterate type="lt">
                                    <p:tmPct val="10000"/>
                                  </p:iterate>
                                  <p:childTnLst>
                                    <p:set>
                                      <p:cBhvr>
                                        <p:cTn id="68" dur="1" fill="hold">
                                          <p:stCondLst>
                                            <p:cond delay="0"/>
                                          </p:stCondLst>
                                        </p:cTn>
                                        <p:tgtEl>
                                          <p:spTgt spid="18"/>
                                        </p:tgtEl>
                                        <p:attrNameLst>
                                          <p:attrName>style.visibility</p:attrName>
                                        </p:attrNameLst>
                                      </p:cBhvr>
                                      <p:to>
                                        <p:strVal val="visible"/>
                                      </p:to>
                                    </p:set>
                                    <p:anim calcmode="lin" valueType="num">
                                      <p:cBhvr>
                                        <p:cTn id="69" dur="300" fill="hold"/>
                                        <p:tgtEl>
                                          <p:spTgt spid="18"/>
                                        </p:tgtEl>
                                        <p:attrNameLst>
                                          <p:attrName>ppt_w</p:attrName>
                                        </p:attrNameLst>
                                      </p:cBhvr>
                                      <p:tavLst>
                                        <p:tav tm="0">
                                          <p:val>
                                            <p:fltVal val="0"/>
                                          </p:val>
                                        </p:tav>
                                        <p:tav tm="100000">
                                          <p:val>
                                            <p:strVal val="#ppt_w"/>
                                          </p:val>
                                        </p:tav>
                                      </p:tavLst>
                                    </p:anim>
                                    <p:anim calcmode="lin" valueType="num">
                                      <p:cBhvr>
                                        <p:cTn id="70" dur="300" fill="hold"/>
                                        <p:tgtEl>
                                          <p:spTgt spid="18"/>
                                        </p:tgtEl>
                                        <p:attrNameLst>
                                          <p:attrName>ppt_h</p:attrName>
                                        </p:attrNameLst>
                                      </p:cBhvr>
                                      <p:tavLst>
                                        <p:tav tm="0">
                                          <p:val>
                                            <p:fltVal val="0"/>
                                          </p:val>
                                        </p:tav>
                                        <p:tav tm="100000">
                                          <p:val>
                                            <p:strVal val="#ppt_h"/>
                                          </p:val>
                                        </p:tav>
                                      </p:tavLst>
                                    </p:anim>
                                  </p:childTnLst>
                                </p:cTn>
                              </p:par>
                            </p:childTnLst>
                          </p:cTn>
                        </p:par>
                        <p:par>
                          <p:cTn id="71" fill="hold" nodeType="afterGroup">
                            <p:stCondLst>
                              <p:cond delay="7750"/>
                            </p:stCondLst>
                            <p:childTnLst>
                              <p:par>
                                <p:cTn id="72" presetID="41" presetClass="entr" presetSubtype="0" fill="hold" nodeType="afterEffect">
                                  <p:stCondLst>
                                    <p:cond delay="0"/>
                                  </p:stCondLst>
                                  <p:iterate type="lt">
                                    <p:tmPct val="10000"/>
                                  </p:iterate>
                                  <p:childTnLst>
                                    <p:set>
                                      <p:cBhvr>
                                        <p:cTn id="73" dur="1" fill="hold">
                                          <p:stCondLst>
                                            <p:cond delay="0"/>
                                          </p:stCondLst>
                                        </p:cTn>
                                        <p:tgtEl>
                                          <p:spTgt spid="32"/>
                                        </p:tgtEl>
                                        <p:attrNameLst>
                                          <p:attrName>style.visibility</p:attrName>
                                        </p:attrNameLst>
                                      </p:cBhvr>
                                      <p:to>
                                        <p:strVal val="visible"/>
                                      </p:to>
                                    </p:set>
                                    <p:anim calcmode="lin" valueType="num">
                                      <p:cBhvr>
                                        <p:cTn id="74" dur="85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75" dur="850" fill="hold"/>
                                        <p:tgtEl>
                                          <p:spTgt spid="32"/>
                                        </p:tgtEl>
                                        <p:attrNameLst>
                                          <p:attrName>ppt_y</p:attrName>
                                        </p:attrNameLst>
                                      </p:cBhvr>
                                      <p:tavLst>
                                        <p:tav tm="0">
                                          <p:val>
                                            <p:strVal val="#ppt_y"/>
                                          </p:val>
                                        </p:tav>
                                        <p:tav tm="100000">
                                          <p:val>
                                            <p:strVal val="#ppt_y"/>
                                          </p:val>
                                        </p:tav>
                                      </p:tavLst>
                                    </p:anim>
                                    <p:anim calcmode="lin" valueType="num">
                                      <p:cBhvr>
                                        <p:cTn id="76" dur="85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77" dur="85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78" dur="850" tmFilter="0,0; .5, 1; 1, 1"/>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P spid="13" grpId="0" animBg="1"/>
      <p:bldP spid="15" grpId="0"/>
      <p:bldP spid="16" grpId="0"/>
      <p:bldP spid="17" grpId="0" animBg="1"/>
      <p:bldP spid="18" grpId="0"/>
      <p:bldP spid="19" grpId="0"/>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 name="TextBox 4"/>
          <p:cNvSpPr txBox="1"/>
          <p:nvPr/>
        </p:nvSpPr>
        <p:spPr>
          <a:xfrm>
            <a:off x="4302463" y="333450"/>
            <a:ext cx="3610836" cy="584775"/>
          </a:xfrm>
          <a:prstGeom prst="rect">
            <a:avLst/>
          </a:prstGeom>
          <a:noFill/>
        </p:spPr>
        <p:txBody>
          <a:bodyPr wrap="square" rtlCol="0">
            <a:spAutoFit/>
          </a:bodyPr>
          <a:lstStyle/>
          <a:p>
            <a:pPr algn="ctr"/>
            <a:r>
              <a:rPr lang="zh-CN" altLang="en-US" sz="3200" b="1" smtClean="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未来发展</a:t>
            </a:r>
            <a:endParaRPr lang="zh-CN" altLang="en-US" sz="3200" b="1">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 name="Oval 46"/>
          <p:cNvSpPr>
            <a:spLocks noChangeArrowheads="1"/>
          </p:cNvSpPr>
          <p:nvPr/>
        </p:nvSpPr>
        <p:spPr bwMode="auto">
          <a:xfrm>
            <a:off x="5280173" y="5124716"/>
            <a:ext cx="321275" cy="325523"/>
          </a:xfrm>
          <a:prstGeom prst="ellipse">
            <a:avLst/>
          </a:prstGeom>
          <a:solidFill>
            <a:schemeClr val="accent2">
              <a:lumMod val="85000"/>
            </a:schemeClr>
          </a:solidFill>
          <a:ln w="9525">
            <a:noFill/>
            <a:round/>
          </a:ln>
          <a:effectLst>
            <a:outerShdw blurRad="50800" dist="50800" dir="5400000" algn="ctr" rotWithShape="0">
              <a:srgbClr val="000000">
                <a:alpha val="0"/>
              </a:srgbClr>
            </a:outerShdw>
          </a:effectLst>
        </p:spPr>
        <p:txBody>
          <a:bodyPr vert="horz" wrap="square" lIns="91440" tIns="45720" rIns="91440" bIns="45720" numCol="1" anchor="t" anchorCtr="0" compatLnSpc="1"/>
          <a:lstStyle/>
          <a:p>
            <a:pPr algn="ctr"/>
            <a:endParaRPr lang="en-US">
              <a:solidFill>
                <a:srgbClr val="F2F2F2"/>
              </a:solidFill>
              <a:ea typeface="Roboto" panose="02000000000000000000" pitchFamily="2" charset="0"/>
            </a:endParaRPr>
          </a:p>
        </p:txBody>
      </p:sp>
      <p:sp>
        <p:nvSpPr>
          <p:cNvPr id="8" name="Oval 47"/>
          <p:cNvSpPr>
            <a:spLocks noChangeArrowheads="1"/>
          </p:cNvSpPr>
          <p:nvPr/>
        </p:nvSpPr>
        <p:spPr bwMode="auto">
          <a:xfrm>
            <a:off x="6525492" y="5119897"/>
            <a:ext cx="318458" cy="325523"/>
          </a:xfrm>
          <a:prstGeom prst="ellipse">
            <a:avLst/>
          </a:prstGeom>
          <a:solidFill>
            <a:schemeClr val="accent2">
              <a:lumMod val="65000"/>
            </a:schemeClr>
          </a:solidFill>
          <a:ln w="9525">
            <a:noFill/>
            <a:round/>
          </a:ln>
          <a:effectLst>
            <a:outerShdw blurRad="50800" dist="50800" dir="5400000" algn="ctr" rotWithShape="0">
              <a:srgbClr val="000000">
                <a:alpha val="0"/>
              </a:srgbClr>
            </a:outerShdw>
          </a:effectLst>
        </p:spPr>
        <p:txBody>
          <a:bodyPr vert="horz" wrap="square" lIns="91440" tIns="45720" rIns="91440" bIns="45720" numCol="1" anchor="t" anchorCtr="0" compatLnSpc="1"/>
          <a:lstStyle/>
          <a:p>
            <a:pPr algn="ctr"/>
            <a:endParaRPr lang="en-US">
              <a:solidFill>
                <a:srgbClr val="F2F2F2"/>
              </a:solidFill>
              <a:ea typeface="Roboto" panose="02000000000000000000" pitchFamily="2" charset="0"/>
            </a:endParaRPr>
          </a:p>
        </p:txBody>
      </p:sp>
      <p:sp>
        <p:nvSpPr>
          <p:cNvPr id="9" name="Oval 48"/>
          <p:cNvSpPr>
            <a:spLocks noChangeArrowheads="1"/>
          </p:cNvSpPr>
          <p:nvPr/>
        </p:nvSpPr>
        <p:spPr bwMode="auto">
          <a:xfrm>
            <a:off x="7608349" y="5119897"/>
            <a:ext cx="318458" cy="325523"/>
          </a:xfrm>
          <a:prstGeom prst="ellipse">
            <a:avLst/>
          </a:prstGeom>
          <a:solidFill>
            <a:schemeClr val="accent2">
              <a:lumMod val="85000"/>
            </a:schemeClr>
          </a:solidFill>
          <a:ln w="9525">
            <a:noFill/>
            <a:round/>
          </a:ln>
          <a:effectLst>
            <a:outerShdw blurRad="50800" dist="50800" dir="5400000" algn="ctr" rotWithShape="0">
              <a:srgbClr val="000000">
                <a:alpha val="0"/>
              </a:srgbClr>
            </a:outerShdw>
          </a:effectLst>
        </p:spPr>
        <p:txBody>
          <a:bodyPr vert="horz" wrap="square" lIns="91440" tIns="45720" rIns="91440" bIns="45720" numCol="1" anchor="t" anchorCtr="0" compatLnSpc="1"/>
          <a:lstStyle/>
          <a:p>
            <a:pPr algn="ctr"/>
            <a:endParaRPr lang="en-US">
              <a:solidFill>
                <a:srgbClr val="F2F2F2"/>
              </a:solidFill>
              <a:ea typeface="Roboto" panose="02000000000000000000" pitchFamily="2" charset="0"/>
            </a:endParaRPr>
          </a:p>
        </p:txBody>
      </p:sp>
      <p:sp>
        <p:nvSpPr>
          <p:cNvPr id="10" name="Oval 49"/>
          <p:cNvSpPr>
            <a:spLocks noChangeArrowheads="1"/>
          </p:cNvSpPr>
          <p:nvPr/>
        </p:nvSpPr>
        <p:spPr bwMode="auto">
          <a:xfrm>
            <a:off x="8676174" y="5137916"/>
            <a:ext cx="321275" cy="325523"/>
          </a:xfrm>
          <a:prstGeom prst="ellipse">
            <a:avLst/>
          </a:prstGeom>
          <a:solidFill>
            <a:schemeClr val="accent2">
              <a:lumMod val="65000"/>
            </a:schemeClr>
          </a:solidFill>
          <a:ln w="9525">
            <a:noFill/>
            <a:round/>
          </a:ln>
          <a:effectLst>
            <a:outerShdw blurRad="50800" dist="50800" dir="5400000" algn="ctr" rotWithShape="0">
              <a:srgbClr val="000000">
                <a:alpha val="0"/>
              </a:srgbClr>
            </a:outerShdw>
          </a:effectLst>
        </p:spPr>
        <p:txBody>
          <a:bodyPr vert="horz" wrap="square" lIns="91440" tIns="45720" rIns="91440" bIns="45720" numCol="1" anchor="t" anchorCtr="0" compatLnSpc="1"/>
          <a:lstStyle/>
          <a:p>
            <a:pPr algn="ctr"/>
            <a:endParaRPr lang="en-US">
              <a:solidFill>
                <a:srgbClr val="F2F2F2"/>
              </a:solidFill>
              <a:ea typeface="Roboto" panose="02000000000000000000" pitchFamily="2" charset="0"/>
            </a:endParaRPr>
          </a:p>
        </p:txBody>
      </p:sp>
      <p:sp>
        <p:nvSpPr>
          <p:cNvPr id="11" name="Oval 50"/>
          <p:cNvSpPr>
            <a:spLocks noChangeArrowheads="1"/>
          </p:cNvSpPr>
          <p:nvPr/>
        </p:nvSpPr>
        <p:spPr bwMode="auto">
          <a:xfrm>
            <a:off x="9697552" y="5137916"/>
            <a:ext cx="321275" cy="325523"/>
          </a:xfrm>
          <a:prstGeom prst="ellipse">
            <a:avLst/>
          </a:prstGeom>
          <a:solidFill>
            <a:schemeClr val="accent2">
              <a:lumMod val="85000"/>
            </a:schemeClr>
          </a:solidFill>
          <a:ln w="9525">
            <a:noFill/>
            <a:round/>
          </a:ln>
          <a:effectLst>
            <a:outerShdw blurRad="50800" dist="50800" dir="5400000" algn="ctr" rotWithShape="0">
              <a:srgbClr val="000000">
                <a:alpha val="0"/>
              </a:srgbClr>
            </a:outerShdw>
          </a:effectLst>
        </p:spPr>
        <p:txBody>
          <a:bodyPr vert="horz" wrap="square" lIns="91440" tIns="45720" rIns="91440" bIns="45720" numCol="1" anchor="t" anchorCtr="0" compatLnSpc="1"/>
          <a:lstStyle/>
          <a:p>
            <a:pPr algn="ctr"/>
            <a:endParaRPr lang="en-US">
              <a:solidFill>
                <a:srgbClr val="F2F2F2"/>
              </a:solidFill>
              <a:ea typeface="Roboto" panose="02000000000000000000" pitchFamily="2" charset="0"/>
            </a:endParaRPr>
          </a:p>
        </p:txBody>
      </p:sp>
      <p:sp>
        <p:nvSpPr>
          <p:cNvPr id="12" name="Title 13"/>
          <p:cNvSpPr txBox="1"/>
          <p:nvPr/>
        </p:nvSpPr>
        <p:spPr>
          <a:xfrm>
            <a:off x="4773738" y="5528514"/>
            <a:ext cx="1334143" cy="522205"/>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a:r>
              <a:rPr lang="zh-CN" altLang="en-US" sz="1400">
                <a:solidFill>
                  <a:srgbClr val="F2F2F2"/>
                </a:solidFill>
                <a:latin typeface="宋体" panose="02010600030101010101" pitchFamily="2" charset="-122"/>
              </a:rPr>
              <a:t>计划</a:t>
            </a:r>
            <a:r>
              <a:rPr lang="en-US" altLang="zh-CN" sz="1400" smtClean="0">
                <a:solidFill>
                  <a:srgbClr val="F2F2F2"/>
                </a:solidFill>
                <a:latin typeface="宋体" panose="02010600030101010101" pitchFamily="2" charset="-122"/>
              </a:rPr>
              <a:t>1</a:t>
            </a:r>
            <a:endParaRPr lang="en-US" altLang="zh-CN" sz="1400" smtClean="0">
              <a:solidFill>
                <a:srgbClr val="F2F2F2"/>
              </a:solidFill>
              <a:latin typeface="宋体" panose="02010600030101010101" pitchFamily="2" charset="-122"/>
            </a:endParaRPr>
          </a:p>
          <a:p>
            <a:pPr algn="ctr"/>
            <a:r>
              <a:rPr lang="en-US" sz="1800" smtClean="0">
                <a:solidFill>
                  <a:srgbClr val="F2F2F2"/>
                </a:solidFill>
              </a:rPr>
              <a:t>600</a:t>
            </a:r>
            <a:r>
              <a:rPr lang="zh-CN" altLang="en-US" sz="1800" smtClean="0">
                <a:solidFill>
                  <a:srgbClr val="F2F2F2"/>
                </a:solidFill>
                <a:latin typeface="宋体" panose="02010600030101010101" pitchFamily="2" charset="-122"/>
              </a:rPr>
              <a:t>万</a:t>
            </a:r>
            <a:endParaRPr lang="en-US" sz="1800">
              <a:solidFill>
                <a:srgbClr val="F2F2F2"/>
              </a:solidFill>
            </a:endParaRPr>
          </a:p>
        </p:txBody>
      </p:sp>
      <p:sp>
        <p:nvSpPr>
          <p:cNvPr id="13" name="Title 13"/>
          <p:cNvSpPr txBox="1"/>
          <p:nvPr/>
        </p:nvSpPr>
        <p:spPr>
          <a:xfrm>
            <a:off x="6037923" y="5535358"/>
            <a:ext cx="1281513" cy="522205"/>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a:r>
              <a:rPr lang="zh-CN" altLang="en-US" sz="1400" smtClean="0">
                <a:solidFill>
                  <a:srgbClr val="F2F2F2"/>
                </a:solidFill>
                <a:latin typeface="宋体" panose="02010600030101010101" pitchFamily="2" charset="-122"/>
              </a:rPr>
              <a:t>计划</a:t>
            </a:r>
            <a:r>
              <a:rPr lang="en-US" altLang="zh-CN" sz="1400" smtClean="0">
                <a:solidFill>
                  <a:srgbClr val="F2F2F2"/>
                </a:solidFill>
                <a:latin typeface="宋体" panose="02010600030101010101" pitchFamily="2" charset="-122"/>
              </a:rPr>
              <a:t>2</a:t>
            </a:r>
            <a:endParaRPr lang="en-US" altLang="zh-CN" sz="1400" smtClean="0">
              <a:solidFill>
                <a:srgbClr val="F2F2F2"/>
              </a:solidFill>
              <a:latin typeface="宋体" panose="02010600030101010101" pitchFamily="2" charset="-122"/>
            </a:endParaRPr>
          </a:p>
          <a:p>
            <a:pPr algn="ctr"/>
            <a:r>
              <a:rPr lang="en-US" sz="1800" smtClean="0">
                <a:solidFill>
                  <a:srgbClr val="F2F2F2"/>
                </a:solidFill>
              </a:rPr>
              <a:t>300</a:t>
            </a:r>
            <a:r>
              <a:rPr lang="zh-CN" altLang="en-US" sz="1800" smtClean="0">
                <a:solidFill>
                  <a:srgbClr val="F2F2F2"/>
                </a:solidFill>
                <a:latin typeface="宋体" panose="02010600030101010101" pitchFamily="2" charset="-122"/>
              </a:rPr>
              <a:t>万</a:t>
            </a:r>
            <a:endParaRPr lang="en-US" sz="1800">
              <a:solidFill>
                <a:srgbClr val="F2F2F2"/>
              </a:solidFill>
            </a:endParaRPr>
          </a:p>
        </p:txBody>
      </p:sp>
      <p:sp>
        <p:nvSpPr>
          <p:cNvPr id="14" name="Freeform 10"/>
          <p:cNvSpPr/>
          <p:nvPr/>
        </p:nvSpPr>
        <p:spPr bwMode="auto">
          <a:xfrm>
            <a:off x="5179461" y="2394095"/>
            <a:ext cx="1748603" cy="2520782"/>
          </a:xfrm>
          <a:custGeom>
            <a:cxnLst>
              <a:cxn ang="0">
                <a:pos x="215" y="0"/>
              </a:cxn>
              <a:cxn ang="0">
                <a:pos x="428" y="937"/>
              </a:cxn>
              <a:cxn ang="0">
                <a:pos x="0" y="937"/>
              </a:cxn>
              <a:cxn ang="0">
                <a:pos x="215" y="0"/>
              </a:cxn>
            </a:cxnLst>
            <a:rect l="0" t="0" r="r" b="b"/>
            <a:pathLst>
              <a:path w="428" h="937">
                <a:moveTo>
                  <a:pt x="215" y="0"/>
                </a:moveTo>
                <a:lnTo>
                  <a:pt x="428" y="937"/>
                </a:lnTo>
                <a:lnTo>
                  <a:pt x="0" y="937"/>
                </a:lnTo>
                <a:lnTo>
                  <a:pt x="215" y="0"/>
                </a:lnTo>
              </a:path>
            </a:pathLst>
          </a:custGeom>
          <a:noFill/>
          <a:ln w="9525">
            <a:noFill/>
            <a:round/>
          </a:ln>
          <a:effectLst>
            <a:outerShdw blurRad="50800" dist="50800" dir="5400000" algn="ctr" rotWithShape="0">
              <a:srgbClr val="000000">
                <a:alpha val="0"/>
              </a:srgbClr>
            </a:outerShdw>
          </a:effectLst>
        </p:spPr>
        <p:txBody>
          <a:bodyPr vert="horz" wrap="square" lIns="91440" tIns="45720" rIns="91440" bIns="45720" numCol="1" anchor="t" anchorCtr="0" compatLnSpc="1"/>
          <a:lstStyle/>
          <a:p>
            <a:pPr algn="ctr"/>
            <a:endParaRPr lang="en-US">
              <a:solidFill>
                <a:srgbClr val="F2F2F2"/>
              </a:solidFill>
              <a:ea typeface="Roboto" panose="02000000000000000000" pitchFamily="2" charset="0"/>
            </a:endParaRPr>
          </a:p>
        </p:txBody>
      </p:sp>
      <p:sp>
        <p:nvSpPr>
          <p:cNvPr id="15" name="Freeform 12"/>
          <p:cNvSpPr/>
          <p:nvPr/>
        </p:nvSpPr>
        <p:spPr bwMode="auto">
          <a:xfrm>
            <a:off x="6057849" y="2412927"/>
            <a:ext cx="870218" cy="2501950"/>
          </a:xfrm>
          <a:custGeom>
            <a:cxnLst>
              <a:cxn ang="0">
                <a:pos x="0" y="0"/>
              </a:cxn>
              <a:cxn ang="0">
                <a:pos x="0" y="930"/>
              </a:cxn>
              <a:cxn ang="0">
                <a:pos x="213" y="930"/>
              </a:cxn>
              <a:cxn ang="0">
                <a:pos x="213" y="930"/>
              </a:cxn>
              <a:cxn ang="0">
                <a:pos x="213" y="930"/>
              </a:cxn>
              <a:cxn ang="0">
                <a:pos x="0" y="0"/>
              </a:cxn>
            </a:cxnLst>
            <a:rect l="0" t="0" r="r" b="b"/>
            <a:pathLst>
              <a:path w="213" h="930">
                <a:moveTo>
                  <a:pt x="0" y="0"/>
                </a:moveTo>
                <a:lnTo>
                  <a:pt x="0" y="930"/>
                </a:lnTo>
                <a:lnTo>
                  <a:pt x="213" y="930"/>
                </a:lnTo>
                <a:lnTo>
                  <a:pt x="213" y="930"/>
                </a:lnTo>
                <a:lnTo>
                  <a:pt x="213" y="930"/>
                </a:lnTo>
                <a:lnTo>
                  <a:pt x="0" y="0"/>
                </a:lnTo>
              </a:path>
            </a:pathLst>
          </a:custGeom>
          <a:noFill/>
          <a:ln w="9525">
            <a:noFill/>
            <a:round/>
          </a:ln>
          <a:effectLst>
            <a:outerShdw blurRad="50800" dist="50800" dir="5400000" algn="ctr" rotWithShape="0">
              <a:srgbClr val="000000">
                <a:alpha val="0"/>
              </a:srgbClr>
            </a:outerShdw>
          </a:effectLst>
        </p:spPr>
        <p:txBody>
          <a:bodyPr vert="horz" wrap="square" lIns="91440" tIns="45720" rIns="91440" bIns="45720" numCol="1" anchor="t" anchorCtr="0" compatLnSpc="1"/>
          <a:lstStyle/>
          <a:p>
            <a:pPr algn="ctr"/>
            <a:endParaRPr lang="en-US">
              <a:solidFill>
                <a:srgbClr val="F2F2F2"/>
              </a:solidFill>
              <a:ea typeface="Roboto" panose="02000000000000000000" pitchFamily="2" charset="0"/>
            </a:endParaRPr>
          </a:p>
        </p:txBody>
      </p:sp>
      <p:sp>
        <p:nvSpPr>
          <p:cNvPr id="16" name="Freeform 15"/>
          <p:cNvSpPr/>
          <p:nvPr/>
        </p:nvSpPr>
        <p:spPr bwMode="auto">
          <a:xfrm>
            <a:off x="7753341" y="3647759"/>
            <a:ext cx="808933" cy="1267117"/>
          </a:xfrm>
          <a:custGeom>
            <a:cxnLst>
              <a:cxn ang="0">
                <a:pos x="0" y="0"/>
              </a:cxn>
              <a:cxn ang="0">
                <a:pos x="0" y="0"/>
              </a:cxn>
              <a:cxn ang="0">
                <a:pos x="198" y="471"/>
              </a:cxn>
              <a:cxn ang="0">
                <a:pos x="0" y="0"/>
              </a:cxn>
            </a:cxnLst>
            <a:rect l="0" t="0" r="r" b="b"/>
            <a:pathLst>
              <a:path w="198" h="471">
                <a:moveTo>
                  <a:pt x="0" y="0"/>
                </a:moveTo>
                <a:lnTo>
                  <a:pt x="0" y="0"/>
                </a:lnTo>
                <a:lnTo>
                  <a:pt x="198" y="471"/>
                </a:lnTo>
                <a:lnTo>
                  <a:pt x="0" y="0"/>
                </a:lnTo>
                <a:close/>
              </a:path>
            </a:pathLst>
          </a:custGeom>
          <a:solidFill>
            <a:srgbClr val="CCCCCC"/>
          </a:solidFill>
          <a:ln w="9525">
            <a:noFill/>
            <a:round/>
          </a:ln>
          <a:effectLst>
            <a:outerShdw blurRad="50800" dist="50800" dir="5400000" algn="ctr" rotWithShape="0">
              <a:srgbClr val="000000">
                <a:alpha val="0"/>
              </a:srgbClr>
            </a:outerShdw>
          </a:effectLst>
        </p:spPr>
        <p:txBody>
          <a:bodyPr vert="horz" wrap="square" lIns="91440" tIns="45720" rIns="91440" bIns="45720" numCol="1" anchor="t" anchorCtr="0" compatLnSpc="1"/>
          <a:lstStyle/>
          <a:p>
            <a:pPr algn="ctr"/>
            <a:endParaRPr lang="en-US">
              <a:solidFill>
                <a:srgbClr val="F2F2F2"/>
              </a:solidFill>
              <a:ea typeface="Roboto" panose="02000000000000000000" pitchFamily="2" charset="0"/>
            </a:endParaRPr>
          </a:p>
        </p:txBody>
      </p:sp>
      <p:sp>
        <p:nvSpPr>
          <p:cNvPr id="17" name="Freeform 16"/>
          <p:cNvSpPr/>
          <p:nvPr/>
        </p:nvSpPr>
        <p:spPr bwMode="auto">
          <a:xfrm>
            <a:off x="7753341" y="3647759"/>
            <a:ext cx="808933" cy="1267117"/>
          </a:xfrm>
          <a:custGeom>
            <a:cxnLst>
              <a:cxn ang="0">
                <a:pos x="0" y="0"/>
              </a:cxn>
              <a:cxn ang="0">
                <a:pos x="0" y="0"/>
              </a:cxn>
              <a:cxn ang="0">
                <a:pos x="198" y="471"/>
              </a:cxn>
              <a:cxn ang="0">
                <a:pos x="0" y="0"/>
              </a:cxn>
            </a:cxnLst>
            <a:rect l="0" t="0" r="r" b="b"/>
            <a:pathLst>
              <a:path w="198" h="471">
                <a:moveTo>
                  <a:pt x="0" y="0"/>
                </a:moveTo>
                <a:lnTo>
                  <a:pt x="0" y="0"/>
                </a:lnTo>
                <a:lnTo>
                  <a:pt x="198" y="471"/>
                </a:lnTo>
                <a:lnTo>
                  <a:pt x="0" y="0"/>
                </a:lnTo>
              </a:path>
            </a:pathLst>
          </a:custGeom>
          <a:noFill/>
          <a:ln w="9525">
            <a:noFill/>
            <a:round/>
          </a:ln>
          <a:effectLst>
            <a:outerShdw blurRad="50800" dist="50800" dir="5400000" algn="ctr" rotWithShape="0">
              <a:srgbClr val="000000">
                <a:alpha val="0"/>
              </a:srgbClr>
            </a:outerShdw>
          </a:effectLst>
        </p:spPr>
        <p:txBody>
          <a:bodyPr vert="horz" wrap="square" lIns="91440" tIns="45720" rIns="91440" bIns="45720" numCol="1" anchor="t" anchorCtr="0" compatLnSpc="1"/>
          <a:lstStyle/>
          <a:p>
            <a:pPr algn="ctr"/>
            <a:endParaRPr lang="en-US">
              <a:solidFill>
                <a:srgbClr val="F2F2F2"/>
              </a:solidFill>
              <a:ea typeface="Roboto" panose="02000000000000000000" pitchFamily="2" charset="0"/>
            </a:endParaRPr>
          </a:p>
        </p:txBody>
      </p:sp>
      <p:sp>
        <p:nvSpPr>
          <p:cNvPr id="18" name="Freeform 18"/>
          <p:cNvSpPr/>
          <p:nvPr/>
        </p:nvSpPr>
        <p:spPr bwMode="auto">
          <a:xfrm>
            <a:off x="7753341" y="3647759"/>
            <a:ext cx="808933" cy="1267117"/>
          </a:xfrm>
          <a:custGeom>
            <a:cxnLst>
              <a:cxn ang="0">
                <a:pos x="0" y="0"/>
              </a:cxn>
              <a:cxn ang="0">
                <a:pos x="0" y="471"/>
              </a:cxn>
              <a:cxn ang="0">
                <a:pos x="198" y="471"/>
              </a:cxn>
              <a:cxn ang="0">
                <a:pos x="198" y="471"/>
              </a:cxn>
              <a:cxn ang="0">
                <a:pos x="198" y="471"/>
              </a:cxn>
              <a:cxn ang="0">
                <a:pos x="0" y="0"/>
              </a:cxn>
            </a:cxnLst>
            <a:rect l="0" t="0" r="r" b="b"/>
            <a:pathLst>
              <a:path w="198" h="471">
                <a:moveTo>
                  <a:pt x="0" y="0"/>
                </a:moveTo>
                <a:lnTo>
                  <a:pt x="0" y="471"/>
                </a:lnTo>
                <a:lnTo>
                  <a:pt x="198" y="471"/>
                </a:lnTo>
                <a:lnTo>
                  <a:pt x="198" y="471"/>
                </a:lnTo>
                <a:lnTo>
                  <a:pt x="198" y="471"/>
                </a:lnTo>
                <a:lnTo>
                  <a:pt x="0" y="0"/>
                </a:lnTo>
              </a:path>
            </a:pathLst>
          </a:custGeom>
          <a:noFill/>
          <a:ln w="9525">
            <a:noFill/>
            <a:round/>
          </a:ln>
          <a:effectLst>
            <a:outerShdw blurRad="50800" dist="50800" dir="5400000" algn="ctr" rotWithShape="0">
              <a:srgbClr val="000000">
                <a:alpha val="0"/>
              </a:srgbClr>
            </a:outerShdw>
          </a:effectLst>
        </p:spPr>
        <p:txBody>
          <a:bodyPr vert="horz" wrap="square" lIns="91440" tIns="45720" rIns="91440" bIns="45720" numCol="1" anchor="t" anchorCtr="0" compatLnSpc="1"/>
          <a:lstStyle/>
          <a:p>
            <a:pPr algn="ctr"/>
            <a:endParaRPr lang="en-US">
              <a:solidFill>
                <a:srgbClr val="F2F2F2"/>
              </a:solidFill>
              <a:ea typeface="Roboto" panose="02000000000000000000" pitchFamily="2" charset="0"/>
            </a:endParaRPr>
          </a:p>
        </p:txBody>
      </p:sp>
      <p:sp>
        <p:nvSpPr>
          <p:cNvPr id="19" name="Freeform 20"/>
          <p:cNvSpPr/>
          <p:nvPr/>
        </p:nvSpPr>
        <p:spPr bwMode="auto">
          <a:xfrm>
            <a:off x="8562273" y="3028998"/>
            <a:ext cx="1626038" cy="1885879"/>
          </a:xfrm>
          <a:custGeom>
            <a:cxnLst>
              <a:cxn ang="0">
                <a:pos x="199" y="0"/>
              </a:cxn>
              <a:cxn ang="0">
                <a:pos x="398" y="701"/>
              </a:cxn>
              <a:cxn ang="0">
                <a:pos x="0" y="701"/>
              </a:cxn>
              <a:cxn ang="0">
                <a:pos x="199" y="0"/>
              </a:cxn>
            </a:cxnLst>
            <a:rect l="0" t="0" r="r" b="b"/>
            <a:pathLst>
              <a:path w="398" h="701">
                <a:moveTo>
                  <a:pt x="199" y="0"/>
                </a:moveTo>
                <a:lnTo>
                  <a:pt x="398" y="701"/>
                </a:lnTo>
                <a:lnTo>
                  <a:pt x="0" y="701"/>
                </a:lnTo>
                <a:lnTo>
                  <a:pt x="199" y="0"/>
                </a:lnTo>
              </a:path>
            </a:pathLst>
          </a:custGeom>
          <a:noFill/>
          <a:ln w="9525">
            <a:noFill/>
            <a:round/>
          </a:ln>
          <a:effectLst>
            <a:outerShdw blurRad="50800" dist="50800" dir="5400000" algn="ctr" rotWithShape="0">
              <a:srgbClr val="000000">
                <a:alpha val="0"/>
              </a:srgbClr>
            </a:outerShdw>
          </a:effectLst>
        </p:spPr>
        <p:txBody>
          <a:bodyPr vert="horz" wrap="square" lIns="91440" tIns="45720" rIns="91440" bIns="45720" numCol="1" anchor="t" anchorCtr="0" compatLnSpc="1"/>
          <a:lstStyle/>
          <a:p>
            <a:pPr algn="ctr"/>
            <a:endParaRPr lang="en-US">
              <a:solidFill>
                <a:srgbClr val="F2F2F2"/>
              </a:solidFill>
              <a:ea typeface="Roboto" panose="02000000000000000000" pitchFamily="2" charset="0"/>
            </a:endParaRPr>
          </a:p>
        </p:txBody>
      </p:sp>
      <p:sp>
        <p:nvSpPr>
          <p:cNvPr id="20" name="Freeform 22"/>
          <p:cNvSpPr/>
          <p:nvPr/>
        </p:nvSpPr>
        <p:spPr bwMode="auto">
          <a:xfrm>
            <a:off x="9387549" y="3042451"/>
            <a:ext cx="800762" cy="1872427"/>
          </a:xfrm>
          <a:custGeom>
            <a:cxnLst>
              <a:cxn ang="0">
                <a:pos x="0" y="0"/>
              </a:cxn>
              <a:cxn ang="0">
                <a:pos x="0" y="696"/>
              </a:cxn>
              <a:cxn ang="0">
                <a:pos x="196" y="696"/>
              </a:cxn>
              <a:cxn ang="0">
                <a:pos x="0" y="0"/>
              </a:cxn>
            </a:cxnLst>
            <a:rect l="0" t="0" r="r" b="b"/>
            <a:pathLst>
              <a:path w="196" h="696">
                <a:moveTo>
                  <a:pt x="0" y="0"/>
                </a:moveTo>
                <a:lnTo>
                  <a:pt x="0" y="696"/>
                </a:lnTo>
                <a:lnTo>
                  <a:pt x="196" y="696"/>
                </a:lnTo>
                <a:lnTo>
                  <a:pt x="0" y="0"/>
                </a:lnTo>
              </a:path>
            </a:pathLst>
          </a:custGeom>
          <a:noFill/>
          <a:ln w="9525">
            <a:noFill/>
            <a:round/>
          </a:ln>
          <a:effectLst>
            <a:outerShdw blurRad="50800" dist="50800" dir="5400000" algn="ctr" rotWithShape="0">
              <a:srgbClr val="000000">
                <a:alpha val="0"/>
              </a:srgbClr>
            </a:outerShdw>
          </a:effectLst>
        </p:spPr>
        <p:txBody>
          <a:bodyPr vert="horz" wrap="square" lIns="91440" tIns="45720" rIns="91440" bIns="45720" numCol="1" anchor="t" anchorCtr="0" compatLnSpc="1"/>
          <a:lstStyle/>
          <a:p>
            <a:pPr algn="ctr"/>
            <a:endParaRPr lang="en-US">
              <a:solidFill>
                <a:srgbClr val="F2F2F2"/>
              </a:solidFill>
              <a:ea typeface="Roboto" panose="02000000000000000000" pitchFamily="2" charset="0"/>
            </a:endParaRPr>
          </a:p>
        </p:txBody>
      </p:sp>
      <p:sp>
        <p:nvSpPr>
          <p:cNvPr id="21" name="Freeform 9"/>
          <p:cNvSpPr/>
          <p:nvPr/>
        </p:nvSpPr>
        <p:spPr bwMode="auto">
          <a:xfrm>
            <a:off x="4586213" y="2394095"/>
            <a:ext cx="1748603" cy="2520782"/>
          </a:xfrm>
          <a:custGeom>
            <a:cxnLst>
              <a:cxn ang="0">
                <a:pos x="215" y="0"/>
              </a:cxn>
              <a:cxn ang="0">
                <a:pos x="428" y="937"/>
              </a:cxn>
              <a:cxn ang="0">
                <a:pos x="0" y="937"/>
              </a:cxn>
              <a:cxn ang="0">
                <a:pos x="215" y="0"/>
              </a:cxn>
            </a:cxnLst>
            <a:rect l="0" t="0" r="r" b="b"/>
            <a:pathLst>
              <a:path w="428" h="937">
                <a:moveTo>
                  <a:pt x="215" y="0"/>
                </a:moveTo>
                <a:lnTo>
                  <a:pt x="428" y="937"/>
                </a:lnTo>
                <a:lnTo>
                  <a:pt x="0" y="937"/>
                </a:lnTo>
                <a:lnTo>
                  <a:pt x="215" y="0"/>
                </a:lnTo>
                <a:close/>
              </a:path>
            </a:pathLst>
          </a:custGeom>
          <a:solidFill>
            <a:schemeClr val="accent2">
              <a:lumMod val="85000"/>
            </a:schemeClr>
          </a:solidFill>
          <a:ln w="9525">
            <a:noFill/>
            <a:round/>
          </a:ln>
          <a:effectLst>
            <a:outerShdw blurRad="50800" dist="50800" dir="5400000" algn="ctr" rotWithShape="0">
              <a:srgbClr val="000000">
                <a:alpha val="0"/>
              </a:srgbClr>
            </a:outerShdw>
          </a:effectLst>
        </p:spPr>
        <p:txBody>
          <a:bodyPr vert="horz" wrap="square" lIns="91440" tIns="45720" rIns="91440" bIns="45720" numCol="1" anchor="t" anchorCtr="0" compatLnSpc="1"/>
          <a:lstStyle/>
          <a:p>
            <a:pPr algn="ctr"/>
            <a:endParaRPr lang="en-US">
              <a:solidFill>
                <a:srgbClr val="F2F2F2"/>
              </a:solidFill>
              <a:ea typeface="Roboto" panose="02000000000000000000" pitchFamily="2" charset="0"/>
            </a:endParaRPr>
          </a:p>
        </p:txBody>
      </p:sp>
      <p:sp>
        <p:nvSpPr>
          <p:cNvPr id="22" name="Freeform 13"/>
          <p:cNvSpPr/>
          <p:nvPr/>
        </p:nvSpPr>
        <p:spPr bwMode="auto">
          <a:xfrm>
            <a:off x="5849489" y="3636998"/>
            <a:ext cx="1634209" cy="1277878"/>
          </a:xfrm>
          <a:custGeom>
            <a:cxnLst>
              <a:cxn ang="0">
                <a:pos x="202" y="0"/>
              </a:cxn>
              <a:cxn ang="0">
                <a:pos x="400" y="475"/>
              </a:cxn>
              <a:cxn ang="0">
                <a:pos x="0" y="475"/>
              </a:cxn>
              <a:cxn ang="0">
                <a:pos x="202" y="0"/>
              </a:cxn>
            </a:cxnLst>
            <a:rect l="0" t="0" r="r" b="b"/>
            <a:pathLst>
              <a:path w="400" h="475">
                <a:moveTo>
                  <a:pt x="202" y="0"/>
                </a:moveTo>
                <a:lnTo>
                  <a:pt x="400" y="475"/>
                </a:lnTo>
                <a:lnTo>
                  <a:pt x="0" y="475"/>
                </a:lnTo>
                <a:lnTo>
                  <a:pt x="202" y="0"/>
                </a:lnTo>
                <a:close/>
              </a:path>
            </a:pathLst>
          </a:custGeom>
          <a:solidFill>
            <a:schemeClr val="accent2">
              <a:lumMod val="65000"/>
              <a:alpha val="90000"/>
            </a:schemeClr>
          </a:solidFill>
          <a:ln w="9525">
            <a:noFill/>
            <a:round/>
          </a:ln>
          <a:effectLst>
            <a:outerShdw blurRad="50800" dist="50800" dir="5400000" algn="ctr" rotWithShape="0">
              <a:srgbClr val="000000">
                <a:alpha val="0"/>
              </a:srgbClr>
            </a:outerShdw>
          </a:effectLst>
        </p:spPr>
        <p:txBody>
          <a:bodyPr vert="horz" wrap="square" lIns="91440" tIns="45720" rIns="91440" bIns="45720" numCol="1" anchor="t" anchorCtr="0" compatLnSpc="1"/>
          <a:lstStyle/>
          <a:p>
            <a:pPr algn="ctr"/>
            <a:endParaRPr lang="en-US">
              <a:solidFill>
                <a:srgbClr val="F2F2F2"/>
              </a:solidFill>
              <a:ea typeface="Roboto" panose="02000000000000000000" pitchFamily="2" charset="0"/>
            </a:endParaRPr>
          </a:p>
        </p:txBody>
      </p:sp>
      <p:sp>
        <p:nvSpPr>
          <p:cNvPr id="23" name="Freeform 19"/>
          <p:cNvSpPr/>
          <p:nvPr/>
        </p:nvSpPr>
        <p:spPr bwMode="auto">
          <a:xfrm>
            <a:off x="6941558" y="3028998"/>
            <a:ext cx="1626038" cy="1885879"/>
          </a:xfrm>
          <a:custGeom>
            <a:cxnLst>
              <a:cxn ang="0">
                <a:pos x="199" y="0"/>
              </a:cxn>
              <a:cxn ang="0">
                <a:pos x="398" y="701"/>
              </a:cxn>
              <a:cxn ang="0">
                <a:pos x="0" y="701"/>
              </a:cxn>
              <a:cxn ang="0">
                <a:pos x="199" y="0"/>
              </a:cxn>
            </a:cxnLst>
            <a:rect l="0" t="0" r="r" b="b"/>
            <a:pathLst>
              <a:path w="398" h="701">
                <a:moveTo>
                  <a:pt x="199" y="0"/>
                </a:moveTo>
                <a:lnTo>
                  <a:pt x="398" y="701"/>
                </a:lnTo>
                <a:lnTo>
                  <a:pt x="0" y="701"/>
                </a:lnTo>
                <a:lnTo>
                  <a:pt x="199" y="0"/>
                </a:lnTo>
                <a:close/>
              </a:path>
            </a:pathLst>
          </a:custGeom>
          <a:solidFill>
            <a:schemeClr val="accent2">
              <a:lumMod val="85000"/>
            </a:schemeClr>
          </a:solidFill>
          <a:ln w="9525">
            <a:noFill/>
            <a:round/>
          </a:ln>
          <a:effectLst>
            <a:outerShdw blurRad="50800" dist="50800" dir="5400000" algn="ctr" rotWithShape="0">
              <a:srgbClr val="000000">
                <a:alpha val="0"/>
              </a:srgbClr>
            </a:outerShdw>
          </a:effectLst>
        </p:spPr>
        <p:txBody>
          <a:bodyPr vert="horz" wrap="square" lIns="91440" tIns="45720" rIns="91440" bIns="45720" numCol="1" anchor="t" anchorCtr="0" compatLnSpc="1"/>
          <a:lstStyle/>
          <a:p>
            <a:pPr algn="ctr"/>
            <a:endParaRPr lang="en-US">
              <a:solidFill>
                <a:srgbClr val="F2F2F2"/>
              </a:solidFill>
              <a:ea typeface="Roboto" panose="02000000000000000000" pitchFamily="2" charset="0"/>
            </a:endParaRPr>
          </a:p>
        </p:txBody>
      </p:sp>
      <p:sp>
        <p:nvSpPr>
          <p:cNvPr id="24" name="Freeform 23"/>
          <p:cNvSpPr/>
          <p:nvPr/>
        </p:nvSpPr>
        <p:spPr bwMode="auto">
          <a:xfrm>
            <a:off x="8006645" y="3381424"/>
            <a:ext cx="1597441" cy="1533453"/>
          </a:xfrm>
          <a:custGeom>
            <a:cxnLst>
              <a:cxn ang="0">
                <a:pos x="196" y="0"/>
              </a:cxn>
              <a:cxn ang="0">
                <a:pos x="391" y="570"/>
              </a:cxn>
              <a:cxn ang="0">
                <a:pos x="0" y="570"/>
              </a:cxn>
              <a:cxn ang="0">
                <a:pos x="196" y="0"/>
              </a:cxn>
            </a:cxnLst>
            <a:rect l="0" t="0" r="r" b="b"/>
            <a:pathLst>
              <a:path w="391" h="570">
                <a:moveTo>
                  <a:pt x="196" y="0"/>
                </a:moveTo>
                <a:lnTo>
                  <a:pt x="391" y="570"/>
                </a:lnTo>
                <a:lnTo>
                  <a:pt x="0" y="570"/>
                </a:lnTo>
                <a:lnTo>
                  <a:pt x="196" y="0"/>
                </a:lnTo>
                <a:close/>
              </a:path>
            </a:pathLst>
          </a:custGeom>
          <a:solidFill>
            <a:schemeClr val="accent2">
              <a:lumMod val="75000"/>
              <a:alpha val="90000"/>
            </a:schemeClr>
          </a:solidFill>
          <a:ln w="9525">
            <a:noFill/>
            <a:round/>
          </a:ln>
          <a:effectLst>
            <a:outerShdw blurRad="50800" dist="50800" dir="5400000" algn="ctr" rotWithShape="0">
              <a:srgbClr val="000000">
                <a:alpha val="0"/>
              </a:srgbClr>
            </a:outerShdw>
          </a:effectLst>
        </p:spPr>
        <p:txBody>
          <a:bodyPr vert="horz" wrap="square" lIns="91440" tIns="45720" rIns="91440" bIns="45720" numCol="1" anchor="t" anchorCtr="0" compatLnSpc="1"/>
          <a:lstStyle/>
          <a:p>
            <a:pPr algn="ctr"/>
            <a:endParaRPr lang="en-US">
              <a:solidFill>
                <a:srgbClr val="F2F2F2"/>
              </a:solidFill>
              <a:ea typeface="Roboto" panose="02000000000000000000" pitchFamily="2" charset="0"/>
            </a:endParaRPr>
          </a:p>
        </p:txBody>
      </p:sp>
      <p:sp>
        <p:nvSpPr>
          <p:cNvPr id="25" name="Freeform 29"/>
          <p:cNvSpPr/>
          <p:nvPr/>
        </p:nvSpPr>
        <p:spPr bwMode="auto">
          <a:xfrm>
            <a:off x="8987170" y="2671194"/>
            <a:ext cx="1703664" cy="2243683"/>
          </a:xfrm>
          <a:custGeom>
            <a:cxnLst>
              <a:cxn ang="0">
                <a:pos x="209" y="0"/>
              </a:cxn>
              <a:cxn ang="0">
                <a:pos x="417" y="834"/>
              </a:cxn>
              <a:cxn ang="0">
                <a:pos x="0" y="834"/>
              </a:cxn>
              <a:cxn ang="0">
                <a:pos x="209" y="0"/>
              </a:cxn>
            </a:cxnLst>
            <a:rect l="0" t="0" r="r" b="b"/>
            <a:pathLst>
              <a:path w="417" h="834">
                <a:moveTo>
                  <a:pt x="209" y="0"/>
                </a:moveTo>
                <a:lnTo>
                  <a:pt x="417" y="834"/>
                </a:lnTo>
                <a:lnTo>
                  <a:pt x="0" y="834"/>
                </a:lnTo>
                <a:lnTo>
                  <a:pt x="209" y="0"/>
                </a:lnTo>
                <a:close/>
              </a:path>
            </a:pathLst>
          </a:custGeom>
          <a:solidFill>
            <a:schemeClr val="accent2">
              <a:lumMod val="85000"/>
            </a:schemeClr>
          </a:solidFill>
          <a:ln w="9525">
            <a:noFill/>
            <a:round/>
          </a:ln>
          <a:effectLst>
            <a:outerShdw blurRad="50800" dist="50800" dir="5400000" algn="ctr" rotWithShape="0">
              <a:srgbClr val="000000">
                <a:alpha val="0"/>
              </a:srgbClr>
            </a:outerShdw>
          </a:effectLst>
        </p:spPr>
        <p:txBody>
          <a:bodyPr vert="horz" wrap="square" lIns="91440" tIns="45720" rIns="91440" bIns="45720" numCol="1" anchor="t" anchorCtr="0" compatLnSpc="1"/>
          <a:lstStyle/>
          <a:p>
            <a:pPr algn="ctr"/>
            <a:endParaRPr lang="en-US">
              <a:solidFill>
                <a:srgbClr val="F2F2F2"/>
              </a:solidFill>
              <a:ea typeface="Roboto" panose="02000000000000000000" pitchFamily="2" charset="0"/>
            </a:endParaRPr>
          </a:p>
        </p:txBody>
      </p:sp>
      <p:grpSp>
        <p:nvGrpSpPr>
          <p:cNvPr id="26" name="组合 25"/>
          <p:cNvGrpSpPr/>
          <p:nvPr/>
        </p:nvGrpSpPr>
        <p:grpSpPr>
          <a:xfrm>
            <a:off x="5173293" y="1371625"/>
            <a:ext cx="568340" cy="925129"/>
            <a:chOff x="4680098" y="1316540"/>
            <a:chExt cx="568340" cy="925129"/>
          </a:xfrm>
        </p:grpSpPr>
        <p:sp>
          <p:nvSpPr>
            <p:cNvPr id="27" name="Freeform 7"/>
            <p:cNvSpPr>
              <a:spLocks noEditPoints="1"/>
            </p:cNvSpPr>
            <p:nvPr/>
          </p:nvSpPr>
          <p:spPr bwMode="auto">
            <a:xfrm>
              <a:off x="4680098" y="1316540"/>
              <a:ext cx="568340" cy="925129"/>
            </a:xfrm>
            <a:custGeom>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noFill/>
            <a:ln>
              <a:solidFill>
                <a:schemeClr val="accent2">
                  <a:lumMod val="75000"/>
                </a:schemeClr>
              </a:solidFill>
            </a:ln>
          </p:spPr>
          <p:txBody>
            <a:bodyPr vert="horz" wrap="square" lIns="91440" tIns="45720" rIns="91440" bIns="45720" numCol="1" anchor="t" anchorCtr="0" compatLnSpc="1"/>
            <a:lstStyle/>
            <a:p>
              <a:pPr algn="ctr"/>
              <a:endParaRPr lang="en-US">
                <a:solidFill>
                  <a:srgbClr val="F2F2F2"/>
                </a:solidFill>
                <a:ea typeface="Roboto" panose="02000000000000000000" pitchFamily="2" charset="0"/>
              </a:endParaRPr>
            </a:p>
          </p:txBody>
        </p:sp>
        <p:sp>
          <p:nvSpPr>
            <p:cNvPr id="28" name="Text Box 10"/>
            <p:cNvSpPr txBox="1">
              <a:spLocks noChangeArrowheads="1"/>
            </p:cNvSpPr>
            <p:nvPr/>
          </p:nvSpPr>
          <p:spPr bwMode="auto">
            <a:xfrm>
              <a:off x="4728501" y="1448864"/>
              <a:ext cx="486025" cy="261610"/>
            </a:xfrm>
            <a:prstGeom prst="rect">
              <a:avLst/>
            </a:prstGeom>
            <a:noFill/>
            <a:ln w="9525">
              <a:noFill/>
              <a:miter lim="800000"/>
            </a:ln>
          </p:spPr>
          <p:txBody>
            <a:bodyPr wrap="square" lIns="45720" tIns="22860" rIns="45720" bIns="22860">
              <a:spAutoFit/>
            </a:bodyPr>
            <a:lstStyle/>
            <a:p>
              <a:pPr algn="ctr" defTabSz="1088390"/>
              <a:r>
                <a:rPr lang="en-US" sz="1400" smtClean="0">
                  <a:solidFill>
                    <a:srgbClr val="F2F2F2"/>
                  </a:solidFill>
                  <a:ea typeface="Roboto" panose="02000000000000000000" pitchFamily="2" charset="0"/>
                  <a:cs typeface="Myanmar Text" panose="020b0502040204020203" pitchFamily="34" charset="0"/>
                </a:rPr>
                <a:t>60%</a:t>
              </a:r>
              <a:endParaRPr lang="en-US" sz="1050" smtClean="0">
                <a:solidFill>
                  <a:srgbClr val="F2F2F2"/>
                </a:solidFill>
                <a:ea typeface="Roboto" panose="02000000000000000000" pitchFamily="2" charset="0"/>
                <a:cs typeface="Myanmar Text" panose="020b0502040204020203" pitchFamily="34" charset="0"/>
              </a:endParaRPr>
            </a:p>
          </p:txBody>
        </p:sp>
      </p:grpSp>
      <p:grpSp>
        <p:nvGrpSpPr>
          <p:cNvPr id="29" name="组合 28"/>
          <p:cNvGrpSpPr/>
          <p:nvPr/>
        </p:nvGrpSpPr>
        <p:grpSpPr>
          <a:xfrm>
            <a:off x="9550162" y="1670082"/>
            <a:ext cx="568340" cy="925129"/>
            <a:chOff x="9806114" y="1515845"/>
            <a:chExt cx="568340" cy="925129"/>
          </a:xfrm>
        </p:grpSpPr>
        <p:sp>
          <p:nvSpPr>
            <p:cNvPr id="30" name="Freeform 7"/>
            <p:cNvSpPr>
              <a:spLocks noEditPoints="1"/>
            </p:cNvSpPr>
            <p:nvPr/>
          </p:nvSpPr>
          <p:spPr bwMode="auto">
            <a:xfrm>
              <a:off x="9806114" y="1515845"/>
              <a:ext cx="568340" cy="925129"/>
            </a:xfrm>
            <a:custGeom>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noFill/>
            <a:ln>
              <a:solidFill>
                <a:schemeClr val="accent2">
                  <a:lumMod val="95000"/>
                </a:schemeClr>
              </a:solidFill>
            </a:ln>
          </p:spPr>
          <p:txBody>
            <a:bodyPr vert="horz" wrap="square" lIns="91440" tIns="45720" rIns="91440" bIns="45720" numCol="1" anchor="t" anchorCtr="0" compatLnSpc="1"/>
            <a:lstStyle/>
            <a:p>
              <a:pPr algn="ctr"/>
              <a:endParaRPr lang="en-US">
                <a:solidFill>
                  <a:srgbClr val="F2F2F2"/>
                </a:solidFill>
                <a:ea typeface="Roboto" panose="02000000000000000000" pitchFamily="2" charset="0"/>
              </a:endParaRPr>
            </a:p>
          </p:txBody>
        </p:sp>
        <p:sp>
          <p:nvSpPr>
            <p:cNvPr id="31" name="Text Box 10"/>
            <p:cNvSpPr txBox="1">
              <a:spLocks noChangeArrowheads="1"/>
            </p:cNvSpPr>
            <p:nvPr/>
          </p:nvSpPr>
          <p:spPr bwMode="auto">
            <a:xfrm>
              <a:off x="9847271" y="1641976"/>
              <a:ext cx="486025" cy="261610"/>
            </a:xfrm>
            <a:prstGeom prst="rect">
              <a:avLst/>
            </a:prstGeom>
            <a:noFill/>
            <a:ln w="9525">
              <a:noFill/>
              <a:miter lim="800000"/>
            </a:ln>
          </p:spPr>
          <p:txBody>
            <a:bodyPr wrap="square" lIns="45720" tIns="22860" rIns="45720" bIns="22860">
              <a:spAutoFit/>
            </a:bodyPr>
            <a:lstStyle/>
            <a:p>
              <a:pPr algn="ctr" defTabSz="1088390"/>
              <a:r>
                <a:rPr lang="en-US" sz="1400" smtClean="0">
                  <a:solidFill>
                    <a:srgbClr val="F2F2F2"/>
                  </a:solidFill>
                  <a:ea typeface="Roboto" panose="02000000000000000000" pitchFamily="2" charset="0"/>
                  <a:cs typeface="Myanmar Text" panose="020b0502040204020203" pitchFamily="34" charset="0"/>
                </a:rPr>
                <a:t>40%</a:t>
              </a:r>
              <a:endParaRPr lang="en-US" sz="1050" smtClean="0">
                <a:solidFill>
                  <a:srgbClr val="F2F2F2"/>
                </a:solidFill>
                <a:ea typeface="Roboto" panose="02000000000000000000" pitchFamily="2" charset="0"/>
                <a:cs typeface="Myanmar Text" panose="020b0502040204020203" pitchFamily="34" charset="0"/>
              </a:endParaRPr>
            </a:p>
          </p:txBody>
        </p:sp>
      </p:grpSp>
      <p:grpSp>
        <p:nvGrpSpPr>
          <p:cNvPr id="32" name="组合 31"/>
          <p:cNvGrpSpPr/>
          <p:nvPr/>
        </p:nvGrpSpPr>
        <p:grpSpPr>
          <a:xfrm>
            <a:off x="6394510" y="2633601"/>
            <a:ext cx="568340" cy="925129"/>
            <a:chOff x="6099618" y="2688686"/>
            <a:chExt cx="568340" cy="925129"/>
          </a:xfrm>
        </p:grpSpPr>
        <p:sp>
          <p:nvSpPr>
            <p:cNvPr id="33" name="Freeform 7"/>
            <p:cNvSpPr>
              <a:spLocks noEditPoints="1"/>
            </p:cNvSpPr>
            <p:nvPr/>
          </p:nvSpPr>
          <p:spPr bwMode="auto">
            <a:xfrm>
              <a:off x="6099618" y="2688686"/>
              <a:ext cx="568340" cy="925129"/>
            </a:xfrm>
            <a:custGeom>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solidFill>
              <a:schemeClr val="accent2">
                <a:lumMod val="75000"/>
              </a:schemeClr>
            </a:solidFill>
            <a:ln>
              <a:noFill/>
            </a:ln>
          </p:spPr>
          <p:txBody>
            <a:bodyPr vert="horz" wrap="square" lIns="91440" tIns="45720" rIns="91440" bIns="45720" numCol="1" anchor="t" anchorCtr="0" compatLnSpc="1"/>
            <a:lstStyle/>
            <a:p>
              <a:pPr algn="ctr"/>
              <a:endParaRPr lang="en-US">
                <a:solidFill>
                  <a:srgbClr val="F2F2F2"/>
                </a:solidFill>
                <a:ea typeface="Roboto" panose="02000000000000000000" pitchFamily="2" charset="0"/>
              </a:endParaRPr>
            </a:p>
          </p:txBody>
        </p:sp>
        <p:sp>
          <p:nvSpPr>
            <p:cNvPr id="34" name="Text Box 10"/>
            <p:cNvSpPr txBox="1">
              <a:spLocks noChangeArrowheads="1"/>
            </p:cNvSpPr>
            <p:nvPr/>
          </p:nvSpPr>
          <p:spPr bwMode="auto">
            <a:xfrm>
              <a:off x="6171978" y="2807704"/>
              <a:ext cx="486025" cy="261610"/>
            </a:xfrm>
            <a:prstGeom prst="rect">
              <a:avLst/>
            </a:prstGeom>
            <a:noFill/>
            <a:ln w="9525">
              <a:noFill/>
              <a:miter lim="800000"/>
            </a:ln>
          </p:spPr>
          <p:txBody>
            <a:bodyPr wrap="square" lIns="45720" tIns="22860" rIns="45720" bIns="22860">
              <a:spAutoFit/>
            </a:bodyPr>
            <a:lstStyle/>
            <a:p>
              <a:pPr algn="ctr" defTabSz="1088390"/>
              <a:r>
                <a:rPr lang="en-US" sz="1400" smtClean="0">
                  <a:solidFill>
                    <a:srgbClr val="F2F2F2"/>
                  </a:solidFill>
                  <a:ea typeface="Roboto" panose="02000000000000000000" pitchFamily="2" charset="0"/>
                  <a:cs typeface="Myanmar Text" panose="020b0502040204020203" pitchFamily="34" charset="0"/>
                </a:rPr>
                <a:t>2</a:t>
              </a:r>
              <a:r>
                <a:rPr lang="id-ID" sz="1400" smtClean="0">
                  <a:solidFill>
                    <a:srgbClr val="F2F2F2"/>
                  </a:solidFill>
                  <a:ea typeface="Roboto" panose="02000000000000000000" pitchFamily="2" charset="0"/>
                  <a:cs typeface="Myanmar Text" panose="020b0502040204020203" pitchFamily="34" charset="0"/>
                </a:rPr>
                <a:t>0</a:t>
              </a:r>
              <a:r>
                <a:rPr lang="en-US" sz="1400" smtClean="0">
                  <a:solidFill>
                    <a:srgbClr val="F2F2F2"/>
                  </a:solidFill>
                  <a:ea typeface="Roboto" panose="02000000000000000000" pitchFamily="2" charset="0"/>
                  <a:cs typeface="Myanmar Text" panose="020b0502040204020203" pitchFamily="34" charset="0"/>
                </a:rPr>
                <a:t>%</a:t>
              </a:r>
              <a:endParaRPr lang="en-US" sz="1050" smtClean="0">
                <a:solidFill>
                  <a:srgbClr val="F2F2F2"/>
                </a:solidFill>
                <a:ea typeface="Roboto" panose="02000000000000000000" pitchFamily="2" charset="0"/>
                <a:cs typeface="Myanmar Text" panose="020b0502040204020203" pitchFamily="34" charset="0"/>
              </a:endParaRPr>
            </a:p>
          </p:txBody>
        </p:sp>
      </p:grpSp>
      <p:grpSp>
        <p:nvGrpSpPr>
          <p:cNvPr id="35" name="组合 34"/>
          <p:cNvGrpSpPr/>
          <p:nvPr/>
        </p:nvGrpSpPr>
        <p:grpSpPr>
          <a:xfrm>
            <a:off x="7478521" y="2026642"/>
            <a:ext cx="568340" cy="925129"/>
            <a:chOff x="7348882" y="1971558"/>
            <a:chExt cx="568340" cy="925129"/>
          </a:xfrm>
        </p:grpSpPr>
        <p:sp>
          <p:nvSpPr>
            <p:cNvPr id="36" name="Freeform 7"/>
            <p:cNvSpPr>
              <a:spLocks noEditPoints="1"/>
            </p:cNvSpPr>
            <p:nvPr/>
          </p:nvSpPr>
          <p:spPr bwMode="auto">
            <a:xfrm>
              <a:off x="7348882" y="1971558"/>
              <a:ext cx="568340" cy="925129"/>
            </a:xfrm>
            <a:custGeom>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noFill/>
            <a:ln>
              <a:solidFill>
                <a:schemeClr val="accent2">
                  <a:lumMod val="95000"/>
                </a:schemeClr>
              </a:solidFill>
            </a:ln>
          </p:spPr>
          <p:txBody>
            <a:bodyPr vert="horz" wrap="square" lIns="91440" tIns="45720" rIns="91440" bIns="45720" numCol="1" anchor="t" anchorCtr="0" compatLnSpc="1"/>
            <a:lstStyle/>
            <a:p>
              <a:pPr algn="ctr"/>
              <a:endParaRPr lang="en-US">
                <a:solidFill>
                  <a:srgbClr val="F2F2F2"/>
                </a:solidFill>
                <a:ea typeface="Roboto" panose="02000000000000000000" pitchFamily="2" charset="0"/>
              </a:endParaRPr>
            </a:p>
          </p:txBody>
        </p:sp>
        <p:sp>
          <p:nvSpPr>
            <p:cNvPr id="37" name="Text Box 10"/>
            <p:cNvSpPr txBox="1">
              <a:spLocks noChangeArrowheads="1"/>
            </p:cNvSpPr>
            <p:nvPr/>
          </p:nvSpPr>
          <p:spPr bwMode="auto">
            <a:xfrm>
              <a:off x="7389671" y="2099849"/>
              <a:ext cx="486025" cy="261610"/>
            </a:xfrm>
            <a:prstGeom prst="rect">
              <a:avLst/>
            </a:prstGeom>
            <a:noFill/>
            <a:ln w="9525">
              <a:noFill/>
              <a:miter lim="800000"/>
            </a:ln>
          </p:spPr>
          <p:txBody>
            <a:bodyPr wrap="square" lIns="45720" tIns="22860" rIns="45720" bIns="22860">
              <a:spAutoFit/>
            </a:bodyPr>
            <a:lstStyle/>
            <a:p>
              <a:pPr algn="ctr" defTabSz="1088390"/>
              <a:r>
                <a:rPr lang="en-US" sz="1400" smtClean="0">
                  <a:solidFill>
                    <a:srgbClr val="F2F2F2"/>
                  </a:solidFill>
                  <a:ea typeface="Roboto" panose="02000000000000000000" pitchFamily="2" charset="0"/>
                  <a:cs typeface="Myanmar Text" panose="020b0502040204020203" pitchFamily="34" charset="0"/>
                </a:rPr>
                <a:t>35%</a:t>
              </a:r>
              <a:endParaRPr lang="en-US" sz="1050" smtClean="0">
                <a:solidFill>
                  <a:srgbClr val="F2F2F2"/>
                </a:solidFill>
                <a:ea typeface="Roboto" panose="02000000000000000000" pitchFamily="2" charset="0"/>
                <a:cs typeface="Myanmar Text" panose="020b0502040204020203" pitchFamily="34" charset="0"/>
              </a:endParaRPr>
            </a:p>
          </p:txBody>
        </p:sp>
      </p:grpSp>
      <p:grpSp>
        <p:nvGrpSpPr>
          <p:cNvPr id="38" name="组合 37"/>
          <p:cNvGrpSpPr/>
          <p:nvPr/>
        </p:nvGrpSpPr>
        <p:grpSpPr>
          <a:xfrm>
            <a:off x="8531038" y="2417928"/>
            <a:ext cx="568340" cy="925129"/>
            <a:chOff x="8599702" y="2384878"/>
            <a:chExt cx="568340" cy="925129"/>
          </a:xfrm>
        </p:grpSpPr>
        <p:sp>
          <p:nvSpPr>
            <p:cNvPr id="39" name="Freeform 7"/>
            <p:cNvSpPr>
              <a:spLocks noEditPoints="1"/>
            </p:cNvSpPr>
            <p:nvPr/>
          </p:nvSpPr>
          <p:spPr bwMode="auto">
            <a:xfrm>
              <a:off x="8599702" y="2384878"/>
              <a:ext cx="568340" cy="925129"/>
            </a:xfrm>
            <a:custGeom>
              <a:gdLst>
                <a:gd name="T0" fmla="*/ 53 w 106"/>
                <a:gd name="T1" fmla="*/ 0 h 181"/>
                <a:gd name="T2" fmla="*/ 0 w 106"/>
                <a:gd name="T3" fmla="*/ 53 h 181"/>
                <a:gd name="T4" fmla="*/ 53 w 106"/>
                <a:gd name="T5" fmla="*/ 181 h 181"/>
                <a:gd name="T6" fmla="*/ 106 w 106"/>
                <a:gd name="T7" fmla="*/ 53 h 181"/>
                <a:gd name="T8" fmla="*/ 53 w 106"/>
                <a:gd name="T9" fmla="*/ 0 h 181"/>
                <a:gd name="T10" fmla="*/ 53 w 106"/>
                <a:gd name="T11" fmla="*/ 90 h 181"/>
                <a:gd name="T12" fmla="*/ 15 w 106"/>
                <a:gd name="T13" fmla="*/ 52 h 181"/>
                <a:gd name="T14" fmla="*/ 53 w 106"/>
                <a:gd name="T15" fmla="*/ 13 h 181"/>
                <a:gd name="T16" fmla="*/ 92 w 106"/>
                <a:gd name="T17" fmla="*/ 52 h 181"/>
                <a:gd name="T18" fmla="*/ 53 w 106"/>
                <a:gd name="T19" fmla="*/ 90 h 181"/>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81">
                  <a:moveTo>
                    <a:pt x="53" y="0"/>
                  </a:moveTo>
                  <a:cubicBezTo>
                    <a:pt x="24" y="0"/>
                    <a:pt x="0" y="24"/>
                    <a:pt x="0" y="53"/>
                  </a:cubicBezTo>
                  <a:cubicBezTo>
                    <a:pt x="0" y="83"/>
                    <a:pt x="53" y="181"/>
                    <a:pt x="53" y="181"/>
                  </a:cubicBezTo>
                  <a:cubicBezTo>
                    <a:pt x="53" y="181"/>
                    <a:pt x="106" y="83"/>
                    <a:pt x="106" y="53"/>
                  </a:cubicBezTo>
                  <a:cubicBezTo>
                    <a:pt x="106" y="24"/>
                    <a:pt x="82" y="0"/>
                    <a:pt x="53" y="0"/>
                  </a:cubicBezTo>
                  <a:close/>
                  <a:moveTo>
                    <a:pt x="53" y="90"/>
                  </a:moveTo>
                  <a:cubicBezTo>
                    <a:pt x="32" y="90"/>
                    <a:pt x="15" y="73"/>
                    <a:pt x="15" y="52"/>
                  </a:cubicBezTo>
                  <a:cubicBezTo>
                    <a:pt x="15" y="30"/>
                    <a:pt x="32" y="13"/>
                    <a:pt x="53" y="13"/>
                  </a:cubicBezTo>
                  <a:cubicBezTo>
                    <a:pt x="75" y="13"/>
                    <a:pt x="92" y="30"/>
                    <a:pt x="92" y="52"/>
                  </a:cubicBezTo>
                  <a:cubicBezTo>
                    <a:pt x="92" y="73"/>
                    <a:pt x="75" y="90"/>
                    <a:pt x="53" y="90"/>
                  </a:cubicBezTo>
                  <a:close/>
                </a:path>
              </a:pathLst>
            </a:custGeom>
            <a:solidFill>
              <a:schemeClr val="accent2">
                <a:lumMod val="75000"/>
              </a:schemeClr>
            </a:solidFill>
            <a:ln>
              <a:noFill/>
            </a:ln>
          </p:spPr>
          <p:txBody>
            <a:bodyPr vert="horz" wrap="square" lIns="91440" tIns="45720" rIns="91440" bIns="45720" numCol="1" anchor="t" anchorCtr="0" compatLnSpc="1"/>
            <a:lstStyle/>
            <a:p>
              <a:pPr algn="ctr"/>
              <a:endParaRPr lang="en-US">
                <a:solidFill>
                  <a:srgbClr val="F2F2F2"/>
                </a:solidFill>
                <a:ea typeface="Roboto" panose="02000000000000000000" pitchFamily="2" charset="0"/>
              </a:endParaRPr>
            </a:p>
          </p:txBody>
        </p:sp>
        <p:sp>
          <p:nvSpPr>
            <p:cNvPr id="40" name="Text Box 10"/>
            <p:cNvSpPr txBox="1">
              <a:spLocks noChangeArrowheads="1"/>
            </p:cNvSpPr>
            <p:nvPr/>
          </p:nvSpPr>
          <p:spPr bwMode="auto">
            <a:xfrm>
              <a:off x="8642660" y="2507680"/>
              <a:ext cx="486025" cy="261610"/>
            </a:xfrm>
            <a:prstGeom prst="rect">
              <a:avLst/>
            </a:prstGeom>
            <a:noFill/>
            <a:ln w="9525">
              <a:noFill/>
              <a:miter lim="800000"/>
            </a:ln>
          </p:spPr>
          <p:txBody>
            <a:bodyPr wrap="square" lIns="45720" tIns="22860" rIns="45720" bIns="22860">
              <a:spAutoFit/>
            </a:bodyPr>
            <a:lstStyle/>
            <a:p>
              <a:pPr algn="ctr" defTabSz="1088390"/>
              <a:r>
                <a:rPr lang="en-US" sz="1400" smtClean="0">
                  <a:solidFill>
                    <a:srgbClr val="F2F2F2"/>
                  </a:solidFill>
                  <a:ea typeface="Roboto" panose="02000000000000000000" pitchFamily="2" charset="0"/>
                  <a:cs typeface="Myanmar Text" panose="020b0502040204020203" pitchFamily="34" charset="0"/>
                </a:rPr>
                <a:t>25</a:t>
              </a:r>
              <a:r>
                <a:rPr lang="id-ID" sz="1400" smtClean="0">
                  <a:solidFill>
                    <a:srgbClr val="F2F2F2"/>
                  </a:solidFill>
                  <a:ea typeface="Roboto" panose="02000000000000000000" pitchFamily="2" charset="0"/>
                  <a:cs typeface="Myanmar Text" panose="020b0502040204020203" pitchFamily="34" charset="0"/>
                </a:rPr>
                <a:t>%</a:t>
              </a:r>
              <a:endParaRPr lang="en-US" sz="1050" smtClean="0">
                <a:solidFill>
                  <a:srgbClr val="F2F2F2"/>
                </a:solidFill>
                <a:ea typeface="Roboto" panose="02000000000000000000" pitchFamily="2" charset="0"/>
                <a:cs typeface="Myanmar Text" panose="020b0502040204020203" pitchFamily="34" charset="0"/>
              </a:endParaRPr>
            </a:p>
          </p:txBody>
        </p:sp>
      </p:grpSp>
      <p:grpSp>
        <p:nvGrpSpPr>
          <p:cNvPr id="41" name="组合 40"/>
          <p:cNvGrpSpPr/>
          <p:nvPr/>
        </p:nvGrpSpPr>
        <p:grpSpPr>
          <a:xfrm>
            <a:off x="1638250" y="2361459"/>
            <a:ext cx="2088370" cy="2086324"/>
            <a:chOff x="1626436" y="2368754"/>
            <a:chExt cx="1317611" cy="1316320"/>
          </a:xfrm>
          <a:solidFill>
            <a:srgbClr val="D8BC75"/>
          </a:solidFill>
        </p:grpSpPr>
        <p:sp>
          <p:nvSpPr>
            <p:cNvPr id="42" name="Oval 67"/>
            <p:cNvSpPr/>
            <p:nvPr/>
          </p:nvSpPr>
          <p:spPr>
            <a:xfrm>
              <a:off x="1626436" y="2368754"/>
              <a:ext cx="1317611" cy="1316320"/>
            </a:xfrm>
            <a:prstGeom prst="ellipse">
              <a:avLst/>
            </a:prstGeom>
            <a:noFill/>
            <a:ln w="50800" cmpd="sng">
              <a:solidFill>
                <a:schemeClr val="accent2">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sz="2400">
                <a:solidFill>
                  <a:srgbClr val="F2F2F2"/>
                </a:solidFill>
              </a:endParaRPr>
            </a:p>
          </p:txBody>
        </p:sp>
        <p:grpSp>
          <p:nvGrpSpPr>
            <p:cNvPr id="43" name="组合 42"/>
            <p:cNvGrpSpPr/>
            <p:nvPr/>
          </p:nvGrpSpPr>
          <p:grpSpPr>
            <a:xfrm>
              <a:off x="1881099" y="2589933"/>
              <a:ext cx="808284" cy="783447"/>
              <a:chOff x="9486900" y="2800350"/>
              <a:chExt cx="476250" cy="461963"/>
            </a:xfrm>
            <a:grpFill/>
          </p:grpSpPr>
          <p:sp>
            <p:nvSpPr>
              <p:cNvPr id="44" name="Freeform 246"/>
              <p:cNvSpPr/>
              <p:nvPr/>
            </p:nvSpPr>
            <p:spPr bwMode="auto">
              <a:xfrm>
                <a:off x="9486900" y="2800350"/>
                <a:ext cx="476250" cy="236538"/>
              </a:xfrm>
              <a:custGeom>
                <a:gdLst>
                  <a:gd name="T0" fmla="*/ 210 w 217"/>
                  <a:gd name="T1" fmla="*/ 81 h 108"/>
                  <a:gd name="T2" fmla="*/ 212 w 217"/>
                  <a:gd name="T3" fmla="*/ 102 h 108"/>
                  <a:gd name="T4" fmla="*/ 192 w 217"/>
                  <a:gd name="T5" fmla="*/ 103 h 108"/>
                  <a:gd name="T6" fmla="*/ 179 w 217"/>
                  <a:gd name="T7" fmla="*/ 93 h 108"/>
                  <a:gd name="T8" fmla="*/ 108 w 217"/>
                  <a:gd name="T9" fmla="*/ 33 h 108"/>
                  <a:gd name="T10" fmla="*/ 36 w 217"/>
                  <a:gd name="T11" fmla="*/ 94 h 108"/>
                  <a:gd name="T12" fmla="*/ 25 w 217"/>
                  <a:gd name="T13" fmla="*/ 103 h 108"/>
                  <a:gd name="T14" fmla="*/ 5 w 217"/>
                  <a:gd name="T15" fmla="*/ 102 h 108"/>
                  <a:gd name="T16" fmla="*/ 6 w 217"/>
                  <a:gd name="T17" fmla="*/ 81 h 108"/>
                  <a:gd name="T18" fmla="*/ 98 w 217"/>
                  <a:gd name="T19" fmla="*/ 4 h 108"/>
                  <a:gd name="T20" fmla="*/ 108 w 217"/>
                  <a:gd name="T21" fmla="*/ 1 h 108"/>
                  <a:gd name="T22" fmla="*/ 119 w 217"/>
                  <a:gd name="T23" fmla="*/ 4 h 108"/>
                  <a:gd name="T24" fmla="*/ 210 w 217"/>
                  <a:gd name="T25" fmla="*/ 81 h 10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108">
                    <a:moveTo>
                      <a:pt x="210" y="81"/>
                    </a:moveTo>
                    <a:cubicBezTo>
                      <a:pt x="216" y="87"/>
                      <a:pt x="217" y="96"/>
                      <a:pt x="212" y="102"/>
                    </a:cubicBezTo>
                    <a:cubicBezTo>
                      <a:pt x="207" y="108"/>
                      <a:pt x="198" y="108"/>
                      <a:pt x="192" y="103"/>
                    </a:cubicBezTo>
                    <a:cubicBezTo>
                      <a:pt x="179" y="93"/>
                      <a:pt x="179" y="93"/>
                      <a:pt x="179" y="93"/>
                    </a:cubicBezTo>
                    <a:cubicBezTo>
                      <a:pt x="108" y="33"/>
                      <a:pt x="108" y="33"/>
                      <a:pt x="108" y="33"/>
                    </a:cubicBezTo>
                    <a:cubicBezTo>
                      <a:pt x="36" y="94"/>
                      <a:pt x="36" y="94"/>
                      <a:pt x="36" y="94"/>
                    </a:cubicBezTo>
                    <a:cubicBezTo>
                      <a:pt x="25" y="103"/>
                      <a:pt x="25" y="103"/>
                      <a:pt x="25" y="103"/>
                    </a:cubicBezTo>
                    <a:cubicBezTo>
                      <a:pt x="19" y="108"/>
                      <a:pt x="10" y="108"/>
                      <a:pt x="5" y="102"/>
                    </a:cubicBezTo>
                    <a:cubicBezTo>
                      <a:pt x="0" y="96"/>
                      <a:pt x="0" y="87"/>
                      <a:pt x="6" y="81"/>
                    </a:cubicBezTo>
                    <a:cubicBezTo>
                      <a:pt x="98" y="4"/>
                      <a:pt x="98" y="4"/>
                      <a:pt x="98" y="4"/>
                    </a:cubicBezTo>
                    <a:cubicBezTo>
                      <a:pt x="101" y="1"/>
                      <a:pt x="105" y="0"/>
                      <a:pt x="108" y="1"/>
                    </a:cubicBezTo>
                    <a:cubicBezTo>
                      <a:pt x="112" y="0"/>
                      <a:pt x="116" y="1"/>
                      <a:pt x="119" y="4"/>
                    </a:cubicBezTo>
                    <a:lnTo>
                      <a:pt x="210" y="81"/>
                    </a:lnTo>
                    <a:close/>
                  </a:path>
                </a:pathLst>
              </a:custGeom>
              <a:solidFill>
                <a:schemeClr val="accent2"/>
              </a:solidFill>
              <a:ln>
                <a:noFill/>
              </a:ln>
            </p:spPr>
            <p:txBody>
              <a:bodyPr vert="horz" wrap="square" lIns="91440" tIns="45720" rIns="91440" bIns="45720" numCol="1" anchor="t" anchorCtr="0" compatLnSpc="1"/>
              <a:lstStyle/>
              <a:p>
                <a:endParaRPr lang="zh-CN" altLang="en-US">
                  <a:solidFill>
                    <a:srgbClr val="F2F2F2"/>
                  </a:solidFill>
                </a:endParaRPr>
              </a:p>
            </p:txBody>
          </p:sp>
          <p:sp>
            <p:nvSpPr>
              <p:cNvPr id="45" name="Freeform 247"/>
              <p:cNvSpPr/>
              <p:nvPr/>
            </p:nvSpPr>
            <p:spPr bwMode="auto">
              <a:xfrm>
                <a:off x="9505950" y="3213100"/>
                <a:ext cx="444500" cy="49213"/>
              </a:xfrm>
              <a:custGeom>
                <a:gdLst>
                  <a:gd name="T0" fmla="*/ 192 w 203"/>
                  <a:gd name="T1" fmla="*/ 0 h 23"/>
                  <a:gd name="T2" fmla="*/ 203 w 203"/>
                  <a:gd name="T3" fmla="*/ 11 h 23"/>
                  <a:gd name="T4" fmla="*/ 192 w 203"/>
                  <a:gd name="T5" fmla="*/ 23 h 23"/>
                  <a:gd name="T6" fmla="*/ 12 w 203"/>
                  <a:gd name="T7" fmla="*/ 23 h 23"/>
                  <a:gd name="T8" fmla="*/ 0 w 203"/>
                  <a:gd name="T9" fmla="*/ 11 h 23"/>
                  <a:gd name="T10" fmla="*/ 4 w 203"/>
                  <a:gd name="T11" fmla="*/ 3 h 23"/>
                  <a:gd name="T12" fmla="*/ 12 w 203"/>
                  <a:gd name="T13" fmla="*/ 0 h 23"/>
                  <a:gd name="T14" fmla="*/ 192 w 203"/>
                  <a:gd name="T15" fmla="*/ 0 h 23"/>
                </a:gd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3" h="23">
                    <a:moveTo>
                      <a:pt x="192" y="0"/>
                    </a:moveTo>
                    <a:cubicBezTo>
                      <a:pt x="198" y="0"/>
                      <a:pt x="203" y="5"/>
                      <a:pt x="203" y="11"/>
                    </a:cubicBezTo>
                    <a:cubicBezTo>
                      <a:pt x="203" y="18"/>
                      <a:pt x="198" y="23"/>
                      <a:pt x="192" y="23"/>
                    </a:cubicBezTo>
                    <a:cubicBezTo>
                      <a:pt x="12" y="23"/>
                      <a:pt x="12" y="23"/>
                      <a:pt x="12" y="23"/>
                    </a:cubicBezTo>
                    <a:cubicBezTo>
                      <a:pt x="5" y="23"/>
                      <a:pt x="0" y="18"/>
                      <a:pt x="0" y="11"/>
                    </a:cubicBezTo>
                    <a:cubicBezTo>
                      <a:pt x="0" y="8"/>
                      <a:pt x="2" y="5"/>
                      <a:pt x="4" y="3"/>
                    </a:cubicBezTo>
                    <a:cubicBezTo>
                      <a:pt x="6" y="1"/>
                      <a:pt x="9" y="0"/>
                      <a:pt x="12" y="0"/>
                    </a:cubicBezTo>
                    <a:lnTo>
                      <a:pt x="192" y="0"/>
                    </a:lnTo>
                    <a:close/>
                  </a:path>
                </a:pathLst>
              </a:custGeom>
              <a:solidFill>
                <a:schemeClr val="accent2"/>
              </a:solidFill>
              <a:ln>
                <a:noFill/>
              </a:ln>
            </p:spPr>
            <p:txBody>
              <a:bodyPr vert="horz" wrap="square" lIns="91440" tIns="45720" rIns="91440" bIns="45720" numCol="1" anchor="t" anchorCtr="0" compatLnSpc="1"/>
              <a:lstStyle/>
              <a:p>
                <a:endParaRPr lang="zh-CN" altLang="en-US">
                  <a:solidFill>
                    <a:srgbClr val="F2F2F2"/>
                  </a:solidFill>
                </a:endParaRPr>
              </a:p>
            </p:txBody>
          </p:sp>
          <p:sp>
            <p:nvSpPr>
              <p:cNvPr id="46" name="Freeform 248"/>
              <p:cNvSpPr/>
              <p:nvPr/>
            </p:nvSpPr>
            <p:spPr bwMode="auto">
              <a:xfrm>
                <a:off x="9520238" y="3005138"/>
                <a:ext cx="403225" cy="193675"/>
              </a:xfrm>
              <a:custGeom>
                <a:gdLst>
                  <a:gd name="T0" fmla="*/ 175 w 184"/>
                  <a:gd name="T1" fmla="*/ 71 h 89"/>
                  <a:gd name="T2" fmla="*/ 184 w 184"/>
                  <a:gd name="T3" fmla="*/ 80 h 89"/>
                  <a:gd name="T4" fmla="*/ 175 w 184"/>
                  <a:gd name="T5" fmla="*/ 89 h 89"/>
                  <a:gd name="T6" fmla="*/ 9 w 184"/>
                  <a:gd name="T7" fmla="*/ 89 h 89"/>
                  <a:gd name="T8" fmla="*/ 0 w 184"/>
                  <a:gd name="T9" fmla="*/ 80 h 89"/>
                  <a:gd name="T10" fmla="*/ 9 w 184"/>
                  <a:gd name="T11" fmla="*/ 71 h 89"/>
                  <a:gd name="T12" fmla="*/ 20 w 184"/>
                  <a:gd name="T13" fmla="*/ 71 h 89"/>
                  <a:gd name="T14" fmla="*/ 20 w 184"/>
                  <a:gd name="T15" fmla="*/ 8 h 89"/>
                  <a:gd name="T16" fmla="*/ 22 w 184"/>
                  <a:gd name="T17" fmla="*/ 2 h 89"/>
                  <a:gd name="T18" fmla="*/ 27 w 184"/>
                  <a:gd name="T19" fmla="*/ 0 h 89"/>
                  <a:gd name="T20" fmla="*/ 34 w 184"/>
                  <a:gd name="T21" fmla="*/ 8 h 89"/>
                  <a:gd name="T22" fmla="*/ 34 w 184"/>
                  <a:gd name="T23" fmla="*/ 71 h 89"/>
                  <a:gd name="T24" fmla="*/ 151 w 184"/>
                  <a:gd name="T25" fmla="*/ 71 h 89"/>
                  <a:gd name="T26" fmla="*/ 151 w 184"/>
                  <a:gd name="T27" fmla="*/ 8 h 89"/>
                  <a:gd name="T28" fmla="*/ 158 w 184"/>
                  <a:gd name="T29" fmla="*/ 0 h 89"/>
                  <a:gd name="T30" fmla="*/ 163 w 184"/>
                  <a:gd name="T31" fmla="*/ 2 h 89"/>
                  <a:gd name="T32" fmla="*/ 165 w 184"/>
                  <a:gd name="T33" fmla="*/ 8 h 89"/>
                  <a:gd name="T34" fmla="*/ 165 w 184"/>
                  <a:gd name="T35" fmla="*/ 71 h 89"/>
                  <a:gd name="T36" fmla="*/ 175 w 184"/>
                  <a:gd name="T37" fmla="*/ 71 h 8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89">
                    <a:moveTo>
                      <a:pt x="175" y="71"/>
                    </a:moveTo>
                    <a:cubicBezTo>
                      <a:pt x="180" y="71"/>
                      <a:pt x="184" y="75"/>
                      <a:pt x="184" y="80"/>
                    </a:cubicBezTo>
                    <a:cubicBezTo>
                      <a:pt x="184" y="85"/>
                      <a:pt x="180" y="89"/>
                      <a:pt x="175" y="89"/>
                    </a:cubicBezTo>
                    <a:cubicBezTo>
                      <a:pt x="9" y="89"/>
                      <a:pt x="9" y="89"/>
                      <a:pt x="9" y="89"/>
                    </a:cubicBezTo>
                    <a:cubicBezTo>
                      <a:pt x="4" y="89"/>
                      <a:pt x="0" y="85"/>
                      <a:pt x="0" y="80"/>
                    </a:cubicBezTo>
                    <a:cubicBezTo>
                      <a:pt x="0" y="75"/>
                      <a:pt x="4" y="71"/>
                      <a:pt x="9" y="71"/>
                    </a:cubicBezTo>
                    <a:cubicBezTo>
                      <a:pt x="20" y="71"/>
                      <a:pt x="20" y="71"/>
                      <a:pt x="20" y="71"/>
                    </a:cubicBezTo>
                    <a:cubicBezTo>
                      <a:pt x="20" y="8"/>
                      <a:pt x="20" y="8"/>
                      <a:pt x="20" y="8"/>
                    </a:cubicBezTo>
                    <a:cubicBezTo>
                      <a:pt x="20" y="5"/>
                      <a:pt x="21" y="3"/>
                      <a:pt x="22" y="2"/>
                    </a:cubicBezTo>
                    <a:cubicBezTo>
                      <a:pt x="24" y="1"/>
                      <a:pt x="25" y="0"/>
                      <a:pt x="27" y="0"/>
                    </a:cubicBezTo>
                    <a:cubicBezTo>
                      <a:pt x="31" y="0"/>
                      <a:pt x="34" y="4"/>
                      <a:pt x="34" y="8"/>
                    </a:cubicBezTo>
                    <a:cubicBezTo>
                      <a:pt x="34" y="71"/>
                      <a:pt x="34" y="71"/>
                      <a:pt x="34" y="71"/>
                    </a:cubicBezTo>
                    <a:cubicBezTo>
                      <a:pt x="151" y="71"/>
                      <a:pt x="151" y="71"/>
                      <a:pt x="151" y="71"/>
                    </a:cubicBezTo>
                    <a:cubicBezTo>
                      <a:pt x="151" y="8"/>
                      <a:pt x="151" y="8"/>
                      <a:pt x="151" y="8"/>
                    </a:cubicBezTo>
                    <a:cubicBezTo>
                      <a:pt x="151" y="4"/>
                      <a:pt x="154" y="0"/>
                      <a:pt x="158" y="0"/>
                    </a:cubicBezTo>
                    <a:cubicBezTo>
                      <a:pt x="160" y="0"/>
                      <a:pt x="161" y="1"/>
                      <a:pt x="163" y="2"/>
                    </a:cubicBezTo>
                    <a:cubicBezTo>
                      <a:pt x="164" y="3"/>
                      <a:pt x="165" y="5"/>
                      <a:pt x="165" y="8"/>
                    </a:cubicBezTo>
                    <a:cubicBezTo>
                      <a:pt x="165" y="71"/>
                      <a:pt x="165" y="71"/>
                      <a:pt x="165" y="71"/>
                    </a:cubicBezTo>
                    <a:lnTo>
                      <a:pt x="175" y="71"/>
                    </a:lnTo>
                    <a:close/>
                  </a:path>
                </a:pathLst>
              </a:custGeom>
              <a:solidFill>
                <a:schemeClr val="accent2"/>
              </a:solidFill>
              <a:ln>
                <a:noFill/>
              </a:ln>
            </p:spPr>
            <p:txBody>
              <a:bodyPr vert="horz" wrap="square" lIns="91440" tIns="45720" rIns="91440" bIns="45720" numCol="1" anchor="t" anchorCtr="0" compatLnSpc="1"/>
              <a:lstStyle/>
              <a:p>
                <a:endParaRPr lang="zh-CN" altLang="en-US">
                  <a:solidFill>
                    <a:srgbClr val="F2F2F2"/>
                  </a:solidFill>
                </a:endParaRPr>
              </a:p>
            </p:txBody>
          </p:sp>
          <p:sp>
            <p:nvSpPr>
              <p:cNvPr id="47" name="Freeform 249"/>
              <p:cNvSpPr/>
              <p:nvPr/>
            </p:nvSpPr>
            <p:spPr bwMode="auto">
              <a:xfrm>
                <a:off x="9650413" y="2932113"/>
                <a:ext cx="153988" cy="203200"/>
              </a:xfrm>
              <a:custGeom>
                <a:gdLst>
                  <a:gd name="T0" fmla="*/ 44 w 71"/>
                  <a:gd name="T1" fmla="*/ 39 h 93"/>
                  <a:gd name="T2" fmla="*/ 71 w 71"/>
                  <a:gd name="T3" fmla="*/ 60 h 93"/>
                  <a:gd name="T4" fmla="*/ 43 w 71"/>
                  <a:gd name="T5" fmla="*/ 81 h 93"/>
                  <a:gd name="T6" fmla="*/ 43 w 71"/>
                  <a:gd name="T7" fmla="*/ 93 h 93"/>
                  <a:gd name="T8" fmla="*/ 27 w 71"/>
                  <a:gd name="T9" fmla="*/ 93 h 93"/>
                  <a:gd name="T10" fmla="*/ 27 w 71"/>
                  <a:gd name="T11" fmla="*/ 82 h 93"/>
                  <a:gd name="T12" fmla="*/ 8 w 71"/>
                  <a:gd name="T13" fmla="*/ 80 h 93"/>
                  <a:gd name="T14" fmla="*/ 8 w 71"/>
                  <a:gd name="T15" fmla="*/ 65 h 93"/>
                  <a:gd name="T16" fmla="*/ 31 w 71"/>
                  <a:gd name="T17" fmla="*/ 69 h 93"/>
                  <a:gd name="T18" fmla="*/ 47 w 71"/>
                  <a:gd name="T19" fmla="*/ 62 h 93"/>
                  <a:gd name="T20" fmla="*/ 29 w 71"/>
                  <a:gd name="T21" fmla="*/ 52 h 93"/>
                  <a:gd name="T22" fmla="*/ 0 w 71"/>
                  <a:gd name="T23" fmla="*/ 31 h 93"/>
                  <a:gd name="T24" fmla="*/ 27 w 71"/>
                  <a:gd name="T25" fmla="*/ 11 h 93"/>
                  <a:gd name="T26" fmla="*/ 27 w 71"/>
                  <a:gd name="T27" fmla="*/ 0 h 93"/>
                  <a:gd name="T28" fmla="*/ 43 w 71"/>
                  <a:gd name="T29" fmla="*/ 0 h 93"/>
                  <a:gd name="T30" fmla="*/ 43 w 71"/>
                  <a:gd name="T31" fmla="*/ 10 h 93"/>
                  <a:gd name="T32" fmla="*/ 60 w 71"/>
                  <a:gd name="T33" fmla="*/ 12 h 93"/>
                  <a:gd name="T34" fmla="*/ 60 w 71"/>
                  <a:gd name="T35" fmla="*/ 26 h 93"/>
                  <a:gd name="T36" fmla="*/ 39 w 71"/>
                  <a:gd name="T37" fmla="*/ 23 h 93"/>
                  <a:gd name="T38" fmla="*/ 25 w 71"/>
                  <a:gd name="T39" fmla="*/ 29 h 93"/>
                  <a:gd name="T40" fmla="*/ 44 w 71"/>
                  <a:gd name="T41" fmla="*/ 39 h 9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93">
                    <a:moveTo>
                      <a:pt x="44" y="39"/>
                    </a:moveTo>
                    <a:cubicBezTo>
                      <a:pt x="64" y="44"/>
                      <a:pt x="71" y="50"/>
                      <a:pt x="71" y="60"/>
                    </a:cubicBezTo>
                    <a:cubicBezTo>
                      <a:pt x="71" y="71"/>
                      <a:pt x="61" y="79"/>
                      <a:pt x="43" y="81"/>
                    </a:cubicBezTo>
                    <a:cubicBezTo>
                      <a:pt x="43" y="93"/>
                      <a:pt x="43" y="93"/>
                      <a:pt x="43" y="93"/>
                    </a:cubicBezTo>
                    <a:cubicBezTo>
                      <a:pt x="27" y="93"/>
                      <a:pt x="27" y="93"/>
                      <a:pt x="27" y="93"/>
                    </a:cubicBezTo>
                    <a:cubicBezTo>
                      <a:pt x="27" y="82"/>
                      <a:pt x="27" y="82"/>
                      <a:pt x="27" y="82"/>
                    </a:cubicBezTo>
                    <a:cubicBezTo>
                      <a:pt x="20" y="82"/>
                      <a:pt x="14" y="81"/>
                      <a:pt x="8" y="80"/>
                    </a:cubicBezTo>
                    <a:cubicBezTo>
                      <a:pt x="8" y="65"/>
                      <a:pt x="8" y="65"/>
                      <a:pt x="8" y="65"/>
                    </a:cubicBezTo>
                    <a:cubicBezTo>
                      <a:pt x="15" y="67"/>
                      <a:pt x="22" y="69"/>
                      <a:pt x="31" y="69"/>
                    </a:cubicBezTo>
                    <a:cubicBezTo>
                      <a:pt x="40" y="69"/>
                      <a:pt x="47" y="66"/>
                      <a:pt x="47" y="62"/>
                    </a:cubicBezTo>
                    <a:cubicBezTo>
                      <a:pt x="47" y="58"/>
                      <a:pt x="41" y="55"/>
                      <a:pt x="29" y="52"/>
                    </a:cubicBezTo>
                    <a:cubicBezTo>
                      <a:pt x="12" y="48"/>
                      <a:pt x="0" y="42"/>
                      <a:pt x="0" y="31"/>
                    </a:cubicBezTo>
                    <a:cubicBezTo>
                      <a:pt x="0" y="21"/>
                      <a:pt x="10" y="13"/>
                      <a:pt x="27" y="11"/>
                    </a:cubicBezTo>
                    <a:cubicBezTo>
                      <a:pt x="27" y="0"/>
                      <a:pt x="27" y="0"/>
                      <a:pt x="27" y="0"/>
                    </a:cubicBezTo>
                    <a:cubicBezTo>
                      <a:pt x="43" y="0"/>
                      <a:pt x="43" y="0"/>
                      <a:pt x="43" y="0"/>
                    </a:cubicBezTo>
                    <a:cubicBezTo>
                      <a:pt x="43" y="10"/>
                      <a:pt x="43" y="10"/>
                      <a:pt x="43" y="10"/>
                    </a:cubicBezTo>
                    <a:cubicBezTo>
                      <a:pt x="50" y="10"/>
                      <a:pt x="55" y="11"/>
                      <a:pt x="60" y="12"/>
                    </a:cubicBezTo>
                    <a:cubicBezTo>
                      <a:pt x="60" y="26"/>
                      <a:pt x="60" y="26"/>
                      <a:pt x="60" y="26"/>
                    </a:cubicBezTo>
                    <a:cubicBezTo>
                      <a:pt x="56" y="25"/>
                      <a:pt x="49" y="23"/>
                      <a:pt x="39" y="23"/>
                    </a:cubicBezTo>
                    <a:cubicBezTo>
                      <a:pt x="28" y="23"/>
                      <a:pt x="25" y="26"/>
                      <a:pt x="25" y="29"/>
                    </a:cubicBezTo>
                    <a:cubicBezTo>
                      <a:pt x="25" y="33"/>
                      <a:pt x="31" y="36"/>
                      <a:pt x="44" y="39"/>
                    </a:cubicBezTo>
                    <a:close/>
                  </a:path>
                </a:pathLst>
              </a:custGeom>
              <a:solidFill>
                <a:schemeClr val="accent2"/>
              </a:solidFill>
              <a:ln>
                <a:noFill/>
              </a:ln>
            </p:spPr>
            <p:txBody>
              <a:bodyPr vert="horz" wrap="square" lIns="91440" tIns="45720" rIns="91440" bIns="45720" numCol="1" anchor="t" anchorCtr="0" compatLnSpc="1"/>
              <a:lstStyle/>
              <a:p>
                <a:endParaRPr lang="zh-CN" altLang="en-US">
                  <a:solidFill>
                    <a:srgbClr val="F2F2F2"/>
                  </a:solidFill>
                </a:endParaRPr>
              </a:p>
            </p:txBody>
          </p:sp>
        </p:grpSp>
      </p:grpSp>
      <p:sp>
        <p:nvSpPr>
          <p:cNvPr id="48" name="TextBox 47"/>
          <p:cNvSpPr txBox="1"/>
          <p:nvPr/>
        </p:nvSpPr>
        <p:spPr>
          <a:xfrm>
            <a:off x="1333671" y="4733820"/>
            <a:ext cx="2714605" cy="830997"/>
          </a:xfrm>
          <a:prstGeom prst="rect">
            <a:avLst/>
          </a:prstGeom>
          <a:noFill/>
        </p:spPr>
        <p:txBody>
          <a:bodyPr wrap="square" rtlCol="0">
            <a:spAutoFit/>
          </a:bodyPr>
          <a:lstStyle/>
          <a:p>
            <a:pPr algn="ctr"/>
            <a:r>
              <a:rPr lang="zh-CN" altLang="en-US" sz="2400" b="1" smtClean="0">
                <a:solidFill>
                  <a:srgbClr val="F2F2F2"/>
                </a:solidFill>
                <a:latin typeface="宋体" panose="02010600030101010101" pitchFamily="2" charset="-122"/>
              </a:rPr>
              <a:t>全年总额</a:t>
            </a:r>
            <a:endParaRPr lang="en-US" altLang="zh-CN" sz="2400" b="1">
              <a:solidFill>
                <a:srgbClr val="F2F2F2"/>
              </a:solidFill>
              <a:latin typeface="宋体" panose="02010600030101010101" pitchFamily="2" charset="-122"/>
            </a:endParaRPr>
          </a:p>
          <a:p>
            <a:pPr algn="ctr"/>
            <a:r>
              <a:rPr lang="en-US" altLang="zh-CN" sz="2400" b="1" smtClean="0">
                <a:solidFill>
                  <a:srgbClr val="F2F2F2"/>
                </a:solidFill>
                <a:latin typeface="宋体" panose="02010600030101010101" pitchFamily="2" charset="-122"/>
              </a:rPr>
              <a:t>22500000</a:t>
            </a:r>
            <a:r>
              <a:rPr lang="zh-CN" altLang="en-US" sz="2400" b="1" smtClean="0">
                <a:solidFill>
                  <a:srgbClr val="F2F2F2"/>
                </a:solidFill>
                <a:latin typeface="宋体" panose="02010600030101010101" pitchFamily="2" charset="-122"/>
              </a:rPr>
              <a:t>元</a:t>
            </a:r>
            <a:endParaRPr lang="zh-CN" altLang="en-US" sz="2400" b="1">
              <a:solidFill>
                <a:srgbClr val="F2F2F2"/>
              </a:solidFill>
              <a:latin typeface="宋体" panose="02010600030101010101" pitchFamily="2" charset="-122"/>
            </a:endParaRPr>
          </a:p>
        </p:txBody>
      </p:sp>
      <p:sp>
        <p:nvSpPr>
          <p:cNvPr id="49" name="Title 13"/>
          <p:cNvSpPr txBox="1"/>
          <p:nvPr/>
        </p:nvSpPr>
        <p:spPr>
          <a:xfrm>
            <a:off x="7132758" y="5535358"/>
            <a:ext cx="1281513" cy="522205"/>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a:r>
              <a:rPr lang="zh-CN" altLang="en-US" sz="1400" smtClean="0">
                <a:solidFill>
                  <a:srgbClr val="F2F2F2"/>
                </a:solidFill>
                <a:latin typeface="宋体" panose="02010600030101010101" pitchFamily="2" charset="-122"/>
              </a:rPr>
              <a:t>计划</a:t>
            </a:r>
            <a:r>
              <a:rPr lang="en-US" altLang="zh-CN" sz="1400" smtClean="0">
                <a:solidFill>
                  <a:srgbClr val="F2F2F2"/>
                </a:solidFill>
                <a:latin typeface="宋体" panose="02010600030101010101" pitchFamily="2" charset="-122"/>
              </a:rPr>
              <a:t>3</a:t>
            </a:r>
            <a:endParaRPr lang="en-US" altLang="zh-CN" sz="1400" smtClean="0">
              <a:solidFill>
                <a:srgbClr val="F2F2F2"/>
              </a:solidFill>
              <a:latin typeface="宋体" panose="02010600030101010101" pitchFamily="2" charset="-122"/>
            </a:endParaRPr>
          </a:p>
          <a:p>
            <a:pPr algn="ctr"/>
            <a:r>
              <a:rPr lang="en-US" sz="1800" smtClean="0">
                <a:solidFill>
                  <a:srgbClr val="F2F2F2"/>
                </a:solidFill>
              </a:rPr>
              <a:t>450</a:t>
            </a:r>
            <a:r>
              <a:rPr lang="zh-CN" altLang="en-US" sz="1800" smtClean="0">
                <a:solidFill>
                  <a:srgbClr val="F2F2F2"/>
                </a:solidFill>
                <a:latin typeface="宋体" panose="02010600030101010101" pitchFamily="2" charset="-122"/>
              </a:rPr>
              <a:t>万</a:t>
            </a:r>
            <a:endParaRPr lang="en-US" sz="1800">
              <a:solidFill>
                <a:srgbClr val="F2F2F2"/>
              </a:solidFill>
            </a:endParaRPr>
          </a:p>
        </p:txBody>
      </p:sp>
      <p:sp>
        <p:nvSpPr>
          <p:cNvPr id="50" name="Title 13"/>
          <p:cNvSpPr txBox="1"/>
          <p:nvPr/>
        </p:nvSpPr>
        <p:spPr>
          <a:xfrm>
            <a:off x="8185222" y="5535358"/>
            <a:ext cx="1281513" cy="522205"/>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a:r>
              <a:rPr lang="zh-CN" altLang="en-US" sz="1400" smtClean="0">
                <a:solidFill>
                  <a:srgbClr val="F2F2F2"/>
                </a:solidFill>
                <a:latin typeface="宋体" panose="02010600030101010101" pitchFamily="2" charset="-122"/>
              </a:rPr>
              <a:t>计划</a:t>
            </a:r>
            <a:r>
              <a:rPr lang="en-US" altLang="zh-CN" sz="1400" smtClean="0">
                <a:solidFill>
                  <a:srgbClr val="F2F2F2"/>
                </a:solidFill>
                <a:latin typeface="宋体" panose="02010600030101010101" pitchFamily="2" charset="-122"/>
              </a:rPr>
              <a:t>4</a:t>
            </a:r>
            <a:endParaRPr lang="en-US" altLang="zh-CN" sz="1400" smtClean="0">
              <a:solidFill>
                <a:srgbClr val="F2F2F2"/>
              </a:solidFill>
              <a:latin typeface="宋体" panose="02010600030101010101" pitchFamily="2" charset="-122"/>
            </a:endParaRPr>
          </a:p>
          <a:p>
            <a:pPr algn="ctr"/>
            <a:r>
              <a:rPr lang="en-US" sz="1800" smtClean="0">
                <a:solidFill>
                  <a:srgbClr val="F2F2F2"/>
                </a:solidFill>
              </a:rPr>
              <a:t>400</a:t>
            </a:r>
            <a:r>
              <a:rPr lang="zh-CN" altLang="en-US" sz="1800" smtClean="0">
                <a:solidFill>
                  <a:srgbClr val="F2F2F2"/>
                </a:solidFill>
                <a:latin typeface="宋体" panose="02010600030101010101" pitchFamily="2" charset="-122"/>
              </a:rPr>
              <a:t>万</a:t>
            </a:r>
            <a:endParaRPr lang="en-US" sz="1800">
              <a:solidFill>
                <a:srgbClr val="F2F2F2"/>
              </a:solidFill>
            </a:endParaRPr>
          </a:p>
        </p:txBody>
      </p:sp>
      <p:sp>
        <p:nvSpPr>
          <p:cNvPr id="51" name="Title 13"/>
          <p:cNvSpPr txBox="1"/>
          <p:nvPr/>
        </p:nvSpPr>
        <p:spPr>
          <a:xfrm>
            <a:off x="9274282" y="5535358"/>
            <a:ext cx="1281513" cy="522205"/>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chemeClr val="tx1">
                    <a:lumMod val="65000"/>
                    <a:lumOff val="35000"/>
                  </a:schemeClr>
                </a:solidFill>
                <a:latin typeface="Source Sans Pro Light" pitchFamily="34" charset="0"/>
                <a:ea typeface="+mj-ea"/>
                <a:cs typeface="+mj-cs"/>
              </a:defRPr>
            </a:lvl1pPr>
          </a:lstStyle>
          <a:p>
            <a:pPr algn="ctr"/>
            <a:r>
              <a:rPr lang="zh-CN" altLang="en-US" sz="1400" smtClean="0">
                <a:solidFill>
                  <a:srgbClr val="F2F2F2"/>
                </a:solidFill>
                <a:latin typeface="宋体" panose="02010600030101010101" pitchFamily="2" charset="-122"/>
              </a:rPr>
              <a:t>计划</a:t>
            </a:r>
            <a:r>
              <a:rPr lang="en-US" altLang="zh-CN" sz="1400" smtClean="0">
                <a:solidFill>
                  <a:srgbClr val="F2F2F2"/>
                </a:solidFill>
                <a:latin typeface="宋体" panose="02010600030101010101" pitchFamily="2" charset="-122"/>
              </a:rPr>
              <a:t>4</a:t>
            </a:r>
            <a:endParaRPr lang="en-US" altLang="zh-CN" sz="1400" smtClean="0">
              <a:solidFill>
                <a:srgbClr val="F2F2F2"/>
              </a:solidFill>
              <a:latin typeface="宋体" panose="02010600030101010101" pitchFamily="2" charset="-122"/>
            </a:endParaRPr>
          </a:p>
          <a:p>
            <a:pPr algn="ctr"/>
            <a:r>
              <a:rPr lang="en-US" sz="1800" smtClean="0">
                <a:solidFill>
                  <a:srgbClr val="F2F2F2"/>
                </a:solidFill>
              </a:rPr>
              <a:t>500</a:t>
            </a:r>
            <a:r>
              <a:rPr lang="zh-CN" altLang="en-US" sz="1800" smtClean="0">
                <a:solidFill>
                  <a:srgbClr val="F2F2F2"/>
                </a:solidFill>
                <a:latin typeface="宋体" panose="02010600030101010101" pitchFamily="2" charset="-122"/>
              </a:rPr>
              <a:t>万</a:t>
            </a:r>
            <a:endParaRPr lang="en-US" sz="1800">
              <a:solidFill>
                <a:srgbClr val="F2F2F2"/>
              </a:solidFill>
            </a:endParaRPr>
          </a:p>
        </p:txBody>
      </p:sp>
      <p:sp>
        <p:nvSpPr>
          <p:cNvPr id="52" name="Text Box 134"/>
          <p:cNvSpPr txBox="1">
            <a:spLocks noChangeArrowheads="1"/>
          </p:cNvSpPr>
          <p:nvPr/>
        </p:nvSpPr>
        <p:spPr bwMode="auto">
          <a:xfrm>
            <a:off x="10851703" y="7174210"/>
            <a:ext cx="1136920" cy="276999"/>
          </a:xfrm>
          <a:prstGeom prst="rect">
            <a:avLst/>
          </a:prstGeom>
          <a:noFill/>
          <a:ln w="9525">
            <a:noFill/>
            <a:miter lim="800000"/>
          </a:ln>
        </p:spPr>
        <p:txBody>
          <a:bodyPr wrap="square">
            <a:spAutoFit/>
          </a:bodyPr>
          <a:lstStyle/>
          <a:p>
            <a:pPr algn="ctr">
              <a:spcBef>
                <a:spcPct val="50000"/>
              </a:spcBef>
            </a:pPr>
            <a:r>
              <a:rPr lang="zh-CN" altLang="en-US" sz="1200" smtClean="0">
                <a:solidFill>
                  <a:srgbClr val="FFFFFF">
                    <a:lumMod val="50000"/>
                  </a:srgbClr>
                </a:solidFill>
                <a:latin typeface="微软雅黑" panose="020b0503020204020204" pitchFamily="34" charset="-122"/>
                <a:ea typeface="微软雅黑" panose="020b0503020204020204" pitchFamily="34" charset="-122"/>
              </a:rPr>
              <a:t>延迟付</a:t>
            </a:r>
            <a:endParaRPr lang="zh-CN" altLang="en-US" sz="1200">
              <a:solidFill>
                <a:srgbClr val="FFFFFF">
                  <a:lumMod val="50000"/>
                </a:srgb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nodeType="afterGroup">
                            <p:stCondLst>
                              <p:cond delay="500"/>
                            </p:stCondLst>
                            <p:childTnLst>
                              <p:par>
                                <p:cTn id="9" presetID="53" presetClass="entr" presetSubtype="16"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750" fill="hold"/>
                                        <p:tgtEl>
                                          <p:spTgt spid="41"/>
                                        </p:tgtEl>
                                        <p:attrNameLst>
                                          <p:attrName>ppt_w</p:attrName>
                                        </p:attrNameLst>
                                      </p:cBhvr>
                                      <p:tavLst>
                                        <p:tav tm="0">
                                          <p:val>
                                            <p:fltVal val="0"/>
                                          </p:val>
                                        </p:tav>
                                        <p:tav tm="100000">
                                          <p:val>
                                            <p:strVal val="#ppt_w"/>
                                          </p:val>
                                        </p:tav>
                                      </p:tavLst>
                                    </p:anim>
                                    <p:anim calcmode="lin" valueType="num">
                                      <p:cBhvr>
                                        <p:cTn id="12" dur="750" fill="hold"/>
                                        <p:tgtEl>
                                          <p:spTgt spid="41"/>
                                        </p:tgtEl>
                                        <p:attrNameLst>
                                          <p:attrName>ppt_h</p:attrName>
                                        </p:attrNameLst>
                                      </p:cBhvr>
                                      <p:tavLst>
                                        <p:tav tm="0">
                                          <p:val>
                                            <p:fltVal val="0"/>
                                          </p:val>
                                        </p:tav>
                                        <p:tav tm="100000">
                                          <p:val>
                                            <p:strVal val="#ppt_h"/>
                                          </p:val>
                                        </p:tav>
                                      </p:tavLst>
                                    </p:anim>
                                    <p:animEffect transition="in" filter="fade">
                                      <p:cBhvr>
                                        <p:cTn id="13" dur="750"/>
                                        <p:tgtEl>
                                          <p:spTgt spid="41"/>
                                        </p:tgtEl>
                                      </p:cBhvr>
                                    </p:animEffect>
                                  </p:childTnLst>
                                </p:cTn>
                              </p:par>
                            </p:childTnLst>
                          </p:cTn>
                        </p:par>
                        <p:par>
                          <p:cTn id="14" fill="hold" nodeType="afterGroup">
                            <p:stCondLst>
                              <p:cond delay="1250"/>
                            </p:stCondLst>
                            <p:childTnLst>
                              <p:par>
                                <p:cTn id="15" presetID="12" presetClass="entr" presetSubtype="4"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p:tgtEl>
                                          <p:spTgt spid="21"/>
                                        </p:tgtEl>
                                        <p:attrNameLst>
                                          <p:attrName>ppt_y</p:attrName>
                                        </p:attrNameLst>
                                      </p:cBhvr>
                                      <p:tavLst>
                                        <p:tav tm="0">
                                          <p:val>
                                            <p:strVal val="#ppt_y+#ppt_h*1.125000"/>
                                          </p:val>
                                        </p:tav>
                                        <p:tav tm="100000">
                                          <p:val>
                                            <p:strVal val="#ppt_y"/>
                                          </p:val>
                                        </p:tav>
                                      </p:tavLst>
                                    </p:anim>
                                    <p:animEffect transition="in" filter="wipe(up)">
                                      <p:cBhvr>
                                        <p:cTn id="18" dur="500"/>
                                        <p:tgtEl>
                                          <p:spTgt spid="21"/>
                                        </p:tgtEl>
                                      </p:cBhvr>
                                    </p:animEffect>
                                  </p:childTnLst>
                                </p:cTn>
                              </p:par>
                            </p:childTnLst>
                          </p:cTn>
                        </p:par>
                        <p:par>
                          <p:cTn id="19" fill="hold" nodeType="afterGroup">
                            <p:stCondLst>
                              <p:cond delay="1750"/>
                            </p:stCondLst>
                            <p:childTnLst>
                              <p:par>
                                <p:cTn id="20" presetID="10" presetClass="entr" presetSubtype="0"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par>
                          <p:cTn id="23" fill="hold" nodeType="afterGroup">
                            <p:stCondLst>
                              <p:cond delay="2250"/>
                            </p:stCondLst>
                            <p:childTnLst>
                              <p:par>
                                <p:cTn id="24" presetID="12" presetClass="entr" presetSubtype="4"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p:tgtEl>
                                          <p:spTgt spid="22"/>
                                        </p:tgtEl>
                                        <p:attrNameLst>
                                          <p:attrName>ppt_y</p:attrName>
                                        </p:attrNameLst>
                                      </p:cBhvr>
                                      <p:tavLst>
                                        <p:tav tm="0">
                                          <p:val>
                                            <p:strVal val="#ppt_y+#ppt_h*1.125000"/>
                                          </p:val>
                                        </p:tav>
                                        <p:tav tm="100000">
                                          <p:val>
                                            <p:strVal val="#ppt_y"/>
                                          </p:val>
                                        </p:tav>
                                      </p:tavLst>
                                    </p:anim>
                                    <p:animEffect transition="in" filter="wipe(up)">
                                      <p:cBhvr>
                                        <p:cTn id="27" dur="500"/>
                                        <p:tgtEl>
                                          <p:spTgt spid="22"/>
                                        </p:tgtEl>
                                      </p:cBhvr>
                                    </p:animEffect>
                                  </p:childTnLst>
                                </p:cTn>
                              </p:par>
                            </p:childTnLst>
                          </p:cTn>
                        </p:par>
                        <p:par>
                          <p:cTn id="28" fill="hold" nodeType="afterGroup">
                            <p:stCondLst>
                              <p:cond delay="2750"/>
                            </p:stCondLst>
                            <p:childTnLst>
                              <p:par>
                                <p:cTn id="29" presetID="10" presetClass="entr" presetSubtype="0"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par>
                          <p:cTn id="32" fill="hold" nodeType="afterGroup">
                            <p:stCondLst>
                              <p:cond delay="3250"/>
                            </p:stCondLst>
                            <p:childTnLst>
                              <p:par>
                                <p:cTn id="33" presetID="12" presetClass="entr" presetSubtype="4"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p:tgtEl>
                                          <p:spTgt spid="23"/>
                                        </p:tgtEl>
                                        <p:attrNameLst>
                                          <p:attrName>ppt_y</p:attrName>
                                        </p:attrNameLst>
                                      </p:cBhvr>
                                      <p:tavLst>
                                        <p:tav tm="0">
                                          <p:val>
                                            <p:strVal val="#ppt_y+#ppt_h*1.125000"/>
                                          </p:val>
                                        </p:tav>
                                        <p:tav tm="100000">
                                          <p:val>
                                            <p:strVal val="#ppt_y"/>
                                          </p:val>
                                        </p:tav>
                                      </p:tavLst>
                                    </p:anim>
                                    <p:animEffect transition="in" filter="wipe(up)">
                                      <p:cBhvr>
                                        <p:cTn id="36" dur="500"/>
                                        <p:tgtEl>
                                          <p:spTgt spid="23"/>
                                        </p:tgtEl>
                                      </p:cBhvr>
                                    </p:animEffect>
                                  </p:childTnLst>
                                </p:cTn>
                              </p:par>
                            </p:childTnLst>
                          </p:cTn>
                        </p:par>
                        <p:par>
                          <p:cTn id="37" fill="hold" nodeType="afterGroup">
                            <p:stCondLst>
                              <p:cond delay="3750"/>
                            </p:stCondLst>
                            <p:childTnLst>
                              <p:par>
                                <p:cTn id="38" presetID="10" presetClass="entr" presetSubtype="0" fill="hold"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par>
                          <p:cTn id="41" fill="hold" nodeType="afterGroup">
                            <p:stCondLst>
                              <p:cond delay="4250"/>
                            </p:stCondLst>
                            <p:childTnLst>
                              <p:par>
                                <p:cTn id="42" presetID="12" presetClass="entr" presetSubtype="4"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500"/>
                                        <p:tgtEl>
                                          <p:spTgt spid="24"/>
                                        </p:tgtEl>
                                        <p:attrNameLst>
                                          <p:attrName>ppt_y</p:attrName>
                                        </p:attrNameLst>
                                      </p:cBhvr>
                                      <p:tavLst>
                                        <p:tav tm="0">
                                          <p:val>
                                            <p:strVal val="#ppt_y+#ppt_h*1.125000"/>
                                          </p:val>
                                        </p:tav>
                                        <p:tav tm="100000">
                                          <p:val>
                                            <p:strVal val="#ppt_y"/>
                                          </p:val>
                                        </p:tav>
                                      </p:tavLst>
                                    </p:anim>
                                    <p:animEffect transition="in" filter="wipe(up)">
                                      <p:cBhvr>
                                        <p:cTn id="45" dur="500"/>
                                        <p:tgtEl>
                                          <p:spTgt spid="24"/>
                                        </p:tgtEl>
                                      </p:cBhvr>
                                    </p:animEffect>
                                  </p:childTnLst>
                                </p:cTn>
                              </p:par>
                            </p:childTnLst>
                          </p:cTn>
                        </p:par>
                        <p:par>
                          <p:cTn id="46" fill="hold" nodeType="afterGroup">
                            <p:stCondLst>
                              <p:cond delay="4750"/>
                            </p:stCondLst>
                            <p:childTnLst>
                              <p:par>
                                <p:cTn id="47" presetID="10" presetClass="entr" presetSubtype="0" fill="hold" nodeType="after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childTnLst>
                                </p:cTn>
                              </p:par>
                            </p:childTnLst>
                          </p:cTn>
                        </p:par>
                        <p:par>
                          <p:cTn id="50" fill="hold" nodeType="afterGroup">
                            <p:stCondLst>
                              <p:cond delay="5250"/>
                            </p:stCondLst>
                            <p:childTnLst>
                              <p:par>
                                <p:cTn id="51" presetID="12" presetClass="entr" presetSubtype="4" fill="hold" grpId="0" nodeType="after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p:tgtEl>
                                          <p:spTgt spid="25"/>
                                        </p:tgtEl>
                                        <p:attrNameLst>
                                          <p:attrName>ppt_y</p:attrName>
                                        </p:attrNameLst>
                                      </p:cBhvr>
                                      <p:tavLst>
                                        <p:tav tm="0">
                                          <p:val>
                                            <p:strVal val="#ppt_y+#ppt_h*1.125000"/>
                                          </p:val>
                                        </p:tav>
                                        <p:tav tm="100000">
                                          <p:val>
                                            <p:strVal val="#ppt_y"/>
                                          </p:val>
                                        </p:tav>
                                      </p:tavLst>
                                    </p:anim>
                                    <p:animEffect transition="in" filter="wipe(up)">
                                      <p:cBhvr>
                                        <p:cTn id="54" dur="500"/>
                                        <p:tgtEl>
                                          <p:spTgt spid="25"/>
                                        </p:tgtEl>
                                      </p:cBhvr>
                                    </p:animEffect>
                                  </p:childTnLst>
                                </p:cTn>
                              </p:par>
                            </p:childTnLst>
                          </p:cTn>
                        </p:par>
                        <p:par>
                          <p:cTn id="55" fill="hold" nodeType="afterGroup">
                            <p:stCondLst>
                              <p:cond delay="5750"/>
                            </p:stCondLst>
                            <p:childTnLst>
                              <p:par>
                                <p:cTn id="56" presetID="10" presetClass="entr" presetSubtype="0" fill="hold" nodeType="after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childTnLst>
                          </p:cTn>
                        </p:par>
                        <p:par>
                          <p:cTn id="59" fill="hold" nodeType="afterGroup">
                            <p:stCondLst>
                              <p:cond delay="6250"/>
                            </p:stCondLst>
                            <p:childTnLst>
                              <p:par>
                                <p:cTn id="60" presetID="42" presetClass="entr" presetSubtype="0" fill="hold" grpId="0" nodeType="after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anim calcmode="lin" valueType="num">
                                      <p:cBhvr>
                                        <p:cTn id="63" dur="500" fill="hold"/>
                                        <p:tgtEl>
                                          <p:spTgt spid="7"/>
                                        </p:tgtEl>
                                        <p:attrNameLst>
                                          <p:attrName>ppt_x</p:attrName>
                                        </p:attrNameLst>
                                      </p:cBhvr>
                                      <p:tavLst>
                                        <p:tav tm="0">
                                          <p:val>
                                            <p:strVal val="#ppt_x"/>
                                          </p:val>
                                        </p:tav>
                                        <p:tav tm="100000">
                                          <p:val>
                                            <p:strVal val="#ppt_x"/>
                                          </p:val>
                                        </p:tav>
                                      </p:tavLst>
                                    </p:anim>
                                    <p:anim calcmode="lin" valueType="num">
                                      <p:cBhvr>
                                        <p:cTn id="64" dur="500" fill="hold"/>
                                        <p:tgtEl>
                                          <p:spTgt spid="7"/>
                                        </p:tgtEl>
                                        <p:attrNameLst>
                                          <p:attrName>ppt_y</p:attrName>
                                        </p:attrNameLst>
                                      </p:cBhvr>
                                      <p:tavLst>
                                        <p:tav tm="0">
                                          <p:val>
                                            <p:strVal val="#ppt_y+.1"/>
                                          </p:val>
                                        </p:tav>
                                        <p:tav tm="100000">
                                          <p:val>
                                            <p:strVal val="#ppt_y"/>
                                          </p:val>
                                        </p:tav>
                                      </p:tavLst>
                                    </p:anim>
                                  </p:childTnLst>
                                </p:cTn>
                              </p:par>
                            </p:childTnLst>
                          </p:cTn>
                        </p:par>
                        <p:par>
                          <p:cTn id="65" fill="hold" nodeType="afterGroup">
                            <p:stCondLst>
                              <p:cond delay="6750"/>
                            </p:stCondLst>
                            <p:childTnLst>
                              <p:par>
                                <p:cTn id="66" presetID="23" presetClass="entr" presetSubtype="16" fill="hold" grpId="0" nodeType="afterEffect">
                                  <p:stCondLst>
                                    <p:cond delay="0"/>
                                  </p:stCondLst>
                                  <p:iterate type="lt">
                                    <p:tmPct val="10000"/>
                                  </p:iterate>
                                  <p:childTnLst>
                                    <p:set>
                                      <p:cBhvr>
                                        <p:cTn id="67" dur="1" fill="hold">
                                          <p:stCondLst>
                                            <p:cond delay="0"/>
                                          </p:stCondLst>
                                        </p:cTn>
                                        <p:tgtEl>
                                          <p:spTgt spid="12"/>
                                        </p:tgtEl>
                                        <p:attrNameLst>
                                          <p:attrName>style.visibility</p:attrName>
                                        </p:attrNameLst>
                                      </p:cBhvr>
                                      <p:to>
                                        <p:strVal val="visible"/>
                                      </p:to>
                                    </p:set>
                                    <p:anim calcmode="lin" valueType="num">
                                      <p:cBhvr>
                                        <p:cTn id="68" dur="250" fill="hold"/>
                                        <p:tgtEl>
                                          <p:spTgt spid="12"/>
                                        </p:tgtEl>
                                        <p:attrNameLst>
                                          <p:attrName>ppt_w</p:attrName>
                                        </p:attrNameLst>
                                      </p:cBhvr>
                                      <p:tavLst>
                                        <p:tav tm="0">
                                          <p:val>
                                            <p:fltVal val="0"/>
                                          </p:val>
                                        </p:tav>
                                        <p:tav tm="100000">
                                          <p:val>
                                            <p:strVal val="#ppt_w"/>
                                          </p:val>
                                        </p:tav>
                                      </p:tavLst>
                                    </p:anim>
                                    <p:anim calcmode="lin" valueType="num">
                                      <p:cBhvr>
                                        <p:cTn id="69" dur="250" fill="hold"/>
                                        <p:tgtEl>
                                          <p:spTgt spid="12"/>
                                        </p:tgtEl>
                                        <p:attrNameLst>
                                          <p:attrName>ppt_h</p:attrName>
                                        </p:attrNameLst>
                                      </p:cBhvr>
                                      <p:tavLst>
                                        <p:tav tm="0">
                                          <p:val>
                                            <p:fltVal val="0"/>
                                          </p:val>
                                        </p:tav>
                                        <p:tav tm="100000">
                                          <p:val>
                                            <p:strVal val="#ppt_h"/>
                                          </p:val>
                                        </p:tav>
                                      </p:tavLst>
                                    </p:anim>
                                  </p:childTnLst>
                                </p:cTn>
                              </p:par>
                            </p:childTnLst>
                          </p:cTn>
                        </p:par>
                        <p:par>
                          <p:cTn id="70" fill="hold" nodeType="afterGroup">
                            <p:stCondLst>
                              <p:cond delay="7000"/>
                            </p:stCondLst>
                            <p:childTnLst>
                              <p:par>
                                <p:cTn id="71" presetID="42" presetClass="entr" presetSubtype="0" fill="hold" grpId="0" nodeType="after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500"/>
                                        <p:tgtEl>
                                          <p:spTgt spid="8"/>
                                        </p:tgtEl>
                                      </p:cBhvr>
                                    </p:animEffect>
                                    <p:anim calcmode="lin" valueType="num">
                                      <p:cBhvr>
                                        <p:cTn id="74" dur="500" fill="hold"/>
                                        <p:tgtEl>
                                          <p:spTgt spid="8"/>
                                        </p:tgtEl>
                                        <p:attrNameLst>
                                          <p:attrName>ppt_x</p:attrName>
                                        </p:attrNameLst>
                                      </p:cBhvr>
                                      <p:tavLst>
                                        <p:tav tm="0">
                                          <p:val>
                                            <p:strVal val="#ppt_x"/>
                                          </p:val>
                                        </p:tav>
                                        <p:tav tm="100000">
                                          <p:val>
                                            <p:strVal val="#ppt_x"/>
                                          </p:val>
                                        </p:tav>
                                      </p:tavLst>
                                    </p:anim>
                                    <p:anim calcmode="lin" valueType="num">
                                      <p:cBhvr>
                                        <p:cTn id="75" dur="500" fill="hold"/>
                                        <p:tgtEl>
                                          <p:spTgt spid="8"/>
                                        </p:tgtEl>
                                        <p:attrNameLst>
                                          <p:attrName>ppt_y</p:attrName>
                                        </p:attrNameLst>
                                      </p:cBhvr>
                                      <p:tavLst>
                                        <p:tav tm="0">
                                          <p:val>
                                            <p:strVal val="#ppt_y+.1"/>
                                          </p:val>
                                        </p:tav>
                                        <p:tav tm="100000">
                                          <p:val>
                                            <p:strVal val="#ppt_y"/>
                                          </p:val>
                                        </p:tav>
                                      </p:tavLst>
                                    </p:anim>
                                  </p:childTnLst>
                                </p:cTn>
                              </p:par>
                            </p:childTnLst>
                          </p:cTn>
                        </p:par>
                        <p:par>
                          <p:cTn id="76" fill="hold" nodeType="afterGroup">
                            <p:stCondLst>
                              <p:cond delay="7500"/>
                            </p:stCondLst>
                            <p:childTnLst>
                              <p:par>
                                <p:cTn id="77" presetID="23" presetClass="entr" presetSubtype="16" fill="hold" grpId="0" nodeType="afterEffect">
                                  <p:stCondLst>
                                    <p:cond delay="0"/>
                                  </p:stCondLst>
                                  <p:iterate type="lt">
                                    <p:tmPct val="10000"/>
                                  </p:iterate>
                                  <p:childTnLst>
                                    <p:set>
                                      <p:cBhvr>
                                        <p:cTn id="78" dur="1" fill="hold">
                                          <p:stCondLst>
                                            <p:cond delay="0"/>
                                          </p:stCondLst>
                                        </p:cTn>
                                        <p:tgtEl>
                                          <p:spTgt spid="13"/>
                                        </p:tgtEl>
                                        <p:attrNameLst>
                                          <p:attrName>style.visibility</p:attrName>
                                        </p:attrNameLst>
                                      </p:cBhvr>
                                      <p:to>
                                        <p:strVal val="visible"/>
                                      </p:to>
                                    </p:set>
                                    <p:anim calcmode="lin" valueType="num">
                                      <p:cBhvr>
                                        <p:cTn id="79" dur="250" fill="hold"/>
                                        <p:tgtEl>
                                          <p:spTgt spid="13"/>
                                        </p:tgtEl>
                                        <p:attrNameLst>
                                          <p:attrName>ppt_w</p:attrName>
                                        </p:attrNameLst>
                                      </p:cBhvr>
                                      <p:tavLst>
                                        <p:tav tm="0">
                                          <p:val>
                                            <p:fltVal val="0"/>
                                          </p:val>
                                        </p:tav>
                                        <p:tav tm="100000">
                                          <p:val>
                                            <p:strVal val="#ppt_w"/>
                                          </p:val>
                                        </p:tav>
                                      </p:tavLst>
                                    </p:anim>
                                    <p:anim calcmode="lin" valueType="num">
                                      <p:cBhvr>
                                        <p:cTn id="80" dur="250" fill="hold"/>
                                        <p:tgtEl>
                                          <p:spTgt spid="13"/>
                                        </p:tgtEl>
                                        <p:attrNameLst>
                                          <p:attrName>ppt_h</p:attrName>
                                        </p:attrNameLst>
                                      </p:cBhvr>
                                      <p:tavLst>
                                        <p:tav tm="0">
                                          <p:val>
                                            <p:fltVal val="0"/>
                                          </p:val>
                                        </p:tav>
                                        <p:tav tm="100000">
                                          <p:val>
                                            <p:strVal val="#ppt_h"/>
                                          </p:val>
                                        </p:tav>
                                      </p:tavLst>
                                    </p:anim>
                                  </p:childTnLst>
                                </p:cTn>
                              </p:par>
                            </p:childTnLst>
                          </p:cTn>
                        </p:par>
                        <p:par>
                          <p:cTn id="81" fill="hold" nodeType="afterGroup">
                            <p:stCondLst>
                              <p:cond delay="7750"/>
                            </p:stCondLst>
                            <p:childTnLst>
                              <p:par>
                                <p:cTn id="82" presetID="42" presetClass="entr" presetSubtype="0" fill="hold" grpId="0" nodeType="after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fade">
                                      <p:cBhvr>
                                        <p:cTn id="84" dur="500"/>
                                        <p:tgtEl>
                                          <p:spTgt spid="9"/>
                                        </p:tgtEl>
                                      </p:cBhvr>
                                    </p:animEffect>
                                    <p:anim calcmode="lin" valueType="num">
                                      <p:cBhvr>
                                        <p:cTn id="85" dur="500" fill="hold"/>
                                        <p:tgtEl>
                                          <p:spTgt spid="9"/>
                                        </p:tgtEl>
                                        <p:attrNameLst>
                                          <p:attrName>ppt_x</p:attrName>
                                        </p:attrNameLst>
                                      </p:cBhvr>
                                      <p:tavLst>
                                        <p:tav tm="0">
                                          <p:val>
                                            <p:strVal val="#ppt_x"/>
                                          </p:val>
                                        </p:tav>
                                        <p:tav tm="100000">
                                          <p:val>
                                            <p:strVal val="#ppt_x"/>
                                          </p:val>
                                        </p:tav>
                                      </p:tavLst>
                                    </p:anim>
                                    <p:anim calcmode="lin" valueType="num">
                                      <p:cBhvr>
                                        <p:cTn id="86" dur="500" fill="hold"/>
                                        <p:tgtEl>
                                          <p:spTgt spid="9"/>
                                        </p:tgtEl>
                                        <p:attrNameLst>
                                          <p:attrName>ppt_y</p:attrName>
                                        </p:attrNameLst>
                                      </p:cBhvr>
                                      <p:tavLst>
                                        <p:tav tm="0">
                                          <p:val>
                                            <p:strVal val="#ppt_y+.1"/>
                                          </p:val>
                                        </p:tav>
                                        <p:tav tm="100000">
                                          <p:val>
                                            <p:strVal val="#ppt_y"/>
                                          </p:val>
                                        </p:tav>
                                      </p:tavLst>
                                    </p:anim>
                                  </p:childTnLst>
                                </p:cTn>
                              </p:par>
                            </p:childTnLst>
                          </p:cTn>
                        </p:par>
                        <p:par>
                          <p:cTn id="87" fill="hold" nodeType="afterGroup">
                            <p:stCondLst>
                              <p:cond delay="8250"/>
                            </p:stCondLst>
                            <p:childTnLst>
                              <p:par>
                                <p:cTn id="88" presetID="23" presetClass="entr" presetSubtype="16" fill="hold" grpId="0" nodeType="afterEffect">
                                  <p:stCondLst>
                                    <p:cond delay="0"/>
                                  </p:stCondLst>
                                  <p:iterate type="lt">
                                    <p:tmPct val="10000"/>
                                  </p:iterate>
                                  <p:childTnLst>
                                    <p:set>
                                      <p:cBhvr>
                                        <p:cTn id="89" dur="1" fill="hold">
                                          <p:stCondLst>
                                            <p:cond delay="0"/>
                                          </p:stCondLst>
                                        </p:cTn>
                                        <p:tgtEl>
                                          <p:spTgt spid="49"/>
                                        </p:tgtEl>
                                        <p:attrNameLst>
                                          <p:attrName>style.visibility</p:attrName>
                                        </p:attrNameLst>
                                      </p:cBhvr>
                                      <p:to>
                                        <p:strVal val="visible"/>
                                      </p:to>
                                    </p:set>
                                    <p:anim calcmode="lin" valueType="num">
                                      <p:cBhvr>
                                        <p:cTn id="90" dur="250" fill="hold"/>
                                        <p:tgtEl>
                                          <p:spTgt spid="49"/>
                                        </p:tgtEl>
                                        <p:attrNameLst>
                                          <p:attrName>ppt_w</p:attrName>
                                        </p:attrNameLst>
                                      </p:cBhvr>
                                      <p:tavLst>
                                        <p:tav tm="0">
                                          <p:val>
                                            <p:fltVal val="0"/>
                                          </p:val>
                                        </p:tav>
                                        <p:tav tm="100000">
                                          <p:val>
                                            <p:strVal val="#ppt_w"/>
                                          </p:val>
                                        </p:tav>
                                      </p:tavLst>
                                    </p:anim>
                                    <p:anim calcmode="lin" valueType="num">
                                      <p:cBhvr>
                                        <p:cTn id="91" dur="250" fill="hold"/>
                                        <p:tgtEl>
                                          <p:spTgt spid="49"/>
                                        </p:tgtEl>
                                        <p:attrNameLst>
                                          <p:attrName>ppt_h</p:attrName>
                                        </p:attrNameLst>
                                      </p:cBhvr>
                                      <p:tavLst>
                                        <p:tav tm="0">
                                          <p:val>
                                            <p:fltVal val="0"/>
                                          </p:val>
                                        </p:tav>
                                        <p:tav tm="100000">
                                          <p:val>
                                            <p:strVal val="#ppt_h"/>
                                          </p:val>
                                        </p:tav>
                                      </p:tavLst>
                                    </p:anim>
                                  </p:childTnLst>
                                </p:cTn>
                              </p:par>
                            </p:childTnLst>
                          </p:cTn>
                        </p:par>
                        <p:par>
                          <p:cTn id="92" fill="hold" nodeType="afterGroup">
                            <p:stCondLst>
                              <p:cond delay="8500"/>
                            </p:stCondLst>
                            <p:childTnLst>
                              <p:par>
                                <p:cTn id="93" presetID="42" presetClass="entr" presetSubtype="0" fill="hold" grpId="0" nodeType="after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fade">
                                      <p:cBhvr>
                                        <p:cTn id="95" dur="500"/>
                                        <p:tgtEl>
                                          <p:spTgt spid="10"/>
                                        </p:tgtEl>
                                      </p:cBhvr>
                                    </p:animEffect>
                                    <p:anim calcmode="lin" valueType="num">
                                      <p:cBhvr>
                                        <p:cTn id="96" dur="500" fill="hold"/>
                                        <p:tgtEl>
                                          <p:spTgt spid="10"/>
                                        </p:tgtEl>
                                        <p:attrNameLst>
                                          <p:attrName>ppt_x</p:attrName>
                                        </p:attrNameLst>
                                      </p:cBhvr>
                                      <p:tavLst>
                                        <p:tav tm="0">
                                          <p:val>
                                            <p:strVal val="#ppt_x"/>
                                          </p:val>
                                        </p:tav>
                                        <p:tav tm="100000">
                                          <p:val>
                                            <p:strVal val="#ppt_x"/>
                                          </p:val>
                                        </p:tav>
                                      </p:tavLst>
                                    </p:anim>
                                    <p:anim calcmode="lin" valueType="num">
                                      <p:cBhvr>
                                        <p:cTn id="97" dur="500" fill="hold"/>
                                        <p:tgtEl>
                                          <p:spTgt spid="10"/>
                                        </p:tgtEl>
                                        <p:attrNameLst>
                                          <p:attrName>ppt_y</p:attrName>
                                        </p:attrNameLst>
                                      </p:cBhvr>
                                      <p:tavLst>
                                        <p:tav tm="0">
                                          <p:val>
                                            <p:strVal val="#ppt_y+.1"/>
                                          </p:val>
                                        </p:tav>
                                        <p:tav tm="100000">
                                          <p:val>
                                            <p:strVal val="#ppt_y"/>
                                          </p:val>
                                        </p:tav>
                                      </p:tavLst>
                                    </p:anim>
                                  </p:childTnLst>
                                </p:cTn>
                              </p:par>
                            </p:childTnLst>
                          </p:cTn>
                        </p:par>
                        <p:par>
                          <p:cTn id="98" fill="hold" nodeType="afterGroup">
                            <p:stCondLst>
                              <p:cond delay="9000"/>
                            </p:stCondLst>
                            <p:childTnLst>
                              <p:par>
                                <p:cTn id="99" presetID="23" presetClass="entr" presetSubtype="16" fill="hold" grpId="0" nodeType="afterEffect">
                                  <p:stCondLst>
                                    <p:cond delay="0"/>
                                  </p:stCondLst>
                                  <p:iterate type="lt">
                                    <p:tmPct val="10000"/>
                                  </p:iterate>
                                  <p:childTnLst>
                                    <p:set>
                                      <p:cBhvr>
                                        <p:cTn id="100" dur="1" fill="hold">
                                          <p:stCondLst>
                                            <p:cond delay="0"/>
                                          </p:stCondLst>
                                        </p:cTn>
                                        <p:tgtEl>
                                          <p:spTgt spid="50"/>
                                        </p:tgtEl>
                                        <p:attrNameLst>
                                          <p:attrName>style.visibility</p:attrName>
                                        </p:attrNameLst>
                                      </p:cBhvr>
                                      <p:to>
                                        <p:strVal val="visible"/>
                                      </p:to>
                                    </p:set>
                                    <p:anim calcmode="lin" valueType="num">
                                      <p:cBhvr>
                                        <p:cTn id="101" dur="250" fill="hold"/>
                                        <p:tgtEl>
                                          <p:spTgt spid="50"/>
                                        </p:tgtEl>
                                        <p:attrNameLst>
                                          <p:attrName>ppt_w</p:attrName>
                                        </p:attrNameLst>
                                      </p:cBhvr>
                                      <p:tavLst>
                                        <p:tav tm="0">
                                          <p:val>
                                            <p:fltVal val="0"/>
                                          </p:val>
                                        </p:tav>
                                        <p:tav tm="100000">
                                          <p:val>
                                            <p:strVal val="#ppt_w"/>
                                          </p:val>
                                        </p:tav>
                                      </p:tavLst>
                                    </p:anim>
                                    <p:anim calcmode="lin" valueType="num">
                                      <p:cBhvr>
                                        <p:cTn id="102" dur="250" fill="hold"/>
                                        <p:tgtEl>
                                          <p:spTgt spid="50"/>
                                        </p:tgtEl>
                                        <p:attrNameLst>
                                          <p:attrName>ppt_h</p:attrName>
                                        </p:attrNameLst>
                                      </p:cBhvr>
                                      <p:tavLst>
                                        <p:tav tm="0">
                                          <p:val>
                                            <p:fltVal val="0"/>
                                          </p:val>
                                        </p:tav>
                                        <p:tav tm="100000">
                                          <p:val>
                                            <p:strVal val="#ppt_h"/>
                                          </p:val>
                                        </p:tav>
                                      </p:tavLst>
                                    </p:anim>
                                  </p:childTnLst>
                                </p:cTn>
                              </p:par>
                            </p:childTnLst>
                          </p:cTn>
                        </p:par>
                        <p:par>
                          <p:cTn id="103" fill="hold" nodeType="afterGroup">
                            <p:stCondLst>
                              <p:cond delay="9250"/>
                            </p:stCondLst>
                            <p:childTnLst>
                              <p:par>
                                <p:cTn id="104" presetID="42" presetClass="entr" presetSubtype="0" fill="hold" grpId="0" nodeType="afterEffect">
                                  <p:stCondLst>
                                    <p:cond delay="0"/>
                                  </p:stCondLst>
                                  <p:childTnLst>
                                    <p:set>
                                      <p:cBhvr>
                                        <p:cTn id="105" dur="1" fill="hold">
                                          <p:stCondLst>
                                            <p:cond delay="0"/>
                                          </p:stCondLst>
                                        </p:cTn>
                                        <p:tgtEl>
                                          <p:spTgt spid="11"/>
                                        </p:tgtEl>
                                        <p:attrNameLst>
                                          <p:attrName>style.visibility</p:attrName>
                                        </p:attrNameLst>
                                      </p:cBhvr>
                                      <p:to>
                                        <p:strVal val="visible"/>
                                      </p:to>
                                    </p:set>
                                    <p:animEffect transition="in" filter="fade">
                                      <p:cBhvr>
                                        <p:cTn id="106" dur="500"/>
                                        <p:tgtEl>
                                          <p:spTgt spid="11"/>
                                        </p:tgtEl>
                                      </p:cBhvr>
                                    </p:animEffect>
                                    <p:anim calcmode="lin" valueType="num">
                                      <p:cBhvr>
                                        <p:cTn id="107" dur="500" fill="hold"/>
                                        <p:tgtEl>
                                          <p:spTgt spid="11"/>
                                        </p:tgtEl>
                                        <p:attrNameLst>
                                          <p:attrName>ppt_x</p:attrName>
                                        </p:attrNameLst>
                                      </p:cBhvr>
                                      <p:tavLst>
                                        <p:tav tm="0">
                                          <p:val>
                                            <p:strVal val="#ppt_x"/>
                                          </p:val>
                                        </p:tav>
                                        <p:tav tm="100000">
                                          <p:val>
                                            <p:strVal val="#ppt_x"/>
                                          </p:val>
                                        </p:tav>
                                      </p:tavLst>
                                    </p:anim>
                                    <p:anim calcmode="lin" valueType="num">
                                      <p:cBhvr>
                                        <p:cTn id="108" dur="500" fill="hold"/>
                                        <p:tgtEl>
                                          <p:spTgt spid="11"/>
                                        </p:tgtEl>
                                        <p:attrNameLst>
                                          <p:attrName>ppt_y</p:attrName>
                                        </p:attrNameLst>
                                      </p:cBhvr>
                                      <p:tavLst>
                                        <p:tav tm="0">
                                          <p:val>
                                            <p:strVal val="#ppt_y+.1"/>
                                          </p:val>
                                        </p:tav>
                                        <p:tav tm="100000">
                                          <p:val>
                                            <p:strVal val="#ppt_y"/>
                                          </p:val>
                                        </p:tav>
                                      </p:tavLst>
                                    </p:anim>
                                  </p:childTnLst>
                                </p:cTn>
                              </p:par>
                            </p:childTnLst>
                          </p:cTn>
                        </p:par>
                        <p:par>
                          <p:cTn id="109" fill="hold" nodeType="afterGroup">
                            <p:stCondLst>
                              <p:cond delay="9750"/>
                            </p:stCondLst>
                            <p:childTnLst>
                              <p:par>
                                <p:cTn id="110" presetID="23" presetClass="entr" presetSubtype="16" fill="hold" grpId="0" nodeType="afterEffect">
                                  <p:stCondLst>
                                    <p:cond delay="0"/>
                                  </p:stCondLst>
                                  <p:iterate type="lt">
                                    <p:tmPct val="10000"/>
                                  </p:iterate>
                                  <p:childTnLst>
                                    <p:set>
                                      <p:cBhvr>
                                        <p:cTn id="111" dur="1" fill="hold">
                                          <p:stCondLst>
                                            <p:cond delay="0"/>
                                          </p:stCondLst>
                                        </p:cTn>
                                        <p:tgtEl>
                                          <p:spTgt spid="51"/>
                                        </p:tgtEl>
                                        <p:attrNameLst>
                                          <p:attrName>style.visibility</p:attrName>
                                        </p:attrNameLst>
                                      </p:cBhvr>
                                      <p:to>
                                        <p:strVal val="visible"/>
                                      </p:to>
                                    </p:set>
                                    <p:anim calcmode="lin" valueType="num">
                                      <p:cBhvr>
                                        <p:cTn id="112" dur="250" fill="hold"/>
                                        <p:tgtEl>
                                          <p:spTgt spid="51"/>
                                        </p:tgtEl>
                                        <p:attrNameLst>
                                          <p:attrName>ppt_w</p:attrName>
                                        </p:attrNameLst>
                                      </p:cBhvr>
                                      <p:tavLst>
                                        <p:tav tm="0">
                                          <p:val>
                                            <p:fltVal val="0"/>
                                          </p:val>
                                        </p:tav>
                                        <p:tav tm="100000">
                                          <p:val>
                                            <p:strVal val="#ppt_w"/>
                                          </p:val>
                                        </p:tav>
                                      </p:tavLst>
                                    </p:anim>
                                    <p:anim calcmode="lin" valueType="num">
                                      <p:cBhvr>
                                        <p:cTn id="113" dur="250" fill="hold"/>
                                        <p:tgtEl>
                                          <p:spTgt spid="51"/>
                                        </p:tgtEl>
                                        <p:attrNameLst>
                                          <p:attrName>ppt_h</p:attrName>
                                        </p:attrNameLst>
                                      </p:cBhvr>
                                      <p:tavLst>
                                        <p:tav tm="0">
                                          <p:val>
                                            <p:fltVal val="0"/>
                                          </p:val>
                                        </p:tav>
                                        <p:tav tm="100000">
                                          <p:val>
                                            <p:strVal val="#ppt_h"/>
                                          </p:val>
                                        </p:tav>
                                      </p:tavLst>
                                    </p:anim>
                                  </p:childTnLst>
                                </p:cTn>
                              </p:par>
                            </p:childTnLst>
                          </p:cTn>
                        </p:par>
                        <p:par>
                          <p:cTn id="114" fill="hold" nodeType="afterGroup">
                            <p:stCondLst>
                              <p:cond delay="10000"/>
                            </p:stCondLst>
                            <p:childTnLst>
                              <p:par>
                                <p:cTn id="115" presetID="23" presetClass="entr" presetSubtype="16" fill="hold" grpId="0" nodeType="afterEffect">
                                  <p:stCondLst>
                                    <p:cond delay="0"/>
                                  </p:stCondLst>
                                  <p:iterate type="lt">
                                    <p:tmPct val="10000"/>
                                  </p:iterate>
                                  <p:childTnLst>
                                    <p:set>
                                      <p:cBhvr>
                                        <p:cTn id="116" dur="1" fill="hold">
                                          <p:stCondLst>
                                            <p:cond delay="0"/>
                                          </p:stCondLst>
                                        </p:cTn>
                                        <p:tgtEl>
                                          <p:spTgt spid="48"/>
                                        </p:tgtEl>
                                        <p:attrNameLst>
                                          <p:attrName>style.visibility</p:attrName>
                                        </p:attrNameLst>
                                      </p:cBhvr>
                                      <p:to>
                                        <p:strVal val="visible"/>
                                      </p:to>
                                    </p:set>
                                    <p:anim calcmode="lin" valueType="num">
                                      <p:cBhvr>
                                        <p:cTn id="117" dur="250" fill="hold"/>
                                        <p:tgtEl>
                                          <p:spTgt spid="48"/>
                                        </p:tgtEl>
                                        <p:attrNameLst>
                                          <p:attrName>ppt_w</p:attrName>
                                        </p:attrNameLst>
                                      </p:cBhvr>
                                      <p:tavLst>
                                        <p:tav tm="0">
                                          <p:val>
                                            <p:fltVal val="0"/>
                                          </p:val>
                                        </p:tav>
                                        <p:tav tm="100000">
                                          <p:val>
                                            <p:strVal val="#ppt_w"/>
                                          </p:val>
                                        </p:tav>
                                      </p:tavLst>
                                    </p:anim>
                                    <p:anim calcmode="lin" valueType="num">
                                      <p:cBhvr>
                                        <p:cTn id="118" dur="250" fill="hold"/>
                                        <p:tgtEl>
                                          <p:spTgt spid="48"/>
                                        </p:tgtEl>
                                        <p:attrNameLst>
                                          <p:attrName>ppt_h</p:attrName>
                                        </p:attrNameLst>
                                      </p:cBhvr>
                                      <p:tavLst>
                                        <p:tav tm="0">
                                          <p:val>
                                            <p:fltVal val="0"/>
                                          </p:val>
                                        </p:tav>
                                        <p:tav tm="100000">
                                          <p:val>
                                            <p:strVal val="#ppt_h"/>
                                          </p:val>
                                        </p:tav>
                                      </p:tavLst>
                                    </p:anim>
                                  </p:childTnLst>
                                </p:cTn>
                              </p:par>
                            </p:childTnLst>
                          </p:cTn>
                        </p:par>
                        <p:par>
                          <p:cTn id="119" fill="hold" nodeType="afterGroup">
                            <p:stCondLst>
                              <p:cond delay="10250"/>
                            </p:stCondLst>
                            <p:childTnLst>
                              <p:par>
                                <p:cTn id="120" presetID="41" presetClass="entr" presetSubtype="0" fill="hold" nodeType="afterEffect">
                                  <p:stCondLst>
                                    <p:cond delay="0"/>
                                  </p:stCondLst>
                                  <p:iterate type="lt">
                                    <p:tmPct val="10000"/>
                                  </p:iterate>
                                  <p:childTnLst>
                                    <p:set>
                                      <p:cBhvr>
                                        <p:cTn id="121" dur="1" fill="hold">
                                          <p:stCondLst>
                                            <p:cond delay="0"/>
                                          </p:stCondLst>
                                        </p:cTn>
                                        <p:tgtEl>
                                          <p:spTgt spid="52"/>
                                        </p:tgtEl>
                                        <p:attrNameLst>
                                          <p:attrName>style.visibility</p:attrName>
                                        </p:attrNameLst>
                                      </p:cBhvr>
                                      <p:to>
                                        <p:strVal val="visible"/>
                                      </p:to>
                                    </p:set>
                                    <p:anim calcmode="lin" valueType="num">
                                      <p:cBhvr>
                                        <p:cTn id="122" dur="85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123" dur="850" fill="hold"/>
                                        <p:tgtEl>
                                          <p:spTgt spid="52"/>
                                        </p:tgtEl>
                                        <p:attrNameLst>
                                          <p:attrName>ppt_y</p:attrName>
                                        </p:attrNameLst>
                                      </p:cBhvr>
                                      <p:tavLst>
                                        <p:tav tm="0">
                                          <p:val>
                                            <p:strVal val="#ppt_y"/>
                                          </p:val>
                                        </p:tav>
                                        <p:tav tm="100000">
                                          <p:val>
                                            <p:strVal val="#ppt_y"/>
                                          </p:val>
                                        </p:tav>
                                      </p:tavLst>
                                    </p:anim>
                                    <p:anim calcmode="lin" valueType="num">
                                      <p:cBhvr>
                                        <p:cTn id="124" dur="85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25" dur="85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26" dur="850" tmFilter="0,0; .5, 1; 1, 1"/>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P spid="10" grpId="0" animBg="1"/>
      <p:bldP spid="11" grpId="0" animBg="1"/>
      <p:bldP spid="12" grpId="0"/>
      <p:bldP spid="13" grpId="0"/>
      <p:bldP spid="21" grpId="0" animBg="1"/>
      <p:bldP spid="22" grpId="0" animBg="1"/>
      <p:bldP spid="23" grpId="0" animBg="1"/>
      <p:bldP spid="24" grpId="0" animBg="1"/>
      <p:bldP spid="25" grpId="0" animBg="1"/>
      <p:bldP spid="48" grpId="0"/>
      <p:bldP spid="49" grpId="0"/>
      <p:bldP spid="50" grpId="0"/>
      <p:bldP spid="51" grpId="0"/>
    </p:bldLs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 name="TextBox 4"/>
          <p:cNvSpPr txBox="1"/>
          <p:nvPr/>
        </p:nvSpPr>
        <p:spPr>
          <a:xfrm>
            <a:off x="3919044" y="294541"/>
            <a:ext cx="3527244" cy="584775"/>
          </a:xfrm>
          <a:prstGeom prst="rect">
            <a:avLst/>
          </a:prstGeom>
          <a:noFill/>
        </p:spPr>
        <p:txBody>
          <a:bodyPr wrap="square" rtlCol="0">
            <a:spAutoFit/>
          </a:bodyPr>
          <a:lstStyle/>
          <a:p>
            <a:pPr algn="ctr"/>
            <a:r>
              <a:rPr lang="zh-CN" altLang="en-US" sz="3200" b="1">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产品</a:t>
            </a:r>
            <a:r>
              <a:rPr lang="zh-CN" altLang="en-US" sz="3200" b="1" smtClean="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开发计划</a:t>
            </a:r>
            <a:endParaRPr lang="zh-CN" altLang="en-US" sz="3200" b="1">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 name="Freeform 5"/>
          <p:cNvSpPr/>
          <p:nvPr/>
        </p:nvSpPr>
        <p:spPr>
          <a:xfrm>
            <a:off x="2180158" y="2135480"/>
            <a:ext cx="3077172" cy="3077105"/>
          </a:xfrm>
          <a:custGeom>
            <a:gdLst>
              <a:gd name="connsiteX0" fmla="*/ 0 w 2708066"/>
              <a:gd name="connsiteY0" fmla="*/ 1354004 h 2708008"/>
              <a:gd name="connsiteX1" fmla="*/ 1354033 w 2708066"/>
              <a:gd name="connsiteY1" fmla="*/ 0 h 2708008"/>
              <a:gd name="connsiteX2" fmla="*/ 2708066 w 2708066"/>
              <a:gd name="connsiteY2" fmla="*/ 1354004 h 2708008"/>
              <a:gd name="connsiteX3" fmla="*/ 1354033 w 2708066"/>
              <a:gd name="connsiteY3" fmla="*/ 2708008 h 2708008"/>
              <a:gd name="connsiteX4" fmla="*/ 0 w 2708066"/>
              <a:gd name="connsiteY4" fmla="*/ 1354004 h 2708008"/>
            </a:gdLst>
            <a:cxnLst>
              <a:cxn ang="0">
                <a:pos x="connsiteX0" y="connsiteY0"/>
              </a:cxn>
              <a:cxn ang="0">
                <a:pos x="connsiteX1" y="connsiteY1"/>
              </a:cxn>
              <a:cxn ang="0">
                <a:pos x="connsiteX2" y="connsiteY2"/>
              </a:cxn>
              <a:cxn ang="0">
                <a:pos x="connsiteX3" y="connsiteY3"/>
              </a:cxn>
              <a:cxn ang="0">
                <a:pos x="connsiteX4" y="connsiteY4"/>
              </a:cxn>
            </a:cxnLst>
            <a:rect l="l" t="t" r="r" b="b"/>
            <a:pathLst>
              <a:path w="2708066" h="2708008">
                <a:moveTo>
                  <a:pt x="0" y="1354004"/>
                </a:moveTo>
                <a:cubicBezTo>
                  <a:pt x="0" y="606208"/>
                  <a:pt x="606221" y="0"/>
                  <a:pt x="1354033" y="0"/>
                </a:cubicBezTo>
                <a:cubicBezTo>
                  <a:pt x="2101845" y="0"/>
                  <a:pt x="2708066" y="606208"/>
                  <a:pt x="2708066" y="1354004"/>
                </a:cubicBezTo>
                <a:cubicBezTo>
                  <a:pt x="2708066" y="2101800"/>
                  <a:pt x="2101845" y="2708008"/>
                  <a:pt x="1354033" y="2708008"/>
                </a:cubicBezTo>
                <a:cubicBezTo>
                  <a:pt x="606221" y="2708008"/>
                  <a:pt x="0" y="2101800"/>
                  <a:pt x="0" y="1354004"/>
                </a:cubicBezTo>
                <a:close/>
              </a:path>
            </a:pathLst>
          </a:custGeom>
          <a:solidFill>
            <a:schemeClr val="accent2">
              <a:lumMod val="85000"/>
              <a:alpha val="69000"/>
            </a:schemeClr>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94707" tIns="594699" rIns="594707" bIns="594699" numCol="1" spcCol="1270" anchor="ctr" anchorCtr="0">
            <a:noAutofit/>
          </a:bodyPr>
          <a:lstStyle/>
          <a:p>
            <a:pPr algn="ctr" defTabSz="2311400">
              <a:lnSpc>
                <a:spcPct val="90000"/>
              </a:lnSpc>
              <a:spcBef>
                <a:spcPct val="0"/>
              </a:spcBef>
              <a:spcAft>
                <a:spcPct val="35000"/>
              </a:spcAft>
            </a:pPr>
            <a:endParaRPr lang="id-ID" sz="5200">
              <a:solidFill>
                <a:srgbClr val="F2F2F2"/>
              </a:solidFill>
            </a:endParaRPr>
          </a:p>
        </p:txBody>
      </p:sp>
      <p:sp>
        <p:nvSpPr>
          <p:cNvPr id="8" name="Oval 6"/>
          <p:cNvSpPr/>
          <p:nvPr/>
        </p:nvSpPr>
        <p:spPr>
          <a:xfrm>
            <a:off x="3935927" y="1995286"/>
            <a:ext cx="342226" cy="342220"/>
          </a:xfrm>
          <a:prstGeom prst="ellipse">
            <a:avLst/>
          </a:prstGeom>
          <a:solidFill>
            <a:schemeClr val="accent2"/>
          </a:solidFill>
          <a:ln w="25400">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zh-CN" altLang="en-US"/>
          </a:p>
        </p:txBody>
      </p:sp>
      <p:sp>
        <p:nvSpPr>
          <p:cNvPr id="9" name="Oval 7"/>
          <p:cNvSpPr/>
          <p:nvPr/>
        </p:nvSpPr>
        <p:spPr>
          <a:xfrm>
            <a:off x="3125572" y="4983959"/>
            <a:ext cx="377693" cy="378059"/>
          </a:xfrm>
          <a:prstGeom prst="ellipse">
            <a:avLst/>
          </a:prstGeom>
          <a:solidFill>
            <a:schemeClr val="accent2"/>
          </a:solidFill>
          <a:ln w="25400">
            <a:noFill/>
          </a:ln>
        </p:spPr>
        <p:style>
          <a:lnRef idx="2">
            <a:schemeClr val="lt1">
              <a:hueOff val="0"/>
              <a:satOff val="0"/>
              <a:lumOff val="0"/>
              <a:alphaOff val="0"/>
            </a:schemeClr>
          </a:lnRef>
          <a:fillRef idx="1">
            <a:schemeClr val="accent3">
              <a:hueOff val="56240"/>
              <a:satOff val="2879"/>
              <a:lumOff val="1209"/>
              <a:alphaOff val="0"/>
            </a:schemeClr>
          </a:fillRef>
          <a:effectRef idx="0">
            <a:schemeClr val="accent3">
              <a:hueOff val="56240"/>
              <a:satOff val="2879"/>
              <a:lumOff val="1209"/>
              <a:alphaOff val="0"/>
            </a:schemeClr>
          </a:effectRef>
          <a:fontRef idx="minor">
            <a:schemeClr val="lt1"/>
          </a:fontRef>
        </p:style>
        <p:txBody>
          <a:bodyPr/>
          <a:lstStyle/>
          <a:p>
            <a:endParaRPr lang="zh-CN" altLang="en-US"/>
          </a:p>
        </p:txBody>
      </p:sp>
      <p:sp>
        <p:nvSpPr>
          <p:cNvPr id="10" name="Oval 8"/>
          <p:cNvSpPr/>
          <p:nvPr/>
        </p:nvSpPr>
        <p:spPr>
          <a:xfrm>
            <a:off x="5455342" y="3384296"/>
            <a:ext cx="247798" cy="248037"/>
          </a:xfrm>
          <a:prstGeom prst="ellipse">
            <a:avLst/>
          </a:prstGeom>
          <a:solidFill>
            <a:srgbClr val="475770">
              <a:alpha val="40000"/>
            </a:srgbClr>
          </a:solidFill>
          <a:ln>
            <a:noFill/>
          </a:ln>
        </p:spPr>
        <p:style>
          <a:lnRef idx="2">
            <a:schemeClr val="lt1">
              <a:hueOff val="0"/>
              <a:satOff val="0"/>
              <a:lumOff val="0"/>
              <a:alphaOff val="0"/>
            </a:schemeClr>
          </a:lnRef>
          <a:fillRef idx="1">
            <a:schemeClr val="accent3">
              <a:hueOff val="112479"/>
              <a:satOff val="5757"/>
              <a:lumOff val="2418"/>
              <a:alphaOff val="0"/>
            </a:schemeClr>
          </a:fillRef>
          <a:effectRef idx="0">
            <a:schemeClr val="accent3">
              <a:hueOff val="112479"/>
              <a:satOff val="5757"/>
              <a:lumOff val="2418"/>
              <a:alphaOff val="0"/>
            </a:schemeClr>
          </a:effectRef>
          <a:fontRef idx="minor">
            <a:schemeClr val="lt1"/>
          </a:fontRef>
        </p:style>
        <p:txBody>
          <a:bodyPr/>
          <a:lstStyle/>
          <a:p>
            <a:endParaRPr lang="zh-CN" altLang="en-US"/>
          </a:p>
        </p:txBody>
      </p:sp>
      <p:sp>
        <p:nvSpPr>
          <p:cNvPr id="11" name="Oval 9"/>
          <p:cNvSpPr/>
          <p:nvPr/>
        </p:nvSpPr>
        <p:spPr>
          <a:xfrm>
            <a:off x="4269568" y="5247814"/>
            <a:ext cx="342226" cy="342220"/>
          </a:xfrm>
          <a:prstGeom prst="ellipse">
            <a:avLst/>
          </a:prstGeom>
          <a:solidFill>
            <a:schemeClr val="accent2"/>
          </a:solidFill>
          <a:ln>
            <a:noFill/>
          </a:ln>
        </p:spPr>
        <p:style>
          <a:lnRef idx="2">
            <a:schemeClr val="lt1">
              <a:hueOff val="0"/>
              <a:satOff val="0"/>
              <a:lumOff val="0"/>
              <a:alphaOff val="0"/>
            </a:schemeClr>
          </a:lnRef>
          <a:fillRef idx="1">
            <a:schemeClr val="accent3">
              <a:hueOff val="168719"/>
              <a:satOff val="8636"/>
              <a:lumOff val="3628"/>
              <a:alphaOff val="0"/>
            </a:schemeClr>
          </a:fillRef>
          <a:effectRef idx="0">
            <a:schemeClr val="accent3">
              <a:hueOff val="168719"/>
              <a:satOff val="8636"/>
              <a:lumOff val="3628"/>
              <a:alphaOff val="0"/>
            </a:schemeClr>
          </a:effectRef>
          <a:fontRef idx="minor">
            <a:schemeClr val="lt1"/>
          </a:fontRef>
        </p:style>
        <p:txBody>
          <a:bodyPr/>
          <a:lstStyle/>
          <a:p>
            <a:endParaRPr lang="zh-CN" altLang="en-US"/>
          </a:p>
        </p:txBody>
      </p:sp>
      <p:sp>
        <p:nvSpPr>
          <p:cNvPr id="12" name="Oval 10"/>
          <p:cNvSpPr/>
          <p:nvPr/>
        </p:nvSpPr>
        <p:spPr>
          <a:xfrm>
            <a:off x="2784878" y="2727715"/>
            <a:ext cx="247798" cy="248037"/>
          </a:xfrm>
          <a:prstGeom prst="ellipse">
            <a:avLst/>
          </a:prstGeom>
          <a:solidFill>
            <a:schemeClr val="accent2"/>
          </a:solidFill>
          <a:ln>
            <a:noFill/>
          </a:ln>
        </p:spPr>
        <p:style>
          <a:lnRef idx="2">
            <a:schemeClr val="lt1">
              <a:hueOff val="0"/>
              <a:satOff val="0"/>
              <a:lumOff val="0"/>
              <a:alphaOff val="0"/>
            </a:schemeClr>
          </a:lnRef>
          <a:fillRef idx="1">
            <a:schemeClr val="accent3">
              <a:hueOff val="224959"/>
              <a:satOff val="11515"/>
              <a:lumOff val="4837"/>
              <a:alphaOff val="0"/>
            </a:schemeClr>
          </a:fillRef>
          <a:effectRef idx="0">
            <a:schemeClr val="accent3">
              <a:hueOff val="224959"/>
              <a:satOff val="11515"/>
              <a:lumOff val="4837"/>
              <a:alphaOff val="0"/>
            </a:schemeClr>
          </a:effectRef>
          <a:fontRef idx="minor">
            <a:schemeClr val="lt1"/>
          </a:fontRef>
        </p:style>
        <p:txBody>
          <a:bodyPr/>
          <a:lstStyle/>
          <a:p>
            <a:endParaRPr lang="zh-CN" altLang="en-US"/>
          </a:p>
        </p:txBody>
      </p:sp>
      <p:sp>
        <p:nvSpPr>
          <p:cNvPr id="13" name="Freeform 11"/>
          <p:cNvSpPr/>
          <p:nvPr/>
        </p:nvSpPr>
        <p:spPr>
          <a:xfrm>
            <a:off x="1218721" y="2690870"/>
            <a:ext cx="1251013" cy="1250612"/>
          </a:xfrm>
          <a:custGeom>
            <a:gdLst>
              <a:gd name="connsiteX0" fmla="*/ 0 w 1100954"/>
              <a:gd name="connsiteY0" fmla="*/ 550301 h 1100602"/>
              <a:gd name="connsiteX1" fmla="*/ 550477 w 1100954"/>
              <a:gd name="connsiteY1" fmla="*/ 0 h 1100602"/>
              <a:gd name="connsiteX2" fmla="*/ 1100954 w 1100954"/>
              <a:gd name="connsiteY2" fmla="*/ 550301 h 1100602"/>
              <a:gd name="connsiteX3" fmla="*/ 550477 w 1100954"/>
              <a:gd name="connsiteY3" fmla="*/ 1100602 h 1100602"/>
              <a:gd name="connsiteX4" fmla="*/ 0 w 1100954"/>
              <a:gd name="connsiteY4" fmla="*/ 550301 h 1100602"/>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00954" h="1100602">
                <a:moveTo>
                  <a:pt x="0" y="550301"/>
                </a:moveTo>
                <a:cubicBezTo>
                  <a:pt x="0" y="246378"/>
                  <a:pt x="246457" y="0"/>
                  <a:pt x="550477" y="0"/>
                </a:cubicBezTo>
                <a:cubicBezTo>
                  <a:pt x="854497" y="0"/>
                  <a:pt x="1100954" y="246378"/>
                  <a:pt x="1100954" y="550301"/>
                </a:cubicBezTo>
                <a:cubicBezTo>
                  <a:pt x="1100954" y="854224"/>
                  <a:pt x="854497" y="1100602"/>
                  <a:pt x="550477" y="1100602"/>
                </a:cubicBezTo>
                <a:cubicBezTo>
                  <a:pt x="246457" y="1100602"/>
                  <a:pt x="0" y="854224"/>
                  <a:pt x="0" y="550301"/>
                </a:cubicBezTo>
                <a:close/>
              </a:path>
            </a:pathLst>
          </a:custGeom>
          <a:noFill/>
          <a:ln w="38100">
            <a:solidFill>
              <a:schemeClr val="accent2">
                <a:lumMod val="85000"/>
              </a:schemeClr>
            </a:solidFill>
          </a:ln>
        </p:spPr>
        <p:style>
          <a:lnRef idx="2">
            <a:schemeClr val="lt1">
              <a:hueOff val="0"/>
              <a:satOff val="0"/>
              <a:lumOff val="0"/>
              <a:alphaOff val="0"/>
            </a:schemeClr>
          </a:lnRef>
          <a:fillRef idx="1">
            <a:schemeClr val="accent3">
              <a:hueOff val="337438"/>
              <a:satOff val="17272"/>
              <a:lumOff val="7255"/>
              <a:alphaOff val="0"/>
            </a:schemeClr>
          </a:fillRef>
          <a:effectRef idx="0">
            <a:schemeClr val="accent3">
              <a:hueOff val="337438"/>
              <a:satOff val="17272"/>
              <a:lumOff val="7255"/>
              <a:alphaOff val="0"/>
            </a:schemeClr>
          </a:effectRef>
          <a:fontRef idx="minor">
            <a:schemeClr val="lt1"/>
          </a:fontRef>
        </p:style>
        <p:txBody>
          <a:bodyPr spcFirstLastPara="0" vert="horz" wrap="square" lIns="241241" tIns="241189" rIns="241241" bIns="241189" numCol="1" spcCol="1270" anchor="ctr" anchorCtr="0">
            <a:noAutofit/>
          </a:bodyPr>
          <a:lstStyle/>
          <a:p>
            <a:pPr algn="ctr" defTabSz="933450">
              <a:lnSpc>
                <a:spcPct val="90000"/>
              </a:lnSpc>
              <a:spcBef>
                <a:spcPct val="0"/>
              </a:spcBef>
              <a:spcAft>
                <a:spcPct val="35000"/>
              </a:spcAft>
            </a:pPr>
            <a:endParaRPr lang="id-ID" sz="2100">
              <a:solidFill>
                <a:srgbClr val="F2F2F2"/>
              </a:solidFill>
            </a:endParaRPr>
          </a:p>
        </p:txBody>
      </p:sp>
      <p:sp>
        <p:nvSpPr>
          <p:cNvPr id="14" name="Oval 12"/>
          <p:cNvSpPr/>
          <p:nvPr/>
        </p:nvSpPr>
        <p:spPr>
          <a:xfrm>
            <a:off x="4728002" y="3901685"/>
            <a:ext cx="342226" cy="342220"/>
          </a:xfrm>
          <a:prstGeom prst="ellipse">
            <a:avLst/>
          </a:prstGeom>
          <a:solidFill>
            <a:schemeClr val="accent2"/>
          </a:solidFill>
          <a:ln>
            <a:noFill/>
          </a:ln>
        </p:spPr>
        <p:style>
          <a:lnRef idx="2">
            <a:schemeClr val="lt1">
              <a:hueOff val="0"/>
              <a:satOff val="0"/>
              <a:lumOff val="0"/>
              <a:alphaOff val="0"/>
            </a:schemeClr>
          </a:lnRef>
          <a:fillRef idx="1">
            <a:schemeClr val="accent3">
              <a:hueOff val="393678"/>
              <a:satOff val="20151"/>
              <a:lumOff val="8464"/>
              <a:alphaOff val="0"/>
            </a:schemeClr>
          </a:fillRef>
          <a:effectRef idx="0">
            <a:schemeClr val="accent3">
              <a:hueOff val="393678"/>
              <a:satOff val="20151"/>
              <a:lumOff val="8464"/>
              <a:alphaOff val="0"/>
            </a:schemeClr>
          </a:effectRef>
          <a:fontRef idx="minor">
            <a:schemeClr val="lt1"/>
          </a:fontRef>
        </p:style>
        <p:txBody>
          <a:bodyPr/>
          <a:lstStyle/>
          <a:p>
            <a:endParaRPr lang="zh-CN" altLang="en-US"/>
          </a:p>
        </p:txBody>
      </p:sp>
      <p:sp>
        <p:nvSpPr>
          <p:cNvPr id="15" name="Oval 13"/>
          <p:cNvSpPr/>
          <p:nvPr/>
        </p:nvSpPr>
        <p:spPr>
          <a:xfrm>
            <a:off x="1515737" y="4171615"/>
            <a:ext cx="618639" cy="618655"/>
          </a:xfrm>
          <a:prstGeom prst="ellipse">
            <a:avLst/>
          </a:prstGeom>
          <a:solidFill>
            <a:srgbClr val="475770">
              <a:alpha val="40000"/>
            </a:srgbClr>
          </a:solidFill>
          <a:ln>
            <a:noFill/>
          </a:ln>
        </p:spPr>
        <p:style>
          <a:lnRef idx="2">
            <a:schemeClr val="lt1">
              <a:hueOff val="0"/>
              <a:satOff val="0"/>
              <a:lumOff val="0"/>
              <a:alphaOff val="0"/>
            </a:schemeClr>
          </a:lnRef>
          <a:fillRef idx="1">
            <a:schemeClr val="accent3">
              <a:hueOff val="449917"/>
              <a:satOff val="23029"/>
              <a:lumOff val="9673"/>
              <a:alphaOff val="0"/>
            </a:schemeClr>
          </a:fillRef>
          <a:effectRef idx="0">
            <a:schemeClr val="accent3">
              <a:hueOff val="449917"/>
              <a:satOff val="23029"/>
              <a:lumOff val="9673"/>
              <a:alphaOff val="0"/>
            </a:schemeClr>
          </a:effectRef>
          <a:fontRef idx="minor">
            <a:schemeClr val="lt1"/>
          </a:fontRef>
        </p:style>
        <p:txBody>
          <a:bodyPr/>
          <a:lstStyle/>
          <a:p>
            <a:endParaRPr lang="zh-CN" altLang="en-US"/>
          </a:p>
        </p:txBody>
      </p:sp>
      <p:sp>
        <p:nvSpPr>
          <p:cNvPr id="16" name="Freeform 14"/>
          <p:cNvSpPr/>
          <p:nvPr/>
        </p:nvSpPr>
        <p:spPr>
          <a:xfrm>
            <a:off x="5424226" y="1739572"/>
            <a:ext cx="1251013" cy="1250612"/>
          </a:xfrm>
          <a:custGeom>
            <a:gdLst>
              <a:gd name="connsiteX0" fmla="*/ 0 w 1100954"/>
              <a:gd name="connsiteY0" fmla="*/ 550301 h 1100602"/>
              <a:gd name="connsiteX1" fmla="*/ 550477 w 1100954"/>
              <a:gd name="connsiteY1" fmla="*/ 0 h 1100602"/>
              <a:gd name="connsiteX2" fmla="*/ 1100954 w 1100954"/>
              <a:gd name="connsiteY2" fmla="*/ 550301 h 1100602"/>
              <a:gd name="connsiteX3" fmla="*/ 550477 w 1100954"/>
              <a:gd name="connsiteY3" fmla="*/ 1100602 h 1100602"/>
              <a:gd name="connsiteX4" fmla="*/ 0 w 1100954"/>
              <a:gd name="connsiteY4" fmla="*/ 550301 h 1100602"/>
            </a:gdLst>
            <a:cxnLst>
              <a:cxn ang="0">
                <a:pos x="connsiteX0" y="connsiteY0"/>
              </a:cxn>
              <a:cxn ang="0">
                <a:pos x="connsiteX1" y="connsiteY1"/>
              </a:cxn>
              <a:cxn ang="0">
                <a:pos x="connsiteX2" y="connsiteY2"/>
              </a:cxn>
              <a:cxn ang="0">
                <a:pos x="connsiteX3" y="connsiteY3"/>
              </a:cxn>
              <a:cxn ang="0">
                <a:pos x="connsiteX4" y="connsiteY4"/>
              </a:cxn>
            </a:cxnLst>
            <a:rect l="l" t="t" r="r" b="b"/>
            <a:pathLst>
              <a:path w="1100954" h="1100602">
                <a:moveTo>
                  <a:pt x="0" y="550301"/>
                </a:moveTo>
                <a:cubicBezTo>
                  <a:pt x="0" y="246378"/>
                  <a:pt x="246457" y="0"/>
                  <a:pt x="550477" y="0"/>
                </a:cubicBezTo>
                <a:cubicBezTo>
                  <a:pt x="854497" y="0"/>
                  <a:pt x="1100954" y="246378"/>
                  <a:pt x="1100954" y="550301"/>
                </a:cubicBezTo>
                <a:cubicBezTo>
                  <a:pt x="1100954" y="854224"/>
                  <a:pt x="854497" y="1100602"/>
                  <a:pt x="550477" y="1100602"/>
                </a:cubicBezTo>
                <a:cubicBezTo>
                  <a:pt x="246457" y="1100602"/>
                  <a:pt x="0" y="854224"/>
                  <a:pt x="0" y="550301"/>
                </a:cubicBezTo>
                <a:close/>
              </a:path>
            </a:pathLst>
          </a:custGeom>
          <a:noFill/>
          <a:ln>
            <a:solidFill>
              <a:schemeClr val="accent2">
                <a:lumMod val="75000"/>
              </a:schemeClr>
            </a:solidFill>
          </a:ln>
        </p:spPr>
        <p:style>
          <a:lnRef idx="2">
            <a:schemeClr val="lt1">
              <a:hueOff val="0"/>
              <a:satOff val="0"/>
              <a:lumOff val="0"/>
              <a:alphaOff val="0"/>
            </a:schemeClr>
          </a:lnRef>
          <a:fillRef idx="1">
            <a:schemeClr val="accent3">
              <a:hueOff val="506157"/>
              <a:satOff val="25908"/>
              <a:lumOff val="10883"/>
              <a:alphaOff val="0"/>
            </a:schemeClr>
          </a:fillRef>
          <a:effectRef idx="0">
            <a:schemeClr val="accent3">
              <a:hueOff val="506157"/>
              <a:satOff val="25908"/>
              <a:lumOff val="10883"/>
              <a:alphaOff val="0"/>
            </a:schemeClr>
          </a:effectRef>
          <a:fontRef idx="minor">
            <a:schemeClr val="lt1"/>
          </a:fontRef>
        </p:style>
        <p:txBody>
          <a:bodyPr spcFirstLastPara="0" vert="horz" wrap="square" lIns="241241" tIns="241189" rIns="241241" bIns="241189" numCol="1" spcCol="1270" anchor="ctr" anchorCtr="0">
            <a:noAutofit/>
          </a:bodyPr>
          <a:lstStyle/>
          <a:p>
            <a:pPr algn="ctr" defTabSz="933450">
              <a:lnSpc>
                <a:spcPct val="90000"/>
              </a:lnSpc>
              <a:spcBef>
                <a:spcPct val="0"/>
              </a:spcBef>
              <a:spcAft>
                <a:spcPct val="35000"/>
              </a:spcAft>
            </a:pPr>
            <a:endParaRPr lang="id-ID" sz="2100">
              <a:solidFill>
                <a:srgbClr val="F2F2F2"/>
              </a:solidFill>
            </a:endParaRPr>
          </a:p>
        </p:txBody>
      </p:sp>
      <p:sp>
        <p:nvSpPr>
          <p:cNvPr id="17" name="Oval 15"/>
          <p:cNvSpPr/>
          <p:nvPr/>
        </p:nvSpPr>
        <p:spPr>
          <a:xfrm>
            <a:off x="4993080" y="2944265"/>
            <a:ext cx="385433" cy="385426"/>
          </a:xfrm>
          <a:prstGeom prst="ellipse">
            <a:avLst/>
          </a:prstGeom>
          <a:solidFill>
            <a:schemeClr val="accent2"/>
          </a:solidFill>
          <a:ln w="25400">
            <a:noFill/>
          </a:ln>
        </p:spPr>
        <p:style>
          <a:lnRef idx="2">
            <a:schemeClr val="lt1">
              <a:hueOff val="0"/>
              <a:satOff val="0"/>
              <a:lumOff val="0"/>
              <a:alphaOff val="0"/>
            </a:schemeClr>
          </a:lnRef>
          <a:fillRef idx="1">
            <a:schemeClr val="accent3">
              <a:hueOff val="562397"/>
              <a:satOff val="28787"/>
              <a:lumOff val="12092"/>
              <a:alphaOff val="0"/>
            </a:schemeClr>
          </a:fillRef>
          <a:effectRef idx="0">
            <a:schemeClr val="accent3">
              <a:hueOff val="562397"/>
              <a:satOff val="28787"/>
              <a:lumOff val="12092"/>
              <a:alphaOff val="0"/>
            </a:schemeClr>
          </a:effectRef>
          <a:fontRef idx="minor">
            <a:schemeClr val="lt1"/>
          </a:fontRef>
        </p:style>
        <p:txBody>
          <a:bodyPr/>
          <a:lstStyle/>
          <a:p>
            <a:endParaRPr lang="zh-CN" altLang="en-US"/>
          </a:p>
        </p:txBody>
      </p:sp>
      <p:sp>
        <p:nvSpPr>
          <p:cNvPr id="18" name="Oval 16"/>
          <p:cNvSpPr/>
          <p:nvPr/>
        </p:nvSpPr>
        <p:spPr>
          <a:xfrm>
            <a:off x="1267939" y="4867891"/>
            <a:ext cx="247798" cy="248037"/>
          </a:xfrm>
          <a:prstGeom prst="ellipse">
            <a:avLst/>
          </a:prstGeom>
          <a:solidFill>
            <a:srgbClr val="475770">
              <a:alpha val="40000"/>
            </a:srgbClr>
          </a:solidFill>
          <a:ln>
            <a:noFill/>
          </a:ln>
        </p:spPr>
        <p:style>
          <a:lnRef idx="2">
            <a:schemeClr val="lt1">
              <a:hueOff val="0"/>
              <a:satOff val="0"/>
              <a:lumOff val="0"/>
              <a:alphaOff val="0"/>
            </a:schemeClr>
          </a:lnRef>
          <a:fillRef idx="1">
            <a:schemeClr val="accent3">
              <a:hueOff val="618636"/>
              <a:satOff val="31665"/>
              <a:lumOff val="13301"/>
              <a:alphaOff val="0"/>
            </a:schemeClr>
          </a:fillRef>
          <a:effectRef idx="0">
            <a:schemeClr val="accent3">
              <a:hueOff val="618636"/>
              <a:satOff val="31665"/>
              <a:lumOff val="13301"/>
              <a:alphaOff val="0"/>
            </a:schemeClr>
          </a:effectRef>
          <a:fontRef idx="minor">
            <a:schemeClr val="lt1"/>
          </a:fontRef>
        </p:style>
        <p:txBody>
          <a:bodyPr/>
          <a:lstStyle/>
          <a:p>
            <a:endParaRPr lang="zh-CN" altLang="en-US"/>
          </a:p>
        </p:txBody>
      </p:sp>
      <p:sp>
        <p:nvSpPr>
          <p:cNvPr id="19" name="Oval 17"/>
          <p:cNvSpPr/>
          <p:nvPr/>
        </p:nvSpPr>
        <p:spPr>
          <a:xfrm>
            <a:off x="2961751" y="4544859"/>
            <a:ext cx="247798" cy="248037"/>
          </a:xfrm>
          <a:prstGeom prst="ellipse">
            <a:avLst/>
          </a:prstGeom>
          <a:solidFill>
            <a:schemeClr val="accent2"/>
          </a:solidFill>
          <a:ln>
            <a:noFill/>
          </a:ln>
        </p:spPr>
        <p:style>
          <a:lnRef idx="2">
            <a:schemeClr val="lt1">
              <a:hueOff val="0"/>
              <a:satOff val="0"/>
              <a:lumOff val="0"/>
              <a:alphaOff val="0"/>
            </a:schemeClr>
          </a:lnRef>
          <a:fillRef idx="1">
            <a:schemeClr val="accent3">
              <a:hueOff val="674876"/>
              <a:satOff val="34544"/>
              <a:lumOff val="14510"/>
              <a:alphaOff val="0"/>
            </a:schemeClr>
          </a:fillRef>
          <a:effectRef idx="0">
            <a:schemeClr val="accent3">
              <a:hueOff val="674876"/>
              <a:satOff val="34544"/>
              <a:lumOff val="14510"/>
              <a:alphaOff val="0"/>
            </a:schemeClr>
          </a:effectRef>
          <a:fontRef idx="minor">
            <a:schemeClr val="lt1"/>
          </a:fontRef>
        </p:style>
        <p:txBody>
          <a:bodyPr/>
          <a:lstStyle/>
          <a:p>
            <a:endParaRPr lang="zh-CN" altLang="en-US"/>
          </a:p>
        </p:txBody>
      </p:sp>
      <p:sp>
        <p:nvSpPr>
          <p:cNvPr id="20" name="Oval 54"/>
          <p:cNvSpPr/>
          <p:nvPr/>
        </p:nvSpPr>
        <p:spPr>
          <a:xfrm>
            <a:off x="5059031" y="4445131"/>
            <a:ext cx="767432" cy="767454"/>
          </a:xfrm>
          <a:prstGeom prst="ellipse">
            <a:avLst/>
          </a:prstGeom>
          <a:noFill/>
          <a:ln>
            <a:solidFill>
              <a:schemeClr val="accent2">
                <a:lumMod val="95000"/>
              </a:schemeClr>
            </a:solidFill>
          </a:ln>
        </p:spPr>
        <p:style>
          <a:lnRef idx="2">
            <a:schemeClr val="lt1">
              <a:hueOff val="0"/>
              <a:satOff val="0"/>
              <a:lumOff val="0"/>
              <a:alphaOff val="0"/>
            </a:schemeClr>
          </a:lnRef>
          <a:fillRef idx="1">
            <a:schemeClr val="accent3">
              <a:hueOff val="449917"/>
              <a:satOff val="23029"/>
              <a:lumOff val="9673"/>
              <a:alphaOff val="0"/>
            </a:schemeClr>
          </a:fillRef>
          <a:effectRef idx="0">
            <a:schemeClr val="accent3">
              <a:hueOff val="449917"/>
              <a:satOff val="23029"/>
              <a:lumOff val="9673"/>
              <a:alphaOff val="0"/>
            </a:schemeClr>
          </a:effectRef>
          <a:fontRef idx="minor">
            <a:schemeClr val="lt1"/>
          </a:fontRef>
        </p:style>
        <p:txBody>
          <a:bodyPr/>
          <a:lstStyle/>
          <a:p>
            <a:endParaRPr lang="zh-CN" altLang="en-US"/>
          </a:p>
        </p:txBody>
      </p:sp>
      <p:sp>
        <p:nvSpPr>
          <p:cNvPr id="23" name="Freeform 12"/>
          <p:cNvSpPr>
            <a:spLocks noEditPoints="1"/>
          </p:cNvSpPr>
          <p:nvPr/>
        </p:nvSpPr>
        <p:spPr bwMode="auto">
          <a:xfrm>
            <a:off x="1477137" y="3089187"/>
            <a:ext cx="695838" cy="543146"/>
          </a:xfrm>
          <a:custGeom>
            <a:gdLst>
              <a:gd name="T0" fmla="*/ 451 w 771"/>
              <a:gd name="T1" fmla="*/ 411 h 602"/>
              <a:gd name="T2" fmla="*/ 457 w 771"/>
              <a:gd name="T3" fmla="*/ 396 h 602"/>
              <a:gd name="T4" fmla="*/ 459 w 771"/>
              <a:gd name="T5" fmla="*/ 388 h 602"/>
              <a:gd name="T6" fmla="*/ 463 w 771"/>
              <a:gd name="T7" fmla="*/ 372 h 602"/>
              <a:gd name="T8" fmla="*/ 464 w 771"/>
              <a:gd name="T9" fmla="*/ 365 h 602"/>
              <a:gd name="T10" fmla="*/ 466 w 771"/>
              <a:gd name="T11" fmla="*/ 341 h 602"/>
              <a:gd name="T12" fmla="*/ 233 w 771"/>
              <a:gd name="T13" fmla="*/ 139 h 602"/>
              <a:gd name="T14" fmla="*/ 201 w 771"/>
              <a:gd name="T15" fmla="*/ 141 h 602"/>
              <a:gd name="T16" fmla="*/ 201 w 771"/>
              <a:gd name="T17" fmla="*/ 141 h 602"/>
              <a:gd name="T18" fmla="*/ 0 w 771"/>
              <a:gd name="T19" fmla="*/ 341 h 602"/>
              <a:gd name="T20" fmla="*/ 61 w 771"/>
              <a:gd name="T21" fmla="*/ 477 h 602"/>
              <a:gd name="T22" fmla="*/ 37 w 771"/>
              <a:gd name="T23" fmla="*/ 602 h 602"/>
              <a:gd name="T24" fmla="*/ 129 w 771"/>
              <a:gd name="T25" fmla="*/ 522 h 602"/>
              <a:gd name="T26" fmla="*/ 233 w 771"/>
              <a:gd name="T27" fmla="*/ 544 h 602"/>
              <a:gd name="T28" fmla="*/ 363 w 771"/>
              <a:gd name="T29" fmla="*/ 509 h 602"/>
              <a:gd name="T30" fmla="*/ 363 w 771"/>
              <a:gd name="T31" fmla="*/ 509 h 602"/>
              <a:gd name="T32" fmla="*/ 383 w 771"/>
              <a:gd name="T33" fmla="*/ 496 h 602"/>
              <a:gd name="T34" fmla="*/ 389 w 771"/>
              <a:gd name="T35" fmla="*/ 491 h 602"/>
              <a:gd name="T36" fmla="*/ 402 w 771"/>
              <a:gd name="T37" fmla="*/ 480 h 602"/>
              <a:gd name="T38" fmla="*/ 408 w 771"/>
              <a:gd name="T39" fmla="*/ 474 h 602"/>
              <a:gd name="T40" fmla="*/ 419 w 771"/>
              <a:gd name="T41" fmla="*/ 462 h 602"/>
              <a:gd name="T42" fmla="*/ 424 w 771"/>
              <a:gd name="T43" fmla="*/ 457 h 602"/>
              <a:gd name="T44" fmla="*/ 448 w 771"/>
              <a:gd name="T45" fmla="*/ 417 h 602"/>
              <a:gd name="T46" fmla="*/ 451 w 771"/>
              <a:gd name="T47" fmla="*/ 411 h 602"/>
              <a:gd name="T48" fmla="*/ 771 w 771"/>
              <a:gd name="T49" fmla="*/ 263 h 602"/>
              <a:gd name="T50" fmla="*/ 771 w 771"/>
              <a:gd name="T51" fmla="*/ 263 h 602"/>
              <a:gd name="T52" fmla="*/ 469 w 771"/>
              <a:gd name="T53" fmla="*/ 0 h 602"/>
              <a:gd name="T54" fmla="*/ 243 w 771"/>
              <a:gd name="T55" fmla="*/ 89 h 602"/>
              <a:gd name="T56" fmla="*/ 508 w 771"/>
              <a:gd name="T57" fmla="*/ 341 h 602"/>
              <a:gd name="T58" fmla="*/ 424 w 771"/>
              <a:gd name="T59" fmla="*/ 523 h 602"/>
              <a:gd name="T60" fmla="*/ 469 w 771"/>
              <a:gd name="T61" fmla="*/ 526 h 602"/>
              <a:gd name="T62" fmla="*/ 603 w 771"/>
              <a:gd name="T63" fmla="*/ 498 h 602"/>
              <a:gd name="T64" fmla="*/ 722 w 771"/>
              <a:gd name="T65" fmla="*/ 602 h 602"/>
              <a:gd name="T66" fmla="*/ 692 w 771"/>
              <a:gd name="T67" fmla="*/ 440 h 602"/>
              <a:gd name="T68" fmla="*/ 771 w 771"/>
              <a:gd name="T69" fmla="*/ 263 h 60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1" h="602">
                <a:moveTo>
                  <a:pt x="451" y="411"/>
                </a:moveTo>
                <a:cubicBezTo>
                  <a:pt x="453" y="406"/>
                  <a:pt x="455" y="401"/>
                  <a:pt x="457" y="396"/>
                </a:cubicBezTo>
                <a:cubicBezTo>
                  <a:pt x="458" y="393"/>
                  <a:pt x="458" y="391"/>
                  <a:pt x="459" y="388"/>
                </a:cubicBezTo>
                <a:cubicBezTo>
                  <a:pt x="460" y="383"/>
                  <a:pt x="462" y="377"/>
                  <a:pt x="463" y="372"/>
                </a:cubicBezTo>
                <a:cubicBezTo>
                  <a:pt x="463" y="370"/>
                  <a:pt x="464" y="367"/>
                  <a:pt x="464" y="365"/>
                </a:cubicBezTo>
                <a:cubicBezTo>
                  <a:pt x="465" y="357"/>
                  <a:pt x="466" y="349"/>
                  <a:pt x="466" y="341"/>
                </a:cubicBezTo>
                <a:cubicBezTo>
                  <a:pt x="466" y="230"/>
                  <a:pt x="361" y="139"/>
                  <a:pt x="233" y="139"/>
                </a:cubicBezTo>
                <a:cubicBezTo>
                  <a:pt x="222" y="139"/>
                  <a:pt x="212" y="140"/>
                  <a:pt x="201" y="141"/>
                </a:cubicBezTo>
                <a:lnTo>
                  <a:pt x="201" y="141"/>
                </a:lnTo>
                <a:cubicBezTo>
                  <a:pt x="88" y="154"/>
                  <a:pt x="0" y="239"/>
                  <a:pt x="0" y="341"/>
                </a:cubicBezTo>
                <a:cubicBezTo>
                  <a:pt x="0" y="394"/>
                  <a:pt x="23" y="441"/>
                  <a:pt x="61" y="477"/>
                </a:cubicBezTo>
                <a:lnTo>
                  <a:pt x="37" y="602"/>
                </a:lnTo>
                <a:lnTo>
                  <a:pt x="129" y="522"/>
                </a:lnTo>
                <a:cubicBezTo>
                  <a:pt x="161" y="536"/>
                  <a:pt x="196" y="544"/>
                  <a:pt x="233" y="544"/>
                </a:cubicBezTo>
                <a:cubicBezTo>
                  <a:pt x="281" y="544"/>
                  <a:pt x="325" y="531"/>
                  <a:pt x="363" y="509"/>
                </a:cubicBezTo>
                <a:cubicBezTo>
                  <a:pt x="363" y="509"/>
                  <a:pt x="363" y="509"/>
                  <a:pt x="363" y="509"/>
                </a:cubicBezTo>
                <a:cubicBezTo>
                  <a:pt x="370" y="505"/>
                  <a:pt x="376" y="500"/>
                  <a:pt x="383" y="496"/>
                </a:cubicBezTo>
                <a:cubicBezTo>
                  <a:pt x="385" y="494"/>
                  <a:pt x="387" y="493"/>
                  <a:pt x="389" y="491"/>
                </a:cubicBezTo>
                <a:cubicBezTo>
                  <a:pt x="393" y="487"/>
                  <a:pt x="398" y="484"/>
                  <a:pt x="402" y="480"/>
                </a:cubicBezTo>
                <a:cubicBezTo>
                  <a:pt x="404" y="478"/>
                  <a:pt x="406" y="476"/>
                  <a:pt x="408" y="474"/>
                </a:cubicBezTo>
                <a:cubicBezTo>
                  <a:pt x="412" y="470"/>
                  <a:pt x="415" y="466"/>
                  <a:pt x="419" y="462"/>
                </a:cubicBezTo>
                <a:cubicBezTo>
                  <a:pt x="421" y="460"/>
                  <a:pt x="422" y="458"/>
                  <a:pt x="424" y="457"/>
                </a:cubicBezTo>
                <a:cubicBezTo>
                  <a:pt x="433" y="445"/>
                  <a:pt x="442" y="431"/>
                  <a:pt x="448" y="417"/>
                </a:cubicBezTo>
                <a:cubicBezTo>
                  <a:pt x="449" y="415"/>
                  <a:pt x="450" y="413"/>
                  <a:pt x="451" y="411"/>
                </a:cubicBezTo>
                <a:close/>
                <a:moveTo>
                  <a:pt x="771" y="263"/>
                </a:moveTo>
                <a:lnTo>
                  <a:pt x="771" y="263"/>
                </a:lnTo>
                <a:cubicBezTo>
                  <a:pt x="771" y="118"/>
                  <a:pt x="635" y="0"/>
                  <a:pt x="469" y="0"/>
                </a:cubicBezTo>
                <a:cubicBezTo>
                  <a:pt x="379" y="0"/>
                  <a:pt x="299" y="35"/>
                  <a:pt x="243" y="89"/>
                </a:cubicBezTo>
                <a:cubicBezTo>
                  <a:pt x="390" y="94"/>
                  <a:pt x="508" y="205"/>
                  <a:pt x="508" y="341"/>
                </a:cubicBezTo>
                <a:cubicBezTo>
                  <a:pt x="508" y="413"/>
                  <a:pt x="476" y="477"/>
                  <a:pt x="424" y="523"/>
                </a:cubicBezTo>
                <a:cubicBezTo>
                  <a:pt x="439" y="525"/>
                  <a:pt x="453" y="526"/>
                  <a:pt x="469" y="526"/>
                </a:cubicBezTo>
                <a:cubicBezTo>
                  <a:pt x="517" y="526"/>
                  <a:pt x="563" y="516"/>
                  <a:pt x="603" y="498"/>
                </a:cubicBezTo>
                <a:lnTo>
                  <a:pt x="722" y="602"/>
                </a:lnTo>
                <a:lnTo>
                  <a:pt x="692" y="440"/>
                </a:lnTo>
                <a:cubicBezTo>
                  <a:pt x="741" y="393"/>
                  <a:pt x="771" y="331"/>
                  <a:pt x="771" y="263"/>
                </a:cubicBezTo>
                <a:close/>
              </a:path>
            </a:pathLst>
          </a:custGeom>
          <a:noFill/>
          <a:ln>
            <a:solidFill>
              <a:schemeClr val="accent2">
                <a:lumMod val="85000"/>
              </a:schemeClr>
            </a:solidFill>
          </a:ln>
        </p:spPr>
        <p:txBody>
          <a:bodyPr vert="horz" wrap="square" lIns="91440" tIns="45720" rIns="91440" bIns="45720" numCol="1" anchor="t" anchorCtr="0" compatLnSpc="1"/>
          <a:lstStyle/>
          <a:p>
            <a:endParaRPr lang="zh-CN" altLang="en-US">
              <a:solidFill>
                <a:srgbClr val="F2F2F2"/>
              </a:solidFill>
            </a:endParaRPr>
          </a:p>
        </p:txBody>
      </p:sp>
      <p:sp>
        <p:nvSpPr>
          <p:cNvPr id="24" name="Freeform 37"/>
          <p:cNvSpPr>
            <a:spLocks noEditPoints="1"/>
          </p:cNvSpPr>
          <p:nvPr/>
        </p:nvSpPr>
        <p:spPr bwMode="auto">
          <a:xfrm>
            <a:off x="5276871" y="4659454"/>
            <a:ext cx="346188" cy="375776"/>
          </a:xfrm>
          <a:custGeom>
            <a:gdLst>
              <a:gd name="T0" fmla="*/ 38 w 566"/>
              <a:gd name="T1" fmla="*/ 38 h 613"/>
              <a:gd name="T2" fmla="*/ 151 w 566"/>
              <a:gd name="T3" fmla="*/ 37 h 613"/>
              <a:gd name="T4" fmla="*/ 271 w 566"/>
              <a:gd name="T5" fmla="*/ 5 h 613"/>
              <a:gd name="T6" fmla="*/ 283 w 566"/>
              <a:gd name="T7" fmla="*/ 0 h 613"/>
              <a:gd name="T8" fmla="*/ 294 w 566"/>
              <a:gd name="T9" fmla="*/ 5 h 613"/>
              <a:gd name="T10" fmla="*/ 415 w 566"/>
              <a:gd name="T11" fmla="*/ 37 h 613"/>
              <a:gd name="T12" fmla="*/ 528 w 566"/>
              <a:gd name="T13" fmla="*/ 38 h 613"/>
              <a:gd name="T14" fmla="*/ 566 w 566"/>
              <a:gd name="T15" fmla="*/ 33 h 613"/>
              <a:gd name="T16" fmla="*/ 566 w 566"/>
              <a:gd name="T17" fmla="*/ 77 h 613"/>
              <a:gd name="T18" fmla="*/ 486 w 566"/>
              <a:gd name="T19" fmla="*/ 464 h 613"/>
              <a:gd name="T20" fmla="*/ 291 w 566"/>
              <a:gd name="T21" fmla="*/ 611 h 613"/>
              <a:gd name="T22" fmla="*/ 283 w 566"/>
              <a:gd name="T23" fmla="*/ 613 h 613"/>
              <a:gd name="T24" fmla="*/ 275 w 566"/>
              <a:gd name="T25" fmla="*/ 611 h 613"/>
              <a:gd name="T26" fmla="*/ 80 w 566"/>
              <a:gd name="T27" fmla="*/ 464 h 613"/>
              <a:gd name="T28" fmla="*/ 0 w 566"/>
              <a:gd name="T29" fmla="*/ 77 h 613"/>
              <a:gd name="T30" fmla="*/ 0 w 566"/>
              <a:gd name="T31" fmla="*/ 33 h 613"/>
              <a:gd name="T32" fmla="*/ 38 w 566"/>
              <a:gd name="T33" fmla="*/ 38 h 613"/>
              <a:gd name="T34" fmla="*/ 283 w 566"/>
              <a:gd name="T35" fmla="*/ 312 h 613"/>
              <a:gd name="T36" fmla="*/ 283 w 566"/>
              <a:gd name="T37" fmla="*/ 312 h 613"/>
              <a:gd name="T38" fmla="*/ 472 w 566"/>
              <a:gd name="T39" fmla="*/ 312 h 613"/>
              <a:gd name="T40" fmla="*/ 496 w 566"/>
              <a:gd name="T41" fmla="*/ 117 h 613"/>
              <a:gd name="T42" fmla="*/ 407 w 566"/>
              <a:gd name="T43" fmla="*/ 113 h 613"/>
              <a:gd name="T44" fmla="*/ 283 w 566"/>
              <a:gd name="T45" fmla="*/ 81 h 613"/>
              <a:gd name="T46" fmla="*/ 283 w 566"/>
              <a:gd name="T47" fmla="*/ 312 h 613"/>
              <a:gd name="T48" fmla="*/ 283 w 566"/>
              <a:gd name="T49" fmla="*/ 535 h 613"/>
              <a:gd name="T50" fmla="*/ 283 w 566"/>
              <a:gd name="T51" fmla="*/ 535 h 613"/>
              <a:gd name="T52" fmla="*/ 283 w 566"/>
              <a:gd name="T53" fmla="*/ 312 h 613"/>
              <a:gd name="T54" fmla="*/ 94 w 566"/>
              <a:gd name="T55" fmla="*/ 312 h 613"/>
              <a:gd name="T56" fmla="*/ 137 w 566"/>
              <a:gd name="T57" fmla="*/ 423 h 613"/>
              <a:gd name="T58" fmla="*/ 283 w 566"/>
              <a:gd name="T59" fmla="*/ 535 h 61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6" h="613">
                <a:moveTo>
                  <a:pt x="38" y="38"/>
                </a:moveTo>
                <a:cubicBezTo>
                  <a:pt x="74" y="43"/>
                  <a:pt x="112" y="42"/>
                  <a:pt x="151" y="37"/>
                </a:cubicBezTo>
                <a:cubicBezTo>
                  <a:pt x="190" y="32"/>
                  <a:pt x="230" y="21"/>
                  <a:pt x="271" y="5"/>
                </a:cubicBezTo>
                <a:lnTo>
                  <a:pt x="283" y="0"/>
                </a:lnTo>
                <a:lnTo>
                  <a:pt x="294" y="5"/>
                </a:lnTo>
                <a:cubicBezTo>
                  <a:pt x="336" y="21"/>
                  <a:pt x="376" y="32"/>
                  <a:pt x="415" y="37"/>
                </a:cubicBezTo>
                <a:cubicBezTo>
                  <a:pt x="454" y="42"/>
                  <a:pt x="491" y="43"/>
                  <a:pt x="528" y="38"/>
                </a:cubicBezTo>
                <a:lnTo>
                  <a:pt x="566" y="33"/>
                </a:lnTo>
                <a:lnTo>
                  <a:pt x="566" y="77"/>
                </a:lnTo>
                <a:cubicBezTo>
                  <a:pt x="564" y="260"/>
                  <a:pt x="534" y="382"/>
                  <a:pt x="486" y="464"/>
                </a:cubicBezTo>
                <a:cubicBezTo>
                  <a:pt x="436" y="550"/>
                  <a:pt x="368" y="591"/>
                  <a:pt x="291" y="611"/>
                </a:cubicBezTo>
                <a:lnTo>
                  <a:pt x="283" y="613"/>
                </a:lnTo>
                <a:lnTo>
                  <a:pt x="275" y="611"/>
                </a:lnTo>
                <a:cubicBezTo>
                  <a:pt x="198" y="591"/>
                  <a:pt x="130" y="550"/>
                  <a:pt x="80" y="464"/>
                </a:cubicBezTo>
                <a:cubicBezTo>
                  <a:pt x="32" y="382"/>
                  <a:pt x="2" y="260"/>
                  <a:pt x="0" y="77"/>
                </a:cubicBezTo>
                <a:lnTo>
                  <a:pt x="0" y="33"/>
                </a:lnTo>
                <a:lnTo>
                  <a:pt x="38" y="38"/>
                </a:lnTo>
                <a:close/>
                <a:moveTo>
                  <a:pt x="283" y="312"/>
                </a:moveTo>
                <a:lnTo>
                  <a:pt x="283" y="312"/>
                </a:lnTo>
                <a:lnTo>
                  <a:pt x="472" y="312"/>
                </a:lnTo>
                <a:cubicBezTo>
                  <a:pt x="485" y="259"/>
                  <a:pt x="493" y="195"/>
                  <a:pt x="496" y="117"/>
                </a:cubicBezTo>
                <a:cubicBezTo>
                  <a:pt x="467" y="119"/>
                  <a:pt x="437" y="117"/>
                  <a:pt x="407" y="113"/>
                </a:cubicBezTo>
                <a:cubicBezTo>
                  <a:pt x="367" y="108"/>
                  <a:pt x="325" y="97"/>
                  <a:pt x="283" y="81"/>
                </a:cubicBezTo>
                <a:lnTo>
                  <a:pt x="283" y="312"/>
                </a:lnTo>
                <a:close/>
                <a:moveTo>
                  <a:pt x="283" y="535"/>
                </a:moveTo>
                <a:lnTo>
                  <a:pt x="283" y="535"/>
                </a:lnTo>
                <a:lnTo>
                  <a:pt x="283" y="312"/>
                </a:lnTo>
                <a:lnTo>
                  <a:pt x="94" y="312"/>
                </a:lnTo>
                <a:cubicBezTo>
                  <a:pt x="105" y="357"/>
                  <a:pt x="120" y="393"/>
                  <a:pt x="137" y="423"/>
                </a:cubicBezTo>
                <a:cubicBezTo>
                  <a:pt x="174" y="486"/>
                  <a:pt x="225" y="518"/>
                  <a:pt x="283" y="535"/>
                </a:cubicBezTo>
                <a:close/>
              </a:path>
            </a:pathLst>
          </a:custGeom>
          <a:noFill/>
          <a:ln>
            <a:solidFill>
              <a:schemeClr val="accent2">
                <a:lumMod val="95000"/>
              </a:schemeClr>
            </a:solidFill>
          </a:ln>
        </p:spPr>
        <p:txBody>
          <a:bodyPr vert="horz" wrap="square" lIns="91440" tIns="45720" rIns="91440" bIns="45720" numCol="1" anchor="t" anchorCtr="0" compatLnSpc="1"/>
          <a:lstStyle/>
          <a:p>
            <a:endParaRPr lang="zh-CN" altLang="en-US">
              <a:solidFill>
                <a:srgbClr val="F2F2F2"/>
              </a:solidFill>
            </a:endParaRPr>
          </a:p>
        </p:txBody>
      </p:sp>
      <p:sp>
        <p:nvSpPr>
          <p:cNvPr id="25" name="TextBox 84"/>
          <p:cNvSpPr txBox="1">
            <a:spLocks noChangeArrowheads="1"/>
          </p:cNvSpPr>
          <p:nvPr/>
        </p:nvSpPr>
        <p:spPr bwMode="auto">
          <a:xfrm>
            <a:off x="7506970" y="2097441"/>
            <a:ext cx="3024424" cy="319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20000"/>
              </a:lnSpc>
            </a:pP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这里输入产品形式的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a:t>
            </a:r>
            <a:endParaRPr lang="en-US" altLang="zh-CN"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lnSpc>
                <a:spcPct val="120000"/>
              </a:lnSpc>
            </a:pPr>
            <a:endPar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endParaRPr>
          </a:p>
          <a:p>
            <a:pPr algn="just">
              <a:lnSpc>
                <a:spcPct val="120000"/>
              </a:lnSpc>
            </a:pP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这里输入产品形式的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简介这里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简介里</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输入产品形式的</a:t>
            </a:r>
            <a:r>
              <a:rPr lang="zh-CN" altLang="en-US" sz="1400" smtClean="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简介</a:t>
            </a:r>
            <a:r>
              <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1400">
              <a:solidFill>
                <a:srgbClr val="F2F2F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Freeform 173"/>
          <p:cNvSpPr>
            <a:spLocks noChangeAspect="1" noEditPoints="1"/>
          </p:cNvSpPr>
          <p:nvPr/>
        </p:nvSpPr>
        <p:spPr bwMode="auto">
          <a:xfrm>
            <a:off x="2996807" y="2826489"/>
            <a:ext cx="1443874" cy="1539676"/>
          </a:xfrm>
          <a:custGeom>
            <a:gdLst>
              <a:gd name="T0" fmla="*/ 75 w 89"/>
              <a:gd name="T1" fmla="*/ 22 h 95"/>
              <a:gd name="T2" fmla="*/ 89 w 89"/>
              <a:gd name="T3" fmla="*/ 53 h 95"/>
              <a:gd name="T4" fmla="*/ 78 w 89"/>
              <a:gd name="T5" fmla="*/ 80 h 95"/>
              <a:gd name="T6" fmla="*/ 47 w 89"/>
              <a:gd name="T7" fmla="*/ 53 h 95"/>
              <a:gd name="T8" fmla="*/ 75 w 89"/>
              <a:gd name="T9" fmla="*/ 22 h 95"/>
              <a:gd name="T10" fmla="*/ 76 w 89"/>
              <a:gd name="T11" fmla="*/ 83 h 95"/>
              <a:gd name="T12" fmla="*/ 69 w 89"/>
              <a:gd name="T13" fmla="*/ 88 h 95"/>
              <a:gd name="T14" fmla="*/ 74 w 89"/>
              <a:gd name="T15" fmla="*/ 81 h 95"/>
              <a:gd name="T16" fmla="*/ 76 w 89"/>
              <a:gd name="T17" fmla="*/ 83 h 95"/>
              <a:gd name="T18" fmla="*/ 64 w 89"/>
              <a:gd name="T19" fmla="*/ 92 h 95"/>
              <a:gd name="T20" fmla="*/ 72 w 89"/>
              <a:gd name="T21" fmla="*/ 79 h 95"/>
              <a:gd name="T22" fmla="*/ 70 w 89"/>
              <a:gd name="T23" fmla="*/ 77 h 95"/>
              <a:gd name="T24" fmla="*/ 60 w 89"/>
              <a:gd name="T25" fmla="*/ 94 h 95"/>
              <a:gd name="T26" fmla="*/ 64 w 89"/>
              <a:gd name="T27" fmla="*/ 92 h 95"/>
              <a:gd name="T28" fmla="*/ 58 w 89"/>
              <a:gd name="T29" fmla="*/ 91 h 95"/>
              <a:gd name="T30" fmla="*/ 67 w 89"/>
              <a:gd name="T31" fmla="*/ 75 h 95"/>
              <a:gd name="T32" fmla="*/ 65 w 89"/>
              <a:gd name="T33" fmla="*/ 74 h 95"/>
              <a:gd name="T34" fmla="*/ 57 w 89"/>
              <a:gd name="T35" fmla="*/ 88 h 95"/>
              <a:gd name="T36" fmla="*/ 58 w 89"/>
              <a:gd name="T37" fmla="*/ 91 h 95"/>
              <a:gd name="T38" fmla="*/ 56 w 89"/>
              <a:gd name="T39" fmla="*/ 84 h 95"/>
              <a:gd name="T40" fmla="*/ 63 w 89"/>
              <a:gd name="T41" fmla="*/ 72 h 95"/>
              <a:gd name="T42" fmla="*/ 61 w 89"/>
              <a:gd name="T43" fmla="*/ 70 h 95"/>
              <a:gd name="T44" fmla="*/ 55 w 89"/>
              <a:gd name="T45" fmla="*/ 81 h 95"/>
              <a:gd name="T46" fmla="*/ 56 w 89"/>
              <a:gd name="T47" fmla="*/ 84 h 95"/>
              <a:gd name="T48" fmla="*/ 53 w 89"/>
              <a:gd name="T49" fmla="*/ 78 h 95"/>
              <a:gd name="T50" fmla="*/ 59 w 89"/>
              <a:gd name="T51" fmla="*/ 68 h 95"/>
              <a:gd name="T52" fmla="*/ 57 w 89"/>
              <a:gd name="T53" fmla="*/ 66 h 95"/>
              <a:gd name="T54" fmla="*/ 52 w 89"/>
              <a:gd name="T55" fmla="*/ 75 h 95"/>
              <a:gd name="T56" fmla="*/ 53 w 89"/>
              <a:gd name="T57" fmla="*/ 78 h 95"/>
              <a:gd name="T58" fmla="*/ 51 w 89"/>
              <a:gd name="T59" fmla="*/ 71 h 95"/>
              <a:gd name="T60" fmla="*/ 55 w 89"/>
              <a:gd name="T61" fmla="*/ 64 h 95"/>
              <a:gd name="T62" fmla="*/ 53 w 89"/>
              <a:gd name="T63" fmla="*/ 62 h 95"/>
              <a:gd name="T64" fmla="*/ 50 w 89"/>
              <a:gd name="T65" fmla="*/ 68 h 95"/>
              <a:gd name="T66" fmla="*/ 51 w 89"/>
              <a:gd name="T67" fmla="*/ 71 h 95"/>
              <a:gd name="T68" fmla="*/ 48 w 89"/>
              <a:gd name="T69" fmla="*/ 65 h 95"/>
              <a:gd name="T70" fmla="*/ 51 w 89"/>
              <a:gd name="T71" fmla="*/ 61 h 95"/>
              <a:gd name="T72" fmla="*/ 49 w 89"/>
              <a:gd name="T73" fmla="*/ 59 h 95"/>
              <a:gd name="T74" fmla="*/ 47 w 89"/>
              <a:gd name="T75" fmla="*/ 61 h 95"/>
              <a:gd name="T76" fmla="*/ 48 w 89"/>
              <a:gd name="T77" fmla="*/ 65 h 95"/>
              <a:gd name="T78" fmla="*/ 46 w 89"/>
              <a:gd name="T79" fmla="*/ 58 h 95"/>
              <a:gd name="T80" fmla="*/ 45 w 89"/>
              <a:gd name="T81" fmla="*/ 55 h 95"/>
              <a:gd name="T82" fmla="*/ 47 w 89"/>
              <a:gd name="T83" fmla="*/ 57 h 95"/>
              <a:gd name="T84" fmla="*/ 46 w 89"/>
              <a:gd name="T85" fmla="*/ 58 h 95"/>
              <a:gd name="T86" fmla="*/ 59 w 89"/>
              <a:gd name="T87" fmla="*/ 17 h 95"/>
              <a:gd name="T88" fmla="*/ 41 w 89"/>
              <a:gd name="T89" fmla="*/ 54 h 95"/>
              <a:gd name="T90" fmla="*/ 36 w 89"/>
              <a:gd name="T91" fmla="*/ 13 h 95"/>
              <a:gd name="T92" fmla="*/ 0 w 89"/>
              <a:gd name="T93" fmla="*/ 54 h 95"/>
              <a:gd name="T94" fmla="*/ 41 w 89"/>
              <a:gd name="T95" fmla="*/ 95 h 95"/>
              <a:gd name="T96" fmla="*/ 55 w 89"/>
              <a:gd name="T97" fmla="*/ 93 h 95"/>
              <a:gd name="T98" fmla="*/ 41 w 89"/>
              <a:gd name="T99" fmla="*/ 54 h 95"/>
              <a:gd name="T100" fmla="*/ 68 w 89"/>
              <a:gd name="T101" fmla="*/ 23 h 95"/>
              <a:gd name="T102" fmla="*/ 59 w 89"/>
              <a:gd name="T103" fmla="*/ 17 h 95"/>
              <a:gd name="T104" fmla="*/ 43 w 89"/>
              <a:gd name="T105" fmla="*/ 0 h 95"/>
              <a:gd name="T106" fmla="*/ 38 w 89"/>
              <a:gd name="T107" fmla="*/ 0 h 95"/>
              <a:gd name="T108" fmla="*/ 43 w 89"/>
              <a:gd name="T109" fmla="*/ 41 h 95"/>
              <a:gd name="T110" fmla="*/ 61 w 89"/>
              <a:gd name="T111" fmla="*/ 4 h 95"/>
              <a:gd name="T112" fmla="*/ 43 w 89"/>
              <a:gd name="T113" fmla="*/ 0 h 9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95">
                <a:moveTo>
                  <a:pt x="75" y="22"/>
                </a:moveTo>
                <a:cubicBezTo>
                  <a:pt x="83" y="29"/>
                  <a:pt x="89" y="40"/>
                  <a:pt x="89" y="53"/>
                </a:cubicBezTo>
                <a:cubicBezTo>
                  <a:pt x="89" y="63"/>
                  <a:pt x="85" y="73"/>
                  <a:pt x="78" y="80"/>
                </a:cubicBezTo>
                <a:cubicBezTo>
                  <a:pt x="47" y="53"/>
                  <a:pt x="47" y="53"/>
                  <a:pt x="47" y="53"/>
                </a:cubicBezTo>
                <a:cubicBezTo>
                  <a:pt x="75" y="22"/>
                  <a:pt x="75" y="22"/>
                  <a:pt x="75" y="22"/>
                </a:cubicBezTo>
                <a:close/>
                <a:moveTo>
                  <a:pt x="76" y="83"/>
                </a:moveTo>
                <a:cubicBezTo>
                  <a:pt x="74" y="85"/>
                  <a:pt x="72" y="87"/>
                  <a:pt x="69" y="88"/>
                </a:cubicBezTo>
                <a:cubicBezTo>
                  <a:pt x="74" y="81"/>
                  <a:pt x="74" y="81"/>
                  <a:pt x="74" y="81"/>
                </a:cubicBezTo>
                <a:cubicBezTo>
                  <a:pt x="76" y="83"/>
                  <a:pt x="76" y="83"/>
                  <a:pt x="76" y="83"/>
                </a:cubicBezTo>
                <a:close/>
                <a:moveTo>
                  <a:pt x="64" y="92"/>
                </a:moveTo>
                <a:cubicBezTo>
                  <a:pt x="72" y="79"/>
                  <a:pt x="72" y="79"/>
                  <a:pt x="72" y="79"/>
                </a:cubicBezTo>
                <a:cubicBezTo>
                  <a:pt x="70" y="77"/>
                  <a:pt x="70" y="77"/>
                  <a:pt x="70" y="77"/>
                </a:cubicBezTo>
                <a:cubicBezTo>
                  <a:pt x="60" y="94"/>
                  <a:pt x="60" y="94"/>
                  <a:pt x="60" y="94"/>
                </a:cubicBezTo>
                <a:cubicBezTo>
                  <a:pt x="61" y="93"/>
                  <a:pt x="63" y="92"/>
                  <a:pt x="64" y="92"/>
                </a:cubicBezTo>
                <a:close/>
                <a:moveTo>
                  <a:pt x="58" y="91"/>
                </a:moveTo>
                <a:cubicBezTo>
                  <a:pt x="67" y="75"/>
                  <a:pt x="67" y="75"/>
                  <a:pt x="67" y="75"/>
                </a:cubicBezTo>
                <a:cubicBezTo>
                  <a:pt x="65" y="74"/>
                  <a:pt x="65" y="74"/>
                  <a:pt x="65" y="74"/>
                </a:cubicBezTo>
                <a:cubicBezTo>
                  <a:pt x="57" y="88"/>
                  <a:pt x="57" y="88"/>
                  <a:pt x="57" y="88"/>
                </a:cubicBezTo>
                <a:cubicBezTo>
                  <a:pt x="58" y="91"/>
                  <a:pt x="58" y="91"/>
                  <a:pt x="58" y="91"/>
                </a:cubicBezTo>
                <a:close/>
                <a:moveTo>
                  <a:pt x="56" y="84"/>
                </a:moveTo>
                <a:cubicBezTo>
                  <a:pt x="63" y="72"/>
                  <a:pt x="63" y="72"/>
                  <a:pt x="63" y="72"/>
                </a:cubicBezTo>
                <a:cubicBezTo>
                  <a:pt x="61" y="70"/>
                  <a:pt x="61" y="70"/>
                  <a:pt x="61" y="70"/>
                </a:cubicBezTo>
                <a:cubicBezTo>
                  <a:pt x="55" y="81"/>
                  <a:pt x="55" y="81"/>
                  <a:pt x="55" y="81"/>
                </a:cubicBezTo>
                <a:cubicBezTo>
                  <a:pt x="56" y="84"/>
                  <a:pt x="56" y="84"/>
                  <a:pt x="56" y="84"/>
                </a:cubicBezTo>
                <a:close/>
                <a:moveTo>
                  <a:pt x="53" y="78"/>
                </a:moveTo>
                <a:cubicBezTo>
                  <a:pt x="59" y="68"/>
                  <a:pt x="59" y="68"/>
                  <a:pt x="59" y="68"/>
                </a:cubicBezTo>
                <a:cubicBezTo>
                  <a:pt x="57" y="66"/>
                  <a:pt x="57" y="66"/>
                  <a:pt x="57" y="66"/>
                </a:cubicBezTo>
                <a:cubicBezTo>
                  <a:pt x="52" y="75"/>
                  <a:pt x="52" y="75"/>
                  <a:pt x="52" y="75"/>
                </a:cubicBezTo>
                <a:cubicBezTo>
                  <a:pt x="53" y="78"/>
                  <a:pt x="53" y="78"/>
                  <a:pt x="53" y="78"/>
                </a:cubicBezTo>
                <a:close/>
                <a:moveTo>
                  <a:pt x="51" y="71"/>
                </a:moveTo>
                <a:cubicBezTo>
                  <a:pt x="55" y="64"/>
                  <a:pt x="55" y="64"/>
                  <a:pt x="55" y="64"/>
                </a:cubicBezTo>
                <a:cubicBezTo>
                  <a:pt x="53" y="62"/>
                  <a:pt x="53" y="62"/>
                  <a:pt x="53" y="62"/>
                </a:cubicBezTo>
                <a:cubicBezTo>
                  <a:pt x="50" y="68"/>
                  <a:pt x="50" y="68"/>
                  <a:pt x="50" y="68"/>
                </a:cubicBezTo>
                <a:cubicBezTo>
                  <a:pt x="51" y="71"/>
                  <a:pt x="51" y="71"/>
                  <a:pt x="51" y="71"/>
                </a:cubicBezTo>
                <a:close/>
                <a:moveTo>
                  <a:pt x="48" y="65"/>
                </a:moveTo>
                <a:cubicBezTo>
                  <a:pt x="51" y="61"/>
                  <a:pt x="51" y="61"/>
                  <a:pt x="51" y="61"/>
                </a:cubicBezTo>
                <a:cubicBezTo>
                  <a:pt x="49" y="59"/>
                  <a:pt x="49" y="59"/>
                  <a:pt x="49" y="59"/>
                </a:cubicBezTo>
                <a:cubicBezTo>
                  <a:pt x="47" y="61"/>
                  <a:pt x="47" y="61"/>
                  <a:pt x="47" y="61"/>
                </a:cubicBezTo>
                <a:cubicBezTo>
                  <a:pt x="48" y="65"/>
                  <a:pt x="48" y="65"/>
                  <a:pt x="48" y="65"/>
                </a:cubicBezTo>
                <a:close/>
                <a:moveTo>
                  <a:pt x="46" y="58"/>
                </a:moveTo>
                <a:cubicBezTo>
                  <a:pt x="45" y="55"/>
                  <a:pt x="45" y="55"/>
                  <a:pt x="45" y="55"/>
                </a:cubicBezTo>
                <a:cubicBezTo>
                  <a:pt x="47" y="57"/>
                  <a:pt x="47" y="57"/>
                  <a:pt x="47" y="57"/>
                </a:cubicBezTo>
                <a:cubicBezTo>
                  <a:pt x="46" y="58"/>
                  <a:pt x="46" y="58"/>
                  <a:pt x="46" y="58"/>
                </a:cubicBezTo>
                <a:close/>
                <a:moveTo>
                  <a:pt x="59" y="17"/>
                </a:moveTo>
                <a:cubicBezTo>
                  <a:pt x="41" y="54"/>
                  <a:pt x="41" y="54"/>
                  <a:pt x="41" y="54"/>
                </a:cubicBezTo>
                <a:cubicBezTo>
                  <a:pt x="41" y="54"/>
                  <a:pt x="38" y="28"/>
                  <a:pt x="36" y="13"/>
                </a:cubicBezTo>
                <a:cubicBezTo>
                  <a:pt x="16" y="15"/>
                  <a:pt x="0" y="33"/>
                  <a:pt x="0" y="54"/>
                </a:cubicBezTo>
                <a:cubicBezTo>
                  <a:pt x="0" y="77"/>
                  <a:pt x="18" y="95"/>
                  <a:pt x="41" y="95"/>
                </a:cubicBezTo>
                <a:cubicBezTo>
                  <a:pt x="46" y="95"/>
                  <a:pt x="51" y="94"/>
                  <a:pt x="55" y="93"/>
                </a:cubicBezTo>
                <a:cubicBezTo>
                  <a:pt x="41" y="54"/>
                  <a:pt x="41" y="54"/>
                  <a:pt x="41" y="54"/>
                </a:cubicBezTo>
                <a:cubicBezTo>
                  <a:pt x="68" y="23"/>
                  <a:pt x="68" y="23"/>
                  <a:pt x="68" y="23"/>
                </a:cubicBezTo>
                <a:cubicBezTo>
                  <a:pt x="66" y="20"/>
                  <a:pt x="63" y="18"/>
                  <a:pt x="59" y="17"/>
                </a:cubicBezTo>
                <a:close/>
                <a:moveTo>
                  <a:pt x="43" y="0"/>
                </a:moveTo>
                <a:cubicBezTo>
                  <a:pt x="41" y="0"/>
                  <a:pt x="40" y="0"/>
                  <a:pt x="38" y="0"/>
                </a:cubicBezTo>
                <a:cubicBezTo>
                  <a:pt x="40" y="15"/>
                  <a:pt x="43" y="41"/>
                  <a:pt x="43" y="41"/>
                </a:cubicBezTo>
                <a:cubicBezTo>
                  <a:pt x="61" y="4"/>
                  <a:pt x="61" y="4"/>
                  <a:pt x="61" y="4"/>
                </a:cubicBezTo>
                <a:cubicBezTo>
                  <a:pt x="56" y="1"/>
                  <a:pt x="49" y="0"/>
                  <a:pt x="43" y="0"/>
                </a:cubicBezTo>
                <a:close/>
              </a:path>
            </a:pathLst>
          </a:custGeom>
          <a:solidFill>
            <a:schemeClr val="accent2"/>
          </a:solidFill>
          <a:ln>
            <a:noFill/>
          </a:ln>
          <a:effectLst>
            <a:outerShdw blurRad="50800" dist="38100" dir="2700000" algn="tl" rotWithShape="0">
              <a:prstClr val="black">
                <a:alpha val="40000"/>
              </a:prstClr>
            </a:outerShdw>
          </a:effectLst>
        </p:spPr>
        <p:txBody>
          <a:bodyPr vert="horz" wrap="square" lIns="121920" tIns="60960" rIns="121920" bIns="60960" numCol="1" anchor="t" anchorCtr="0" compatLnSpc="1"/>
          <a:lstStyle/>
          <a:p>
            <a:endParaRPr lang="zh-CN" altLang="en-US" sz="2490">
              <a:solidFill>
                <a:srgbClr val="F2F2F2"/>
              </a:solidFill>
            </a:endParaRPr>
          </a:p>
        </p:txBody>
      </p:sp>
      <p:sp>
        <p:nvSpPr>
          <p:cNvPr id="27" name="Freeform 359"/>
          <p:cNvSpPr>
            <a:spLocks noChangeAspect="1" noEditPoints="1"/>
          </p:cNvSpPr>
          <p:nvPr/>
        </p:nvSpPr>
        <p:spPr bwMode="auto">
          <a:xfrm>
            <a:off x="5920085" y="2092706"/>
            <a:ext cx="390357" cy="489600"/>
          </a:xfrm>
          <a:custGeom>
            <a:gdLst>
              <a:gd name="T0" fmla="*/ 144 w 177"/>
              <a:gd name="T1" fmla="*/ 61 h 222"/>
              <a:gd name="T2" fmla="*/ 144 w 177"/>
              <a:gd name="T3" fmla="*/ 222 h 222"/>
              <a:gd name="T4" fmla="*/ 177 w 177"/>
              <a:gd name="T5" fmla="*/ 222 h 222"/>
              <a:gd name="T6" fmla="*/ 177 w 177"/>
              <a:gd name="T7" fmla="*/ 61 h 222"/>
              <a:gd name="T8" fmla="*/ 144 w 177"/>
              <a:gd name="T9" fmla="*/ 61 h 222"/>
              <a:gd name="T10" fmla="*/ 96 w 177"/>
              <a:gd name="T11" fmla="*/ 222 h 222"/>
              <a:gd name="T12" fmla="*/ 130 w 177"/>
              <a:gd name="T13" fmla="*/ 222 h 222"/>
              <a:gd name="T14" fmla="*/ 130 w 177"/>
              <a:gd name="T15" fmla="*/ 90 h 222"/>
              <a:gd name="T16" fmla="*/ 96 w 177"/>
              <a:gd name="T17" fmla="*/ 90 h 222"/>
              <a:gd name="T18" fmla="*/ 96 w 177"/>
              <a:gd name="T19" fmla="*/ 222 h 222"/>
              <a:gd name="T20" fmla="*/ 47 w 177"/>
              <a:gd name="T21" fmla="*/ 222 h 222"/>
              <a:gd name="T22" fmla="*/ 80 w 177"/>
              <a:gd name="T23" fmla="*/ 222 h 222"/>
              <a:gd name="T24" fmla="*/ 80 w 177"/>
              <a:gd name="T25" fmla="*/ 0 h 222"/>
              <a:gd name="T26" fmla="*/ 47 w 177"/>
              <a:gd name="T27" fmla="*/ 0 h 222"/>
              <a:gd name="T28" fmla="*/ 47 w 177"/>
              <a:gd name="T29" fmla="*/ 222 h 222"/>
              <a:gd name="T30" fmla="*/ 0 w 177"/>
              <a:gd name="T31" fmla="*/ 222 h 222"/>
              <a:gd name="T32" fmla="*/ 33 w 177"/>
              <a:gd name="T33" fmla="*/ 222 h 222"/>
              <a:gd name="T34" fmla="*/ 33 w 177"/>
              <a:gd name="T35" fmla="*/ 139 h 222"/>
              <a:gd name="T36" fmla="*/ 0 w 177"/>
              <a:gd name="T37" fmla="*/ 139 h 222"/>
              <a:gd name="T38" fmla="*/ 0 w 177"/>
              <a:gd name="T39" fmla="*/ 222 h 22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7" h="221">
                <a:moveTo>
                  <a:pt x="144" y="61"/>
                </a:moveTo>
                <a:lnTo>
                  <a:pt x="144" y="222"/>
                </a:lnTo>
                <a:lnTo>
                  <a:pt x="177" y="222"/>
                </a:lnTo>
                <a:lnTo>
                  <a:pt x="177" y="61"/>
                </a:lnTo>
                <a:lnTo>
                  <a:pt x="144" y="61"/>
                </a:lnTo>
                <a:close/>
                <a:moveTo>
                  <a:pt x="96" y="222"/>
                </a:moveTo>
                <a:lnTo>
                  <a:pt x="130" y="222"/>
                </a:lnTo>
                <a:lnTo>
                  <a:pt x="130" y="90"/>
                </a:lnTo>
                <a:lnTo>
                  <a:pt x="96" y="90"/>
                </a:lnTo>
                <a:lnTo>
                  <a:pt x="96" y="222"/>
                </a:lnTo>
                <a:close/>
                <a:moveTo>
                  <a:pt x="47" y="222"/>
                </a:moveTo>
                <a:lnTo>
                  <a:pt x="80" y="222"/>
                </a:lnTo>
                <a:lnTo>
                  <a:pt x="80" y="0"/>
                </a:lnTo>
                <a:lnTo>
                  <a:pt x="47" y="0"/>
                </a:lnTo>
                <a:lnTo>
                  <a:pt x="47" y="222"/>
                </a:lnTo>
                <a:close/>
                <a:moveTo>
                  <a:pt x="0" y="222"/>
                </a:moveTo>
                <a:lnTo>
                  <a:pt x="33" y="222"/>
                </a:lnTo>
                <a:lnTo>
                  <a:pt x="33" y="139"/>
                </a:lnTo>
                <a:lnTo>
                  <a:pt x="0" y="139"/>
                </a:lnTo>
                <a:lnTo>
                  <a:pt x="0" y="222"/>
                </a:lnTo>
                <a:close/>
              </a:path>
            </a:pathLst>
          </a:custGeom>
          <a:noFill/>
          <a:ln>
            <a:solidFill>
              <a:schemeClr val="accent2">
                <a:lumMod val="85000"/>
              </a:schemeClr>
            </a:solidFill>
          </a:ln>
        </p:spPr>
        <p:txBody>
          <a:bodyPr vert="horz" wrap="square" lIns="121920" tIns="60960" rIns="121920" bIns="60960" numCol="1" anchor="t" anchorCtr="0" compatLnSpc="1"/>
          <a:lstStyle/>
          <a:p>
            <a:endParaRPr lang="zh-CN" altLang="en-US" sz="2490">
              <a:solidFill>
                <a:srgbClr val="F2F2F2"/>
              </a:solidFill>
            </a:endParaRPr>
          </a:p>
        </p:txBody>
      </p:sp>
      <p:sp>
        <p:nvSpPr>
          <p:cNvPr id="22" name="Text Box 134"/>
          <p:cNvSpPr txBox="1">
            <a:spLocks noChangeArrowheads="1"/>
          </p:cNvSpPr>
          <p:nvPr/>
        </p:nvSpPr>
        <p:spPr bwMode="auto">
          <a:xfrm>
            <a:off x="10851703" y="7174210"/>
            <a:ext cx="1136920" cy="276999"/>
          </a:xfrm>
          <a:prstGeom prst="rect">
            <a:avLst/>
          </a:prstGeom>
          <a:noFill/>
          <a:ln w="9525">
            <a:noFill/>
            <a:miter lim="800000"/>
          </a:ln>
        </p:spPr>
        <p:txBody>
          <a:bodyPr wrap="square">
            <a:spAutoFit/>
          </a:bodyPr>
          <a:lstStyle/>
          <a:p>
            <a:pPr algn="ctr">
              <a:spcBef>
                <a:spcPct val="50000"/>
              </a:spcBef>
            </a:pPr>
            <a:r>
              <a:rPr lang="zh-CN" altLang="en-US" sz="1200" smtClean="0">
                <a:solidFill>
                  <a:srgbClr val="FFFFFF">
                    <a:lumMod val="50000"/>
                  </a:srgbClr>
                </a:solidFill>
                <a:latin typeface="微软雅黑" panose="020b0503020204020204" pitchFamily="34" charset="-122"/>
                <a:ea typeface="微软雅黑" panose="020b0503020204020204" pitchFamily="34" charset="-122"/>
              </a:rPr>
              <a:t>延迟付</a:t>
            </a:r>
            <a:endParaRPr lang="zh-CN" altLang="en-US" sz="1200">
              <a:solidFill>
                <a:srgbClr val="FFFFFF">
                  <a:lumMod val="50000"/>
                </a:srgb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8" presetClass="emph" presetSubtype="0" fill="hold" grpId="1" nodeType="withEffect">
                                  <p:stCondLst>
                                    <p:cond delay="0"/>
                                  </p:stCondLst>
                                  <p:childTnLst>
                                    <p:animRot by="21600000">
                                      <p:cBhvr>
                                        <p:cTn id="10" dur="500" fill="hold"/>
                                        <p:tgtEl>
                                          <p:spTgt spid="5"/>
                                        </p:tgtEl>
                                        <p:attrNameLst>
                                          <p:attrName>r</p:attrName>
                                        </p:attrNameLst>
                                      </p:cBhvr>
                                    </p:animRot>
                                  </p:childTnLst>
                                </p:cTn>
                              </p:par>
                            </p:childTnLst>
                          </p:cTn>
                        </p:par>
                        <p:par>
                          <p:cTn id="11" fill="hold" nodeType="afterGroup">
                            <p:stCondLst>
                              <p:cond delay="500"/>
                            </p:stCondLst>
                            <p:childTnLst>
                              <p:par>
                                <p:cTn id="12" presetID="15"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7"/>
                                        </p:tgtEl>
                                        <p:attrNameLst>
                                          <p:attrName>ppt_y</p:attrName>
                                        </p:attrNameLst>
                                      </p:cBhvr>
                                      <p:tavLst>
                                        <p:tav tm="0" fmla="#ppt_y+(sin(-2*pi*(1-$))*-#ppt_x+cos(-2*pi*(1-$))*(1-#ppt_y))*(1-$)">
                                          <p:val>
                                            <p:fltVal val="0"/>
                                          </p:val>
                                        </p:tav>
                                        <p:tav tm="100000">
                                          <p:val>
                                            <p:fltVal val="1"/>
                                          </p:val>
                                        </p:tav>
                                      </p:tavLst>
                                    </p:anim>
                                  </p:childTnLst>
                                </p:cTn>
                              </p:par>
                              <p:par>
                                <p:cTn id="18" presetID="10" presetClass="entr" presetSubtype="0" fill="hold" grpId="0" nodeType="withEffect">
                                  <p:stCondLst>
                                    <p:cond delay="50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par>
                          <p:cTn id="21" fill="hold" nodeType="afterGroup">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250" fill="hold"/>
                                        <p:tgtEl>
                                          <p:spTgt spid="13"/>
                                        </p:tgtEl>
                                        <p:attrNameLst>
                                          <p:attrName>ppt_w</p:attrName>
                                        </p:attrNameLst>
                                      </p:cBhvr>
                                      <p:tavLst>
                                        <p:tav tm="0">
                                          <p:val>
                                            <p:fltVal val="0"/>
                                          </p:val>
                                        </p:tav>
                                        <p:tav tm="100000">
                                          <p:val>
                                            <p:strVal val="#ppt_w"/>
                                          </p:val>
                                        </p:tav>
                                      </p:tavLst>
                                    </p:anim>
                                    <p:anim calcmode="lin" valueType="num">
                                      <p:cBhvr>
                                        <p:cTn id="25" dur="250" fill="hold"/>
                                        <p:tgtEl>
                                          <p:spTgt spid="13"/>
                                        </p:tgtEl>
                                        <p:attrNameLst>
                                          <p:attrName>ppt_h</p:attrName>
                                        </p:attrNameLst>
                                      </p:cBhvr>
                                      <p:tavLst>
                                        <p:tav tm="0">
                                          <p:val>
                                            <p:fltVal val="0"/>
                                          </p:val>
                                        </p:tav>
                                        <p:tav tm="100000">
                                          <p:val>
                                            <p:strVal val="#ppt_h"/>
                                          </p:val>
                                        </p:tav>
                                      </p:tavLst>
                                    </p:anim>
                                    <p:animEffect transition="in" filter="fade">
                                      <p:cBhvr>
                                        <p:cTn id="26" dur="250"/>
                                        <p:tgtEl>
                                          <p:spTgt spid="13"/>
                                        </p:tgtEl>
                                      </p:cBhvr>
                                    </p:animEffect>
                                  </p:childTnLst>
                                </p:cTn>
                              </p:par>
                            </p:childTnLst>
                          </p:cTn>
                        </p:par>
                        <p:par>
                          <p:cTn id="27" fill="hold" nodeType="afterGroup">
                            <p:stCondLst>
                              <p:cond delay="1750"/>
                            </p:stCondLst>
                            <p:childTnLst>
                              <p:par>
                                <p:cTn id="28" presetID="53" presetClass="entr" presetSubtype="16"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250" fill="hold"/>
                                        <p:tgtEl>
                                          <p:spTgt spid="23"/>
                                        </p:tgtEl>
                                        <p:attrNameLst>
                                          <p:attrName>ppt_w</p:attrName>
                                        </p:attrNameLst>
                                      </p:cBhvr>
                                      <p:tavLst>
                                        <p:tav tm="0">
                                          <p:val>
                                            <p:fltVal val="0"/>
                                          </p:val>
                                        </p:tav>
                                        <p:tav tm="100000">
                                          <p:val>
                                            <p:strVal val="#ppt_w"/>
                                          </p:val>
                                        </p:tav>
                                      </p:tavLst>
                                    </p:anim>
                                    <p:anim calcmode="lin" valueType="num">
                                      <p:cBhvr>
                                        <p:cTn id="31" dur="250" fill="hold"/>
                                        <p:tgtEl>
                                          <p:spTgt spid="23"/>
                                        </p:tgtEl>
                                        <p:attrNameLst>
                                          <p:attrName>ppt_h</p:attrName>
                                        </p:attrNameLst>
                                      </p:cBhvr>
                                      <p:tavLst>
                                        <p:tav tm="0">
                                          <p:val>
                                            <p:fltVal val="0"/>
                                          </p:val>
                                        </p:tav>
                                        <p:tav tm="100000">
                                          <p:val>
                                            <p:strVal val="#ppt_h"/>
                                          </p:val>
                                        </p:tav>
                                      </p:tavLst>
                                    </p:anim>
                                    <p:animEffect transition="in" filter="fade">
                                      <p:cBhvr>
                                        <p:cTn id="32" dur="250"/>
                                        <p:tgtEl>
                                          <p:spTgt spid="23"/>
                                        </p:tgtEl>
                                      </p:cBhvr>
                                    </p:animEffect>
                                  </p:childTnLst>
                                </p:cTn>
                              </p:par>
                            </p:childTnLst>
                          </p:cTn>
                        </p:par>
                        <p:par>
                          <p:cTn id="33" fill="hold" nodeType="afterGroup">
                            <p:stCondLst>
                              <p:cond delay="2000"/>
                            </p:stCondLst>
                            <p:childTnLst>
                              <p:par>
                                <p:cTn id="34" presetID="53" presetClass="entr" presetSubtype="16"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250" fill="hold"/>
                                        <p:tgtEl>
                                          <p:spTgt spid="16"/>
                                        </p:tgtEl>
                                        <p:attrNameLst>
                                          <p:attrName>ppt_w</p:attrName>
                                        </p:attrNameLst>
                                      </p:cBhvr>
                                      <p:tavLst>
                                        <p:tav tm="0">
                                          <p:val>
                                            <p:fltVal val="0"/>
                                          </p:val>
                                        </p:tav>
                                        <p:tav tm="100000">
                                          <p:val>
                                            <p:strVal val="#ppt_w"/>
                                          </p:val>
                                        </p:tav>
                                      </p:tavLst>
                                    </p:anim>
                                    <p:anim calcmode="lin" valueType="num">
                                      <p:cBhvr>
                                        <p:cTn id="37" dur="250" fill="hold"/>
                                        <p:tgtEl>
                                          <p:spTgt spid="16"/>
                                        </p:tgtEl>
                                        <p:attrNameLst>
                                          <p:attrName>ppt_h</p:attrName>
                                        </p:attrNameLst>
                                      </p:cBhvr>
                                      <p:tavLst>
                                        <p:tav tm="0">
                                          <p:val>
                                            <p:fltVal val="0"/>
                                          </p:val>
                                        </p:tav>
                                        <p:tav tm="100000">
                                          <p:val>
                                            <p:strVal val="#ppt_h"/>
                                          </p:val>
                                        </p:tav>
                                      </p:tavLst>
                                    </p:anim>
                                    <p:animEffect transition="in" filter="fade">
                                      <p:cBhvr>
                                        <p:cTn id="38" dur="25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250"/>
                                        <p:tgtEl>
                                          <p:spTgt spid="27"/>
                                        </p:tgtEl>
                                      </p:cBhvr>
                                    </p:animEffect>
                                  </p:childTnLst>
                                </p:cTn>
                              </p:par>
                            </p:childTnLst>
                          </p:cTn>
                        </p:par>
                        <p:par>
                          <p:cTn id="42" fill="hold" nodeType="afterGroup">
                            <p:stCondLst>
                              <p:cond delay="2250"/>
                            </p:stCondLst>
                            <p:childTnLst>
                              <p:par>
                                <p:cTn id="43" presetID="53" presetClass="entr" presetSubtype="16"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250" fill="hold"/>
                                        <p:tgtEl>
                                          <p:spTgt spid="20"/>
                                        </p:tgtEl>
                                        <p:attrNameLst>
                                          <p:attrName>ppt_w</p:attrName>
                                        </p:attrNameLst>
                                      </p:cBhvr>
                                      <p:tavLst>
                                        <p:tav tm="0">
                                          <p:val>
                                            <p:fltVal val="0"/>
                                          </p:val>
                                        </p:tav>
                                        <p:tav tm="100000">
                                          <p:val>
                                            <p:strVal val="#ppt_w"/>
                                          </p:val>
                                        </p:tav>
                                      </p:tavLst>
                                    </p:anim>
                                    <p:anim calcmode="lin" valueType="num">
                                      <p:cBhvr>
                                        <p:cTn id="46" dur="250" fill="hold"/>
                                        <p:tgtEl>
                                          <p:spTgt spid="20"/>
                                        </p:tgtEl>
                                        <p:attrNameLst>
                                          <p:attrName>ppt_h</p:attrName>
                                        </p:attrNameLst>
                                      </p:cBhvr>
                                      <p:tavLst>
                                        <p:tav tm="0">
                                          <p:val>
                                            <p:fltVal val="0"/>
                                          </p:val>
                                        </p:tav>
                                        <p:tav tm="100000">
                                          <p:val>
                                            <p:strVal val="#ppt_h"/>
                                          </p:val>
                                        </p:tav>
                                      </p:tavLst>
                                    </p:anim>
                                    <p:animEffect transition="in" filter="fade">
                                      <p:cBhvr>
                                        <p:cTn id="47" dur="250"/>
                                        <p:tgtEl>
                                          <p:spTgt spid="20"/>
                                        </p:tgtEl>
                                      </p:cBhvr>
                                    </p:animEffect>
                                  </p:childTnLst>
                                </p:cTn>
                              </p:par>
                            </p:childTnLst>
                          </p:cTn>
                        </p:par>
                        <p:par>
                          <p:cTn id="48" fill="hold" nodeType="afterGroup">
                            <p:stCondLst>
                              <p:cond delay="2500"/>
                            </p:stCondLst>
                            <p:childTnLst>
                              <p:par>
                                <p:cTn id="49" presetID="53" presetClass="entr" presetSubtype="16"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250" fill="hold"/>
                                        <p:tgtEl>
                                          <p:spTgt spid="11"/>
                                        </p:tgtEl>
                                        <p:attrNameLst>
                                          <p:attrName>ppt_w</p:attrName>
                                        </p:attrNameLst>
                                      </p:cBhvr>
                                      <p:tavLst>
                                        <p:tav tm="0">
                                          <p:val>
                                            <p:fltVal val="0"/>
                                          </p:val>
                                        </p:tav>
                                        <p:tav tm="100000">
                                          <p:val>
                                            <p:strVal val="#ppt_w"/>
                                          </p:val>
                                        </p:tav>
                                      </p:tavLst>
                                    </p:anim>
                                    <p:anim calcmode="lin" valueType="num">
                                      <p:cBhvr>
                                        <p:cTn id="52" dur="250" fill="hold"/>
                                        <p:tgtEl>
                                          <p:spTgt spid="11"/>
                                        </p:tgtEl>
                                        <p:attrNameLst>
                                          <p:attrName>ppt_h</p:attrName>
                                        </p:attrNameLst>
                                      </p:cBhvr>
                                      <p:tavLst>
                                        <p:tav tm="0">
                                          <p:val>
                                            <p:fltVal val="0"/>
                                          </p:val>
                                        </p:tav>
                                        <p:tav tm="100000">
                                          <p:val>
                                            <p:strVal val="#ppt_h"/>
                                          </p:val>
                                        </p:tav>
                                      </p:tavLst>
                                    </p:anim>
                                    <p:animEffect transition="in" filter="fade">
                                      <p:cBhvr>
                                        <p:cTn id="53" dur="250"/>
                                        <p:tgtEl>
                                          <p:spTgt spid="11"/>
                                        </p:tgtEl>
                                      </p:cBhvr>
                                    </p:animEffect>
                                  </p:childTnLst>
                                </p:cTn>
                              </p:par>
                            </p:childTnLst>
                          </p:cTn>
                        </p:par>
                        <p:par>
                          <p:cTn id="54" fill="hold" nodeType="afterGroup">
                            <p:stCondLst>
                              <p:cond delay="2750"/>
                            </p:stCondLst>
                            <p:childTnLst>
                              <p:par>
                                <p:cTn id="55" presetID="53" presetClass="entr" presetSubtype="16" fill="hold" nodeType="after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250" fill="hold"/>
                                        <p:tgtEl>
                                          <p:spTgt spid="9"/>
                                        </p:tgtEl>
                                        <p:attrNameLst>
                                          <p:attrName>ppt_w</p:attrName>
                                        </p:attrNameLst>
                                      </p:cBhvr>
                                      <p:tavLst>
                                        <p:tav tm="0">
                                          <p:val>
                                            <p:fltVal val="0"/>
                                          </p:val>
                                        </p:tav>
                                        <p:tav tm="100000">
                                          <p:val>
                                            <p:strVal val="#ppt_w"/>
                                          </p:val>
                                        </p:tav>
                                      </p:tavLst>
                                    </p:anim>
                                    <p:anim calcmode="lin" valueType="num">
                                      <p:cBhvr>
                                        <p:cTn id="58" dur="250" fill="hold"/>
                                        <p:tgtEl>
                                          <p:spTgt spid="9"/>
                                        </p:tgtEl>
                                        <p:attrNameLst>
                                          <p:attrName>ppt_h</p:attrName>
                                        </p:attrNameLst>
                                      </p:cBhvr>
                                      <p:tavLst>
                                        <p:tav tm="0">
                                          <p:val>
                                            <p:fltVal val="0"/>
                                          </p:val>
                                        </p:tav>
                                        <p:tav tm="100000">
                                          <p:val>
                                            <p:strVal val="#ppt_h"/>
                                          </p:val>
                                        </p:tav>
                                      </p:tavLst>
                                    </p:anim>
                                    <p:animEffect transition="in" filter="fade">
                                      <p:cBhvr>
                                        <p:cTn id="59" dur="250"/>
                                        <p:tgtEl>
                                          <p:spTgt spid="9"/>
                                        </p:tgtEl>
                                      </p:cBhvr>
                                    </p:animEffect>
                                  </p:childTnLst>
                                </p:cTn>
                              </p:par>
                            </p:childTnLst>
                          </p:cTn>
                        </p:par>
                        <p:par>
                          <p:cTn id="60" fill="hold" nodeType="afterGroup">
                            <p:stCondLst>
                              <p:cond delay="3000"/>
                            </p:stCondLst>
                            <p:childTnLst>
                              <p:par>
                                <p:cTn id="61" presetID="53" presetClass="entr" presetSubtype="16"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250" fill="hold"/>
                                        <p:tgtEl>
                                          <p:spTgt spid="12"/>
                                        </p:tgtEl>
                                        <p:attrNameLst>
                                          <p:attrName>ppt_w</p:attrName>
                                        </p:attrNameLst>
                                      </p:cBhvr>
                                      <p:tavLst>
                                        <p:tav tm="0">
                                          <p:val>
                                            <p:fltVal val="0"/>
                                          </p:val>
                                        </p:tav>
                                        <p:tav tm="100000">
                                          <p:val>
                                            <p:strVal val="#ppt_w"/>
                                          </p:val>
                                        </p:tav>
                                      </p:tavLst>
                                    </p:anim>
                                    <p:anim calcmode="lin" valueType="num">
                                      <p:cBhvr>
                                        <p:cTn id="64" dur="250" fill="hold"/>
                                        <p:tgtEl>
                                          <p:spTgt spid="12"/>
                                        </p:tgtEl>
                                        <p:attrNameLst>
                                          <p:attrName>ppt_h</p:attrName>
                                        </p:attrNameLst>
                                      </p:cBhvr>
                                      <p:tavLst>
                                        <p:tav tm="0">
                                          <p:val>
                                            <p:fltVal val="0"/>
                                          </p:val>
                                        </p:tav>
                                        <p:tav tm="100000">
                                          <p:val>
                                            <p:strVal val="#ppt_h"/>
                                          </p:val>
                                        </p:tav>
                                      </p:tavLst>
                                    </p:anim>
                                    <p:animEffect transition="in" filter="fade">
                                      <p:cBhvr>
                                        <p:cTn id="65" dur="250"/>
                                        <p:tgtEl>
                                          <p:spTgt spid="12"/>
                                        </p:tgtEl>
                                      </p:cBhvr>
                                    </p:animEffect>
                                  </p:childTnLst>
                                </p:cTn>
                              </p:par>
                            </p:childTnLst>
                          </p:cTn>
                        </p:par>
                        <p:par>
                          <p:cTn id="66" fill="hold" nodeType="afterGroup">
                            <p:stCondLst>
                              <p:cond delay="3250"/>
                            </p:stCondLst>
                            <p:childTnLst>
                              <p:par>
                                <p:cTn id="67" presetID="53" presetClass="entr" presetSubtype="16" fill="hold" nodeType="after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p:cTn id="69" dur="250" fill="hold"/>
                                        <p:tgtEl>
                                          <p:spTgt spid="8"/>
                                        </p:tgtEl>
                                        <p:attrNameLst>
                                          <p:attrName>ppt_w</p:attrName>
                                        </p:attrNameLst>
                                      </p:cBhvr>
                                      <p:tavLst>
                                        <p:tav tm="0">
                                          <p:val>
                                            <p:fltVal val="0"/>
                                          </p:val>
                                        </p:tav>
                                        <p:tav tm="100000">
                                          <p:val>
                                            <p:strVal val="#ppt_w"/>
                                          </p:val>
                                        </p:tav>
                                      </p:tavLst>
                                    </p:anim>
                                    <p:anim calcmode="lin" valueType="num">
                                      <p:cBhvr>
                                        <p:cTn id="70" dur="250" fill="hold"/>
                                        <p:tgtEl>
                                          <p:spTgt spid="8"/>
                                        </p:tgtEl>
                                        <p:attrNameLst>
                                          <p:attrName>ppt_h</p:attrName>
                                        </p:attrNameLst>
                                      </p:cBhvr>
                                      <p:tavLst>
                                        <p:tav tm="0">
                                          <p:val>
                                            <p:fltVal val="0"/>
                                          </p:val>
                                        </p:tav>
                                        <p:tav tm="100000">
                                          <p:val>
                                            <p:strVal val="#ppt_h"/>
                                          </p:val>
                                        </p:tav>
                                      </p:tavLst>
                                    </p:anim>
                                    <p:animEffect transition="in" filter="fade">
                                      <p:cBhvr>
                                        <p:cTn id="71" dur="250"/>
                                        <p:tgtEl>
                                          <p:spTgt spid="8"/>
                                        </p:tgtEl>
                                      </p:cBhvr>
                                    </p:animEffect>
                                  </p:childTnLst>
                                </p:cTn>
                              </p:par>
                            </p:childTnLst>
                          </p:cTn>
                        </p:par>
                        <p:par>
                          <p:cTn id="72" fill="hold" nodeType="afterGroup">
                            <p:stCondLst>
                              <p:cond delay="3500"/>
                            </p:stCondLst>
                            <p:childTnLst>
                              <p:par>
                                <p:cTn id="73" presetID="53" presetClass="entr" presetSubtype="16" fill="hold" nodeType="after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p:cTn id="75" dur="250" fill="hold"/>
                                        <p:tgtEl>
                                          <p:spTgt spid="15"/>
                                        </p:tgtEl>
                                        <p:attrNameLst>
                                          <p:attrName>ppt_w</p:attrName>
                                        </p:attrNameLst>
                                      </p:cBhvr>
                                      <p:tavLst>
                                        <p:tav tm="0">
                                          <p:val>
                                            <p:fltVal val="0"/>
                                          </p:val>
                                        </p:tav>
                                        <p:tav tm="100000">
                                          <p:val>
                                            <p:strVal val="#ppt_w"/>
                                          </p:val>
                                        </p:tav>
                                      </p:tavLst>
                                    </p:anim>
                                    <p:anim calcmode="lin" valueType="num">
                                      <p:cBhvr>
                                        <p:cTn id="76" dur="250" fill="hold"/>
                                        <p:tgtEl>
                                          <p:spTgt spid="15"/>
                                        </p:tgtEl>
                                        <p:attrNameLst>
                                          <p:attrName>ppt_h</p:attrName>
                                        </p:attrNameLst>
                                      </p:cBhvr>
                                      <p:tavLst>
                                        <p:tav tm="0">
                                          <p:val>
                                            <p:fltVal val="0"/>
                                          </p:val>
                                        </p:tav>
                                        <p:tav tm="100000">
                                          <p:val>
                                            <p:strVal val="#ppt_h"/>
                                          </p:val>
                                        </p:tav>
                                      </p:tavLst>
                                    </p:anim>
                                    <p:animEffect transition="in" filter="fade">
                                      <p:cBhvr>
                                        <p:cTn id="77" dur="250"/>
                                        <p:tgtEl>
                                          <p:spTgt spid="15"/>
                                        </p:tgtEl>
                                      </p:cBhvr>
                                    </p:animEffect>
                                  </p:childTnLst>
                                </p:cTn>
                              </p:par>
                            </p:childTnLst>
                          </p:cTn>
                        </p:par>
                        <p:par>
                          <p:cTn id="78" fill="hold" nodeType="afterGroup">
                            <p:stCondLst>
                              <p:cond delay="3750"/>
                            </p:stCondLst>
                            <p:childTnLst>
                              <p:par>
                                <p:cTn id="79" presetID="53" presetClass="entr" presetSubtype="16" fill="hold" nodeType="after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p:cTn id="81" dur="250" fill="hold"/>
                                        <p:tgtEl>
                                          <p:spTgt spid="17"/>
                                        </p:tgtEl>
                                        <p:attrNameLst>
                                          <p:attrName>ppt_w</p:attrName>
                                        </p:attrNameLst>
                                      </p:cBhvr>
                                      <p:tavLst>
                                        <p:tav tm="0">
                                          <p:val>
                                            <p:fltVal val="0"/>
                                          </p:val>
                                        </p:tav>
                                        <p:tav tm="100000">
                                          <p:val>
                                            <p:strVal val="#ppt_w"/>
                                          </p:val>
                                        </p:tav>
                                      </p:tavLst>
                                    </p:anim>
                                    <p:anim calcmode="lin" valueType="num">
                                      <p:cBhvr>
                                        <p:cTn id="82" dur="250" fill="hold"/>
                                        <p:tgtEl>
                                          <p:spTgt spid="17"/>
                                        </p:tgtEl>
                                        <p:attrNameLst>
                                          <p:attrName>ppt_h</p:attrName>
                                        </p:attrNameLst>
                                      </p:cBhvr>
                                      <p:tavLst>
                                        <p:tav tm="0">
                                          <p:val>
                                            <p:fltVal val="0"/>
                                          </p:val>
                                        </p:tav>
                                        <p:tav tm="100000">
                                          <p:val>
                                            <p:strVal val="#ppt_h"/>
                                          </p:val>
                                        </p:tav>
                                      </p:tavLst>
                                    </p:anim>
                                    <p:animEffect transition="in" filter="fade">
                                      <p:cBhvr>
                                        <p:cTn id="83" dur="250"/>
                                        <p:tgtEl>
                                          <p:spTgt spid="17"/>
                                        </p:tgtEl>
                                      </p:cBhvr>
                                    </p:animEffect>
                                  </p:childTnLst>
                                </p:cTn>
                              </p:par>
                            </p:childTnLst>
                          </p:cTn>
                        </p:par>
                        <p:par>
                          <p:cTn id="84" fill="hold" nodeType="afterGroup">
                            <p:stCondLst>
                              <p:cond delay="4000"/>
                            </p:stCondLst>
                            <p:childTnLst>
                              <p:par>
                                <p:cTn id="85" presetID="53" presetClass="entr" presetSubtype="16" fill="hold" nodeType="afterEffect">
                                  <p:stCondLst>
                                    <p:cond delay="0"/>
                                  </p:stCondLst>
                                  <p:childTnLst>
                                    <p:set>
                                      <p:cBhvr>
                                        <p:cTn id="86" dur="1" fill="hold">
                                          <p:stCondLst>
                                            <p:cond delay="0"/>
                                          </p:stCondLst>
                                        </p:cTn>
                                        <p:tgtEl>
                                          <p:spTgt spid="10"/>
                                        </p:tgtEl>
                                        <p:attrNameLst>
                                          <p:attrName>style.visibility</p:attrName>
                                        </p:attrNameLst>
                                      </p:cBhvr>
                                      <p:to>
                                        <p:strVal val="visible"/>
                                      </p:to>
                                    </p:set>
                                    <p:anim calcmode="lin" valueType="num">
                                      <p:cBhvr>
                                        <p:cTn id="87" dur="250" fill="hold"/>
                                        <p:tgtEl>
                                          <p:spTgt spid="10"/>
                                        </p:tgtEl>
                                        <p:attrNameLst>
                                          <p:attrName>ppt_w</p:attrName>
                                        </p:attrNameLst>
                                      </p:cBhvr>
                                      <p:tavLst>
                                        <p:tav tm="0">
                                          <p:val>
                                            <p:fltVal val="0"/>
                                          </p:val>
                                        </p:tav>
                                        <p:tav tm="100000">
                                          <p:val>
                                            <p:strVal val="#ppt_w"/>
                                          </p:val>
                                        </p:tav>
                                      </p:tavLst>
                                    </p:anim>
                                    <p:anim calcmode="lin" valueType="num">
                                      <p:cBhvr>
                                        <p:cTn id="88" dur="250" fill="hold"/>
                                        <p:tgtEl>
                                          <p:spTgt spid="10"/>
                                        </p:tgtEl>
                                        <p:attrNameLst>
                                          <p:attrName>ppt_h</p:attrName>
                                        </p:attrNameLst>
                                      </p:cBhvr>
                                      <p:tavLst>
                                        <p:tav tm="0">
                                          <p:val>
                                            <p:fltVal val="0"/>
                                          </p:val>
                                        </p:tav>
                                        <p:tav tm="100000">
                                          <p:val>
                                            <p:strVal val="#ppt_h"/>
                                          </p:val>
                                        </p:tav>
                                      </p:tavLst>
                                    </p:anim>
                                    <p:animEffect transition="in" filter="fade">
                                      <p:cBhvr>
                                        <p:cTn id="89" dur="250"/>
                                        <p:tgtEl>
                                          <p:spTgt spid="10"/>
                                        </p:tgtEl>
                                      </p:cBhvr>
                                    </p:animEffect>
                                  </p:childTnLst>
                                </p:cTn>
                              </p:par>
                            </p:childTnLst>
                          </p:cTn>
                        </p:par>
                        <p:par>
                          <p:cTn id="90" fill="hold" nodeType="afterGroup">
                            <p:stCondLst>
                              <p:cond delay="4250"/>
                            </p:stCondLst>
                            <p:childTnLst>
                              <p:par>
                                <p:cTn id="91" presetID="53" presetClass="entr" presetSubtype="16" fill="hold" nodeType="afterEffect">
                                  <p:stCondLst>
                                    <p:cond delay="0"/>
                                  </p:stCondLst>
                                  <p:childTnLst>
                                    <p:set>
                                      <p:cBhvr>
                                        <p:cTn id="92" dur="1" fill="hold">
                                          <p:stCondLst>
                                            <p:cond delay="0"/>
                                          </p:stCondLst>
                                        </p:cTn>
                                        <p:tgtEl>
                                          <p:spTgt spid="18"/>
                                        </p:tgtEl>
                                        <p:attrNameLst>
                                          <p:attrName>style.visibility</p:attrName>
                                        </p:attrNameLst>
                                      </p:cBhvr>
                                      <p:to>
                                        <p:strVal val="visible"/>
                                      </p:to>
                                    </p:set>
                                    <p:anim calcmode="lin" valueType="num">
                                      <p:cBhvr>
                                        <p:cTn id="93" dur="250" fill="hold"/>
                                        <p:tgtEl>
                                          <p:spTgt spid="18"/>
                                        </p:tgtEl>
                                        <p:attrNameLst>
                                          <p:attrName>ppt_w</p:attrName>
                                        </p:attrNameLst>
                                      </p:cBhvr>
                                      <p:tavLst>
                                        <p:tav tm="0">
                                          <p:val>
                                            <p:fltVal val="0"/>
                                          </p:val>
                                        </p:tav>
                                        <p:tav tm="100000">
                                          <p:val>
                                            <p:strVal val="#ppt_w"/>
                                          </p:val>
                                        </p:tav>
                                      </p:tavLst>
                                    </p:anim>
                                    <p:anim calcmode="lin" valueType="num">
                                      <p:cBhvr>
                                        <p:cTn id="94" dur="250" fill="hold"/>
                                        <p:tgtEl>
                                          <p:spTgt spid="18"/>
                                        </p:tgtEl>
                                        <p:attrNameLst>
                                          <p:attrName>ppt_h</p:attrName>
                                        </p:attrNameLst>
                                      </p:cBhvr>
                                      <p:tavLst>
                                        <p:tav tm="0">
                                          <p:val>
                                            <p:fltVal val="0"/>
                                          </p:val>
                                        </p:tav>
                                        <p:tav tm="100000">
                                          <p:val>
                                            <p:strVal val="#ppt_h"/>
                                          </p:val>
                                        </p:tav>
                                      </p:tavLst>
                                    </p:anim>
                                    <p:animEffect transition="in" filter="fade">
                                      <p:cBhvr>
                                        <p:cTn id="95" dur="250"/>
                                        <p:tgtEl>
                                          <p:spTgt spid="18"/>
                                        </p:tgtEl>
                                      </p:cBhvr>
                                    </p:animEffect>
                                  </p:childTnLst>
                                </p:cTn>
                              </p:par>
                            </p:childTnLst>
                          </p:cTn>
                        </p:par>
                        <p:par>
                          <p:cTn id="96" fill="hold" nodeType="afterGroup">
                            <p:stCondLst>
                              <p:cond delay="4500"/>
                            </p:stCondLst>
                            <p:childTnLst>
                              <p:par>
                                <p:cTn id="97" presetID="53" presetClass="entr" presetSubtype="16" fill="hold" nodeType="afterEffect">
                                  <p:stCondLst>
                                    <p:cond delay="0"/>
                                  </p:stCondLst>
                                  <p:childTnLst>
                                    <p:set>
                                      <p:cBhvr>
                                        <p:cTn id="98" dur="1" fill="hold">
                                          <p:stCondLst>
                                            <p:cond delay="0"/>
                                          </p:stCondLst>
                                        </p:cTn>
                                        <p:tgtEl>
                                          <p:spTgt spid="14"/>
                                        </p:tgtEl>
                                        <p:attrNameLst>
                                          <p:attrName>style.visibility</p:attrName>
                                        </p:attrNameLst>
                                      </p:cBhvr>
                                      <p:to>
                                        <p:strVal val="visible"/>
                                      </p:to>
                                    </p:set>
                                    <p:anim calcmode="lin" valueType="num">
                                      <p:cBhvr>
                                        <p:cTn id="99" dur="250" fill="hold"/>
                                        <p:tgtEl>
                                          <p:spTgt spid="14"/>
                                        </p:tgtEl>
                                        <p:attrNameLst>
                                          <p:attrName>ppt_w</p:attrName>
                                        </p:attrNameLst>
                                      </p:cBhvr>
                                      <p:tavLst>
                                        <p:tav tm="0">
                                          <p:val>
                                            <p:fltVal val="0"/>
                                          </p:val>
                                        </p:tav>
                                        <p:tav tm="100000">
                                          <p:val>
                                            <p:strVal val="#ppt_w"/>
                                          </p:val>
                                        </p:tav>
                                      </p:tavLst>
                                    </p:anim>
                                    <p:anim calcmode="lin" valueType="num">
                                      <p:cBhvr>
                                        <p:cTn id="100" dur="250" fill="hold"/>
                                        <p:tgtEl>
                                          <p:spTgt spid="14"/>
                                        </p:tgtEl>
                                        <p:attrNameLst>
                                          <p:attrName>ppt_h</p:attrName>
                                        </p:attrNameLst>
                                      </p:cBhvr>
                                      <p:tavLst>
                                        <p:tav tm="0">
                                          <p:val>
                                            <p:fltVal val="0"/>
                                          </p:val>
                                        </p:tav>
                                        <p:tav tm="100000">
                                          <p:val>
                                            <p:strVal val="#ppt_h"/>
                                          </p:val>
                                        </p:tav>
                                      </p:tavLst>
                                    </p:anim>
                                    <p:animEffect transition="in" filter="fade">
                                      <p:cBhvr>
                                        <p:cTn id="101" dur="250"/>
                                        <p:tgtEl>
                                          <p:spTgt spid="14"/>
                                        </p:tgtEl>
                                      </p:cBhvr>
                                    </p:animEffect>
                                  </p:childTnLst>
                                </p:cTn>
                              </p:par>
                            </p:childTnLst>
                          </p:cTn>
                        </p:par>
                        <p:par>
                          <p:cTn id="102" fill="hold" nodeType="afterGroup">
                            <p:stCondLst>
                              <p:cond delay="4750"/>
                            </p:stCondLst>
                            <p:childTnLst>
                              <p:par>
                                <p:cTn id="103" presetID="53" presetClass="entr" presetSubtype="16" fill="hold" nodeType="afterEffect">
                                  <p:stCondLst>
                                    <p:cond delay="0"/>
                                  </p:stCondLst>
                                  <p:childTnLst>
                                    <p:set>
                                      <p:cBhvr>
                                        <p:cTn id="104" dur="1" fill="hold">
                                          <p:stCondLst>
                                            <p:cond delay="0"/>
                                          </p:stCondLst>
                                        </p:cTn>
                                        <p:tgtEl>
                                          <p:spTgt spid="19"/>
                                        </p:tgtEl>
                                        <p:attrNameLst>
                                          <p:attrName>style.visibility</p:attrName>
                                        </p:attrNameLst>
                                      </p:cBhvr>
                                      <p:to>
                                        <p:strVal val="visible"/>
                                      </p:to>
                                    </p:set>
                                    <p:anim calcmode="lin" valueType="num">
                                      <p:cBhvr>
                                        <p:cTn id="105" dur="250" fill="hold"/>
                                        <p:tgtEl>
                                          <p:spTgt spid="19"/>
                                        </p:tgtEl>
                                        <p:attrNameLst>
                                          <p:attrName>ppt_w</p:attrName>
                                        </p:attrNameLst>
                                      </p:cBhvr>
                                      <p:tavLst>
                                        <p:tav tm="0">
                                          <p:val>
                                            <p:fltVal val="0"/>
                                          </p:val>
                                        </p:tav>
                                        <p:tav tm="100000">
                                          <p:val>
                                            <p:strVal val="#ppt_w"/>
                                          </p:val>
                                        </p:tav>
                                      </p:tavLst>
                                    </p:anim>
                                    <p:anim calcmode="lin" valueType="num">
                                      <p:cBhvr>
                                        <p:cTn id="106" dur="250" fill="hold"/>
                                        <p:tgtEl>
                                          <p:spTgt spid="19"/>
                                        </p:tgtEl>
                                        <p:attrNameLst>
                                          <p:attrName>ppt_h</p:attrName>
                                        </p:attrNameLst>
                                      </p:cBhvr>
                                      <p:tavLst>
                                        <p:tav tm="0">
                                          <p:val>
                                            <p:fltVal val="0"/>
                                          </p:val>
                                        </p:tav>
                                        <p:tav tm="100000">
                                          <p:val>
                                            <p:strVal val="#ppt_h"/>
                                          </p:val>
                                        </p:tav>
                                      </p:tavLst>
                                    </p:anim>
                                    <p:animEffect transition="in" filter="fade">
                                      <p:cBhvr>
                                        <p:cTn id="107" dur="250"/>
                                        <p:tgtEl>
                                          <p:spTgt spid="19"/>
                                        </p:tgtEl>
                                      </p:cBhvr>
                                    </p:animEffect>
                                  </p:childTnLst>
                                </p:cTn>
                              </p:par>
                            </p:childTnLst>
                          </p:cTn>
                        </p:par>
                        <p:par>
                          <p:cTn id="108" fill="hold" nodeType="afterGroup">
                            <p:stCondLst>
                              <p:cond delay="5000"/>
                            </p:stCondLst>
                            <p:childTnLst>
                              <p:par>
                                <p:cTn id="109" presetID="53" presetClass="entr" presetSubtype="16" fill="hold" grpId="0" nodeType="afterEffect">
                                  <p:stCondLst>
                                    <p:cond delay="0"/>
                                  </p:stCondLst>
                                  <p:childTnLst>
                                    <p:set>
                                      <p:cBhvr>
                                        <p:cTn id="110" dur="1" fill="hold">
                                          <p:stCondLst>
                                            <p:cond delay="0"/>
                                          </p:stCondLst>
                                        </p:cTn>
                                        <p:tgtEl>
                                          <p:spTgt spid="24"/>
                                        </p:tgtEl>
                                        <p:attrNameLst>
                                          <p:attrName>style.visibility</p:attrName>
                                        </p:attrNameLst>
                                      </p:cBhvr>
                                      <p:to>
                                        <p:strVal val="visible"/>
                                      </p:to>
                                    </p:set>
                                    <p:anim calcmode="lin" valueType="num">
                                      <p:cBhvr>
                                        <p:cTn id="111" dur="250" fill="hold"/>
                                        <p:tgtEl>
                                          <p:spTgt spid="24"/>
                                        </p:tgtEl>
                                        <p:attrNameLst>
                                          <p:attrName>ppt_w</p:attrName>
                                        </p:attrNameLst>
                                      </p:cBhvr>
                                      <p:tavLst>
                                        <p:tav tm="0">
                                          <p:val>
                                            <p:fltVal val="0"/>
                                          </p:val>
                                        </p:tav>
                                        <p:tav tm="100000">
                                          <p:val>
                                            <p:strVal val="#ppt_w"/>
                                          </p:val>
                                        </p:tav>
                                      </p:tavLst>
                                    </p:anim>
                                    <p:anim calcmode="lin" valueType="num">
                                      <p:cBhvr>
                                        <p:cTn id="112" dur="250" fill="hold"/>
                                        <p:tgtEl>
                                          <p:spTgt spid="24"/>
                                        </p:tgtEl>
                                        <p:attrNameLst>
                                          <p:attrName>ppt_h</p:attrName>
                                        </p:attrNameLst>
                                      </p:cBhvr>
                                      <p:tavLst>
                                        <p:tav tm="0">
                                          <p:val>
                                            <p:fltVal val="0"/>
                                          </p:val>
                                        </p:tav>
                                        <p:tav tm="100000">
                                          <p:val>
                                            <p:strVal val="#ppt_h"/>
                                          </p:val>
                                        </p:tav>
                                      </p:tavLst>
                                    </p:anim>
                                    <p:animEffect transition="in" filter="fade">
                                      <p:cBhvr>
                                        <p:cTn id="113" dur="250"/>
                                        <p:tgtEl>
                                          <p:spTgt spid="24"/>
                                        </p:tgtEl>
                                      </p:cBhvr>
                                    </p:animEffect>
                                  </p:childTnLst>
                                </p:cTn>
                              </p:par>
                            </p:childTnLst>
                          </p:cTn>
                        </p:par>
                        <p:par>
                          <p:cTn id="114" fill="hold" nodeType="afterGroup">
                            <p:stCondLst>
                              <p:cond delay="5250"/>
                            </p:stCondLst>
                            <p:childTnLst>
                              <p:par>
                                <p:cTn id="115" presetID="23" presetClass="entr" presetSubtype="16" fill="hold" grpId="0" nodeType="afterEffect">
                                  <p:stCondLst>
                                    <p:cond delay="0"/>
                                  </p:stCondLst>
                                  <p:iterate type="lt">
                                    <p:tmPct val="10000"/>
                                  </p:iterate>
                                  <p:childTnLst>
                                    <p:set>
                                      <p:cBhvr>
                                        <p:cTn id="116" dur="1" fill="hold">
                                          <p:stCondLst>
                                            <p:cond delay="0"/>
                                          </p:stCondLst>
                                        </p:cTn>
                                        <p:tgtEl>
                                          <p:spTgt spid="25"/>
                                        </p:tgtEl>
                                        <p:attrNameLst>
                                          <p:attrName>style.visibility</p:attrName>
                                        </p:attrNameLst>
                                      </p:cBhvr>
                                      <p:to>
                                        <p:strVal val="visible"/>
                                      </p:to>
                                    </p:set>
                                    <p:anim calcmode="lin" valueType="num">
                                      <p:cBhvr>
                                        <p:cTn id="117" dur="250" fill="hold"/>
                                        <p:tgtEl>
                                          <p:spTgt spid="25"/>
                                        </p:tgtEl>
                                        <p:attrNameLst>
                                          <p:attrName>ppt_w</p:attrName>
                                        </p:attrNameLst>
                                      </p:cBhvr>
                                      <p:tavLst>
                                        <p:tav tm="0">
                                          <p:val>
                                            <p:fltVal val="0"/>
                                          </p:val>
                                        </p:tav>
                                        <p:tav tm="100000">
                                          <p:val>
                                            <p:strVal val="#ppt_w"/>
                                          </p:val>
                                        </p:tav>
                                      </p:tavLst>
                                    </p:anim>
                                    <p:anim calcmode="lin" valueType="num">
                                      <p:cBhvr>
                                        <p:cTn id="118" dur="250" fill="hold"/>
                                        <p:tgtEl>
                                          <p:spTgt spid="25"/>
                                        </p:tgtEl>
                                        <p:attrNameLst>
                                          <p:attrName>ppt_h</p:attrName>
                                        </p:attrNameLst>
                                      </p:cBhvr>
                                      <p:tavLst>
                                        <p:tav tm="0">
                                          <p:val>
                                            <p:fltVal val="0"/>
                                          </p:val>
                                        </p:tav>
                                        <p:tav tm="100000">
                                          <p:val>
                                            <p:strVal val="#ppt_h"/>
                                          </p:val>
                                        </p:tav>
                                      </p:tavLst>
                                    </p:anim>
                                  </p:childTnLst>
                                </p:cTn>
                              </p:par>
                            </p:childTnLst>
                          </p:cTn>
                        </p:par>
                        <p:par>
                          <p:cTn id="119" fill="hold" nodeType="afterGroup">
                            <p:stCondLst>
                              <p:cond delay="5500"/>
                            </p:stCondLst>
                            <p:childTnLst>
                              <p:par>
                                <p:cTn id="120" presetID="41" presetClass="entr" presetSubtype="0" fill="hold" nodeType="afterEffect">
                                  <p:stCondLst>
                                    <p:cond delay="0"/>
                                  </p:stCondLst>
                                  <p:iterate type="lt">
                                    <p:tmPct val="10000"/>
                                  </p:iterate>
                                  <p:childTnLst>
                                    <p:set>
                                      <p:cBhvr>
                                        <p:cTn id="121" dur="1" fill="hold">
                                          <p:stCondLst>
                                            <p:cond delay="0"/>
                                          </p:stCondLst>
                                        </p:cTn>
                                        <p:tgtEl>
                                          <p:spTgt spid="22"/>
                                        </p:tgtEl>
                                        <p:attrNameLst>
                                          <p:attrName>style.visibility</p:attrName>
                                        </p:attrNameLst>
                                      </p:cBhvr>
                                      <p:to>
                                        <p:strVal val="visible"/>
                                      </p:to>
                                    </p:set>
                                    <p:anim calcmode="lin" valueType="num">
                                      <p:cBhvr>
                                        <p:cTn id="122" dur="85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123" dur="850" fill="hold"/>
                                        <p:tgtEl>
                                          <p:spTgt spid="22"/>
                                        </p:tgtEl>
                                        <p:attrNameLst>
                                          <p:attrName>ppt_y</p:attrName>
                                        </p:attrNameLst>
                                      </p:cBhvr>
                                      <p:tavLst>
                                        <p:tav tm="0">
                                          <p:val>
                                            <p:strVal val="#ppt_y"/>
                                          </p:val>
                                        </p:tav>
                                        <p:tav tm="100000">
                                          <p:val>
                                            <p:strVal val="#ppt_y"/>
                                          </p:val>
                                        </p:tav>
                                      </p:tavLst>
                                    </p:anim>
                                    <p:anim calcmode="lin" valueType="num">
                                      <p:cBhvr>
                                        <p:cTn id="124" dur="85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25" dur="85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26" dur="85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animBg="1"/>
      <p:bldP spid="13" grpId="0" animBg="1"/>
      <p:bldP spid="16" grpId="0" animBg="1"/>
      <p:bldP spid="23" grpId="0" animBg="1"/>
      <p:bldP spid="24" grpId="0" animBg="1"/>
      <p:bldP spid="25" grpId="0"/>
      <p:bldP spid="26" grpId="0" animBg="1"/>
      <p:bldP spid="27" grpId="0" animBg="1"/>
    </p:bldLst>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cxnSp>
        <p:nvCxnSpPr>
          <p:cNvPr id="2" name="Straight Connector 18"/>
          <p:cNvCxnSpPr/>
          <p:nvPr/>
        </p:nvCxnSpPr>
        <p:spPr>
          <a:xfrm flipH="1">
            <a:off x="7352305" y="2895058"/>
            <a:ext cx="0" cy="1332000"/>
          </a:xfrm>
          <a:prstGeom prst="line">
            <a:avLst/>
          </a:prstGeom>
          <a:ln w="25400" cmpd="sng">
            <a:solidFill>
              <a:schemeClr val="accent1">
                <a:lumMod val="40000"/>
                <a:lumOff val="6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 name="Straight Connector 20"/>
          <p:cNvCxnSpPr/>
          <p:nvPr/>
        </p:nvCxnSpPr>
        <p:spPr>
          <a:xfrm flipH="1">
            <a:off x="9488795" y="4798186"/>
            <a:ext cx="0" cy="2160000"/>
          </a:xfrm>
          <a:prstGeom prst="line">
            <a:avLst/>
          </a:prstGeom>
          <a:ln w="25400" cmpd="sng">
            <a:solidFill>
              <a:schemeClr val="accent1">
                <a:lumMod val="40000"/>
                <a:lumOff val="6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 name="Straight Connector 15"/>
          <p:cNvCxnSpPr/>
          <p:nvPr/>
        </p:nvCxnSpPr>
        <p:spPr>
          <a:xfrm rot="-5400000" flipH="1">
            <a:off x="3841307" y="3400035"/>
            <a:ext cx="0" cy="1620000"/>
          </a:xfrm>
          <a:prstGeom prst="line">
            <a:avLst/>
          </a:prstGeom>
          <a:ln w="25400" cmpd="sng">
            <a:solidFill>
              <a:schemeClr val="accent1">
                <a:lumMod val="40000"/>
                <a:lumOff val="6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10"/>
          <p:cNvCxnSpPr/>
          <p:nvPr/>
        </p:nvCxnSpPr>
        <p:spPr>
          <a:xfrm rot="-5400000" flipH="1">
            <a:off x="1238760" y="1095058"/>
            <a:ext cx="0" cy="2520000"/>
          </a:xfrm>
          <a:prstGeom prst="line">
            <a:avLst/>
          </a:prstGeom>
          <a:ln w="25400" cmpd="sng">
            <a:solidFill>
              <a:schemeClr val="accent1">
                <a:lumMod val="40000"/>
                <a:lumOff val="60000"/>
              </a:schemeClr>
            </a:solidFill>
            <a:prstDash val="sysDash"/>
            <a:headEnd type="none" w="lg" len="lg"/>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16"/>
          <p:cNvCxnSpPr/>
          <p:nvPr/>
        </p:nvCxnSpPr>
        <p:spPr>
          <a:xfrm flipH="1">
            <a:off x="3045377" y="2895058"/>
            <a:ext cx="0" cy="1332000"/>
          </a:xfrm>
          <a:prstGeom prst="line">
            <a:avLst/>
          </a:prstGeom>
          <a:ln w="25400" cmpd="sng">
            <a:solidFill>
              <a:schemeClr val="accent1">
                <a:lumMod val="40000"/>
                <a:lumOff val="6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28"/>
          <p:cNvCxnSpPr/>
          <p:nvPr/>
        </p:nvCxnSpPr>
        <p:spPr>
          <a:xfrm rot="-5400000" flipH="1">
            <a:off x="8694534" y="1540750"/>
            <a:ext cx="0" cy="1620000"/>
          </a:xfrm>
          <a:prstGeom prst="line">
            <a:avLst/>
          </a:prstGeom>
          <a:ln w="25400" cmpd="sng">
            <a:solidFill>
              <a:schemeClr val="accent1">
                <a:lumMod val="40000"/>
                <a:lumOff val="6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283216" y="249548"/>
            <a:ext cx="3631917" cy="707886"/>
          </a:xfrm>
          <a:prstGeom prst="rect">
            <a:avLst/>
          </a:prstGeom>
          <a:noFill/>
        </p:spPr>
        <p:txBody>
          <a:bodyPr wrap="square" rtlCol="0">
            <a:spAutoFit/>
          </a:bodyPr>
          <a:lstStyle/>
          <a:p>
            <a:pPr algn="ctr"/>
            <a:r>
              <a:rPr lang="zh-CN" altLang="en-US" sz="4000" b="1">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市场</a:t>
            </a:r>
            <a:r>
              <a:rPr lang="zh-CN" altLang="en-US" sz="4000" b="1" smtClean="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拓展计划</a:t>
            </a:r>
            <a:endParaRPr lang="zh-CN" altLang="en-US" sz="4000" b="1">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cxnSp>
        <p:nvCxnSpPr>
          <p:cNvPr id="12" name="Straight Connector 17"/>
          <p:cNvCxnSpPr/>
          <p:nvPr/>
        </p:nvCxnSpPr>
        <p:spPr>
          <a:xfrm rot="-5400000" flipH="1">
            <a:off x="6544521" y="3400035"/>
            <a:ext cx="0" cy="1620000"/>
          </a:xfrm>
          <a:prstGeom prst="line">
            <a:avLst/>
          </a:prstGeom>
          <a:ln w="25400" cmpd="sng">
            <a:solidFill>
              <a:schemeClr val="accent1">
                <a:lumMod val="40000"/>
                <a:lumOff val="6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Oval 11"/>
          <p:cNvSpPr>
            <a:spLocks noChangeAspect="1"/>
          </p:cNvSpPr>
          <p:nvPr/>
        </p:nvSpPr>
        <p:spPr>
          <a:xfrm>
            <a:off x="2477447" y="1815058"/>
            <a:ext cx="1080000" cy="1080000"/>
          </a:xfrm>
          <a:prstGeom prst="ellipse">
            <a:avLst/>
          </a:prstGeom>
          <a:noFill/>
          <a:ln w="25400">
            <a:solidFill>
              <a:schemeClr val="accent2">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solidFill>
                <a:srgbClr val="F2F2F2"/>
              </a:solidFill>
            </a:endParaRPr>
          </a:p>
        </p:txBody>
      </p:sp>
      <p:sp>
        <p:nvSpPr>
          <p:cNvPr id="14" name="Oval 14"/>
          <p:cNvSpPr>
            <a:spLocks noChangeAspect="1"/>
          </p:cNvSpPr>
          <p:nvPr/>
        </p:nvSpPr>
        <p:spPr>
          <a:xfrm>
            <a:off x="4659015" y="3670035"/>
            <a:ext cx="1080000" cy="1080000"/>
          </a:xfrm>
          <a:prstGeom prst="ellipse">
            <a:avLst/>
          </a:prstGeom>
          <a:noFill/>
          <a:ln w="25400">
            <a:solidFill>
              <a:schemeClr val="accent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solidFill>
                <a:srgbClr val="F2F2F2"/>
              </a:solidFill>
            </a:endParaRPr>
          </a:p>
        </p:txBody>
      </p:sp>
      <p:sp>
        <p:nvSpPr>
          <p:cNvPr id="15" name="Oval 19"/>
          <p:cNvSpPr>
            <a:spLocks noChangeAspect="1"/>
          </p:cNvSpPr>
          <p:nvPr/>
        </p:nvSpPr>
        <p:spPr>
          <a:xfrm>
            <a:off x="6826373" y="1815058"/>
            <a:ext cx="1080000" cy="1080000"/>
          </a:xfrm>
          <a:prstGeom prst="ellipse">
            <a:avLst/>
          </a:prstGeom>
          <a:solidFill>
            <a:schemeClr val="accent2">
              <a:lumMod val="85000"/>
              <a:alpha val="77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solidFill>
                <a:srgbClr val="F2F2F2"/>
              </a:solidFill>
            </a:endParaRPr>
          </a:p>
        </p:txBody>
      </p:sp>
      <p:sp>
        <p:nvSpPr>
          <p:cNvPr id="16" name="Content Placeholder 2"/>
          <p:cNvSpPr txBox="1"/>
          <p:nvPr/>
        </p:nvSpPr>
        <p:spPr>
          <a:xfrm>
            <a:off x="644611" y="2616980"/>
            <a:ext cx="1974288" cy="13880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ct val="0"/>
              </a:spcBef>
              <a:buFont typeface="Arial" panose="020b0604020202020204" pitchFamily="34" charset="0"/>
              <a:buNone/>
            </a:pPr>
            <a:r>
              <a:rPr lang="zh-CN" altLang="en-US" sz="2400" b="1">
                <a:solidFill>
                  <a:srgbClr val="F2F2F2"/>
                </a:solidFill>
                <a:latin typeface="微软雅黑" panose="020b0503020204020204" pitchFamily="34" charset="-122"/>
              </a:rPr>
              <a:t>本地市场</a:t>
            </a:r>
            <a:endParaRPr lang="en-US" altLang="zh-CN" sz="2400" b="1">
              <a:solidFill>
                <a:srgbClr val="F2F2F2"/>
              </a:solidFill>
              <a:latin typeface="微软雅黑" panose="020b0503020204020204" pitchFamily="34" charset="-122"/>
            </a:endParaRPr>
          </a:p>
          <a:p>
            <a:pPr marL="0" indent="0" algn="r">
              <a:buFont typeface="Arial" panose="020b0604020202020204" pitchFamily="34" charset="0"/>
              <a:buNone/>
            </a:pPr>
            <a:r>
              <a:rPr lang="zh-CN" altLang="en-US" sz="1200">
                <a:solidFill>
                  <a:srgbClr val="F2F2F2"/>
                </a:solidFill>
                <a:latin typeface="微软雅黑" panose="020b0503020204020204" pitchFamily="34" charset="-122"/>
                <a:sym typeface="Gill Sans" charset="0"/>
              </a:rPr>
              <a:t>此处添加详细文本描述，建议与标题相关并符合整体语言风格</a:t>
            </a:r>
            <a:endParaRPr lang="zh-CN" altLang="en-US" sz="3200">
              <a:solidFill>
                <a:srgbClr val="F2F2F2"/>
              </a:solidFill>
              <a:latin typeface="Arial" panose="020b0604020202020204" pitchFamily="34" charset="0"/>
            </a:endParaRPr>
          </a:p>
        </p:txBody>
      </p:sp>
      <p:sp>
        <p:nvSpPr>
          <p:cNvPr id="17" name="Content Placeholder 2"/>
          <p:cNvSpPr txBox="1"/>
          <p:nvPr/>
        </p:nvSpPr>
        <p:spPr>
          <a:xfrm>
            <a:off x="4979032" y="4830180"/>
            <a:ext cx="1911437" cy="98961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zh-CN" altLang="en-US" sz="2400" b="1">
                <a:solidFill>
                  <a:srgbClr val="F2F2F2"/>
                </a:solidFill>
                <a:latin typeface="微软雅黑" panose="020b0503020204020204" pitchFamily="34" charset="-122"/>
              </a:rPr>
              <a:t>周边市场</a:t>
            </a:r>
            <a:endParaRPr lang="zh-CN" altLang="en-US" sz="2400" b="1">
              <a:solidFill>
                <a:srgbClr val="F2F2F2"/>
              </a:solidFill>
              <a:latin typeface="微软雅黑" panose="020b0503020204020204" pitchFamily="34" charset="-122"/>
            </a:endParaRPr>
          </a:p>
          <a:p>
            <a:pPr marL="0" indent="0">
              <a:buFont typeface="Arial" panose="020b0604020202020204" pitchFamily="34" charset="0"/>
              <a:buNone/>
            </a:pPr>
            <a:r>
              <a:rPr lang="zh-CN" altLang="en-US" sz="1100" smtClean="0">
                <a:solidFill>
                  <a:srgbClr val="F2F2F2"/>
                </a:solidFill>
                <a:latin typeface="微软雅黑" panose="020b0503020204020204" pitchFamily="34" charset="-122"/>
                <a:sym typeface="Gill Sans" charset="0"/>
              </a:rPr>
              <a:t>此处</a:t>
            </a:r>
            <a:r>
              <a:rPr lang="zh-CN" altLang="en-US" sz="1100">
                <a:solidFill>
                  <a:srgbClr val="F2F2F2"/>
                </a:solidFill>
                <a:latin typeface="微软雅黑" panose="020b0503020204020204" pitchFamily="34" charset="-122"/>
                <a:sym typeface="Gill Sans" charset="0"/>
              </a:rPr>
              <a:t>添加详细文本描述，建议与标题相关并符合整体语言风格</a:t>
            </a:r>
            <a:endParaRPr lang="zh-CN" altLang="en-US" sz="2800">
              <a:solidFill>
                <a:srgbClr val="F2F2F2"/>
              </a:solidFill>
              <a:latin typeface="Arial" panose="020b0604020202020204" pitchFamily="34" charset="0"/>
            </a:endParaRPr>
          </a:p>
        </p:txBody>
      </p:sp>
      <p:sp>
        <p:nvSpPr>
          <p:cNvPr id="18" name="Content Placeholder 2"/>
          <p:cNvSpPr txBox="1"/>
          <p:nvPr/>
        </p:nvSpPr>
        <p:spPr>
          <a:xfrm>
            <a:off x="5045215" y="2220041"/>
            <a:ext cx="1785382" cy="98961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spcBef>
                <a:spcPct val="0"/>
              </a:spcBef>
              <a:buFont typeface="Arial" panose="020b0604020202020204" pitchFamily="34" charset="0"/>
              <a:buNone/>
            </a:pPr>
            <a:r>
              <a:rPr lang="zh-CN" altLang="en-US" sz="2400" b="1">
                <a:solidFill>
                  <a:srgbClr val="F2F2F2"/>
                </a:solidFill>
                <a:latin typeface="微软雅黑" panose="020b0503020204020204" pitchFamily="34" charset="-122"/>
              </a:rPr>
              <a:t>细分市场</a:t>
            </a:r>
            <a:endParaRPr lang="zh-CN" altLang="en-US" sz="2400" b="1">
              <a:solidFill>
                <a:srgbClr val="F2F2F2"/>
              </a:solidFill>
              <a:latin typeface="微软雅黑" panose="020b0503020204020204" pitchFamily="34" charset="-122"/>
            </a:endParaRPr>
          </a:p>
          <a:p>
            <a:pPr marL="0" indent="0" algn="r">
              <a:buFont typeface="Arial" panose="020b0604020202020204" pitchFamily="34" charset="0"/>
              <a:buNone/>
            </a:pPr>
            <a:r>
              <a:rPr lang="zh-CN" altLang="en-US" sz="1100" smtClean="0">
                <a:solidFill>
                  <a:srgbClr val="F2F2F2"/>
                </a:solidFill>
                <a:latin typeface="微软雅黑" panose="020b0503020204020204" pitchFamily="34" charset="-122"/>
                <a:sym typeface="Gill Sans" charset="0"/>
              </a:rPr>
              <a:t>此处</a:t>
            </a:r>
            <a:r>
              <a:rPr lang="zh-CN" altLang="en-US" sz="1100">
                <a:solidFill>
                  <a:srgbClr val="F2F2F2"/>
                </a:solidFill>
                <a:latin typeface="微软雅黑" panose="020b0503020204020204" pitchFamily="34" charset="-122"/>
                <a:sym typeface="Gill Sans" charset="0"/>
              </a:rPr>
              <a:t>添加详细文本描述，建议与标题相关并符合整体语言风格</a:t>
            </a:r>
            <a:endParaRPr lang="zh-CN" altLang="en-US" sz="2800">
              <a:solidFill>
                <a:srgbClr val="F2F2F2"/>
              </a:solidFill>
              <a:latin typeface="Arial" panose="020b0604020202020204" pitchFamily="34" charset="0"/>
            </a:endParaRPr>
          </a:p>
        </p:txBody>
      </p:sp>
      <p:cxnSp>
        <p:nvCxnSpPr>
          <p:cNvPr id="19" name="Straight Connector 29"/>
          <p:cNvCxnSpPr/>
          <p:nvPr/>
        </p:nvCxnSpPr>
        <p:spPr>
          <a:xfrm flipH="1">
            <a:off x="9502318" y="2358138"/>
            <a:ext cx="0" cy="1332000"/>
          </a:xfrm>
          <a:prstGeom prst="line">
            <a:avLst/>
          </a:prstGeom>
          <a:ln w="25400" cmpd="sng">
            <a:solidFill>
              <a:schemeClr val="accent1">
                <a:lumMod val="40000"/>
                <a:lumOff val="60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Oval 30"/>
          <p:cNvSpPr>
            <a:spLocks noChangeAspect="1"/>
          </p:cNvSpPr>
          <p:nvPr/>
        </p:nvSpPr>
        <p:spPr>
          <a:xfrm>
            <a:off x="8968673" y="3670034"/>
            <a:ext cx="1080000" cy="1080000"/>
          </a:xfrm>
          <a:prstGeom prst="ellipse">
            <a:avLst/>
          </a:prstGeom>
          <a:noFill/>
          <a:ln w="25400">
            <a:solidFill>
              <a:schemeClr val="accent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solidFill>
                <a:srgbClr val="F2F2F2"/>
              </a:solidFill>
            </a:endParaRPr>
          </a:p>
        </p:txBody>
      </p:sp>
      <p:sp>
        <p:nvSpPr>
          <p:cNvPr id="21" name="Content Placeholder 2"/>
          <p:cNvSpPr txBox="1"/>
          <p:nvPr/>
        </p:nvSpPr>
        <p:spPr>
          <a:xfrm>
            <a:off x="9688537" y="4750034"/>
            <a:ext cx="1974288" cy="98961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ct val="0"/>
              </a:spcBef>
              <a:buFont typeface="Arial" panose="020b0604020202020204" pitchFamily="34" charset="0"/>
              <a:buNone/>
            </a:pPr>
            <a:r>
              <a:rPr lang="zh-CN" altLang="en-US" sz="2400" b="1">
                <a:solidFill>
                  <a:srgbClr val="F2F2F2"/>
                </a:solidFill>
                <a:latin typeface="微软雅黑" panose="020b0503020204020204" pitchFamily="34" charset="-122"/>
              </a:rPr>
              <a:t>高端市场</a:t>
            </a:r>
            <a:endParaRPr lang="zh-CN" altLang="en-US" sz="2400" b="1">
              <a:solidFill>
                <a:srgbClr val="F2F2F2"/>
              </a:solidFill>
              <a:latin typeface="微软雅黑" panose="020b0503020204020204" pitchFamily="34" charset="-122"/>
            </a:endParaRPr>
          </a:p>
          <a:p>
            <a:pPr marL="0" indent="0">
              <a:buFont typeface="Arial" panose="020b0604020202020204" pitchFamily="34" charset="0"/>
              <a:buNone/>
            </a:pPr>
            <a:r>
              <a:rPr lang="zh-CN" altLang="en-US" sz="1100" smtClean="0">
                <a:solidFill>
                  <a:srgbClr val="F2F2F2"/>
                </a:solidFill>
                <a:latin typeface="微软雅黑" panose="020b0503020204020204" pitchFamily="34" charset="-122"/>
                <a:sym typeface="Gill Sans" charset="0"/>
              </a:rPr>
              <a:t>此处</a:t>
            </a:r>
            <a:r>
              <a:rPr lang="zh-CN" altLang="en-US" sz="1100">
                <a:solidFill>
                  <a:srgbClr val="F2F2F2"/>
                </a:solidFill>
                <a:latin typeface="微软雅黑" panose="020b0503020204020204" pitchFamily="34" charset="-122"/>
                <a:sym typeface="Gill Sans" charset="0"/>
              </a:rPr>
              <a:t>添加</a:t>
            </a:r>
            <a:r>
              <a:rPr lang="zh-CN" altLang="en-US" sz="1100" smtClean="0">
                <a:solidFill>
                  <a:srgbClr val="F2F2F2"/>
                </a:solidFill>
                <a:latin typeface="微软雅黑" panose="020b0503020204020204" pitchFamily="34" charset="-122"/>
                <a:sym typeface="Gill Sans" charset="0"/>
              </a:rPr>
              <a:t>详细文本</a:t>
            </a:r>
            <a:r>
              <a:rPr lang="zh-CN" altLang="en-US" sz="1100">
                <a:solidFill>
                  <a:srgbClr val="F2F2F2"/>
                </a:solidFill>
                <a:latin typeface="微软雅黑" panose="020b0503020204020204" pitchFamily="34" charset="-122"/>
                <a:sym typeface="Gill Sans" charset="0"/>
              </a:rPr>
              <a:t>描述，建议与标题相关并符合整体语言风格</a:t>
            </a:r>
            <a:endParaRPr lang="zh-CN" altLang="en-US" sz="2800">
              <a:solidFill>
                <a:srgbClr val="F2F2F2"/>
              </a:solidFill>
              <a:latin typeface="Arial" panose="020b0604020202020204" pitchFamily="34" charset="0"/>
            </a:endParaRPr>
          </a:p>
        </p:txBody>
      </p:sp>
      <p:sp>
        <p:nvSpPr>
          <p:cNvPr id="22" name="Freeform 41"/>
          <p:cNvSpPr>
            <a:spLocks noEditPoints="1"/>
          </p:cNvSpPr>
          <p:nvPr/>
        </p:nvSpPr>
        <p:spPr bwMode="auto">
          <a:xfrm>
            <a:off x="2700158" y="2081781"/>
            <a:ext cx="634578" cy="509778"/>
          </a:xfrm>
          <a:custGeom>
            <a:gdLst>
              <a:gd name="T0" fmla="*/ 1176335871 w 72"/>
              <a:gd name="T1" fmla="*/ 232073966 h 58"/>
              <a:gd name="T2" fmla="*/ 2147483647 w 72"/>
              <a:gd name="T3" fmla="*/ 232073966 h 58"/>
              <a:gd name="T4" fmla="*/ 2147483647 w 72"/>
              <a:gd name="T5" fmla="*/ 510570880 h 58"/>
              <a:gd name="T6" fmla="*/ 2147483647 w 72"/>
              <a:gd name="T7" fmla="*/ 510570880 h 58"/>
              <a:gd name="T8" fmla="*/ 2147483647 w 72"/>
              <a:gd name="T9" fmla="*/ 185664591 h 58"/>
              <a:gd name="T10" fmla="*/ 2147483647 w 72"/>
              <a:gd name="T11" fmla="*/ 0 h 58"/>
              <a:gd name="T12" fmla="*/ 1129279435 w 72"/>
              <a:gd name="T13" fmla="*/ 0 h 58"/>
              <a:gd name="T14" fmla="*/ 941067411 w 72"/>
              <a:gd name="T15" fmla="*/ 185664591 h 58"/>
              <a:gd name="T16" fmla="*/ 941067411 w 72"/>
              <a:gd name="T17" fmla="*/ 510570880 h 58"/>
              <a:gd name="T18" fmla="*/ 1176335871 w 72"/>
              <a:gd name="T19" fmla="*/ 510570880 h 58"/>
              <a:gd name="T20" fmla="*/ 1176335871 w 72"/>
              <a:gd name="T21" fmla="*/ 232073966 h 58"/>
              <a:gd name="T22" fmla="*/ 0 w 72"/>
              <a:gd name="T23" fmla="*/ 881893143 h 58"/>
              <a:gd name="T24" fmla="*/ 0 w 72"/>
              <a:gd name="T25" fmla="*/ 2147483647 h 58"/>
              <a:gd name="T26" fmla="*/ 235268568 w 72"/>
              <a:gd name="T27" fmla="*/ 2147483647 h 58"/>
              <a:gd name="T28" fmla="*/ 470530276 w 72"/>
              <a:gd name="T29" fmla="*/ 2147483647 h 58"/>
              <a:gd name="T30" fmla="*/ 470530276 w 72"/>
              <a:gd name="T31" fmla="*/ 649812471 h 58"/>
              <a:gd name="T32" fmla="*/ 235268568 w 72"/>
              <a:gd name="T33" fmla="*/ 649812471 h 58"/>
              <a:gd name="T34" fmla="*/ 0 w 72"/>
              <a:gd name="T35" fmla="*/ 881893143 h 58"/>
              <a:gd name="T36" fmla="*/ 658749160 w 72"/>
              <a:gd name="T37" fmla="*/ 2147483647 h 58"/>
              <a:gd name="T38" fmla="*/ 2147483647 w 72"/>
              <a:gd name="T39" fmla="*/ 2147483647 h 58"/>
              <a:gd name="T40" fmla="*/ 2147483647 w 72"/>
              <a:gd name="T41" fmla="*/ 649812471 h 58"/>
              <a:gd name="T42" fmla="*/ 658749160 w 72"/>
              <a:gd name="T43" fmla="*/ 649812471 h 58"/>
              <a:gd name="T44" fmla="*/ 658749160 w 72"/>
              <a:gd name="T45" fmla="*/ 2147483647 h 58"/>
              <a:gd name="T46" fmla="*/ 2147483647 w 72"/>
              <a:gd name="T47" fmla="*/ 649812471 h 58"/>
              <a:gd name="T48" fmla="*/ 2147483647 w 72"/>
              <a:gd name="T49" fmla="*/ 649812471 h 58"/>
              <a:gd name="T50" fmla="*/ 2147483647 w 72"/>
              <a:gd name="T51" fmla="*/ 2147483647 h 58"/>
              <a:gd name="T52" fmla="*/ 2147483647 w 72"/>
              <a:gd name="T53" fmla="*/ 2147483647 h 58"/>
              <a:gd name="T54" fmla="*/ 2147483647 w 72"/>
              <a:gd name="T55" fmla="*/ 2147483647 h 58"/>
              <a:gd name="T56" fmla="*/ 2147483647 w 72"/>
              <a:gd name="T57" fmla="*/ 881893143 h 58"/>
              <a:gd name="T58" fmla="*/ 2147483647 w 72"/>
              <a:gd name="T59" fmla="*/ 649812471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58"/>
              <a:gd name="T92" fmla="*/ 72 w 72"/>
              <a:gd name="T93" fmla="*/ 58 h 58"/>
            </a:gd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57">
                <a:moveTo>
                  <a:pt x="25" y="5"/>
                </a:moveTo>
                <a:cubicBezTo>
                  <a:pt x="48" y="5"/>
                  <a:pt x="48" y="5"/>
                  <a:pt x="48" y="5"/>
                </a:cubicBezTo>
                <a:cubicBezTo>
                  <a:pt x="48" y="11"/>
                  <a:pt x="48" y="11"/>
                  <a:pt x="48" y="11"/>
                </a:cubicBezTo>
                <a:cubicBezTo>
                  <a:pt x="53" y="11"/>
                  <a:pt x="53" y="11"/>
                  <a:pt x="53" y="11"/>
                </a:cubicBezTo>
                <a:cubicBezTo>
                  <a:pt x="53" y="4"/>
                  <a:pt x="53" y="4"/>
                  <a:pt x="53" y="4"/>
                </a:cubicBezTo>
                <a:cubicBezTo>
                  <a:pt x="53" y="2"/>
                  <a:pt x="51" y="0"/>
                  <a:pt x="48" y="0"/>
                </a:cubicBezTo>
                <a:cubicBezTo>
                  <a:pt x="24" y="0"/>
                  <a:pt x="24" y="0"/>
                  <a:pt x="24" y="0"/>
                </a:cubicBezTo>
                <a:cubicBezTo>
                  <a:pt x="22" y="0"/>
                  <a:pt x="20" y="2"/>
                  <a:pt x="20" y="4"/>
                </a:cubicBezTo>
                <a:cubicBezTo>
                  <a:pt x="20" y="11"/>
                  <a:pt x="20" y="11"/>
                  <a:pt x="20" y="11"/>
                </a:cubicBezTo>
                <a:cubicBezTo>
                  <a:pt x="25" y="11"/>
                  <a:pt x="25" y="11"/>
                  <a:pt x="25" y="11"/>
                </a:cubicBezTo>
                <a:lnTo>
                  <a:pt x="25" y="5"/>
                </a:lnTo>
                <a:close/>
                <a:moveTo>
                  <a:pt x="0" y="19"/>
                </a:moveTo>
                <a:cubicBezTo>
                  <a:pt x="0" y="53"/>
                  <a:pt x="0" y="53"/>
                  <a:pt x="0" y="53"/>
                </a:cubicBezTo>
                <a:cubicBezTo>
                  <a:pt x="0" y="56"/>
                  <a:pt x="3" y="58"/>
                  <a:pt x="5" y="58"/>
                </a:cubicBezTo>
                <a:cubicBezTo>
                  <a:pt x="10" y="58"/>
                  <a:pt x="10" y="58"/>
                  <a:pt x="10" y="58"/>
                </a:cubicBezTo>
                <a:cubicBezTo>
                  <a:pt x="10" y="14"/>
                  <a:pt x="10" y="14"/>
                  <a:pt x="10" y="14"/>
                </a:cubicBezTo>
                <a:cubicBezTo>
                  <a:pt x="5" y="14"/>
                  <a:pt x="5" y="14"/>
                  <a:pt x="5" y="14"/>
                </a:cubicBezTo>
                <a:cubicBezTo>
                  <a:pt x="3" y="14"/>
                  <a:pt x="0" y="16"/>
                  <a:pt x="0" y="19"/>
                </a:cubicBezTo>
                <a:close/>
                <a:moveTo>
                  <a:pt x="14" y="58"/>
                </a:moveTo>
                <a:cubicBezTo>
                  <a:pt x="59" y="58"/>
                  <a:pt x="59" y="58"/>
                  <a:pt x="59" y="58"/>
                </a:cubicBezTo>
                <a:cubicBezTo>
                  <a:pt x="59" y="14"/>
                  <a:pt x="59" y="14"/>
                  <a:pt x="59" y="14"/>
                </a:cubicBezTo>
                <a:cubicBezTo>
                  <a:pt x="14" y="14"/>
                  <a:pt x="14" y="14"/>
                  <a:pt x="14" y="14"/>
                </a:cubicBezTo>
                <a:lnTo>
                  <a:pt x="14" y="58"/>
                </a:lnTo>
                <a:close/>
                <a:moveTo>
                  <a:pt x="67" y="14"/>
                </a:moveTo>
                <a:cubicBezTo>
                  <a:pt x="63" y="14"/>
                  <a:pt x="63" y="14"/>
                  <a:pt x="63" y="14"/>
                </a:cubicBezTo>
                <a:cubicBezTo>
                  <a:pt x="63" y="58"/>
                  <a:pt x="63" y="58"/>
                  <a:pt x="63" y="58"/>
                </a:cubicBezTo>
                <a:cubicBezTo>
                  <a:pt x="67" y="58"/>
                  <a:pt x="67" y="58"/>
                  <a:pt x="67" y="58"/>
                </a:cubicBezTo>
                <a:cubicBezTo>
                  <a:pt x="70" y="58"/>
                  <a:pt x="72" y="56"/>
                  <a:pt x="72" y="53"/>
                </a:cubicBezTo>
                <a:cubicBezTo>
                  <a:pt x="72" y="19"/>
                  <a:pt x="72" y="19"/>
                  <a:pt x="72" y="19"/>
                </a:cubicBezTo>
                <a:cubicBezTo>
                  <a:pt x="72" y="16"/>
                  <a:pt x="70" y="14"/>
                  <a:pt x="67" y="14"/>
                </a:cubicBezTo>
                <a:close/>
              </a:path>
            </a:pathLst>
          </a:custGeom>
          <a:noFill/>
          <a:ln w="9525">
            <a:solidFill>
              <a:schemeClr val="accent2">
                <a:lumMod val="95000"/>
              </a:schemeClr>
            </a:solidFill>
            <a:round/>
          </a:ln>
        </p:spPr>
        <p:txBody>
          <a:bodyPr/>
          <a:lstStyle/>
          <a:p>
            <a:pPr>
              <a:defRPr/>
            </a:pPr>
            <a:endParaRPr lang="en-US" sz="2400" kern="0">
              <a:solidFill>
                <a:srgbClr val="F2F2F2"/>
              </a:solidFill>
              <a:latin typeface="微软雅黑" panose="020b0503020204020204" pitchFamily="34" charset="-122"/>
              <a:ea typeface="微软雅黑" panose="020b0503020204020204" pitchFamily="34" charset="-122"/>
            </a:endParaRPr>
          </a:p>
        </p:txBody>
      </p:sp>
      <p:sp>
        <p:nvSpPr>
          <p:cNvPr id="23" name="Freeform 21"/>
          <p:cNvSpPr>
            <a:spLocks noEditPoints="1"/>
          </p:cNvSpPr>
          <p:nvPr/>
        </p:nvSpPr>
        <p:spPr bwMode="auto">
          <a:xfrm>
            <a:off x="7147439" y="1999427"/>
            <a:ext cx="437867" cy="664713"/>
          </a:xfrm>
          <a:custGeom>
            <a:gdLst>
              <a:gd name="T0" fmla="*/ 72 w 401"/>
              <a:gd name="T1" fmla="*/ 59 h 610"/>
              <a:gd name="T2" fmla="*/ 92 w 401"/>
              <a:gd name="T3" fmla="*/ 27 h 610"/>
              <a:gd name="T4" fmla="*/ 130 w 401"/>
              <a:gd name="T5" fmla="*/ 23 h 610"/>
              <a:gd name="T6" fmla="*/ 110 w 401"/>
              <a:gd name="T7" fmla="*/ 55 h 610"/>
              <a:gd name="T8" fmla="*/ 72 w 401"/>
              <a:gd name="T9" fmla="*/ 59 h 610"/>
              <a:gd name="T10" fmla="*/ 150 w 401"/>
              <a:gd name="T11" fmla="*/ 453 h 610"/>
              <a:gd name="T12" fmla="*/ 194 w 401"/>
              <a:gd name="T13" fmla="*/ 458 h 610"/>
              <a:gd name="T14" fmla="*/ 291 w 401"/>
              <a:gd name="T15" fmla="*/ 431 h 610"/>
              <a:gd name="T16" fmla="*/ 297 w 401"/>
              <a:gd name="T17" fmla="*/ 408 h 610"/>
              <a:gd name="T18" fmla="*/ 275 w 401"/>
              <a:gd name="T19" fmla="*/ 403 h 610"/>
              <a:gd name="T20" fmla="*/ 158 w 401"/>
              <a:gd name="T21" fmla="*/ 422 h 610"/>
              <a:gd name="T22" fmla="*/ 62 w 401"/>
              <a:gd name="T23" fmla="*/ 353 h 610"/>
              <a:gd name="T24" fmla="*/ 43 w 401"/>
              <a:gd name="T25" fmla="*/ 236 h 610"/>
              <a:gd name="T26" fmla="*/ 103 w 401"/>
              <a:gd name="T27" fmla="*/ 146 h 610"/>
              <a:gd name="T28" fmla="*/ 207 w 401"/>
              <a:gd name="T29" fmla="*/ 316 h 610"/>
              <a:gd name="T30" fmla="*/ 208 w 401"/>
              <a:gd name="T31" fmla="*/ 318 h 610"/>
              <a:gd name="T32" fmla="*/ 208 w 401"/>
              <a:gd name="T33" fmla="*/ 318 h 610"/>
              <a:gd name="T34" fmla="*/ 267 w 401"/>
              <a:gd name="T35" fmla="*/ 311 h 610"/>
              <a:gd name="T36" fmla="*/ 299 w 401"/>
              <a:gd name="T37" fmla="*/ 262 h 610"/>
              <a:gd name="T38" fmla="*/ 300 w 401"/>
              <a:gd name="T39" fmla="*/ 261 h 610"/>
              <a:gd name="T40" fmla="*/ 147 w 401"/>
              <a:gd name="T41" fmla="*/ 14 h 610"/>
              <a:gd name="T42" fmla="*/ 147 w 401"/>
              <a:gd name="T43" fmla="*/ 14 h 610"/>
              <a:gd name="T44" fmla="*/ 147 w 401"/>
              <a:gd name="T45" fmla="*/ 13 h 610"/>
              <a:gd name="T46" fmla="*/ 87 w 401"/>
              <a:gd name="T47" fmla="*/ 18 h 610"/>
              <a:gd name="T48" fmla="*/ 55 w 401"/>
              <a:gd name="T49" fmla="*/ 69 h 610"/>
              <a:gd name="T50" fmla="*/ 56 w 401"/>
              <a:gd name="T51" fmla="*/ 70 h 610"/>
              <a:gd name="T52" fmla="*/ 56 w 401"/>
              <a:gd name="T53" fmla="*/ 70 h 610"/>
              <a:gd name="T54" fmla="*/ 86 w 401"/>
              <a:gd name="T55" fmla="*/ 119 h 610"/>
              <a:gd name="T56" fmla="*/ 12 w 401"/>
              <a:gd name="T57" fmla="*/ 228 h 610"/>
              <a:gd name="T58" fmla="*/ 35 w 401"/>
              <a:gd name="T59" fmla="*/ 369 h 610"/>
              <a:gd name="T60" fmla="*/ 150 w 401"/>
              <a:gd name="T61" fmla="*/ 453 h 610"/>
              <a:gd name="T62" fmla="*/ 386 w 401"/>
              <a:gd name="T63" fmla="*/ 356 h 610"/>
              <a:gd name="T64" fmla="*/ 163 w 401"/>
              <a:gd name="T65" fmla="*/ 356 h 610"/>
              <a:gd name="T66" fmla="*/ 148 w 401"/>
              <a:gd name="T67" fmla="*/ 371 h 610"/>
              <a:gd name="T68" fmla="*/ 163 w 401"/>
              <a:gd name="T69" fmla="*/ 387 h 610"/>
              <a:gd name="T70" fmla="*/ 386 w 401"/>
              <a:gd name="T71" fmla="*/ 387 h 610"/>
              <a:gd name="T72" fmla="*/ 401 w 401"/>
              <a:gd name="T73" fmla="*/ 371 h 610"/>
              <a:gd name="T74" fmla="*/ 386 w 401"/>
              <a:gd name="T75" fmla="*/ 356 h 610"/>
              <a:gd name="T76" fmla="*/ 202 w 401"/>
              <a:gd name="T77" fmla="*/ 506 h 610"/>
              <a:gd name="T78" fmla="*/ 183 w 401"/>
              <a:gd name="T79" fmla="*/ 526 h 610"/>
              <a:gd name="T80" fmla="*/ 163 w 401"/>
              <a:gd name="T81" fmla="*/ 506 h 610"/>
              <a:gd name="T82" fmla="*/ 183 w 401"/>
              <a:gd name="T83" fmla="*/ 487 h 610"/>
              <a:gd name="T84" fmla="*/ 202 w 401"/>
              <a:gd name="T85" fmla="*/ 506 h 610"/>
              <a:gd name="T86" fmla="*/ 142 w 401"/>
              <a:gd name="T87" fmla="*/ 506 h 610"/>
              <a:gd name="T88" fmla="*/ 183 w 401"/>
              <a:gd name="T89" fmla="*/ 547 h 610"/>
              <a:gd name="T90" fmla="*/ 223 w 401"/>
              <a:gd name="T91" fmla="*/ 506 h 610"/>
              <a:gd name="T92" fmla="*/ 183 w 401"/>
              <a:gd name="T93" fmla="*/ 466 h 610"/>
              <a:gd name="T94" fmla="*/ 142 w 401"/>
              <a:gd name="T95" fmla="*/ 506 h 610"/>
              <a:gd name="T96" fmla="*/ 237 w 401"/>
              <a:gd name="T97" fmla="*/ 525 h 610"/>
              <a:gd name="T98" fmla="*/ 183 w 401"/>
              <a:gd name="T99" fmla="*/ 564 h 610"/>
              <a:gd name="T100" fmla="*/ 128 w 401"/>
              <a:gd name="T101" fmla="*/ 525 h 610"/>
              <a:gd name="T102" fmla="*/ 55 w 401"/>
              <a:gd name="T103" fmla="*/ 594 h 610"/>
              <a:gd name="T104" fmla="*/ 54 w 401"/>
              <a:gd name="T105" fmla="*/ 605 h 610"/>
              <a:gd name="T106" fmla="*/ 64 w 401"/>
              <a:gd name="T107" fmla="*/ 610 h 610"/>
              <a:gd name="T108" fmla="*/ 302 w 401"/>
              <a:gd name="T109" fmla="*/ 610 h 610"/>
              <a:gd name="T110" fmla="*/ 302 w 401"/>
              <a:gd name="T111" fmla="*/ 610 h 610"/>
              <a:gd name="T112" fmla="*/ 312 w 401"/>
              <a:gd name="T113" fmla="*/ 599 h 610"/>
              <a:gd name="T114" fmla="*/ 310 w 401"/>
              <a:gd name="T115" fmla="*/ 593 h 610"/>
              <a:gd name="T116" fmla="*/ 237 w 401"/>
              <a:gd name="T117" fmla="*/ 525 h 61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1" h="610">
                <a:moveTo>
                  <a:pt x="72" y="59"/>
                </a:moveTo>
                <a:cubicBezTo>
                  <a:pt x="67" y="51"/>
                  <a:pt x="76" y="36"/>
                  <a:pt x="92" y="27"/>
                </a:cubicBezTo>
                <a:cubicBezTo>
                  <a:pt x="108" y="17"/>
                  <a:pt x="125" y="15"/>
                  <a:pt x="130" y="23"/>
                </a:cubicBezTo>
                <a:cubicBezTo>
                  <a:pt x="134" y="31"/>
                  <a:pt x="126" y="45"/>
                  <a:pt x="110" y="55"/>
                </a:cubicBezTo>
                <a:cubicBezTo>
                  <a:pt x="94" y="65"/>
                  <a:pt x="77" y="67"/>
                  <a:pt x="72" y="59"/>
                </a:cubicBezTo>
                <a:close/>
                <a:moveTo>
                  <a:pt x="150" y="453"/>
                </a:moveTo>
                <a:cubicBezTo>
                  <a:pt x="165" y="457"/>
                  <a:pt x="179" y="458"/>
                  <a:pt x="194" y="458"/>
                </a:cubicBezTo>
                <a:cubicBezTo>
                  <a:pt x="228" y="458"/>
                  <a:pt x="262" y="449"/>
                  <a:pt x="291" y="431"/>
                </a:cubicBezTo>
                <a:cubicBezTo>
                  <a:pt x="299" y="426"/>
                  <a:pt x="301" y="416"/>
                  <a:pt x="297" y="408"/>
                </a:cubicBezTo>
                <a:cubicBezTo>
                  <a:pt x="292" y="401"/>
                  <a:pt x="282" y="399"/>
                  <a:pt x="275" y="403"/>
                </a:cubicBezTo>
                <a:cubicBezTo>
                  <a:pt x="239" y="425"/>
                  <a:pt x="198" y="432"/>
                  <a:pt x="158" y="422"/>
                </a:cubicBezTo>
                <a:cubicBezTo>
                  <a:pt x="118" y="412"/>
                  <a:pt x="84" y="388"/>
                  <a:pt x="62" y="353"/>
                </a:cubicBezTo>
                <a:cubicBezTo>
                  <a:pt x="40" y="317"/>
                  <a:pt x="34" y="276"/>
                  <a:pt x="43" y="236"/>
                </a:cubicBezTo>
                <a:cubicBezTo>
                  <a:pt x="52" y="199"/>
                  <a:pt x="73" y="168"/>
                  <a:pt x="103" y="146"/>
                </a:cubicBezTo>
                <a:lnTo>
                  <a:pt x="207" y="316"/>
                </a:lnTo>
                <a:lnTo>
                  <a:pt x="208" y="318"/>
                </a:lnTo>
                <a:lnTo>
                  <a:pt x="208" y="318"/>
                </a:lnTo>
                <a:cubicBezTo>
                  <a:pt x="217" y="328"/>
                  <a:pt x="243" y="325"/>
                  <a:pt x="267" y="311"/>
                </a:cubicBezTo>
                <a:cubicBezTo>
                  <a:pt x="291" y="296"/>
                  <a:pt x="305" y="274"/>
                  <a:pt x="299" y="262"/>
                </a:cubicBezTo>
                <a:lnTo>
                  <a:pt x="300" y="261"/>
                </a:lnTo>
                <a:lnTo>
                  <a:pt x="147" y="14"/>
                </a:lnTo>
                <a:lnTo>
                  <a:pt x="147" y="14"/>
                </a:lnTo>
                <a:cubicBezTo>
                  <a:pt x="147" y="13"/>
                  <a:pt x="147" y="13"/>
                  <a:pt x="147" y="13"/>
                </a:cubicBezTo>
                <a:cubicBezTo>
                  <a:pt x="139" y="0"/>
                  <a:pt x="112" y="3"/>
                  <a:pt x="87" y="18"/>
                </a:cubicBezTo>
                <a:cubicBezTo>
                  <a:pt x="62" y="34"/>
                  <a:pt x="48" y="57"/>
                  <a:pt x="55" y="69"/>
                </a:cubicBezTo>
                <a:cubicBezTo>
                  <a:pt x="55" y="69"/>
                  <a:pt x="56" y="70"/>
                  <a:pt x="56" y="70"/>
                </a:cubicBezTo>
                <a:lnTo>
                  <a:pt x="56" y="70"/>
                </a:lnTo>
                <a:lnTo>
                  <a:pt x="86" y="119"/>
                </a:lnTo>
                <a:cubicBezTo>
                  <a:pt x="49" y="145"/>
                  <a:pt x="23" y="184"/>
                  <a:pt x="12" y="228"/>
                </a:cubicBezTo>
                <a:cubicBezTo>
                  <a:pt x="0" y="277"/>
                  <a:pt x="9" y="327"/>
                  <a:pt x="35" y="369"/>
                </a:cubicBezTo>
                <a:cubicBezTo>
                  <a:pt x="61" y="412"/>
                  <a:pt x="102" y="442"/>
                  <a:pt x="150" y="453"/>
                </a:cubicBezTo>
                <a:close/>
                <a:moveTo>
                  <a:pt x="386" y="356"/>
                </a:moveTo>
                <a:lnTo>
                  <a:pt x="163" y="356"/>
                </a:lnTo>
                <a:cubicBezTo>
                  <a:pt x="155" y="356"/>
                  <a:pt x="148" y="363"/>
                  <a:pt x="148" y="371"/>
                </a:cubicBezTo>
                <a:cubicBezTo>
                  <a:pt x="148" y="380"/>
                  <a:pt x="155" y="387"/>
                  <a:pt x="163" y="387"/>
                </a:cubicBezTo>
                <a:lnTo>
                  <a:pt x="386" y="387"/>
                </a:lnTo>
                <a:cubicBezTo>
                  <a:pt x="394" y="387"/>
                  <a:pt x="401" y="380"/>
                  <a:pt x="401" y="371"/>
                </a:cubicBezTo>
                <a:cubicBezTo>
                  <a:pt x="401" y="363"/>
                  <a:pt x="394" y="356"/>
                  <a:pt x="386" y="356"/>
                </a:cubicBezTo>
                <a:close/>
                <a:moveTo>
                  <a:pt x="202" y="506"/>
                </a:moveTo>
                <a:cubicBezTo>
                  <a:pt x="202" y="517"/>
                  <a:pt x="193" y="526"/>
                  <a:pt x="183" y="526"/>
                </a:cubicBezTo>
                <a:cubicBezTo>
                  <a:pt x="172" y="526"/>
                  <a:pt x="163" y="517"/>
                  <a:pt x="163" y="506"/>
                </a:cubicBezTo>
                <a:cubicBezTo>
                  <a:pt x="163" y="495"/>
                  <a:pt x="172" y="487"/>
                  <a:pt x="183" y="487"/>
                </a:cubicBezTo>
                <a:cubicBezTo>
                  <a:pt x="193" y="487"/>
                  <a:pt x="202" y="495"/>
                  <a:pt x="202" y="506"/>
                </a:cubicBezTo>
                <a:close/>
                <a:moveTo>
                  <a:pt x="142" y="506"/>
                </a:moveTo>
                <a:cubicBezTo>
                  <a:pt x="142" y="529"/>
                  <a:pt x="160" y="547"/>
                  <a:pt x="183" y="547"/>
                </a:cubicBezTo>
                <a:cubicBezTo>
                  <a:pt x="205" y="547"/>
                  <a:pt x="223" y="529"/>
                  <a:pt x="223" y="506"/>
                </a:cubicBezTo>
                <a:cubicBezTo>
                  <a:pt x="223" y="484"/>
                  <a:pt x="205" y="466"/>
                  <a:pt x="183" y="466"/>
                </a:cubicBezTo>
                <a:cubicBezTo>
                  <a:pt x="160" y="466"/>
                  <a:pt x="142" y="484"/>
                  <a:pt x="142" y="506"/>
                </a:cubicBezTo>
                <a:close/>
                <a:moveTo>
                  <a:pt x="237" y="525"/>
                </a:moveTo>
                <a:cubicBezTo>
                  <a:pt x="229" y="548"/>
                  <a:pt x="208" y="564"/>
                  <a:pt x="183" y="564"/>
                </a:cubicBezTo>
                <a:cubicBezTo>
                  <a:pt x="157" y="564"/>
                  <a:pt x="136" y="548"/>
                  <a:pt x="128" y="525"/>
                </a:cubicBezTo>
                <a:cubicBezTo>
                  <a:pt x="85" y="548"/>
                  <a:pt x="56" y="591"/>
                  <a:pt x="55" y="594"/>
                </a:cubicBezTo>
                <a:cubicBezTo>
                  <a:pt x="52" y="597"/>
                  <a:pt x="52" y="601"/>
                  <a:pt x="54" y="605"/>
                </a:cubicBezTo>
                <a:cubicBezTo>
                  <a:pt x="56" y="608"/>
                  <a:pt x="60" y="610"/>
                  <a:pt x="64" y="610"/>
                </a:cubicBezTo>
                <a:lnTo>
                  <a:pt x="302" y="610"/>
                </a:lnTo>
                <a:lnTo>
                  <a:pt x="302" y="610"/>
                </a:lnTo>
                <a:cubicBezTo>
                  <a:pt x="308" y="610"/>
                  <a:pt x="312" y="605"/>
                  <a:pt x="312" y="599"/>
                </a:cubicBezTo>
                <a:cubicBezTo>
                  <a:pt x="312" y="597"/>
                  <a:pt x="312" y="595"/>
                  <a:pt x="310" y="593"/>
                </a:cubicBezTo>
                <a:cubicBezTo>
                  <a:pt x="306" y="587"/>
                  <a:pt x="278" y="547"/>
                  <a:pt x="237" y="525"/>
                </a:cubicBezTo>
                <a:close/>
              </a:path>
            </a:pathLst>
          </a:custGeom>
          <a:solidFill>
            <a:schemeClr val="accent2"/>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srgbClr val="F2F2F2"/>
              </a:solidFill>
            </a:endParaRPr>
          </a:p>
        </p:txBody>
      </p:sp>
      <p:sp>
        <p:nvSpPr>
          <p:cNvPr id="24" name="Freeform 7"/>
          <p:cNvSpPr>
            <a:spLocks noEditPoints="1"/>
          </p:cNvSpPr>
          <p:nvPr/>
        </p:nvSpPr>
        <p:spPr bwMode="auto">
          <a:xfrm>
            <a:off x="9221705" y="3917287"/>
            <a:ext cx="573936" cy="563416"/>
          </a:xfrm>
          <a:custGeom>
            <a:gdLst>
              <a:gd name="T0" fmla="*/ 124 w 141"/>
              <a:gd name="T1" fmla="*/ 140 h 140"/>
              <a:gd name="T2" fmla="*/ 18 w 141"/>
              <a:gd name="T3" fmla="*/ 140 h 140"/>
              <a:gd name="T4" fmla="*/ 7 w 141"/>
              <a:gd name="T5" fmla="*/ 121 h 140"/>
              <a:gd name="T6" fmla="*/ 53 w 141"/>
              <a:gd name="T7" fmla="*/ 48 h 140"/>
              <a:gd name="T8" fmla="*/ 53 w 141"/>
              <a:gd name="T9" fmla="*/ 11 h 140"/>
              <a:gd name="T10" fmla="*/ 48 w 141"/>
              <a:gd name="T11" fmla="*/ 11 h 140"/>
              <a:gd name="T12" fmla="*/ 42 w 141"/>
              <a:gd name="T13" fmla="*/ 6 h 140"/>
              <a:gd name="T14" fmla="*/ 48 w 141"/>
              <a:gd name="T15" fmla="*/ 0 h 140"/>
              <a:gd name="T16" fmla="*/ 94 w 141"/>
              <a:gd name="T17" fmla="*/ 0 h 140"/>
              <a:gd name="T18" fmla="*/ 100 w 141"/>
              <a:gd name="T19" fmla="*/ 6 h 140"/>
              <a:gd name="T20" fmla="*/ 94 w 141"/>
              <a:gd name="T21" fmla="*/ 11 h 140"/>
              <a:gd name="T22" fmla="*/ 89 w 141"/>
              <a:gd name="T23" fmla="*/ 11 h 140"/>
              <a:gd name="T24" fmla="*/ 89 w 141"/>
              <a:gd name="T25" fmla="*/ 48 h 140"/>
              <a:gd name="T26" fmla="*/ 135 w 141"/>
              <a:gd name="T27" fmla="*/ 121 h 140"/>
              <a:gd name="T28" fmla="*/ 124 w 141"/>
              <a:gd name="T29" fmla="*/ 140 h 140"/>
              <a:gd name="T30" fmla="*/ 38 w 141"/>
              <a:gd name="T31" fmla="*/ 93 h 140"/>
              <a:gd name="T32" fmla="*/ 104 w 141"/>
              <a:gd name="T33" fmla="*/ 93 h 140"/>
              <a:gd name="T34" fmla="*/ 79 w 141"/>
              <a:gd name="T35" fmla="*/ 54 h 140"/>
              <a:gd name="T36" fmla="*/ 77 w 141"/>
              <a:gd name="T37" fmla="*/ 51 h 140"/>
              <a:gd name="T38" fmla="*/ 77 w 141"/>
              <a:gd name="T39" fmla="*/ 48 h 140"/>
              <a:gd name="T40" fmla="*/ 77 w 141"/>
              <a:gd name="T41" fmla="*/ 11 h 140"/>
              <a:gd name="T42" fmla="*/ 65 w 141"/>
              <a:gd name="T43" fmla="*/ 11 h 140"/>
              <a:gd name="T44" fmla="*/ 65 w 141"/>
              <a:gd name="T45" fmla="*/ 48 h 140"/>
              <a:gd name="T46" fmla="*/ 65 w 141"/>
              <a:gd name="T47" fmla="*/ 51 h 140"/>
              <a:gd name="T48" fmla="*/ 63 w 141"/>
              <a:gd name="T49" fmla="*/ 54 h 140"/>
              <a:gd name="T50" fmla="*/ 38 w 141"/>
              <a:gd name="T51" fmla="*/ 93 h 14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1" h="140">
                <a:moveTo>
                  <a:pt x="124" y="140"/>
                </a:moveTo>
                <a:cubicBezTo>
                  <a:pt x="18" y="140"/>
                  <a:pt x="18" y="140"/>
                  <a:pt x="18" y="140"/>
                </a:cubicBezTo>
                <a:cubicBezTo>
                  <a:pt x="5" y="140"/>
                  <a:pt x="0" y="131"/>
                  <a:pt x="7" y="121"/>
                </a:cubicBezTo>
                <a:cubicBezTo>
                  <a:pt x="53" y="48"/>
                  <a:pt x="53" y="48"/>
                  <a:pt x="53" y="48"/>
                </a:cubicBezTo>
                <a:cubicBezTo>
                  <a:pt x="53" y="11"/>
                  <a:pt x="53" y="11"/>
                  <a:pt x="53" y="11"/>
                </a:cubicBezTo>
                <a:cubicBezTo>
                  <a:pt x="48" y="11"/>
                  <a:pt x="48" y="11"/>
                  <a:pt x="48" y="11"/>
                </a:cubicBezTo>
                <a:cubicBezTo>
                  <a:pt x="44" y="11"/>
                  <a:pt x="42" y="9"/>
                  <a:pt x="42" y="6"/>
                </a:cubicBezTo>
                <a:cubicBezTo>
                  <a:pt x="42" y="2"/>
                  <a:pt x="44" y="0"/>
                  <a:pt x="48" y="0"/>
                </a:cubicBezTo>
                <a:cubicBezTo>
                  <a:pt x="94" y="0"/>
                  <a:pt x="94" y="0"/>
                  <a:pt x="94" y="0"/>
                </a:cubicBezTo>
                <a:cubicBezTo>
                  <a:pt x="98" y="0"/>
                  <a:pt x="100" y="2"/>
                  <a:pt x="100" y="6"/>
                </a:cubicBezTo>
                <a:cubicBezTo>
                  <a:pt x="100" y="9"/>
                  <a:pt x="98" y="11"/>
                  <a:pt x="94" y="11"/>
                </a:cubicBezTo>
                <a:cubicBezTo>
                  <a:pt x="89" y="11"/>
                  <a:pt x="89" y="11"/>
                  <a:pt x="89" y="11"/>
                </a:cubicBezTo>
                <a:cubicBezTo>
                  <a:pt x="89" y="48"/>
                  <a:pt x="89" y="48"/>
                  <a:pt x="89" y="48"/>
                </a:cubicBezTo>
                <a:cubicBezTo>
                  <a:pt x="135" y="121"/>
                  <a:pt x="135" y="121"/>
                  <a:pt x="135" y="121"/>
                </a:cubicBezTo>
                <a:cubicBezTo>
                  <a:pt x="141" y="131"/>
                  <a:pt x="137" y="140"/>
                  <a:pt x="124" y="140"/>
                </a:cubicBezTo>
                <a:close/>
                <a:moveTo>
                  <a:pt x="38" y="93"/>
                </a:moveTo>
                <a:cubicBezTo>
                  <a:pt x="104" y="93"/>
                  <a:pt x="104" y="93"/>
                  <a:pt x="104" y="93"/>
                </a:cubicBezTo>
                <a:cubicBezTo>
                  <a:pt x="79" y="54"/>
                  <a:pt x="79" y="54"/>
                  <a:pt x="79" y="54"/>
                </a:cubicBezTo>
                <a:cubicBezTo>
                  <a:pt x="77" y="51"/>
                  <a:pt x="77" y="51"/>
                  <a:pt x="77" y="51"/>
                </a:cubicBezTo>
                <a:cubicBezTo>
                  <a:pt x="77" y="48"/>
                  <a:pt x="77" y="48"/>
                  <a:pt x="77" y="48"/>
                </a:cubicBezTo>
                <a:cubicBezTo>
                  <a:pt x="77" y="11"/>
                  <a:pt x="77" y="11"/>
                  <a:pt x="77" y="11"/>
                </a:cubicBezTo>
                <a:cubicBezTo>
                  <a:pt x="65" y="11"/>
                  <a:pt x="65" y="11"/>
                  <a:pt x="65" y="11"/>
                </a:cubicBezTo>
                <a:cubicBezTo>
                  <a:pt x="65" y="48"/>
                  <a:pt x="65" y="48"/>
                  <a:pt x="65" y="48"/>
                </a:cubicBezTo>
                <a:cubicBezTo>
                  <a:pt x="65" y="51"/>
                  <a:pt x="65" y="51"/>
                  <a:pt x="65" y="51"/>
                </a:cubicBezTo>
                <a:cubicBezTo>
                  <a:pt x="63" y="54"/>
                  <a:pt x="63" y="54"/>
                  <a:pt x="63" y="54"/>
                </a:cubicBezTo>
                <a:lnTo>
                  <a:pt x="38" y="93"/>
                </a:lnTo>
                <a:close/>
              </a:path>
            </a:pathLst>
          </a:custGeom>
          <a:noFill/>
          <a:ln>
            <a:solidFill>
              <a:schemeClr val="accent2">
                <a:lumMod val="95000"/>
              </a:schemeClr>
            </a:solidFill>
          </a:ln>
        </p:spPr>
        <p:txBody>
          <a:bodyPr vert="horz" wrap="square" lIns="91440" tIns="45720" rIns="91440" bIns="45720" numCol="1" anchor="t" anchorCtr="0" compatLnSpc="1"/>
          <a:lstStyle/>
          <a:p>
            <a:pPr algn="ctr" fontAlgn="base">
              <a:spcBef>
                <a:spcPct val="0"/>
              </a:spcBef>
              <a:spcAft>
                <a:spcPct val="0"/>
              </a:spcAft>
              <a:defRPr/>
            </a:pPr>
            <a:endParaRPr lang="en-US" sz="2800" kern="0" smtClean="0">
              <a:solidFill>
                <a:srgbClr val="F2F2F2"/>
              </a:solidFill>
              <a:latin typeface="微软雅黑" panose="020b0503020204020204" pitchFamily="34" charset="-122"/>
              <a:ea typeface="微软雅黑" panose="020b0503020204020204" pitchFamily="34" charset="-122"/>
              <a:sym typeface="Gill Sans" charset="0"/>
            </a:endParaRPr>
          </a:p>
        </p:txBody>
      </p:sp>
      <p:grpSp>
        <p:nvGrpSpPr>
          <p:cNvPr id="25" name="组合 24"/>
          <p:cNvGrpSpPr/>
          <p:nvPr/>
        </p:nvGrpSpPr>
        <p:grpSpPr>
          <a:xfrm>
            <a:off x="4980037" y="3882205"/>
            <a:ext cx="464642" cy="689796"/>
            <a:chOff x="5649914" y="2946401"/>
            <a:chExt cx="360363" cy="534987"/>
          </a:xfrm>
          <a:solidFill>
            <a:schemeClr val="accent2">
              <a:lumMod val="95000"/>
            </a:schemeClr>
          </a:solidFill>
        </p:grpSpPr>
        <p:sp>
          <p:nvSpPr>
            <p:cNvPr id="26" name="Freeform 29"/>
            <p:cNvSpPr/>
            <p:nvPr/>
          </p:nvSpPr>
          <p:spPr bwMode="auto">
            <a:xfrm>
              <a:off x="5776914" y="3424238"/>
              <a:ext cx="106363" cy="57150"/>
            </a:xfrm>
            <a:custGeom>
              <a:gdLst>
                <a:gd name="T0" fmla="*/ 0 w 74"/>
                <a:gd name="T1" fmla="*/ 0 h 40"/>
                <a:gd name="T2" fmla="*/ 37 w 74"/>
                <a:gd name="T3" fmla="*/ 40 h 40"/>
                <a:gd name="T4" fmla="*/ 74 w 74"/>
                <a:gd name="T5" fmla="*/ 0 h 40"/>
                <a:gd name="T6" fmla="*/ 0 w 74"/>
                <a:gd name="T7" fmla="*/ 0 h 40"/>
              </a:gdLst>
              <a:cxnLst>
                <a:cxn ang="0">
                  <a:pos x="T0" y="T1"/>
                </a:cxn>
                <a:cxn ang="0">
                  <a:pos x="T2" y="T3"/>
                </a:cxn>
                <a:cxn ang="0">
                  <a:pos x="T4" y="T5"/>
                </a:cxn>
                <a:cxn ang="0">
                  <a:pos x="T6" y="T7"/>
                </a:cxn>
              </a:cxnLst>
              <a:rect l="0" t="0" r="r" b="b"/>
              <a:pathLst>
                <a:path w="74" h="40">
                  <a:moveTo>
                    <a:pt x="0" y="0"/>
                  </a:moveTo>
                  <a:cubicBezTo>
                    <a:pt x="0" y="22"/>
                    <a:pt x="17" y="40"/>
                    <a:pt x="37" y="40"/>
                  </a:cubicBezTo>
                  <a:cubicBezTo>
                    <a:pt x="57" y="40"/>
                    <a:pt x="74" y="22"/>
                    <a:pt x="74" y="0"/>
                  </a:cubicBezTo>
                  <a:lnTo>
                    <a:pt x="0" y="0"/>
                  </a:lnTo>
                  <a:close/>
                </a:path>
              </a:pathLst>
            </a:custGeom>
            <a:grpFill/>
            <a:ln>
              <a:noFill/>
            </a:ln>
          </p:spPr>
          <p:txBody>
            <a:bodyPr vert="horz" wrap="square" lIns="91440" tIns="45720" rIns="91440" bIns="45720" numCol="1" anchor="t" anchorCtr="0" compatLnSpc="1"/>
            <a:lstStyle/>
            <a:p>
              <a:endParaRPr lang="zh-CN" altLang="en-US">
                <a:solidFill>
                  <a:srgbClr val="F2F2F2"/>
                </a:solidFill>
              </a:endParaRPr>
            </a:p>
          </p:txBody>
        </p:sp>
        <p:sp>
          <p:nvSpPr>
            <p:cNvPr id="27" name="Freeform 30"/>
            <p:cNvSpPr/>
            <p:nvPr/>
          </p:nvSpPr>
          <p:spPr bwMode="auto">
            <a:xfrm>
              <a:off x="5753101" y="3346451"/>
              <a:ext cx="153988" cy="26988"/>
            </a:xfrm>
            <a:custGeom>
              <a:gdLst>
                <a:gd name="T0" fmla="*/ 106 w 106"/>
                <a:gd name="T1" fmla="*/ 11 h 19"/>
                <a:gd name="T2" fmla="*/ 98 w 106"/>
                <a:gd name="T3" fmla="*/ 19 h 19"/>
                <a:gd name="T4" fmla="*/ 8 w 106"/>
                <a:gd name="T5" fmla="*/ 19 h 19"/>
                <a:gd name="T6" fmla="*/ 0 w 106"/>
                <a:gd name="T7" fmla="*/ 11 h 19"/>
                <a:gd name="T8" fmla="*/ 0 w 106"/>
                <a:gd name="T9" fmla="*/ 8 h 19"/>
                <a:gd name="T10" fmla="*/ 8 w 106"/>
                <a:gd name="T11" fmla="*/ 0 h 19"/>
                <a:gd name="T12" fmla="*/ 98 w 106"/>
                <a:gd name="T13" fmla="*/ 0 h 19"/>
                <a:gd name="T14" fmla="*/ 106 w 106"/>
                <a:gd name="T15" fmla="*/ 8 h 19"/>
                <a:gd name="T16" fmla="*/ 106 w 106"/>
                <a:gd name="T17" fmla="*/ 11 h 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9">
                  <a:moveTo>
                    <a:pt x="106" y="11"/>
                  </a:moveTo>
                  <a:cubicBezTo>
                    <a:pt x="106" y="16"/>
                    <a:pt x="103" y="19"/>
                    <a:pt x="98" y="19"/>
                  </a:cubicBezTo>
                  <a:cubicBezTo>
                    <a:pt x="8" y="19"/>
                    <a:pt x="8" y="19"/>
                    <a:pt x="8" y="19"/>
                  </a:cubicBezTo>
                  <a:cubicBezTo>
                    <a:pt x="3" y="19"/>
                    <a:pt x="0" y="16"/>
                    <a:pt x="0" y="11"/>
                  </a:cubicBezTo>
                  <a:cubicBezTo>
                    <a:pt x="0" y="8"/>
                    <a:pt x="0" y="8"/>
                    <a:pt x="0" y="8"/>
                  </a:cubicBezTo>
                  <a:cubicBezTo>
                    <a:pt x="0" y="4"/>
                    <a:pt x="3" y="0"/>
                    <a:pt x="8" y="0"/>
                  </a:cubicBezTo>
                  <a:cubicBezTo>
                    <a:pt x="98" y="0"/>
                    <a:pt x="98" y="0"/>
                    <a:pt x="98" y="0"/>
                  </a:cubicBezTo>
                  <a:cubicBezTo>
                    <a:pt x="103" y="0"/>
                    <a:pt x="106" y="4"/>
                    <a:pt x="106" y="8"/>
                  </a:cubicBezTo>
                  <a:lnTo>
                    <a:pt x="106" y="11"/>
                  </a:lnTo>
                  <a:close/>
                </a:path>
              </a:pathLst>
            </a:custGeom>
            <a:grpFill/>
            <a:ln>
              <a:noFill/>
            </a:ln>
          </p:spPr>
          <p:txBody>
            <a:bodyPr vert="horz" wrap="square" lIns="91440" tIns="45720" rIns="91440" bIns="45720" numCol="1" anchor="t" anchorCtr="0" compatLnSpc="1"/>
            <a:lstStyle/>
            <a:p>
              <a:endParaRPr lang="zh-CN" altLang="en-US">
                <a:solidFill>
                  <a:srgbClr val="F2F2F2"/>
                </a:solidFill>
              </a:endParaRPr>
            </a:p>
          </p:txBody>
        </p:sp>
        <p:sp>
          <p:nvSpPr>
            <p:cNvPr id="28" name="Freeform 31"/>
            <p:cNvSpPr/>
            <p:nvPr/>
          </p:nvSpPr>
          <p:spPr bwMode="auto">
            <a:xfrm>
              <a:off x="5753101" y="3386138"/>
              <a:ext cx="153988" cy="26988"/>
            </a:xfrm>
            <a:custGeom>
              <a:gdLst>
                <a:gd name="T0" fmla="*/ 106 w 106"/>
                <a:gd name="T1" fmla="*/ 11 h 19"/>
                <a:gd name="T2" fmla="*/ 98 w 106"/>
                <a:gd name="T3" fmla="*/ 19 h 19"/>
                <a:gd name="T4" fmla="*/ 8 w 106"/>
                <a:gd name="T5" fmla="*/ 19 h 19"/>
                <a:gd name="T6" fmla="*/ 0 w 106"/>
                <a:gd name="T7" fmla="*/ 11 h 19"/>
                <a:gd name="T8" fmla="*/ 0 w 106"/>
                <a:gd name="T9" fmla="*/ 8 h 19"/>
                <a:gd name="T10" fmla="*/ 8 w 106"/>
                <a:gd name="T11" fmla="*/ 0 h 19"/>
                <a:gd name="T12" fmla="*/ 98 w 106"/>
                <a:gd name="T13" fmla="*/ 0 h 19"/>
                <a:gd name="T14" fmla="*/ 106 w 106"/>
                <a:gd name="T15" fmla="*/ 8 h 19"/>
                <a:gd name="T16" fmla="*/ 106 w 106"/>
                <a:gd name="T17" fmla="*/ 11 h 1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9">
                  <a:moveTo>
                    <a:pt x="106" y="11"/>
                  </a:moveTo>
                  <a:cubicBezTo>
                    <a:pt x="106" y="15"/>
                    <a:pt x="103" y="19"/>
                    <a:pt x="98" y="19"/>
                  </a:cubicBezTo>
                  <a:cubicBezTo>
                    <a:pt x="8" y="19"/>
                    <a:pt x="8" y="19"/>
                    <a:pt x="8" y="19"/>
                  </a:cubicBezTo>
                  <a:cubicBezTo>
                    <a:pt x="3" y="19"/>
                    <a:pt x="0" y="15"/>
                    <a:pt x="0" y="11"/>
                  </a:cubicBezTo>
                  <a:cubicBezTo>
                    <a:pt x="0" y="8"/>
                    <a:pt x="0" y="8"/>
                    <a:pt x="0" y="8"/>
                  </a:cubicBezTo>
                  <a:cubicBezTo>
                    <a:pt x="0" y="3"/>
                    <a:pt x="3" y="0"/>
                    <a:pt x="8" y="0"/>
                  </a:cubicBezTo>
                  <a:cubicBezTo>
                    <a:pt x="98" y="0"/>
                    <a:pt x="98" y="0"/>
                    <a:pt x="98" y="0"/>
                  </a:cubicBezTo>
                  <a:cubicBezTo>
                    <a:pt x="103" y="0"/>
                    <a:pt x="106" y="3"/>
                    <a:pt x="106" y="8"/>
                  </a:cubicBezTo>
                  <a:lnTo>
                    <a:pt x="106" y="11"/>
                  </a:lnTo>
                  <a:close/>
                </a:path>
              </a:pathLst>
            </a:custGeom>
            <a:grpFill/>
            <a:ln>
              <a:noFill/>
            </a:ln>
          </p:spPr>
          <p:txBody>
            <a:bodyPr vert="horz" wrap="square" lIns="91440" tIns="45720" rIns="91440" bIns="45720" numCol="1" anchor="t" anchorCtr="0" compatLnSpc="1"/>
            <a:lstStyle/>
            <a:p>
              <a:endParaRPr lang="zh-CN" altLang="en-US">
                <a:solidFill>
                  <a:srgbClr val="F2F2F2"/>
                </a:solidFill>
              </a:endParaRPr>
            </a:p>
          </p:txBody>
        </p:sp>
        <p:sp>
          <p:nvSpPr>
            <p:cNvPr id="29" name="Freeform 32"/>
            <p:cNvSpPr/>
            <p:nvPr/>
          </p:nvSpPr>
          <p:spPr bwMode="auto">
            <a:xfrm>
              <a:off x="5649914" y="2946401"/>
              <a:ext cx="360363" cy="385763"/>
            </a:xfrm>
            <a:custGeom>
              <a:gdLst>
                <a:gd name="T0" fmla="*/ 250 w 250"/>
                <a:gd name="T1" fmla="*/ 125 h 268"/>
                <a:gd name="T2" fmla="*/ 125 w 250"/>
                <a:gd name="T3" fmla="*/ 0 h 268"/>
                <a:gd name="T4" fmla="*/ 0 w 250"/>
                <a:gd name="T5" fmla="*/ 125 h 268"/>
                <a:gd name="T6" fmla="*/ 72 w 250"/>
                <a:gd name="T7" fmla="*/ 238 h 268"/>
                <a:gd name="T8" fmla="*/ 72 w 250"/>
                <a:gd name="T9" fmla="*/ 244 h 268"/>
                <a:gd name="T10" fmla="*/ 96 w 250"/>
                <a:gd name="T11" fmla="*/ 268 h 268"/>
                <a:gd name="T12" fmla="*/ 154 w 250"/>
                <a:gd name="T13" fmla="*/ 268 h 268"/>
                <a:gd name="T14" fmla="*/ 178 w 250"/>
                <a:gd name="T15" fmla="*/ 244 h 268"/>
                <a:gd name="T16" fmla="*/ 178 w 250"/>
                <a:gd name="T17" fmla="*/ 238 h 268"/>
                <a:gd name="T18" fmla="*/ 250 w 250"/>
                <a:gd name="T19" fmla="*/ 125 h 26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 h="268">
                  <a:moveTo>
                    <a:pt x="250" y="125"/>
                  </a:moveTo>
                  <a:cubicBezTo>
                    <a:pt x="250" y="56"/>
                    <a:pt x="194" y="0"/>
                    <a:pt x="125" y="0"/>
                  </a:cubicBezTo>
                  <a:cubicBezTo>
                    <a:pt x="56" y="0"/>
                    <a:pt x="0" y="56"/>
                    <a:pt x="0" y="125"/>
                  </a:cubicBezTo>
                  <a:cubicBezTo>
                    <a:pt x="0" y="175"/>
                    <a:pt x="30" y="218"/>
                    <a:pt x="72" y="238"/>
                  </a:cubicBezTo>
                  <a:cubicBezTo>
                    <a:pt x="72" y="244"/>
                    <a:pt x="72" y="244"/>
                    <a:pt x="72" y="244"/>
                  </a:cubicBezTo>
                  <a:cubicBezTo>
                    <a:pt x="72" y="257"/>
                    <a:pt x="83" y="268"/>
                    <a:pt x="96" y="268"/>
                  </a:cubicBezTo>
                  <a:cubicBezTo>
                    <a:pt x="154" y="268"/>
                    <a:pt x="154" y="268"/>
                    <a:pt x="154" y="268"/>
                  </a:cubicBezTo>
                  <a:cubicBezTo>
                    <a:pt x="167" y="268"/>
                    <a:pt x="178" y="257"/>
                    <a:pt x="178" y="244"/>
                  </a:cubicBezTo>
                  <a:cubicBezTo>
                    <a:pt x="178" y="238"/>
                    <a:pt x="178" y="238"/>
                    <a:pt x="178" y="238"/>
                  </a:cubicBezTo>
                  <a:cubicBezTo>
                    <a:pt x="221" y="218"/>
                    <a:pt x="250" y="175"/>
                    <a:pt x="250" y="125"/>
                  </a:cubicBezTo>
                  <a:close/>
                </a:path>
              </a:pathLst>
            </a:custGeom>
            <a:grpFill/>
            <a:ln>
              <a:noFill/>
            </a:ln>
          </p:spPr>
          <p:txBody>
            <a:bodyPr vert="horz" wrap="square" lIns="91440" tIns="45720" rIns="91440" bIns="45720" numCol="1" anchor="t" anchorCtr="0" compatLnSpc="1"/>
            <a:lstStyle/>
            <a:p>
              <a:endParaRPr lang="zh-CN" altLang="en-US">
                <a:solidFill>
                  <a:srgbClr val="F2F2F2"/>
                </a:solidFill>
              </a:endParaRPr>
            </a:p>
          </p:txBody>
        </p:sp>
      </p:grpSp>
      <p:sp>
        <p:nvSpPr>
          <p:cNvPr id="30" name="Text Box 134"/>
          <p:cNvSpPr txBox="1">
            <a:spLocks noChangeArrowheads="1"/>
          </p:cNvSpPr>
          <p:nvPr/>
        </p:nvSpPr>
        <p:spPr bwMode="auto">
          <a:xfrm>
            <a:off x="10851703" y="7174210"/>
            <a:ext cx="1136920" cy="276999"/>
          </a:xfrm>
          <a:prstGeom prst="rect">
            <a:avLst/>
          </a:prstGeom>
          <a:noFill/>
          <a:ln w="9525">
            <a:noFill/>
            <a:miter lim="800000"/>
          </a:ln>
        </p:spPr>
        <p:txBody>
          <a:bodyPr wrap="square">
            <a:spAutoFit/>
          </a:bodyPr>
          <a:lstStyle/>
          <a:p>
            <a:pPr algn="ctr">
              <a:spcBef>
                <a:spcPct val="50000"/>
              </a:spcBef>
            </a:pPr>
            <a:r>
              <a:rPr lang="zh-CN" altLang="en-US" sz="1200" smtClean="0">
                <a:solidFill>
                  <a:srgbClr val="FFFFFF">
                    <a:lumMod val="50000"/>
                  </a:srgbClr>
                </a:solidFill>
                <a:latin typeface="微软雅黑" panose="020b0503020204020204" pitchFamily="34" charset="-122"/>
                <a:ea typeface="微软雅黑" panose="020b0503020204020204" pitchFamily="34" charset="-122"/>
              </a:rPr>
              <a:t>延迟付</a:t>
            </a:r>
            <a:endParaRPr lang="zh-CN" altLang="en-US" sz="1200">
              <a:solidFill>
                <a:srgbClr val="FFFFFF">
                  <a:lumMod val="50000"/>
                </a:srgb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par>
                          <p:cTn id="8" fill="hold" nodeType="afterGroup">
                            <p:stCondLst>
                              <p:cond delay="25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nodeType="afterGroup">
                            <p:stCondLst>
                              <p:cond delay="750"/>
                            </p:stCondLst>
                            <p:childTnLst>
                              <p:par>
                                <p:cTn id="13" presetID="53" presetClass="entr" presetSubtype="16"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750" fill="hold"/>
                                        <p:tgtEl>
                                          <p:spTgt spid="13"/>
                                        </p:tgtEl>
                                        <p:attrNameLst>
                                          <p:attrName>ppt_w</p:attrName>
                                        </p:attrNameLst>
                                      </p:cBhvr>
                                      <p:tavLst>
                                        <p:tav tm="0">
                                          <p:val>
                                            <p:fltVal val="0"/>
                                          </p:val>
                                        </p:tav>
                                        <p:tav tm="100000">
                                          <p:val>
                                            <p:strVal val="#ppt_w"/>
                                          </p:val>
                                        </p:tav>
                                      </p:tavLst>
                                    </p:anim>
                                    <p:anim calcmode="lin" valueType="num">
                                      <p:cBhvr>
                                        <p:cTn id="16" dur="750" fill="hold"/>
                                        <p:tgtEl>
                                          <p:spTgt spid="13"/>
                                        </p:tgtEl>
                                        <p:attrNameLst>
                                          <p:attrName>ppt_h</p:attrName>
                                        </p:attrNameLst>
                                      </p:cBhvr>
                                      <p:tavLst>
                                        <p:tav tm="0">
                                          <p:val>
                                            <p:fltVal val="0"/>
                                          </p:val>
                                        </p:tav>
                                        <p:tav tm="100000">
                                          <p:val>
                                            <p:strVal val="#ppt_h"/>
                                          </p:val>
                                        </p:tav>
                                      </p:tavLst>
                                    </p:anim>
                                    <p:animEffect transition="in" filter="fade">
                                      <p:cBhvr>
                                        <p:cTn id="17" dur="750"/>
                                        <p:tgtEl>
                                          <p:spTgt spid="13"/>
                                        </p:tgtEl>
                                      </p:cBhvr>
                                    </p:animEffect>
                                  </p:childTnLst>
                                </p:cTn>
                              </p:par>
                            </p:childTnLst>
                          </p:cTn>
                        </p:par>
                        <p:par>
                          <p:cTn id="18" fill="hold" nodeType="afterGroup">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par>
                          <p:cTn id="24" fill="hold" nodeType="afterGroup">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2" presetClass="entr" presetSubtype="1"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up)">
                                      <p:cBhvr>
                                        <p:cTn id="32" dur="500"/>
                                        <p:tgtEl>
                                          <p:spTgt spid="6"/>
                                        </p:tgtEl>
                                      </p:cBhvr>
                                    </p:animEffect>
                                  </p:childTnLst>
                                </p:cTn>
                              </p:par>
                            </p:childTnLst>
                          </p:cTn>
                        </p:par>
                        <p:par>
                          <p:cTn id="33" fill="hold" nodeType="afterGroup">
                            <p:stCondLst>
                              <p:cond delay="3000"/>
                            </p:stCondLst>
                            <p:childTnLst>
                              <p:par>
                                <p:cTn id="34" presetID="22" presetClass="entr" presetSubtype="8"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par>
                          <p:cTn id="37" fill="hold" nodeType="afterGroup">
                            <p:stCondLst>
                              <p:cond delay="3500"/>
                            </p:stCondLst>
                            <p:childTnLst>
                              <p:par>
                                <p:cTn id="38" presetID="53" presetClass="entr" presetSubtype="16"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750" fill="hold"/>
                                        <p:tgtEl>
                                          <p:spTgt spid="14"/>
                                        </p:tgtEl>
                                        <p:attrNameLst>
                                          <p:attrName>ppt_w</p:attrName>
                                        </p:attrNameLst>
                                      </p:cBhvr>
                                      <p:tavLst>
                                        <p:tav tm="0">
                                          <p:val>
                                            <p:fltVal val="0"/>
                                          </p:val>
                                        </p:tav>
                                        <p:tav tm="100000">
                                          <p:val>
                                            <p:strVal val="#ppt_w"/>
                                          </p:val>
                                        </p:tav>
                                      </p:tavLst>
                                    </p:anim>
                                    <p:anim calcmode="lin" valueType="num">
                                      <p:cBhvr>
                                        <p:cTn id="41" dur="750" fill="hold"/>
                                        <p:tgtEl>
                                          <p:spTgt spid="14"/>
                                        </p:tgtEl>
                                        <p:attrNameLst>
                                          <p:attrName>ppt_h</p:attrName>
                                        </p:attrNameLst>
                                      </p:cBhvr>
                                      <p:tavLst>
                                        <p:tav tm="0">
                                          <p:val>
                                            <p:fltVal val="0"/>
                                          </p:val>
                                        </p:tav>
                                        <p:tav tm="100000">
                                          <p:val>
                                            <p:strVal val="#ppt_h"/>
                                          </p:val>
                                        </p:tav>
                                      </p:tavLst>
                                    </p:anim>
                                    <p:animEffect transition="in" filter="fade">
                                      <p:cBhvr>
                                        <p:cTn id="42" dur="750"/>
                                        <p:tgtEl>
                                          <p:spTgt spid="14"/>
                                        </p:tgtEl>
                                      </p:cBhvr>
                                    </p:animEffect>
                                  </p:childTnLst>
                                </p:cTn>
                              </p:par>
                            </p:childTnLst>
                          </p:cTn>
                        </p:par>
                        <p:par>
                          <p:cTn id="43" fill="hold" nodeType="afterGroup">
                            <p:stCondLst>
                              <p:cond delay="4250"/>
                            </p:stCondLst>
                            <p:childTnLst>
                              <p:par>
                                <p:cTn id="44" presetID="53" presetClass="entr" presetSubtype="16"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par>
                          <p:cTn id="49" fill="hold" nodeType="afterGroup">
                            <p:stCondLst>
                              <p:cond delay="4750"/>
                            </p:stCondLst>
                            <p:childTnLst>
                              <p:par>
                                <p:cTn id="50" presetID="16" presetClass="entr" presetSubtype="37"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outVertical)">
                                      <p:cBhvr>
                                        <p:cTn id="52" dur="500"/>
                                        <p:tgtEl>
                                          <p:spTgt spid="17"/>
                                        </p:tgtEl>
                                      </p:cBhvr>
                                    </p:animEffect>
                                  </p:childTnLst>
                                </p:cTn>
                              </p:par>
                            </p:childTnLst>
                          </p:cTn>
                        </p:par>
                        <p:par>
                          <p:cTn id="53" fill="hold" nodeType="afterGroup">
                            <p:stCondLst>
                              <p:cond delay="5250"/>
                            </p:stCondLst>
                            <p:childTnLst>
                              <p:par>
                                <p:cTn id="54" presetID="22" presetClass="entr" presetSubtype="8" fill="hold"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left)">
                                      <p:cBhvr>
                                        <p:cTn id="56" dur="500"/>
                                        <p:tgtEl>
                                          <p:spTgt spid="12"/>
                                        </p:tgtEl>
                                      </p:cBhvr>
                                    </p:animEffect>
                                  </p:childTnLst>
                                </p:cTn>
                              </p:par>
                            </p:childTnLst>
                          </p:cTn>
                        </p:par>
                        <p:par>
                          <p:cTn id="57" fill="hold" nodeType="afterGroup">
                            <p:stCondLst>
                              <p:cond delay="5750"/>
                            </p:stCondLst>
                            <p:childTnLst>
                              <p:par>
                                <p:cTn id="58" presetID="22" presetClass="entr" presetSubtype="4" fill="hold" nodeType="after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wipe(down)">
                                      <p:cBhvr>
                                        <p:cTn id="60" dur="500"/>
                                        <p:tgtEl>
                                          <p:spTgt spid="2"/>
                                        </p:tgtEl>
                                      </p:cBhvr>
                                    </p:animEffect>
                                  </p:childTnLst>
                                </p:cTn>
                              </p:par>
                            </p:childTnLst>
                          </p:cTn>
                        </p:par>
                        <p:par>
                          <p:cTn id="61" fill="hold" nodeType="afterGroup">
                            <p:stCondLst>
                              <p:cond delay="6250"/>
                            </p:stCondLst>
                            <p:childTnLst>
                              <p:par>
                                <p:cTn id="62" presetID="53" presetClass="entr" presetSubtype="16" fill="hold" grpId="0" nodeType="after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p:cTn id="64" dur="750" fill="hold"/>
                                        <p:tgtEl>
                                          <p:spTgt spid="15"/>
                                        </p:tgtEl>
                                        <p:attrNameLst>
                                          <p:attrName>ppt_w</p:attrName>
                                        </p:attrNameLst>
                                      </p:cBhvr>
                                      <p:tavLst>
                                        <p:tav tm="0">
                                          <p:val>
                                            <p:fltVal val="0"/>
                                          </p:val>
                                        </p:tav>
                                        <p:tav tm="100000">
                                          <p:val>
                                            <p:strVal val="#ppt_w"/>
                                          </p:val>
                                        </p:tav>
                                      </p:tavLst>
                                    </p:anim>
                                    <p:anim calcmode="lin" valueType="num">
                                      <p:cBhvr>
                                        <p:cTn id="65" dur="750" fill="hold"/>
                                        <p:tgtEl>
                                          <p:spTgt spid="15"/>
                                        </p:tgtEl>
                                        <p:attrNameLst>
                                          <p:attrName>ppt_h</p:attrName>
                                        </p:attrNameLst>
                                      </p:cBhvr>
                                      <p:tavLst>
                                        <p:tav tm="0">
                                          <p:val>
                                            <p:fltVal val="0"/>
                                          </p:val>
                                        </p:tav>
                                        <p:tav tm="100000">
                                          <p:val>
                                            <p:strVal val="#ppt_h"/>
                                          </p:val>
                                        </p:tav>
                                      </p:tavLst>
                                    </p:anim>
                                    <p:animEffect transition="in" filter="fade">
                                      <p:cBhvr>
                                        <p:cTn id="66" dur="750"/>
                                        <p:tgtEl>
                                          <p:spTgt spid="15"/>
                                        </p:tgtEl>
                                      </p:cBhvr>
                                    </p:animEffect>
                                  </p:childTnLst>
                                </p:cTn>
                              </p:par>
                            </p:childTnLst>
                          </p:cTn>
                        </p:par>
                        <p:par>
                          <p:cTn id="67" fill="hold" nodeType="afterGroup">
                            <p:stCondLst>
                              <p:cond delay="7000"/>
                            </p:stCondLst>
                            <p:childTnLst>
                              <p:par>
                                <p:cTn id="68" presetID="53" presetClass="entr" presetSubtype="16" fill="hold" grpId="0" nodeType="afterEffect">
                                  <p:stCondLst>
                                    <p:cond delay="0"/>
                                  </p:stCondLst>
                                  <p:childTnLst>
                                    <p:set>
                                      <p:cBhvr>
                                        <p:cTn id="69" dur="1" fill="hold">
                                          <p:stCondLst>
                                            <p:cond delay="0"/>
                                          </p:stCondLst>
                                        </p:cTn>
                                        <p:tgtEl>
                                          <p:spTgt spid="23"/>
                                        </p:tgtEl>
                                        <p:attrNameLst>
                                          <p:attrName>style.visibility</p:attrName>
                                        </p:attrNameLst>
                                      </p:cBhvr>
                                      <p:to>
                                        <p:strVal val="visible"/>
                                      </p:to>
                                    </p:set>
                                    <p:anim calcmode="lin" valueType="num">
                                      <p:cBhvr>
                                        <p:cTn id="70" dur="500" fill="hold"/>
                                        <p:tgtEl>
                                          <p:spTgt spid="23"/>
                                        </p:tgtEl>
                                        <p:attrNameLst>
                                          <p:attrName>ppt_w</p:attrName>
                                        </p:attrNameLst>
                                      </p:cBhvr>
                                      <p:tavLst>
                                        <p:tav tm="0">
                                          <p:val>
                                            <p:fltVal val="0"/>
                                          </p:val>
                                        </p:tav>
                                        <p:tav tm="100000">
                                          <p:val>
                                            <p:strVal val="#ppt_w"/>
                                          </p:val>
                                        </p:tav>
                                      </p:tavLst>
                                    </p:anim>
                                    <p:anim calcmode="lin" valueType="num">
                                      <p:cBhvr>
                                        <p:cTn id="71" dur="500" fill="hold"/>
                                        <p:tgtEl>
                                          <p:spTgt spid="23"/>
                                        </p:tgtEl>
                                        <p:attrNameLst>
                                          <p:attrName>ppt_h</p:attrName>
                                        </p:attrNameLst>
                                      </p:cBhvr>
                                      <p:tavLst>
                                        <p:tav tm="0">
                                          <p:val>
                                            <p:fltVal val="0"/>
                                          </p:val>
                                        </p:tav>
                                        <p:tav tm="100000">
                                          <p:val>
                                            <p:strVal val="#ppt_h"/>
                                          </p:val>
                                        </p:tav>
                                      </p:tavLst>
                                    </p:anim>
                                    <p:animEffect transition="in" filter="fade">
                                      <p:cBhvr>
                                        <p:cTn id="72" dur="500"/>
                                        <p:tgtEl>
                                          <p:spTgt spid="23"/>
                                        </p:tgtEl>
                                      </p:cBhvr>
                                    </p:animEffect>
                                  </p:childTnLst>
                                </p:cTn>
                              </p:par>
                            </p:childTnLst>
                          </p:cTn>
                        </p:par>
                        <p:par>
                          <p:cTn id="73" fill="hold" nodeType="afterGroup">
                            <p:stCondLst>
                              <p:cond delay="7500"/>
                            </p:stCondLst>
                            <p:childTnLst>
                              <p:par>
                                <p:cTn id="74" presetID="2" presetClass="entr" presetSubtype="4" fill="hold" grpId="0" nodeType="afterEffect">
                                  <p:stCondLst>
                                    <p:cond delay="0"/>
                                  </p:stCondLst>
                                  <p:childTnLst>
                                    <p:set>
                                      <p:cBhvr>
                                        <p:cTn id="75" dur="1" fill="hold">
                                          <p:stCondLst>
                                            <p:cond delay="0"/>
                                          </p:stCondLst>
                                        </p:cTn>
                                        <p:tgtEl>
                                          <p:spTgt spid="18"/>
                                        </p:tgtEl>
                                        <p:attrNameLst>
                                          <p:attrName>style.visibility</p:attrName>
                                        </p:attrNameLst>
                                      </p:cBhvr>
                                      <p:to>
                                        <p:strVal val="visible"/>
                                      </p:to>
                                    </p:set>
                                    <p:anim calcmode="lin" valueType="num">
                                      <p:cBhvr additive="base">
                                        <p:cTn id="76" dur="500" fill="hold"/>
                                        <p:tgtEl>
                                          <p:spTgt spid="18"/>
                                        </p:tgtEl>
                                        <p:attrNameLst>
                                          <p:attrName>ppt_x</p:attrName>
                                        </p:attrNameLst>
                                      </p:cBhvr>
                                      <p:tavLst>
                                        <p:tav tm="0">
                                          <p:val>
                                            <p:strVal val="#ppt_x"/>
                                          </p:val>
                                        </p:tav>
                                        <p:tav tm="100000">
                                          <p:val>
                                            <p:strVal val="#ppt_x"/>
                                          </p:val>
                                        </p:tav>
                                      </p:tavLst>
                                    </p:anim>
                                    <p:anim calcmode="lin" valueType="num">
                                      <p:cBhvr additive="base">
                                        <p:cTn id="77" dur="500" fill="hold"/>
                                        <p:tgtEl>
                                          <p:spTgt spid="18"/>
                                        </p:tgtEl>
                                        <p:attrNameLst>
                                          <p:attrName>ppt_y</p:attrName>
                                        </p:attrNameLst>
                                      </p:cBhvr>
                                      <p:tavLst>
                                        <p:tav tm="0">
                                          <p:val>
                                            <p:strVal val="1+#ppt_h/2"/>
                                          </p:val>
                                        </p:tav>
                                        <p:tav tm="100000">
                                          <p:val>
                                            <p:strVal val="#ppt_y"/>
                                          </p:val>
                                        </p:tav>
                                      </p:tavLst>
                                    </p:anim>
                                  </p:childTnLst>
                                </p:cTn>
                              </p:par>
                            </p:childTnLst>
                          </p:cTn>
                        </p:par>
                        <p:par>
                          <p:cTn id="78" fill="hold" nodeType="afterGroup">
                            <p:stCondLst>
                              <p:cond delay="8000"/>
                            </p:stCondLst>
                            <p:childTnLst>
                              <p:par>
                                <p:cTn id="79" presetID="22" presetClass="entr" presetSubtype="8" fill="hold" nodeType="after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wipe(left)">
                                      <p:cBhvr>
                                        <p:cTn id="81" dur="500"/>
                                        <p:tgtEl>
                                          <p:spTgt spid="7"/>
                                        </p:tgtEl>
                                      </p:cBhvr>
                                    </p:animEffect>
                                  </p:childTnLst>
                                </p:cTn>
                              </p:par>
                            </p:childTnLst>
                          </p:cTn>
                        </p:par>
                        <p:par>
                          <p:cTn id="82" fill="hold" nodeType="afterGroup">
                            <p:stCondLst>
                              <p:cond delay="8500"/>
                            </p:stCondLst>
                            <p:childTnLst>
                              <p:par>
                                <p:cTn id="83" presetID="22" presetClass="entr" presetSubtype="1" fill="hold" nodeType="after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wipe(up)">
                                      <p:cBhvr>
                                        <p:cTn id="85" dur="500"/>
                                        <p:tgtEl>
                                          <p:spTgt spid="19"/>
                                        </p:tgtEl>
                                      </p:cBhvr>
                                    </p:animEffect>
                                  </p:childTnLst>
                                </p:cTn>
                              </p:par>
                            </p:childTnLst>
                          </p:cTn>
                        </p:par>
                        <p:par>
                          <p:cTn id="86" fill="hold" nodeType="afterGroup">
                            <p:stCondLst>
                              <p:cond delay="9000"/>
                            </p:stCondLst>
                            <p:childTnLst>
                              <p:par>
                                <p:cTn id="87" presetID="53" presetClass="entr" presetSubtype="16" fill="hold" grpId="0" nodeType="afterEffect">
                                  <p:stCondLst>
                                    <p:cond delay="0"/>
                                  </p:stCondLst>
                                  <p:childTnLst>
                                    <p:set>
                                      <p:cBhvr>
                                        <p:cTn id="88" dur="1" fill="hold">
                                          <p:stCondLst>
                                            <p:cond delay="0"/>
                                          </p:stCondLst>
                                        </p:cTn>
                                        <p:tgtEl>
                                          <p:spTgt spid="20"/>
                                        </p:tgtEl>
                                        <p:attrNameLst>
                                          <p:attrName>style.visibility</p:attrName>
                                        </p:attrNameLst>
                                      </p:cBhvr>
                                      <p:to>
                                        <p:strVal val="visible"/>
                                      </p:to>
                                    </p:set>
                                    <p:anim calcmode="lin" valueType="num">
                                      <p:cBhvr>
                                        <p:cTn id="89" dur="750" fill="hold"/>
                                        <p:tgtEl>
                                          <p:spTgt spid="20"/>
                                        </p:tgtEl>
                                        <p:attrNameLst>
                                          <p:attrName>ppt_w</p:attrName>
                                        </p:attrNameLst>
                                      </p:cBhvr>
                                      <p:tavLst>
                                        <p:tav tm="0">
                                          <p:val>
                                            <p:fltVal val="0"/>
                                          </p:val>
                                        </p:tav>
                                        <p:tav tm="100000">
                                          <p:val>
                                            <p:strVal val="#ppt_w"/>
                                          </p:val>
                                        </p:tav>
                                      </p:tavLst>
                                    </p:anim>
                                    <p:anim calcmode="lin" valueType="num">
                                      <p:cBhvr>
                                        <p:cTn id="90" dur="750" fill="hold"/>
                                        <p:tgtEl>
                                          <p:spTgt spid="20"/>
                                        </p:tgtEl>
                                        <p:attrNameLst>
                                          <p:attrName>ppt_h</p:attrName>
                                        </p:attrNameLst>
                                      </p:cBhvr>
                                      <p:tavLst>
                                        <p:tav tm="0">
                                          <p:val>
                                            <p:fltVal val="0"/>
                                          </p:val>
                                        </p:tav>
                                        <p:tav tm="100000">
                                          <p:val>
                                            <p:strVal val="#ppt_h"/>
                                          </p:val>
                                        </p:tav>
                                      </p:tavLst>
                                    </p:anim>
                                    <p:animEffect transition="in" filter="fade">
                                      <p:cBhvr>
                                        <p:cTn id="91" dur="750"/>
                                        <p:tgtEl>
                                          <p:spTgt spid="20"/>
                                        </p:tgtEl>
                                      </p:cBhvr>
                                    </p:animEffect>
                                  </p:childTnLst>
                                </p:cTn>
                              </p:par>
                            </p:childTnLst>
                          </p:cTn>
                        </p:par>
                        <p:par>
                          <p:cTn id="92" fill="hold" nodeType="afterGroup">
                            <p:stCondLst>
                              <p:cond delay="9750"/>
                            </p:stCondLst>
                            <p:childTnLst>
                              <p:par>
                                <p:cTn id="93" presetID="53" presetClass="entr" presetSubtype="16" fill="hold" grpId="0" nodeType="afterEffect">
                                  <p:stCondLst>
                                    <p:cond delay="0"/>
                                  </p:stCondLst>
                                  <p:childTnLst>
                                    <p:set>
                                      <p:cBhvr>
                                        <p:cTn id="94" dur="1" fill="hold">
                                          <p:stCondLst>
                                            <p:cond delay="0"/>
                                          </p:stCondLst>
                                        </p:cTn>
                                        <p:tgtEl>
                                          <p:spTgt spid="24"/>
                                        </p:tgtEl>
                                        <p:attrNameLst>
                                          <p:attrName>style.visibility</p:attrName>
                                        </p:attrNameLst>
                                      </p:cBhvr>
                                      <p:to>
                                        <p:strVal val="visible"/>
                                      </p:to>
                                    </p:set>
                                    <p:anim calcmode="lin" valueType="num">
                                      <p:cBhvr>
                                        <p:cTn id="95" dur="500" fill="hold"/>
                                        <p:tgtEl>
                                          <p:spTgt spid="24"/>
                                        </p:tgtEl>
                                        <p:attrNameLst>
                                          <p:attrName>ppt_w</p:attrName>
                                        </p:attrNameLst>
                                      </p:cBhvr>
                                      <p:tavLst>
                                        <p:tav tm="0">
                                          <p:val>
                                            <p:fltVal val="0"/>
                                          </p:val>
                                        </p:tav>
                                        <p:tav tm="100000">
                                          <p:val>
                                            <p:strVal val="#ppt_w"/>
                                          </p:val>
                                        </p:tav>
                                      </p:tavLst>
                                    </p:anim>
                                    <p:anim calcmode="lin" valueType="num">
                                      <p:cBhvr>
                                        <p:cTn id="96" dur="500" fill="hold"/>
                                        <p:tgtEl>
                                          <p:spTgt spid="24"/>
                                        </p:tgtEl>
                                        <p:attrNameLst>
                                          <p:attrName>ppt_h</p:attrName>
                                        </p:attrNameLst>
                                      </p:cBhvr>
                                      <p:tavLst>
                                        <p:tav tm="0">
                                          <p:val>
                                            <p:fltVal val="0"/>
                                          </p:val>
                                        </p:tav>
                                        <p:tav tm="100000">
                                          <p:val>
                                            <p:strVal val="#ppt_h"/>
                                          </p:val>
                                        </p:tav>
                                      </p:tavLst>
                                    </p:anim>
                                    <p:animEffect transition="in" filter="fade">
                                      <p:cBhvr>
                                        <p:cTn id="97" dur="500"/>
                                        <p:tgtEl>
                                          <p:spTgt spid="24"/>
                                        </p:tgtEl>
                                      </p:cBhvr>
                                    </p:animEffect>
                                  </p:childTnLst>
                                </p:cTn>
                              </p:par>
                            </p:childTnLst>
                          </p:cTn>
                        </p:par>
                        <p:par>
                          <p:cTn id="98" fill="hold" nodeType="afterGroup">
                            <p:stCondLst>
                              <p:cond delay="10250"/>
                            </p:stCondLst>
                            <p:childTnLst>
                              <p:par>
                                <p:cTn id="99" presetID="2" presetClass="entr" presetSubtype="4" fill="hold" grpId="0" nodeType="afterEffect">
                                  <p:stCondLst>
                                    <p:cond delay="0"/>
                                  </p:stCondLst>
                                  <p:childTnLst>
                                    <p:set>
                                      <p:cBhvr>
                                        <p:cTn id="100" dur="1" fill="hold">
                                          <p:stCondLst>
                                            <p:cond delay="0"/>
                                          </p:stCondLst>
                                        </p:cTn>
                                        <p:tgtEl>
                                          <p:spTgt spid="21"/>
                                        </p:tgtEl>
                                        <p:attrNameLst>
                                          <p:attrName>style.visibility</p:attrName>
                                        </p:attrNameLst>
                                      </p:cBhvr>
                                      <p:to>
                                        <p:strVal val="visible"/>
                                      </p:to>
                                    </p:set>
                                    <p:anim calcmode="lin" valueType="num">
                                      <p:cBhvr additive="base">
                                        <p:cTn id="101" dur="500" fill="hold"/>
                                        <p:tgtEl>
                                          <p:spTgt spid="21"/>
                                        </p:tgtEl>
                                        <p:attrNameLst>
                                          <p:attrName>ppt_x</p:attrName>
                                        </p:attrNameLst>
                                      </p:cBhvr>
                                      <p:tavLst>
                                        <p:tav tm="0">
                                          <p:val>
                                            <p:strVal val="#ppt_x"/>
                                          </p:val>
                                        </p:tav>
                                        <p:tav tm="100000">
                                          <p:val>
                                            <p:strVal val="#ppt_x"/>
                                          </p:val>
                                        </p:tav>
                                      </p:tavLst>
                                    </p:anim>
                                    <p:anim calcmode="lin" valueType="num">
                                      <p:cBhvr additive="base">
                                        <p:cTn id="102" dur="500" fill="hold"/>
                                        <p:tgtEl>
                                          <p:spTgt spid="21"/>
                                        </p:tgtEl>
                                        <p:attrNameLst>
                                          <p:attrName>ppt_y</p:attrName>
                                        </p:attrNameLst>
                                      </p:cBhvr>
                                      <p:tavLst>
                                        <p:tav tm="0">
                                          <p:val>
                                            <p:strVal val="1+#ppt_h/2"/>
                                          </p:val>
                                        </p:tav>
                                        <p:tav tm="100000">
                                          <p:val>
                                            <p:strVal val="#ppt_y"/>
                                          </p:val>
                                        </p:tav>
                                      </p:tavLst>
                                    </p:anim>
                                  </p:childTnLst>
                                </p:cTn>
                              </p:par>
                            </p:childTnLst>
                          </p:cTn>
                        </p:par>
                        <p:par>
                          <p:cTn id="103" fill="hold" nodeType="afterGroup">
                            <p:stCondLst>
                              <p:cond delay="10750"/>
                            </p:stCondLst>
                            <p:childTnLst>
                              <p:par>
                                <p:cTn id="104" presetID="22" presetClass="entr" presetSubtype="1" fill="hold" nodeType="afterEffect">
                                  <p:stCondLst>
                                    <p:cond delay="0"/>
                                  </p:stCondLst>
                                  <p:childTnLst>
                                    <p:set>
                                      <p:cBhvr>
                                        <p:cTn id="105" dur="1" fill="hold">
                                          <p:stCondLst>
                                            <p:cond delay="0"/>
                                          </p:stCondLst>
                                        </p:cTn>
                                        <p:tgtEl>
                                          <p:spTgt spid="3"/>
                                        </p:tgtEl>
                                        <p:attrNameLst>
                                          <p:attrName>style.visibility</p:attrName>
                                        </p:attrNameLst>
                                      </p:cBhvr>
                                      <p:to>
                                        <p:strVal val="visible"/>
                                      </p:to>
                                    </p:set>
                                    <p:animEffect transition="in" filter="wipe(up)">
                                      <p:cBhvr>
                                        <p:cTn id="106" dur="500"/>
                                        <p:tgtEl>
                                          <p:spTgt spid="3"/>
                                        </p:tgtEl>
                                      </p:cBhvr>
                                    </p:animEffect>
                                  </p:childTnLst>
                                </p:cTn>
                              </p:par>
                            </p:childTnLst>
                          </p:cTn>
                        </p:par>
                        <p:par>
                          <p:cTn id="107" fill="hold" nodeType="afterGroup">
                            <p:stCondLst>
                              <p:cond delay="11250"/>
                            </p:stCondLst>
                            <p:childTnLst>
                              <p:par>
                                <p:cTn id="108" presetID="41" presetClass="entr" presetSubtype="0" fill="hold" nodeType="afterEffect">
                                  <p:stCondLst>
                                    <p:cond delay="0"/>
                                  </p:stCondLst>
                                  <p:iterate type="lt">
                                    <p:tmPct val="10000"/>
                                  </p:iterate>
                                  <p:childTnLst>
                                    <p:set>
                                      <p:cBhvr>
                                        <p:cTn id="109" dur="1" fill="hold">
                                          <p:stCondLst>
                                            <p:cond delay="0"/>
                                          </p:stCondLst>
                                        </p:cTn>
                                        <p:tgtEl>
                                          <p:spTgt spid="30"/>
                                        </p:tgtEl>
                                        <p:attrNameLst>
                                          <p:attrName>style.visibility</p:attrName>
                                        </p:attrNameLst>
                                      </p:cBhvr>
                                      <p:to>
                                        <p:strVal val="visible"/>
                                      </p:to>
                                    </p:set>
                                    <p:anim calcmode="lin" valueType="num">
                                      <p:cBhvr>
                                        <p:cTn id="110" dur="85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111" dur="850" fill="hold"/>
                                        <p:tgtEl>
                                          <p:spTgt spid="30"/>
                                        </p:tgtEl>
                                        <p:attrNameLst>
                                          <p:attrName>ppt_y</p:attrName>
                                        </p:attrNameLst>
                                      </p:cBhvr>
                                      <p:tavLst>
                                        <p:tav tm="0">
                                          <p:val>
                                            <p:strVal val="#ppt_y"/>
                                          </p:val>
                                        </p:tav>
                                        <p:tav tm="100000">
                                          <p:val>
                                            <p:strVal val="#ppt_y"/>
                                          </p:val>
                                        </p:tav>
                                      </p:tavLst>
                                    </p:anim>
                                    <p:anim calcmode="lin" valueType="num">
                                      <p:cBhvr>
                                        <p:cTn id="112" dur="85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113" dur="85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114" dur="850" tmFilter="0,0; .5, 1; 1, 1"/>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4" grpId="0" animBg="1"/>
      <p:bldP spid="15" grpId="0" animBg="1"/>
      <p:bldP spid="16" grpId="0"/>
      <p:bldP spid="17" grpId="0"/>
      <p:bldP spid="18" grpId="0"/>
      <p:bldP spid="20" grpId="0" animBg="1"/>
      <p:bldP spid="21" grpId="0"/>
      <p:bldP spid="22" grpId="0" animBg="1"/>
      <p:bldP spid="23" grpId="0" animBg="1"/>
      <p:bldP spid="24" grpId="0" animBg="1"/>
    </p:bldLst>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blipFill dpi="0" rotWithShape="1">
          <a:blip r:embed="rId6">
            <a:lum/>
          </a:blip>
          <a:stretch>
            <a:fillRect l="-6000" r="-6000"/>
          </a:stretch>
        </a:blipFill>
        <a:effectLst/>
      </p:bgPr>
    </p:bg>
    <p:spTree>
      <p:nvGrpSpPr>
        <p:cNvPr id="1" name=""/>
        <p:cNvGrpSpPr/>
        <p:nvPr/>
      </p:nvGrpSpPr>
      <p:grpSpPr>
        <a:xfrm>
          <a:off x="0" y="0"/>
          <a:ext cx="0" cy="0"/>
        </a:xfrm>
      </p:grpSpPr>
      <p:sp>
        <p:nvSpPr>
          <p:cNvPr id="7" name="矩形 6"/>
          <p:cNvSpPr/>
          <p:nvPr/>
        </p:nvSpPr>
        <p:spPr>
          <a:xfrm>
            <a:off x="2783629" y="3839609"/>
            <a:ext cx="1822450" cy="383540"/>
          </a:xfrm>
          <a:prstGeom prst="rect">
            <a:avLst/>
          </a:prstGeom>
          <a:noFill/>
        </p:spPr>
        <p:txBody>
          <a:bodyPr wrap="none" lIns="91461" tIns="45731" rIns="91461" bIns="45731">
            <a:spAutoFit/>
            <a:scene3d>
              <a:camera prst="orthographicFront"/>
              <a:lightRig rig="balanced" dir="t">
                <a:rot lat="0" lon="0" rev="2100000"/>
              </a:lightRig>
            </a:scene3d>
            <a:sp3d extrusionH="57150" prstMaterial="metal">
              <a:bevelT w="38100" h="25400"/>
              <a:contourClr>
                <a:schemeClr val="bg2"/>
              </a:contourClr>
            </a:sp3d>
          </a:bodyPr>
          <a:lstStyle/>
          <a:p>
            <a:pPr algn="ctr" defTabSz="914400"/>
            <a:r>
              <a:rPr lang="zh-CN" altLang="en-US" sz="1900">
                <a:ln w="50800"/>
                <a:solidFill>
                  <a:prstClr val="white"/>
                </a:solidFill>
                <a:latin typeface="微软雅黑" panose="020b0503020204020204" pitchFamily="34" charset="-122"/>
                <a:ea typeface="微软雅黑" panose="020b0503020204020204" pitchFamily="34" charset="-122"/>
              </a:rPr>
              <a:t>汇报人：</a:t>
            </a:r>
            <a:r>
              <a:rPr lang="en-US" altLang="zh-CN" sz="1900">
                <a:ln w="50800"/>
                <a:solidFill>
                  <a:prstClr val="white"/>
                </a:solidFill>
                <a:latin typeface="微软雅黑" panose="020b0503020204020204" pitchFamily="34" charset="-122"/>
                <a:ea typeface="微软雅黑" panose="020b0503020204020204" pitchFamily="34" charset="-122"/>
              </a:rPr>
              <a:t>PPT</a:t>
            </a:r>
            <a:r>
              <a:rPr lang="zh-CN" altLang="en-US" sz="1900">
                <a:ln w="50800"/>
                <a:solidFill>
                  <a:prstClr val="white"/>
                </a:solidFill>
                <a:latin typeface="微软雅黑" panose="020b0503020204020204" pitchFamily="34" charset="-122"/>
                <a:ea typeface="微软雅黑" panose="020b0503020204020204" pitchFamily="34" charset="-122"/>
              </a:rPr>
              <a:t>汇</a:t>
            </a:r>
            <a:endParaRPr lang="zh-CN" altLang="en-US" sz="1900">
              <a:ln w="50800"/>
              <a:solidFill>
                <a:prstClr val="white"/>
              </a:solidFill>
              <a:latin typeface="微软雅黑" panose="020b0503020204020204" pitchFamily="34" charset="-122"/>
              <a:ea typeface="微软雅黑" panose="020b0503020204020204" pitchFamily="34" charset="-122"/>
            </a:endParaRPr>
          </a:p>
        </p:txBody>
      </p:sp>
      <p:sp>
        <p:nvSpPr>
          <p:cNvPr id="8" name="矩形 7"/>
          <p:cNvSpPr/>
          <p:nvPr/>
        </p:nvSpPr>
        <p:spPr>
          <a:xfrm>
            <a:off x="5248239" y="3848341"/>
            <a:ext cx="1728470" cy="383540"/>
          </a:xfrm>
          <a:prstGeom prst="rect">
            <a:avLst/>
          </a:prstGeom>
          <a:noFill/>
        </p:spPr>
        <p:txBody>
          <a:bodyPr wrap="none" lIns="91461" tIns="45731" rIns="91461" bIns="45731">
            <a:spAutoFit/>
            <a:scene3d>
              <a:camera prst="orthographicFront"/>
              <a:lightRig rig="balanced" dir="t">
                <a:rot lat="0" lon="0" rev="2100000"/>
              </a:lightRig>
            </a:scene3d>
            <a:sp3d extrusionH="57150" prstMaterial="metal">
              <a:bevelT w="38100" h="25400"/>
              <a:contourClr>
                <a:schemeClr val="bg2"/>
              </a:contourClr>
            </a:sp3d>
          </a:bodyPr>
          <a:lstStyle/>
          <a:p>
            <a:pPr algn="ctr" defTabSz="914400"/>
            <a:r>
              <a:rPr lang="zh-CN" altLang="en-US" sz="1900" smtClean="0">
                <a:ln w="50800"/>
                <a:solidFill>
                  <a:prstClr val="white"/>
                </a:solidFill>
                <a:latin typeface="微软雅黑" panose="020b0503020204020204" pitchFamily="34" charset="-122"/>
                <a:ea typeface="微软雅黑" panose="020b0503020204020204" pitchFamily="34" charset="-122"/>
              </a:rPr>
              <a:t>时间：</a:t>
            </a:r>
            <a:r>
              <a:rPr lang="en-US" altLang="zh-CN" sz="1900" smtClean="0">
                <a:ln w="50800"/>
                <a:solidFill>
                  <a:prstClr val="white"/>
                </a:solidFill>
                <a:latin typeface="微软雅黑" panose="020b0503020204020204" pitchFamily="34" charset="-122"/>
                <a:ea typeface="微软雅黑" panose="020b0503020204020204" pitchFamily="34" charset="-122"/>
              </a:rPr>
              <a:t>202X</a:t>
            </a:r>
            <a:r>
              <a:rPr lang="zh-CN" altLang="en-US" sz="1900" smtClean="0">
                <a:ln w="50800"/>
                <a:solidFill>
                  <a:prstClr val="white"/>
                </a:solidFill>
                <a:latin typeface="微软雅黑" panose="020b0503020204020204" pitchFamily="34" charset="-122"/>
                <a:ea typeface="微软雅黑" panose="020b0503020204020204" pitchFamily="34" charset="-122"/>
              </a:rPr>
              <a:t>年</a:t>
            </a:r>
            <a:endParaRPr lang="zh-CN" altLang="en-US" sz="1900">
              <a:ln w="50800"/>
              <a:solidFill>
                <a:prstClr val="white"/>
              </a:solidFill>
              <a:latin typeface="微软雅黑" panose="020b0503020204020204" pitchFamily="34" charset="-122"/>
              <a:ea typeface="微软雅黑" panose="020b0503020204020204" pitchFamily="34" charset="-122"/>
            </a:endParaRPr>
          </a:p>
        </p:txBody>
      </p:sp>
      <p:sp>
        <p:nvSpPr>
          <p:cNvPr id="10" name="TextBox 185"/>
          <p:cNvSpPr txBox="1"/>
          <p:nvPr/>
        </p:nvSpPr>
        <p:spPr>
          <a:xfrm>
            <a:off x="2296955" y="4343665"/>
            <a:ext cx="5451673" cy="775597"/>
          </a:xfrm>
          <a:prstGeom prst="rect">
            <a:avLst/>
          </a:prstGeom>
          <a:noFill/>
        </p:spPr>
        <p:txBody>
          <a:bodyPr wrap="square" lIns="0" tIns="0" rIns="0" bIns="0" rtlCol="0" anchor="t" anchorCtr="0">
            <a:spAutoFit/>
          </a:bodyPr>
          <a:lstStyle/>
          <a:p>
            <a:pPr algn="ctr">
              <a:lnSpc>
                <a:spcPct val="120000"/>
              </a:lnSpc>
            </a:pPr>
            <a:r>
              <a:rPr lang="en-IN" sz="1400">
                <a:solidFill>
                  <a:schemeClr val="bg1"/>
                </a:solidFill>
                <a:latin typeface="Arial" panose="020b0604020202020204" pitchFamily="34" charset="0"/>
                <a:cs typeface="Arial" panose="020b0604020202020204" pitchFamily="34" charset="0"/>
              </a:rPr>
              <a:t>"Lorem ipsum dolor sit amet, consectetur adipiscing elit, sed do eiusmod tempor incididunt ut labore et dolore magna aliqua. Ut enim ad minim veniam, quis nostrud exercitation </a:t>
            </a:r>
            <a:r>
              <a:rPr lang="en-IN" sz="1400" smtClean="0">
                <a:solidFill>
                  <a:schemeClr val="bg1"/>
                </a:solidFill>
                <a:latin typeface="Arial" panose="020b0604020202020204" pitchFamily="34" charset="0"/>
                <a:cs typeface="Arial" panose="020b0604020202020204" pitchFamily="34" charset="0"/>
              </a:rPr>
              <a:t>u</a:t>
            </a:r>
            <a:endParaRPr lang="en-IN" sz="1400">
              <a:solidFill>
                <a:schemeClr val="bg1"/>
              </a:solidFill>
              <a:latin typeface="Arial" panose="020b0604020202020204" pitchFamily="34" charset="0"/>
              <a:cs typeface="Arial" panose="020b0604020202020204" pitchFamily="34" charset="0"/>
            </a:endParaRPr>
          </a:p>
        </p:txBody>
      </p:sp>
      <p:sp>
        <p:nvSpPr>
          <p:cNvPr id="11" name="TextBox 2"/>
          <p:cNvSpPr txBox="1">
            <a:spLocks noChangeArrowheads="1"/>
          </p:cNvSpPr>
          <p:nvPr>
            <p:custDataLst>
              <p:tags r:id="rId3"/>
            </p:custDataLst>
          </p:nvPr>
        </p:nvSpPr>
        <p:spPr bwMode="auto">
          <a:xfrm>
            <a:off x="2177437" y="693490"/>
            <a:ext cx="3503894" cy="307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微软雅黑" panose="020b0503020204020204" pitchFamily="34" charset="-122"/>
              </a:defRPr>
            </a:lvl1pPr>
            <a:lvl2pPr marL="742950" indent="-285750">
              <a:defRPr>
                <a:solidFill>
                  <a:schemeClr val="tx1"/>
                </a:solidFill>
                <a:latin typeface="Georgia" panose="02040502050405020303" pitchFamily="18" charset="0"/>
                <a:ea typeface="微软雅黑" panose="020b0503020204020204" pitchFamily="34" charset="-122"/>
              </a:defRPr>
            </a:lvl2pPr>
            <a:lvl3pPr marL="1143000" indent="-228600">
              <a:defRPr>
                <a:solidFill>
                  <a:schemeClr val="tx1"/>
                </a:solidFill>
                <a:latin typeface="Georgia" panose="02040502050405020303" pitchFamily="18" charset="0"/>
                <a:ea typeface="微软雅黑" panose="020b0503020204020204" pitchFamily="34" charset="-122"/>
              </a:defRPr>
            </a:lvl3pPr>
            <a:lvl4pPr marL="1600200" indent="-228600">
              <a:defRPr>
                <a:solidFill>
                  <a:schemeClr val="tx1"/>
                </a:solidFill>
                <a:latin typeface="Georgia" panose="02040502050405020303" pitchFamily="18" charset="0"/>
                <a:ea typeface="微软雅黑" panose="020b0503020204020204" pitchFamily="34" charset="-122"/>
              </a:defRPr>
            </a:lvl4pPr>
            <a:lvl5pPr marL="2057400" indent="-228600">
              <a:defRPr>
                <a:solidFill>
                  <a:schemeClr val="tx1"/>
                </a:solidFill>
                <a:latin typeface="Georgia" panose="02040502050405020303"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9pPr>
          </a:lstStyle>
          <a:p>
            <a:r>
              <a:rPr lang="en-US" altLang="zh-CN" sz="22000">
                <a:solidFill>
                  <a:srgbClr val="F2F2F2"/>
                </a:solidFill>
                <a:latin typeface="Arial" panose="020b0604020202020204" pitchFamily="34" charset="0"/>
                <a:cs typeface="Arial" panose="020b0604020202020204" pitchFamily="34" charset="0"/>
              </a:rPr>
              <a:t>T</a:t>
            </a:r>
            <a:endParaRPr lang="zh-CN" altLang="en-US" sz="22000">
              <a:solidFill>
                <a:srgbClr val="F2F2F2"/>
              </a:solidFill>
              <a:latin typeface="Arial" panose="020b0604020202020204" pitchFamily="34" charset="0"/>
              <a:cs typeface="Arial" panose="020b0604020202020204" pitchFamily="34" charset="0"/>
            </a:endParaRPr>
          </a:p>
        </p:txBody>
      </p:sp>
      <p:sp>
        <p:nvSpPr>
          <p:cNvPr id="13" name="TextBox 4"/>
          <p:cNvSpPr txBox="1">
            <a:spLocks noChangeArrowheads="1"/>
          </p:cNvSpPr>
          <p:nvPr>
            <p:custDataLst>
              <p:tags r:id="rId4"/>
            </p:custDataLst>
          </p:nvPr>
        </p:nvSpPr>
        <p:spPr bwMode="auto">
          <a:xfrm>
            <a:off x="3449083" y="2772801"/>
            <a:ext cx="4702206" cy="984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ea typeface="微软雅黑" panose="020b0503020204020204" pitchFamily="34" charset="-122"/>
              </a:defRPr>
            </a:lvl1pPr>
            <a:lvl2pPr marL="742950" indent="-285750">
              <a:defRPr>
                <a:solidFill>
                  <a:schemeClr val="tx1"/>
                </a:solidFill>
                <a:latin typeface="Georgia" panose="02040502050405020303" pitchFamily="18" charset="0"/>
                <a:ea typeface="微软雅黑" panose="020b0503020204020204" pitchFamily="34" charset="-122"/>
              </a:defRPr>
            </a:lvl2pPr>
            <a:lvl3pPr marL="1143000" indent="-228600">
              <a:defRPr>
                <a:solidFill>
                  <a:schemeClr val="tx1"/>
                </a:solidFill>
                <a:latin typeface="Georgia" panose="02040502050405020303" pitchFamily="18" charset="0"/>
                <a:ea typeface="微软雅黑" panose="020b0503020204020204" pitchFamily="34" charset="-122"/>
              </a:defRPr>
            </a:lvl3pPr>
            <a:lvl4pPr marL="1600200" indent="-228600">
              <a:defRPr>
                <a:solidFill>
                  <a:schemeClr val="tx1"/>
                </a:solidFill>
                <a:latin typeface="Georgia" panose="02040502050405020303" pitchFamily="18" charset="0"/>
                <a:ea typeface="微软雅黑" panose="020b0503020204020204" pitchFamily="34" charset="-122"/>
              </a:defRPr>
            </a:lvl4pPr>
            <a:lvl5pPr marL="2057400" indent="-228600">
              <a:defRPr>
                <a:solidFill>
                  <a:schemeClr val="tx1"/>
                </a:solidFill>
                <a:latin typeface="Georgia" panose="02040502050405020303"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Georgia" panose="02040502050405020303" pitchFamily="18" charset="0"/>
                <a:ea typeface="微软雅黑" panose="020b0503020204020204" pitchFamily="34" charset="-122"/>
              </a:defRPr>
            </a:lvl9pPr>
          </a:lstStyle>
          <a:p>
            <a:r>
              <a:rPr lang="en-US" altLang="zh-CN" sz="4800" b="1">
                <a:solidFill>
                  <a:srgbClr val="F2F2F2"/>
                </a:solidFill>
                <a:latin typeface="Arial" panose="020b0604020202020204" pitchFamily="34" charset="0"/>
                <a:cs typeface="Arial" panose="020b0604020202020204" pitchFamily="34" charset="0"/>
              </a:rPr>
              <a:t>HANK  </a:t>
            </a:r>
            <a:r>
              <a:rPr lang="en-US" altLang="zh-CN" sz="4800" b="1" smtClean="0">
                <a:solidFill>
                  <a:srgbClr val="F2F2F2"/>
                </a:solidFill>
                <a:latin typeface="Arial" panose="020b0604020202020204" pitchFamily="34" charset="0"/>
                <a:cs typeface="Arial" panose="020b0604020202020204" pitchFamily="34" charset="0"/>
              </a:rPr>
              <a:t>YOU</a:t>
            </a:r>
            <a:r>
              <a:rPr lang="en-US" altLang="zh-CN" sz="4800" b="1">
                <a:solidFill>
                  <a:srgbClr val="F2F2F2"/>
                </a:solidFill>
                <a:latin typeface="Arial" panose="020b0604020202020204" pitchFamily="34" charset="0"/>
                <a:cs typeface="Arial" panose="020b0604020202020204" pitchFamily="34" charset="0"/>
              </a:rPr>
              <a:t>!</a:t>
            </a:r>
            <a:endParaRPr lang="zh-CN" altLang="en-US" sz="4800" b="1">
              <a:solidFill>
                <a:srgbClr val="F2F2F2"/>
              </a:solidFill>
              <a:latin typeface="Arial" panose="020b0604020202020204" pitchFamily="34" charset="0"/>
              <a:cs typeface="Arial" panose="020b0604020202020204" pitchFamily="34" charset="0"/>
            </a:endParaRPr>
          </a:p>
        </p:txBody>
      </p:sp>
      <p:sp>
        <p:nvSpPr>
          <p:cNvPr id="14" name="直角三角形 13"/>
          <p:cNvSpPr/>
          <p:nvPr>
            <p:custDataLst>
              <p:tags r:id="rId5"/>
            </p:custDataLst>
          </p:nvPr>
        </p:nvSpPr>
        <p:spPr>
          <a:xfrm rot="4526379">
            <a:off x="1863920" y="4867252"/>
            <a:ext cx="141849" cy="285817"/>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srgbClr val="F2F2F2"/>
              </a:solidFill>
            </a:endParaRPr>
          </a:p>
        </p:txBody>
      </p:sp>
      <p:sp>
        <p:nvSpPr>
          <p:cNvPr id="15" name="Text Box 8"/>
          <p:cNvSpPr txBox="1">
            <a:spLocks noChangeArrowheads="1"/>
          </p:cNvSpPr>
          <p:nvPr/>
        </p:nvSpPr>
        <p:spPr bwMode="auto">
          <a:xfrm>
            <a:off x="3089043" y="1823385"/>
            <a:ext cx="3745510" cy="1015663"/>
          </a:xfrm>
          <a:prstGeom prst="rect">
            <a:avLst/>
          </a:prstGeom>
          <a:noFill/>
          <a:ln w="9525">
            <a:noFill/>
            <a:miter lim="800000"/>
          </a:ln>
        </p:spPr>
        <p:txBody>
          <a:bodyPr wrap="square">
            <a:spAutoFit/>
          </a:bodyPr>
          <a:lstStyle/>
          <a:p>
            <a:pPr algn="ctr">
              <a:spcBef>
                <a:spcPct val="50000"/>
              </a:spcBef>
            </a:pPr>
            <a:r>
              <a:rPr lang="zh-CN" altLang="en-US" sz="6000">
                <a:solidFill>
                  <a:srgbClr val="F2F2F2"/>
                </a:solidFill>
                <a:latin typeface="微软雅黑" panose="020b0503020204020204" pitchFamily="34" charset="-122"/>
                <a:ea typeface="微软雅黑" panose="020b0503020204020204" pitchFamily="34" charset="-122"/>
              </a:rPr>
              <a:t>谢谢观看</a:t>
            </a:r>
            <a:endParaRPr lang="zh-CN" altLang="en-US" sz="6000">
              <a:solidFill>
                <a:srgbClr val="F2F2F2"/>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45"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50"/>
                                        <p:tgtEl>
                                          <p:spTgt spid="11"/>
                                        </p:tgtEl>
                                      </p:cBhvr>
                                    </p:animEffect>
                                    <p:anim calcmode="lin" valueType="num">
                                      <p:cBhvr>
                                        <p:cTn id="21" dur="250" fill="hold"/>
                                        <p:tgtEl>
                                          <p:spTgt spid="11"/>
                                        </p:tgtEl>
                                        <p:attrNameLst>
                                          <p:attrName>ppt_w</p:attrName>
                                        </p:attrNameLst>
                                      </p:cBhvr>
                                      <p:tavLst>
                                        <p:tav tm="0" fmla="#ppt_w*sin(2.5*pi*$)">
                                          <p:val>
                                            <p:fltVal val="0"/>
                                          </p:val>
                                        </p:tav>
                                        <p:tav tm="100000">
                                          <p:val>
                                            <p:fltVal val="1"/>
                                          </p:val>
                                        </p:tav>
                                      </p:tavLst>
                                    </p:anim>
                                    <p:anim calcmode="lin" valueType="num">
                                      <p:cBhvr>
                                        <p:cTn id="22" dur="250" fill="hold"/>
                                        <p:tgtEl>
                                          <p:spTgt spid="11"/>
                                        </p:tgtEl>
                                        <p:attrNameLst>
                                          <p:attrName>ppt_h</p:attrName>
                                        </p:attrNameLst>
                                      </p:cBhvr>
                                      <p:tavLst>
                                        <p:tav tm="0">
                                          <p:val>
                                            <p:strVal val="#ppt_h"/>
                                          </p:val>
                                        </p:tav>
                                        <p:tav tm="100000">
                                          <p:val>
                                            <p:strVal val="#ppt_h"/>
                                          </p:val>
                                        </p:tav>
                                      </p:tavLst>
                                    </p:anim>
                                  </p:childTnLst>
                                </p:cTn>
                              </p:par>
                            </p:childTnLst>
                          </p:cTn>
                        </p:par>
                        <p:par>
                          <p:cTn id="23" fill="hold" nodeType="afterGroup">
                            <p:stCondLst>
                              <p:cond delay="1000"/>
                            </p:stCondLst>
                            <p:childTnLst>
                              <p:par>
                                <p:cTn id="24" presetID="2" presetClass="entr" presetSubtype="8" fill="hold" grpId="0" nodeType="afterEffect">
                                  <p:stCondLst>
                                    <p:cond delay="0"/>
                                  </p:stCondLst>
                                  <p:iterate type="lt">
                                    <p:tmPct val="0"/>
                                  </p:iterate>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0-#ppt_w/2"/>
                                          </p:val>
                                        </p:tav>
                                        <p:tav tm="100000">
                                          <p:val>
                                            <p:strVal val="#ppt_x"/>
                                          </p:val>
                                        </p:tav>
                                      </p:tavLst>
                                    </p:anim>
                                    <p:anim calcmode="lin" valueType="num">
                                      <p:cBhvr additive="base">
                                        <p:cTn id="27" dur="500" fill="hold"/>
                                        <p:tgtEl>
                                          <p:spTgt spid="15"/>
                                        </p:tgtEl>
                                        <p:attrNameLst>
                                          <p:attrName>ppt_y</p:attrName>
                                        </p:attrNameLst>
                                      </p:cBhvr>
                                      <p:tavLst>
                                        <p:tav tm="0">
                                          <p:val>
                                            <p:strVal val="#ppt_y"/>
                                          </p:val>
                                        </p:tav>
                                        <p:tav tm="100000">
                                          <p:val>
                                            <p:strVal val="#ppt_y"/>
                                          </p:val>
                                        </p:tav>
                                      </p:tavLst>
                                    </p:anim>
                                  </p:childTnLst>
                                </p:cTn>
                              </p:par>
                              <p:par>
                                <p:cTn id="28" presetID="50" presetClass="exit" presetSubtype="0" accel="100000" fill="hold" nodeType="withEffect">
                                  <p:stCondLst>
                                    <p:cond delay="1000"/>
                                  </p:stCondLst>
                                  <p:iterate type="lt">
                                    <p:tmPct val="10000"/>
                                  </p:iterate>
                                  <p:childTnLst>
                                    <p:anim calcmode="lin" valueType="num">
                                      <p:cBhvr>
                                        <p:cTn id="29" dur="500"/>
                                        <p:tgtEl>
                                          <p:spTgt spid="15"/>
                                        </p:tgtEl>
                                        <p:attrNameLst>
                                          <p:attrName>ppt_w</p:attrName>
                                        </p:attrNameLst>
                                      </p:cBhvr>
                                      <p:tavLst>
                                        <p:tav tm="0">
                                          <p:val>
                                            <p:strVal val="ppt_w"/>
                                          </p:val>
                                        </p:tav>
                                        <p:tav tm="100000">
                                          <p:val>
                                            <p:strVal val="ppt_w+.3"/>
                                          </p:val>
                                        </p:tav>
                                      </p:tavLst>
                                    </p:anim>
                                    <p:anim calcmode="lin" valueType="num">
                                      <p:cBhvr>
                                        <p:cTn id="30" dur="500"/>
                                        <p:tgtEl>
                                          <p:spTgt spid="15"/>
                                        </p:tgtEl>
                                        <p:attrNameLst>
                                          <p:attrName>ppt_h</p:attrName>
                                        </p:attrNameLst>
                                      </p:cBhvr>
                                      <p:tavLst>
                                        <p:tav tm="0">
                                          <p:val>
                                            <p:strVal val="ppt_h"/>
                                          </p:val>
                                        </p:tav>
                                        <p:tav tm="100000">
                                          <p:val>
                                            <p:strVal val="ppt_h"/>
                                          </p:val>
                                        </p:tav>
                                      </p:tavLst>
                                    </p:anim>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ntr" presetSubtype="0" fill="hold" grpId="0" nodeType="withEffect">
                                  <p:stCondLst>
                                    <p:cond delay="125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nodeType="afterGroup">
                            <p:stCondLst>
                              <p:cond delay="2750"/>
                            </p:stCondLst>
                            <p:childTnLst>
                              <p:par>
                                <p:cTn id="37" presetID="1" presetClass="entr" presetSubtype="0" fill="hold" grpId="0" nodeType="afterEffect">
                                  <p:stCondLst>
                                    <p:cond delay="0"/>
                                  </p:stCondLst>
                                  <p:iterate type="lt">
                                    <p:tmAbs val="500"/>
                                  </p:iterate>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3" grpId="0"/>
      <p:bldP spid="14" grpId="0" animBg="1"/>
      <p:bldP spid="15" grpId="0"/>
    </p:bldLst>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任意多边形 2"/>
          <p:cNvSpPr/>
          <p:nvPr/>
        </p:nvSpPr>
        <p:spPr>
          <a:xfrm>
            <a:off x="3209307" y="3067657"/>
            <a:ext cx="447710" cy="492958"/>
          </a:xfrm>
          <a:custGeom>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1" tIns="45720" rIns="91441" bIns="45720" anchor="ctr"/>
          <a:lstStyle/>
          <a:p>
            <a:pPr algn="ctr" fontAlgn="base">
              <a:defRPr/>
            </a:pPr>
            <a:endParaRPr lang="zh-CN" altLang="en-US" sz="135" strike="noStrike" noProof="1">
              <a:solidFill>
                <a:prstClr val="white"/>
              </a:solidFill>
            </a:endParaRPr>
          </a:p>
        </p:txBody>
      </p:sp>
      <p:sp>
        <p:nvSpPr>
          <p:cNvPr id="4" name="矩形 3"/>
          <p:cNvSpPr/>
          <p:nvPr/>
        </p:nvSpPr>
        <p:spPr>
          <a:xfrm>
            <a:off x="3651061" y="3070039"/>
            <a:ext cx="7020467" cy="4929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4" tIns="0" rIns="135004"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PPT</a:t>
            </a:r>
            <a:r>
              <a:rPr kumimoji="0" lang="zh-CN" altLang="en-US"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汇    </a:t>
            </a:r>
            <a:r>
              <a:rPr kumimoji="0" lang="en-US" altLang="zh-CN"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www.ppthui.com</a:t>
            </a:r>
            <a:endParaRPr kumimoji="0" lang="zh-CN" altLang="en-US" sz="2775" b="1" i="0" u="none" strike="noStrike" kern="1200" cap="none" spc="0" normalizeH="0" baseline="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endParaRPr>
          </a:p>
        </p:txBody>
      </p:sp>
      <p:sp>
        <p:nvSpPr>
          <p:cNvPr id="7" name="矩形 6"/>
          <p:cNvSpPr/>
          <p:nvPr/>
        </p:nvSpPr>
        <p:spPr>
          <a:xfrm>
            <a:off x="1526823" y="2494923"/>
            <a:ext cx="6984745" cy="5810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上万精品</a:t>
            </a:r>
            <a:r>
              <a:rPr kumimoji="0" lang="en-US" altLang="zh-CN"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PPT</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模板</a:t>
            </a:r>
            <a:r>
              <a:rPr kumimoji="0" lang="zh-CN" altLang="en-US" sz="3225" b="1" i="0" u="none" strike="noStrike" kern="1200" cap="none" spc="200" normalizeH="0" baseline="0" noProof="1">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全部免费</a:t>
            </a:r>
            <a:r>
              <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下载</a:t>
            </a:r>
            <a:endParaRPr kumimoji="0" lang="zh-CN" altLang="en-US" sz="2775"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p:txBody>
      </p:sp>
      <p:sp>
        <p:nvSpPr>
          <p:cNvPr id="6" name="直角三角形 5"/>
          <p:cNvSpPr/>
          <p:nvPr/>
        </p:nvSpPr>
        <p:spPr>
          <a:xfrm>
            <a:off x="8511567" y="2491350"/>
            <a:ext cx="640606" cy="58464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1" tIns="45720" rIns="91441" bIns="45720" anchor="ctr"/>
          <a:lstStyle/>
          <a:p>
            <a:pPr algn="ctr" fontAlgn="base">
              <a:defRPr/>
            </a:pPr>
            <a:endParaRPr lang="zh-CN" altLang="en-US" sz="135" strike="noStrike" noProof="1">
              <a:solidFill>
                <a:prstClr val="white"/>
              </a:solidFill>
            </a:endParaRPr>
          </a:p>
        </p:txBody>
      </p:sp>
      <p:sp>
        <p:nvSpPr>
          <p:cNvPr id="38917" name="矩形 11"/>
          <p:cNvSpPr/>
          <p:nvPr/>
        </p:nvSpPr>
        <p:spPr>
          <a:xfrm>
            <a:off x="2917581" y="3798758"/>
            <a:ext cx="6271506" cy="1269306"/>
          </a:xfrm>
          <a:prstGeom prst="rect">
            <a:avLst/>
          </a:prstGeom>
          <a:noFill/>
          <a:ln w="25400">
            <a:noFill/>
          </a:ln>
        </p:spPr>
        <p:txBody>
          <a:bodyPr lIns="91441" tIns="45720" rIns="91441" bIns="45720" anchor="ctr"/>
          <a:lstStyle/>
          <a:p>
            <a:pPr eaLnBrk="0" hangingPunct="0">
              <a:lnSpc>
                <a:spcPts val="2400"/>
              </a:lnSpc>
            </a:pPr>
            <a:r>
              <a:rPr lang="en-US" altLang="zh-CN" sz="1055" b="1">
                <a:solidFill>
                  <a:srgbClr val="4A452A"/>
                </a:solidFill>
                <a:latin typeface="微软雅黑" panose="020b0503020204020204" pitchFamily="34" charset="-122"/>
                <a:ea typeface="微软雅黑" panose="020b0503020204020204" pitchFamily="34" charset="-122"/>
              </a:rPr>
              <a:t>PPT</a:t>
            </a:r>
            <a:r>
              <a:rPr lang="zh-CN" altLang="en-US" sz="1055" b="1">
                <a:solidFill>
                  <a:srgbClr val="4A452A"/>
                </a:solidFill>
                <a:latin typeface="微软雅黑" panose="020b0503020204020204" pitchFamily="34" charset="-122"/>
                <a:ea typeface="微软雅黑" panose="020b0503020204020204" pitchFamily="34" charset="-122"/>
              </a:rPr>
              <a:t>模板下载：</a:t>
            </a:r>
            <a:r>
              <a:rPr lang="en-US" altLang="zh-CN" sz="1055" b="1">
                <a:solidFill>
                  <a:srgbClr val="FFC000"/>
                </a:solidFill>
                <a:latin typeface="微软雅黑" panose="020b0503020204020204" pitchFamily="34" charset="-122"/>
                <a:ea typeface="微软雅黑" panose="020b0503020204020204" pitchFamily="34" charset="-122"/>
                <a:hlinkClick r:id="rId3"/>
              </a:rPr>
              <a:t>www.ppthui.com/muban/</a:t>
            </a:r>
            <a:r>
              <a:rPr lang="en-US" altLang="zh-CN" sz="1055" b="1">
                <a:solidFill>
                  <a:srgbClr val="FFC000"/>
                </a:solidFill>
                <a:latin typeface="微软雅黑" panose="020b0503020204020204" pitchFamily="34" charset="-122"/>
                <a:ea typeface="微软雅黑" panose="020b0503020204020204" pitchFamily="34" charset="-122"/>
              </a:rPr>
              <a:t>            </a:t>
            </a:r>
            <a:r>
              <a:rPr lang="zh-CN" altLang="en-US" sz="1055" b="1">
                <a:solidFill>
                  <a:srgbClr val="4A452A"/>
                </a:solidFill>
                <a:latin typeface="微软雅黑" panose="020b0503020204020204" pitchFamily="34" charset="-122"/>
                <a:ea typeface="微软雅黑" panose="020b0503020204020204" pitchFamily="34" charset="-122"/>
              </a:rPr>
              <a:t>行业</a:t>
            </a:r>
            <a:r>
              <a:rPr lang="en-US" altLang="zh-CN" sz="1055" b="1">
                <a:solidFill>
                  <a:srgbClr val="4A452A"/>
                </a:solidFill>
                <a:latin typeface="微软雅黑" panose="020b0503020204020204" pitchFamily="34" charset="-122"/>
                <a:ea typeface="微软雅黑" panose="020b0503020204020204" pitchFamily="34" charset="-122"/>
              </a:rPr>
              <a:t>PPT</a:t>
            </a:r>
            <a:r>
              <a:rPr lang="zh-CN" altLang="en-US" sz="1055" b="1">
                <a:solidFill>
                  <a:srgbClr val="4A452A"/>
                </a:solidFill>
                <a:latin typeface="微软雅黑" panose="020b0503020204020204" pitchFamily="34" charset="-122"/>
                <a:ea typeface="微软雅黑" panose="020b0503020204020204" pitchFamily="34" charset="-122"/>
              </a:rPr>
              <a:t>模板：</a:t>
            </a:r>
            <a:r>
              <a:rPr lang="en-US" altLang="zh-CN" sz="1055" b="1">
                <a:solidFill>
                  <a:srgbClr val="4A452A"/>
                </a:solidFill>
                <a:latin typeface="微软雅黑" panose="020b0503020204020204" pitchFamily="34" charset="-122"/>
                <a:ea typeface="微软雅黑" panose="020b0503020204020204" pitchFamily="34" charset="-122"/>
                <a:hlinkClick r:id="rId4"/>
              </a:rPr>
              <a:t>www.ppthui.com/hangye/</a:t>
            </a:r>
            <a:endParaRPr lang="en-US" altLang="zh-CN" sz="1055" b="1">
              <a:solidFill>
                <a:srgbClr val="4A452A"/>
              </a:solidFill>
              <a:latin typeface="微软雅黑" panose="020b0503020204020204" pitchFamily="34" charset="-122"/>
              <a:ea typeface="微软雅黑" panose="020b0503020204020204" pitchFamily="34" charset="-122"/>
            </a:endParaRPr>
          </a:p>
          <a:p>
            <a:pPr eaLnBrk="0" hangingPunct="0">
              <a:lnSpc>
                <a:spcPts val="2400"/>
              </a:lnSpc>
            </a:pPr>
            <a:r>
              <a:rPr lang="zh-CN" altLang="en-US" sz="1055" b="1">
                <a:solidFill>
                  <a:srgbClr val="4A452A"/>
                </a:solidFill>
                <a:latin typeface="微软雅黑" panose="020b0503020204020204" pitchFamily="34" charset="-122"/>
                <a:ea typeface="微软雅黑" panose="020b0503020204020204" pitchFamily="34" charset="-122"/>
              </a:rPr>
              <a:t>工作</a:t>
            </a:r>
            <a:r>
              <a:rPr lang="en-US" altLang="zh-CN" sz="1055" b="1">
                <a:solidFill>
                  <a:srgbClr val="4A452A"/>
                </a:solidFill>
                <a:latin typeface="微软雅黑" panose="020b0503020204020204" pitchFamily="34" charset="-122"/>
                <a:ea typeface="微软雅黑" panose="020b0503020204020204" pitchFamily="34" charset="-122"/>
              </a:rPr>
              <a:t>PPT</a:t>
            </a:r>
            <a:r>
              <a:rPr lang="zh-CN" altLang="en-US" sz="1055" b="1">
                <a:solidFill>
                  <a:srgbClr val="4A452A"/>
                </a:solidFill>
                <a:latin typeface="微软雅黑" panose="020b0503020204020204" pitchFamily="34" charset="-122"/>
                <a:ea typeface="微软雅黑" panose="020b0503020204020204" pitchFamily="34" charset="-122"/>
              </a:rPr>
              <a:t>模板：</a:t>
            </a:r>
            <a:r>
              <a:rPr lang="en-US" altLang="zh-CN" sz="1055" b="1">
                <a:solidFill>
                  <a:srgbClr val="4A452A"/>
                </a:solidFill>
                <a:latin typeface="微软雅黑" panose="020b0503020204020204" pitchFamily="34" charset="-122"/>
                <a:ea typeface="微软雅黑" panose="020b0503020204020204" pitchFamily="34" charset="-122"/>
                <a:hlinkClick r:id="rId5"/>
              </a:rPr>
              <a:t>www.ppthui.com/gongzuo/</a:t>
            </a:r>
            <a:r>
              <a:rPr lang="en-US" altLang="zh-CN" sz="1055" b="1">
                <a:solidFill>
                  <a:srgbClr val="4A452A"/>
                </a:solidFill>
                <a:latin typeface="微软雅黑" panose="020b0503020204020204" pitchFamily="34" charset="-122"/>
                <a:ea typeface="微软雅黑" panose="020b0503020204020204" pitchFamily="34" charset="-122"/>
              </a:rPr>
              <a:t>         </a:t>
            </a:r>
            <a:r>
              <a:rPr lang="zh-CN" altLang="en-US" sz="1055" b="1">
                <a:solidFill>
                  <a:srgbClr val="4A452A"/>
                </a:solidFill>
                <a:latin typeface="微软雅黑" panose="020b0503020204020204" pitchFamily="34" charset="-122"/>
                <a:ea typeface="微软雅黑" panose="020b0503020204020204" pitchFamily="34" charset="-122"/>
              </a:rPr>
              <a:t>节日</a:t>
            </a:r>
            <a:r>
              <a:rPr lang="en-US" altLang="zh-CN" sz="1055" b="1">
                <a:solidFill>
                  <a:srgbClr val="4A452A"/>
                </a:solidFill>
                <a:latin typeface="微软雅黑" panose="020b0503020204020204" pitchFamily="34" charset="-122"/>
                <a:ea typeface="微软雅黑" panose="020b0503020204020204" pitchFamily="34" charset="-122"/>
              </a:rPr>
              <a:t>PPT</a:t>
            </a:r>
            <a:r>
              <a:rPr lang="zh-CN" altLang="en-US" sz="1055" b="1">
                <a:solidFill>
                  <a:srgbClr val="4A452A"/>
                </a:solidFill>
                <a:latin typeface="微软雅黑" panose="020b0503020204020204" pitchFamily="34" charset="-122"/>
                <a:ea typeface="微软雅黑" panose="020b0503020204020204" pitchFamily="34" charset="-122"/>
              </a:rPr>
              <a:t>模板：</a:t>
            </a:r>
            <a:r>
              <a:rPr lang="en-US" altLang="zh-CN" sz="1055" b="1">
                <a:solidFill>
                  <a:srgbClr val="4A452A"/>
                </a:solidFill>
                <a:latin typeface="微软雅黑" panose="020b0503020204020204" pitchFamily="34" charset="-122"/>
                <a:ea typeface="微软雅黑" panose="020b0503020204020204" pitchFamily="34" charset="-122"/>
                <a:hlinkClick r:id="rId6"/>
              </a:rPr>
              <a:t>www.ppthui.com/jieri/</a:t>
            </a:r>
            <a:endParaRPr lang="en-US" altLang="zh-CN" sz="1055" b="1">
              <a:solidFill>
                <a:srgbClr val="4A452A"/>
              </a:solidFill>
              <a:latin typeface="微软雅黑" panose="020b0503020204020204" pitchFamily="34" charset="-122"/>
              <a:ea typeface="微软雅黑" panose="020b0503020204020204" pitchFamily="34" charset="-122"/>
            </a:endParaRPr>
          </a:p>
          <a:p>
            <a:pPr eaLnBrk="0" hangingPunct="0">
              <a:lnSpc>
                <a:spcPts val="2400"/>
              </a:lnSpc>
            </a:pPr>
            <a:r>
              <a:rPr lang="en-US" altLang="zh-CN" sz="1055" b="1">
                <a:solidFill>
                  <a:srgbClr val="4A452A"/>
                </a:solidFill>
                <a:latin typeface="微软雅黑" panose="020b0503020204020204" pitchFamily="34" charset="-122"/>
                <a:ea typeface="微软雅黑" panose="020b0503020204020204" pitchFamily="34" charset="-122"/>
              </a:rPr>
              <a:t>     </a:t>
            </a:r>
            <a:endParaRPr lang="en-US" altLang="zh-CN" sz="1055" b="1">
              <a:solidFill>
                <a:srgbClr val="4A452A"/>
              </a:solidFill>
              <a:latin typeface="微软雅黑" panose="020b0503020204020204" pitchFamily="34" charset="-122"/>
              <a:ea typeface="微软雅黑" panose="020b0503020204020204" pitchFamily="34" charset="-122"/>
            </a:endParaRPr>
          </a:p>
        </p:txBody>
      </p:sp>
      <p:pic>
        <p:nvPicPr>
          <p:cNvPr id="38918" name="Picture 2" descr="C:\Users\20999\Desktop\PPT宣传页背景.png"/>
          <p:cNvPicPr>
            <a:picLocks noChangeAspect="1"/>
          </p:cNvPicPr>
          <p:nvPr/>
        </p:nvPicPr>
        <p:blipFill>
          <a:blip r:embed="rId7"/>
          <a:stretch>
            <a:fillRect/>
          </a:stretch>
        </p:blipFill>
        <p:spPr>
          <a:xfrm>
            <a:off x="4625069" y="974376"/>
            <a:ext cx="2857721" cy="1428861"/>
          </a:xfrm>
          <a:prstGeom prst="rect">
            <a:avLst/>
          </a:prstGeom>
          <a:noFill/>
          <a:ln w="9525">
            <a:noFill/>
          </a:ln>
        </p:spPr>
      </p:pic>
    </p:spTree>
  </p:cSld>
  <p:clrMapOvr>
    <a:masterClrMapping/>
  </p:clrMapOvr>
  <p:transition spd="med" advClick="0" advTm="0">
    <p:push dir="r"/>
  </p:transition>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矩形 2"/>
          <p:cNvSpPr/>
          <p:nvPr/>
        </p:nvSpPr>
        <p:spPr>
          <a:xfrm>
            <a:off x="10938" y="-13973"/>
            <a:ext cx="12184731" cy="6895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569" rtl="0" eaLnBrk="1" latinLnBrk="0" hangingPunct="1">
              <a:defRPr sz="1800" kern="1200">
                <a:solidFill>
                  <a:srgbClr val="FFFFFF"/>
                </a:solidFill>
                <a:latin typeface="Arial"/>
                <a:ea typeface="+mn-ea"/>
                <a:cs typeface="+mn-cs"/>
              </a:defRPr>
            </a:lvl1pPr>
            <a:lvl2pPr marL="457285" algn="l" defTabSz="914569" rtl="0" eaLnBrk="1" latinLnBrk="0" hangingPunct="1">
              <a:defRPr sz="1800" kern="1200">
                <a:solidFill>
                  <a:srgbClr val="FFFFFF"/>
                </a:solidFill>
                <a:latin typeface="Arial"/>
                <a:ea typeface="+mn-ea"/>
                <a:cs typeface="+mn-cs"/>
              </a:defRPr>
            </a:lvl2pPr>
            <a:lvl3pPr marL="914569" algn="l" defTabSz="914569" rtl="0" eaLnBrk="1" latinLnBrk="0" hangingPunct="1">
              <a:defRPr sz="1800" kern="1200">
                <a:solidFill>
                  <a:srgbClr val="FFFFFF"/>
                </a:solidFill>
                <a:latin typeface="Arial"/>
                <a:ea typeface="+mn-ea"/>
                <a:cs typeface="+mn-cs"/>
              </a:defRPr>
            </a:lvl3pPr>
            <a:lvl4pPr marL="1371854" algn="l" defTabSz="914569" rtl="0" eaLnBrk="1" latinLnBrk="0" hangingPunct="1">
              <a:defRPr sz="1800" kern="1200">
                <a:solidFill>
                  <a:srgbClr val="FFFFFF"/>
                </a:solidFill>
                <a:latin typeface="Arial"/>
                <a:ea typeface="+mn-ea"/>
                <a:cs typeface="+mn-cs"/>
              </a:defRPr>
            </a:lvl4pPr>
            <a:lvl5pPr marL="1829139" algn="l" defTabSz="914569" rtl="0" eaLnBrk="1" latinLnBrk="0" hangingPunct="1">
              <a:defRPr sz="1800" kern="1200">
                <a:solidFill>
                  <a:srgbClr val="FFFFFF"/>
                </a:solidFill>
                <a:latin typeface="Arial"/>
                <a:ea typeface="+mn-ea"/>
                <a:cs typeface="+mn-cs"/>
              </a:defRPr>
            </a:lvl5pPr>
            <a:lvl6pPr marL="2286423" algn="l" defTabSz="914569" rtl="0" eaLnBrk="1" latinLnBrk="0" hangingPunct="1">
              <a:defRPr sz="1800" kern="1200">
                <a:solidFill>
                  <a:srgbClr val="FFFFFF"/>
                </a:solidFill>
                <a:latin typeface="Arial"/>
                <a:ea typeface="+mn-ea"/>
                <a:cs typeface="+mn-cs"/>
              </a:defRPr>
            </a:lvl6pPr>
            <a:lvl7pPr marL="2743708" algn="l" defTabSz="914569" rtl="0" eaLnBrk="1" latinLnBrk="0" hangingPunct="1">
              <a:defRPr sz="1800" kern="1200">
                <a:solidFill>
                  <a:srgbClr val="FFFFFF"/>
                </a:solidFill>
                <a:latin typeface="Arial"/>
                <a:ea typeface="+mn-ea"/>
                <a:cs typeface="+mn-cs"/>
              </a:defRPr>
            </a:lvl7pPr>
            <a:lvl8pPr marL="3200992" algn="l" defTabSz="914569" rtl="0" eaLnBrk="1" latinLnBrk="0" hangingPunct="1">
              <a:defRPr sz="1800" kern="1200">
                <a:solidFill>
                  <a:srgbClr val="FFFFFF"/>
                </a:solidFill>
                <a:latin typeface="Arial"/>
                <a:ea typeface="+mn-ea"/>
                <a:cs typeface="+mn-cs"/>
              </a:defRPr>
            </a:lvl8pPr>
            <a:lvl9pPr marL="3658277" algn="l" defTabSz="914569" rtl="0" eaLnBrk="1" latinLnBrk="0" hangingPunct="1">
              <a:defRPr sz="1800" kern="1200">
                <a:solidFill>
                  <a:srgbClr val="FFFFFF"/>
                </a:solidFill>
                <a:latin typeface="Arial"/>
                <a:ea typeface="+mn-ea"/>
                <a:cs typeface="+mn-cs"/>
              </a:defRPr>
            </a:lvl9pPr>
          </a:lstStyle>
          <a:p>
            <a:pPr algn="ctr"/>
            <a:endParaRPr lang="zh-CN" altLang="en-US"/>
          </a:p>
        </p:txBody>
      </p:sp>
      <p:sp>
        <p:nvSpPr>
          <p:cNvPr id="7" name="矩形 6"/>
          <p:cNvSpPr/>
          <p:nvPr/>
        </p:nvSpPr>
        <p:spPr>
          <a:xfrm>
            <a:off x="2681" y="1615739"/>
            <a:ext cx="12193622" cy="123784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zh-CN"/>
            </a:defPPr>
            <a:lvl1pPr marL="0" algn="l" defTabSz="914569" rtl="0" eaLnBrk="1" latinLnBrk="0" hangingPunct="1">
              <a:defRPr sz="1800" kern="1200">
                <a:solidFill>
                  <a:srgbClr val="FFFFFF"/>
                </a:solidFill>
                <a:latin typeface="Arial"/>
                <a:ea typeface="+mn-ea"/>
                <a:cs typeface="+mn-cs"/>
              </a:defRPr>
            </a:lvl1pPr>
            <a:lvl2pPr marL="457285" algn="l" defTabSz="914569" rtl="0" eaLnBrk="1" latinLnBrk="0" hangingPunct="1">
              <a:defRPr sz="1800" kern="1200">
                <a:solidFill>
                  <a:srgbClr val="FFFFFF"/>
                </a:solidFill>
                <a:latin typeface="Arial"/>
                <a:ea typeface="+mn-ea"/>
                <a:cs typeface="+mn-cs"/>
              </a:defRPr>
            </a:lvl2pPr>
            <a:lvl3pPr marL="914569" algn="l" defTabSz="914569" rtl="0" eaLnBrk="1" latinLnBrk="0" hangingPunct="1">
              <a:defRPr sz="1800" kern="1200">
                <a:solidFill>
                  <a:srgbClr val="FFFFFF"/>
                </a:solidFill>
                <a:latin typeface="Arial"/>
                <a:ea typeface="+mn-ea"/>
                <a:cs typeface="+mn-cs"/>
              </a:defRPr>
            </a:lvl3pPr>
            <a:lvl4pPr marL="1371854" algn="l" defTabSz="914569" rtl="0" eaLnBrk="1" latinLnBrk="0" hangingPunct="1">
              <a:defRPr sz="1800" kern="1200">
                <a:solidFill>
                  <a:srgbClr val="FFFFFF"/>
                </a:solidFill>
                <a:latin typeface="Arial"/>
                <a:ea typeface="+mn-ea"/>
                <a:cs typeface="+mn-cs"/>
              </a:defRPr>
            </a:lvl4pPr>
            <a:lvl5pPr marL="1829139" algn="l" defTabSz="914569" rtl="0" eaLnBrk="1" latinLnBrk="0" hangingPunct="1">
              <a:defRPr sz="1800" kern="1200">
                <a:solidFill>
                  <a:srgbClr val="FFFFFF"/>
                </a:solidFill>
                <a:latin typeface="Arial"/>
                <a:ea typeface="+mn-ea"/>
                <a:cs typeface="+mn-cs"/>
              </a:defRPr>
            </a:lvl5pPr>
            <a:lvl6pPr marL="2286423" algn="l" defTabSz="914569" rtl="0" eaLnBrk="1" latinLnBrk="0" hangingPunct="1">
              <a:defRPr sz="1800" kern="1200">
                <a:solidFill>
                  <a:srgbClr val="FFFFFF"/>
                </a:solidFill>
                <a:latin typeface="Arial"/>
                <a:ea typeface="+mn-ea"/>
                <a:cs typeface="+mn-cs"/>
              </a:defRPr>
            </a:lvl6pPr>
            <a:lvl7pPr marL="2743708" algn="l" defTabSz="914569" rtl="0" eaLnBrk="1" latinLnBrk="0" hangingPunct="1">
              <a:defRPr sz="1800" kern="1200">
                <a:solidFill>
                  <a:srgbClr val="FFFFFF"/>
                </a:solidFill>
                <a:latin typeface="Arial"/>
                <a:ea typeface="+mn-ea"/>
                <a:cs typeface="+mn-cs"/>
              </a:defRPr>
            </a:lvl7pPr>
            <a:lvl8pPr marL="3200992" algn="l" defTabSz="914569" rtl="0" eaLnBrk="1" latinLnBrk="0" hangingPunct="1">
              <a:defRPr sz="1800" kern="1200">
                <a:solidFill>
                  <a:srgbClr val="FFFFFF"/>
                </a:solidFill>
                <a:latin typeface="Arial"/>
                <a:ea typeface="+mn-ea"/>
                <a:cs typeface="+mn-cs"/>
              </a:defRPr>
            </a:lvl8pPr>
            <a:lvl9pPr marL="3658277" algn="l" defTabSz="914569" rtl="0" eaLnBrk="1" latinLnBrk="0" hangingPunct="1">
              <a:defRPr sz="1800" kern="1200">
                <a:solidFill>
                  <a:srgbClr val="FFFFFF"/>
                </a:solidFill>
                <a:latin typeface="Arial"/>
                <a:ea typeface="+mn-ea"/>
                <a:cs typeface="+mn-cs"/>
              </a:defRPr>
            </a:lvl9pPr>
          </a:lstStyle>
          <a:p>
            <a:pPr marL="0" marR="0" indent="0" algn="ctr" defTabSz="914569"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1"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10000+套</a:t>
            </a:r>
            <a:r>
              <a:rPr kumimoji="0" lang="zh-CN" altLang="en-US" sz="2776"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精品</a:t>
            </a:r>
            <a:r>
              <a:rPr kumimoji="0" lang="en-US" altLang="zh-CN" sz="2776"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PPT</a:t>
            </a:r>
            <a:r>
              <a:rPr kumimoji="0" lang="zh-CN" altLang="en-US" sz="2776"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模板</a:t>
            </a:r>
            <a:r>
              <a:rPr kumimoji="0" lang="zh-CN" altLang="en-US" sz="2781" b="1" i="0" u="none" strike="noStrike" kern="1200" cap="none" spc="200" normalizeH="0" baseline="0" noProof="1">
                <a:solidFill>
                  <a:srgbClr val="FFC000"/>
                </a:solidFill>
                <a:effectLst>
                  <a:outerShdw blurRad="38100" dist="38100" dir="2700000" algn="tl">
                    <a:srgbClr val="000000">
                      <a:alpha val="43137"/>
                    </a:srgbClr>
                  </a:outerShdw>
                </a:effectLst>
                <a:latin typeface="微软雅黑" panose="020b0503020204020204" charset="-122"/>
                <a:ea typeface="微软雅黑"/>
                <a:cs typeface="+mn-cs"/>
              </a:rPr>
              <a:t>全部免费</a:t>
            </a:r>
            <a:r>
              <a:rPr kumimoji="0" lang="zh-CN" altLang="en-US" sz="2776"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下载</a:t>
            </a:r>
            <a:endParaRPr kumimoji="0" lang="zh-CN" altLang="en-US" sz="2776"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endParaRPr>
          </a:p>
          <a:p>
            <a:pPr marL="0" marR="0" indent="0" algn="ctr" defTabSz="914569" rtl="0" eaLnBrk="0" fontAlgn="base" latinLnBrk="0" hangingPunct="0">
              <a:lnSpc>
                <a:spcPct val="100000"/>
              </a:lnSpc>
              <a:spcBef>
                <a:spcPct val="0"/>
              </a:spcBef>
              <a:spcAft>
                <a:spcPct val="0"/>
              </a:spcAft>
              <a:buClrTx/>
              <a:buSzTx/>
              <a:buFont typeface="Arial" panose="020b0604020202020204" pitchFamily="34" charset="0"/>
              <a:buNone/>
              <a:defRPr/>
            </a:pPr>
            <a:r>
              <a:rPr kumimoji="0" lang="en-US" altLang="zh-CN" sz="2776"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rPr>
              <a:t>www.ppthui.com</a:t>
            </a:r>
            <a:endParaRPr kumimoji="0" lang="en-US" altLang="zh-CN" sz="2776" b="1" i="0" u="none" strike="noStrike" kern="1200" cap="none" spc="200" normalizeH="0" baseline="0" noProof="1">
              <a:solidFill>
                <a:srgbClr val="FFFFFF"/>
              </a:solidFill>
              <a:effectLst>
                <a:outerShdw blurRad="38100" dist="38100" dir="2700000" algn="tl">
                  <a:srgbClr val="000000">
                    <a:alpha val="43137"/>
                  </a:srgbClr>
                </a:outerShdw>
              </a:effectLst>
              <a:latin typeface="微软雅黑" panose="020b0503020204020204" charset="-122"/>
              <a:ea typeface="微软雅黑"/>
              <a:cs typeface="+mn-cs"/>
            </a:endParaRPr>
          </a:p>
        </p:txBody>
      </p:sp>
      <p:sp>
        <p:nvSpPr>
          <p:cNvPr id="38917" name="矩形 11"/>
          <p:cNvSpPr/>
          <p:nvPr/>
        </p:nvSpPr>
        <p:spPr>
          <a:xfrm>
            <a:off x="2796563" y="3115252"/>
            <a:ext cx="6602047" cy="1965054"/>
          </a:xfrm>
          <a:prstGeom prst="rect">
            <a:avLst/>
          </a:prstGeom>
          <a:noFill/>
          <a:ln w="25400">
            <a:noFill/>
          </a:ln>
        </p:spPr>
        <p:txBody>
          <a:bodyPr wrap="none" lIns="91403" tIns="45699" rIns="91403" bIns="45699" anchor="ctr">
            <a:noAutofit/>
          </a:bodyPr>
          <a:lstStyle>
            <a:defPPr>
              <a:defRPr lang="zh-CN"/>
            </a:defPPr>
            <a:lvl1pPr marL="0" algn="l" defTabSz="914569" rtl="0" eaLnBrk="1" latinLnBrk="0" hangingPunct="1">
              <a:defRPr sz="1800" kern="1200">
                <a:solidFill>
                  <a:schemeClr val="tx1"/>
                </a:solidFill>
                <a:latin typeface="+mn-lt"/>
                <a:ea typeface="+mn-ea"/>
                <a:cs typeface="+mn-cs"/>
              </a:defRPr>
            </a:lvl1pPr>
            <a:lvl2pPr marL="457285" algn="l" defTabSz="914569" rtl="0" eaLnBrk="1" latinLnBrk="0" hangingPunct="1">
              <a:defRPr sz="1800" kern="1200">
                <a:solidFill>
                  <a:schemeClr val="tx1"/>
                </a:solidFill>
                <a:latin typeface="+mn-lt"/>
                <a:ea typeface="+mn-ea"/>
                <a:cs typeface="+mn-cs"/>
              </a:defRPr>
            </a:lvl2pPr>
            <a:lvl3pPr marL="914569" algn="l" defTabSz="914569" rtl="0" eaLnBrk="1" latinLnBrk="0" hangingPunct="1">
              <a:defRPr sz="1800" kern="1200">
                <a:solidFill>
                  <a:schemeClr val="tx1"/>
                </a:solidFill>
                <a:latin typeface="+mn-lt"/>
                <a:ea typeface="+mn-ea"/>
                <a:cs typeface="+mn-cs"/>
              </a:defRPr>
            </a:lvl3pPr>
            <a:lvl4pPr marL="1371854" algn="l" defTabSz="914569" rtl="0" eaLnBrk="1" latinLnBrk="0" hangingPunct="1">
              <a:defRPr sz="1800" kern="1200">
                <a:solidFill>
                  <a:schemeClr val="tx1"/>
                </a:solidFill>
                <a:latin typeface="+mn-lt"/>
                <a:ea typeface="+mn-ea"/>
                <a:cs typeface="+mn-cs"/>
              </a:defRPr>
            </a:lvl4pPr>
            <a:lvl5pPr marL="1829139" algn="l" defTabSz="914569" rtl="0" eaLnBrk="1" latinLnBrk="0" hangingPunct="1">
              <a:defRPr sz="1800" kern="1200">
                <a:solidFill>
                  <a:schemeClr val="tx1"/>
                </a:solidFill>
                <a:latin typeface="+mn-lt"/>
                <a:ea typeface="+mn-ea"/>
                <a:cs typeface="+mn-cs"/>
              </a:defRPr>
            </a:lvl5pPr>
            <a:lvl6pPr marL="2286423" algn="l" defTabSz="914569" rtl="0" eaLnBrk="1" latinLnBrk="0" hangingPunct="1">
              <a:defRPr sz="1800" kern="1200">
                <a:solidFill>
                  <a:schemeClr val="tx1"/>
                </a:solidFill>
                <a:latin typeface="+mn-lt"/>
                <a:ea typeface="+mn-ea"/>
                <a:cs typeface="+mn-cs"/>
              </a:defRPr>
            </a:lvl6pPr>
            <a:lvl7pPr marL="2743708" algn="l" defTabSz="914569" rtl="0" eaLnBrk="1" latinLnBrk="0" hangingPunct="1">
              <a:defRPr sz="1800" kern="1200">
                <a:solidFill>
                  <a:schemeClr val="tx1"/>
                </a:solidFill>
                <a:latin typeface="+mn-lt"/>
                <a:ea typeface="+mn-ea"/>
                <a:cs typeface="+mn-cs"/>
              </a:defRPr>
            </a:lvl7pPr>
            <a:lvl8pPr marL="3200992" algn="l" defTabSz="914569" rtl="0" eaLnBrk="1" latinLnBrk="0" hangingPunct="1">
              <a:defRPr sz="1800" kern="1200">
                <a:solidFill>
                  <a:schemeClr val="tx1"/>
                </a:solidFill>
                <a:latin typeface="+mn-lt"/>
                <a:ea typeface="+mn-ea"/>
                <a:cs typeface="+mn-cs"/>
              </a:defRPr>
            </a:lvl8pPr>
            <a:lvl9pPr marL="3658277" algn="l" defTabSz="914569" rtl="0" eaLnBrk="1" latinLnBrk="0" hangingPunct="1">
              <a:defRPr sz="1800" kern="1200">
                <a:solidFill>
                  <a:schemeClr val="tx1"/>
                </a:solidFill>
                <a:latin typeface="+mn-lt"/>
                <a:ea typeface="+mn-ea"/>
                <a:cs typeface="+mn-cs"/>
              </a:defRPr>
            </a:lvl9pPr>
          </a:lstStyle>
          <a:p>
            <a:pPr algn="ctr" eaLnBrk="0" hangingPunct="0">
              <a:lnSpc>
                <a:spcPts val="2400"/>
              </a:lnSpc>
            </a:pPr>
            <a:r>
              <a:rPr lang="en-US" altLang="zh-CN" sz="2801" b="1">
                <a:solidFill>
                  <a:schemeClr val="accent4">
                    <a:lumMod val="75000"/>
                  </a:schemeClr>
                </a:solidFill>
                <a:latin typeface="微软雅黑" panose="020b0503020204020204" charset="-122"/>
                <a:ea typeface="微软雅黑"/>
                <a:cs typeface="微软雅黑" panose="020b0503020204020204" charset="-122"/>
                <a:sym typeface="+mn-ea"/>
                <a:hlinkClick r:id="rId3" action="ppaction://hlinkfile"/>
              </a:rPr>
              <a:t>PPT汇</a:t>
            </a:r>
            <a:endParaRPr lang="zh-CN" altLang="en-US" sz="2400" b="1" spc="200">
              <a:solidFill>
                <a:schemeClr val="tx1"/>
              </a:solidFill>
              <a:effectLst>
                <a:outerShdw blurRad="38100" dist="38100" dir="2700000" algn="tl">
                  <a:srgbClr val="000000">
                    <a:alpha val="43137"/>
                  </a:srgbClr>
                </a:outerShdw>
              </a:effectLst>
              <a:latin typeface="微软雅黑" panose="020b0503020204020204" charset="-122"/>
              <a:ea typeface="微软雅黑"/>
              <a:cs typeface="微软雅黑" panose="020b0503020204020204" charset="-122"/>
              <a:sym typeface="+mn-ea"/>
            </a:endParaRPr>
          </a:p>
          <a:p>
            <a:pPr algn="ctr" eaLnBrk="0" hangingPunct="0">
              <a:lnSpc>
                <a:spcPts val="2400"/>
              </a:lnSpc>
            </a:pPr>
            <a:endParaRPr lang="en-US" altLang="zh-CN" sz="2400" b="1">
              <a:solidFill>
                <a:schemeClr val="tx1"/>
              </a:solidFill>
              <a:latin typeface="+mn-ea"/>
              <a:cs typeface="+mn-ea"/>
            </a:endParaRPr>
          </a:p>
          <a:p>
            <a:pPr algn="l" eaLnBrk="0" hangingPunct="0">
              <a:lnSpc>
                <a:spcPts val="2400"/>
              </a:lnSpc>
            </a:pPr>
            <a:r>
              <a:rPr lang="en-US" altLang="zh-CN" sz="1200" b="1">
                <a:latin typeface="微软雅黑" panose="020b0503020204020204" charset="-122"/>
                <a:ea typeface="微软雅黑"/>
                <a:cs typeface="微软雅黑" panose="020b0503020204020204" charset="-122"/>
              </a:rPr>
              <a:t>PPT模板下载：</a:t>
            </a:r>
            <a:r>
              <a:rPr lang="en-US" altLang="zh-CN" sz="1200">
                <a:latin typeface="微软雅黑" panose="020b0503020204020204" charset="-122"/>
                <a:ea typeface="微软雅黑"/>
                <a:cs typeface="微软雅黑" panose="020b0503020204020204" charset="-122"/>
                <a:hlinkClick r:id="rId4"/>
              </a:rPr>
              <a:t>www.ppthui.com/muban/</a:t>
            </a:r>
            <a:r>
              <a:rPr lang="en-US" altLang="zh-CN" sz="1200" b="1">
                <a:solidFill>
                  <a:srgbClr val="FFC000"/>
                </a:solidFill>
                <a:latin typeface="微软雅黑" panose="020b0503020204020204" charset="-122"/>
                <a:ea typeface="微软雅黑"/>
                <a:cs typeface="微软雅黑" panose="020b0503020204020204" charset="-122"/>
              </a:rPr>
              <a:t>            </a:t>
            </a:r>
            <a:r>
              <a:rPr lang="en-US" altLang="zh-CN" sz="1200" b="1">
                <a:latin typeface="微软雅黑" panose="020b0503020204020204" charset="-122"/>
                <a:ea typeface="微软雅黑"/>
                <a:cs typeface="微软雅黑" panose="020b0503020204020204" charset="-122"/>
              </a:rPr>
              <a:t>行业PPT模板：</a:t>
            </a:r>
            <a:r>
              <a:rPr lang="en-US" altLang="zh-CN" sz="1200">
                <a:latin typeface="微软雅黑" panose="020b0503020204020204" charset="-122"/>
                <a:ea typeface="微软雅黑"/>
                <a:cs typeface="微软雅黑" panose="020b0503020204020204" charset="-122"/>
                <a:hlinkClick r:id="rId5"/>
              </a:rPr>
              <a:t>www.ppthui.com/hangye/</a:t>
            </a:r>
            <a:endParaRPr lang="en-US" altLang="zh-CN" sz="1200" b="1">
              <a:solidFill>
                <a:srgbClr val="4A452A"/>
              </a:solidFill>
              <a:latin typeface="微软雅黑" panose="020b0503020204020204" charset="-122"/>
              <a:ea typeface="微软雅黑"/>
              <a:cs typeface="微软雅黑" panose="020b0503020204020204" charset="-122"/>
            </a:endParaRPr>
          </a:p>
          <a:p>
            <a:pPr algn="l" eaLnBrk="0" hangingPunct="0">
              <a:lnSpc>
                <a:spcPts val="2400"/>
              </a:lnSpc>
            </a:pPr>
            <a:r>
              <a:rPr lang="en-US" altLang="zh-CN" sz="1200" b="1">
                <a:latin typeface="微软雅黑" panose="020b0503020204020204" charset="-122"/>
                <a:ea typeface="微软雅黑"/>
                <a:cs typeface="微软雅黑" panose="020b0503020204020204" charset="-122"/>
              </a:rPr>
              <a:t>工作PPT模板：</a:t>
            </a:r>
            <a:r>
              <a:rPr lang="en-US" altLang="zh-CN" sz="1200">
                <a:latin typeface="微软雅黑" panose="020b0503020204020204" charset="-122"/>
                <a:ea typeface="微软雅黑"/>
                <a:cs typeface="微软雅黑" panose="020b0503020204020204" charset="-122"/>
                <a:hlinkClick r:id="rId6"/>
              </a:rPr>
              <a:t>www.ppthui.com/gongzuo/</a:t>
            </a:r>
            <a:r>
              <a:rPr lang="en-US" altLang="zh-CN" sz="1200" b="1">
                <a:solidFill>
                  <a:srgbClr val="4A452A"/>
                </a:solidFill>
                <a:latin typeface="微软雅黑" panose="020b0503020204020204" charset="-122"/>
                <a:ea typeface="微软雅黑"/>
                <a:cs typeface="微软雅黑" panose="020b0503020204020204" charset="-122"/>
              </a:rPr>
              <a:t>         </a:t>
            </a:r>
            <a:r>
              <a:rPr lang="en-US" altLang="zh-CN" sz="1200" b="1">
                <a:latin typeface="微软雅黑" panose="020b0503020204020204" charset="-122"/>
                <a:ea typeface="微软雅黑"/>
                <a:cs typeface="微软雅黑" panose="020b0503020204020204" charset="-122"/>
              </a:rPr>
              <a:t>节日PPT模板：</a:t>
            </a:r>
            <a:r>
              <a:rPr lang="en-US" altLang="zh-CN" sz="1200">
                <a:latin typeface="微软雅黑" panose="020b0503020204020204" charset="-122"/>
                <a:ea typeface="微软雅黑"/>
                <a:cs typeface="微软雅黑" panose="020b0503020204020204" charset="-122"/>
                <a:hlinkClick r:id="rId7"/>
              </a:rPr>
              <a:t>www.ppthui.com/jieri/</a:t>
            </a:r>
            <a:endParaRPr lang="en-US" altLang="zh-CN" sz="1200" b="1">
              <a:solidFill>
                <a:srgbClr val="4A452A"/>
              </a:solidFill>
              <a:latin typeface="微软雅黑" panose="020b0503020204020204" charset="-122"/>
              <a:ea typeface="微软雅黑"/>
              <a:cs typeface="微软雅黑" panose="020b0503020204020204" charset="-122"/>
              <a:hlinkClick r:id="rId7"/>
            </a:endParaRPr>
          </a:p>
          <a:p>
            <a:pPr algn="l" eaLnBrk="0" hangingPunct="0">
              <a:lnSpc>
                <a:spcPts val="2400"/>
              </a:lnSpc>
            </a:pPr>
            <a:r>
              <a:rPr lang="en-US" altLang="zh-CN" sz="1200" b="1">
                <a:latin typeface="微软雅黑" panose="020b0503020204020204" charset="-122"/>
                <a:ea typeface="微软雅黑"/>
                <a:cs typeface="微软雅黑" panose="020b0503020204020204" charset="-122"/>
              </a:rPr>
              <a:t>党政军事PPT：</a:t>
            </a:r>
            <a:r>
              <a:rPr lang="en-US" altLang="zh-CN" sz="1200">
                <a:latin typeface="微软雅黑" panose="020b0503020204020204" charset="-122"/>
                <a:ea typeface="微软雅黑"/>
                <a:cs typeface="微软雅黑" panose="020b0503020204020204" charset="-122"/>
                <a:hlinkClick r:id="rId8"/>
              </a:rPr>
              <a:t>www.ppthui.com/dangzheng/</a:t>
            </a:r>
            <a:r>
              <a:rPr lang="en-US" altLang="zh-CN" sz="1200">
                <a:solidFill>
                  <a:srgbClr val="4A452A"/>
                </a:solidFill>
                <a:latin typeface="微软雅黑" panose="020b0503020204020204" charset="-122"/>
                <a:ea typeface="微软雅黑"/>
                <a:cs typeface="微软雅黑" panose="020b0503020204020204" charset="-122"/>
              </a:rPr>
              <a:t> </a:t>
            </a:r>
            <a:r>
              <a:rPr lang="en-US" altLang="zh-CN" sz="1200" b="1">
                <a:solidFill>
                  <a:srgbClr val="4A452A"/>
                </a:solidFill>
                <a:latin typeface="微软雅黑" panose="020b0503020204020204" charset="-122"/>
                <a:ea typeface="微软雅黑"/>
                <a:cs typeface="微软雅黑" panose="020b0503020204020204" charset="-122"/>
              </a:rPr>
              <a:t>    </a:t>
            </a:r>
            <a:r>
              <a:rPr lang="en-US" altLang="zh-CN" sz="1200" b="1">
                <a:latin typeface="微软雅黑" panose="020b0503020204020204" charset="-122"/>
                <a:ea typeface="微软雅黑"/>
                <a:cs typeface="微软雅黑" panose="020b0503020204020204" charset="-122"/>
              </a:rPr>
              <a:t>教育说课课件：</a:t>
            </a:r>
            <a:r>
              <a:rPr lang="en-US" altLang="zh-CN" sz="1200">
                <a:latin typeface="微软雅黑" panose="020b0503020204020204" charset="-122"/>
                <a:ea typeface="微软雅黑"/>
                <a:cs typeface="微软雅黑" panose="020b0503020204020204" charset="-122"/>
                <a:hlinkClick r:id="rId9"/>
              </a:rPr>
              <a:t>www.ppthui.com/jiaoyu/</a:t>
            </a:r>
            <a:endParaRPr lang="en-US" altLang="zh-CN" sz="1200">
              <a:latin typeface="微软雅黑" panose="020b0503020204020204" charset="-122"/>
              <a:ea typeface="微软雅黑"/>
              <a:cs typeface="微软雅黑" panose="020b0503020204020204" charset="-122"/>
              <a:hlinkClick r:id="rId9"/>
            </a:endParaRPr>
          </a:p>
        </p:txBody>
      </p:sp>
      <p:pic>
        <p:nvPicPr>
          <p:cNvPr id="38918" name="Picture 2" descr="C:\Users\20999\Desktop\PPT宣传页背景.png"/>
          <p:cNvPicPr>
            <a:picLocks noChangeAspect="1"/>
          </p:cNvPicPr>
          <p:nvPr/>
        </p:nvPicPr>
        <p:blipFill>
          <a:blip r:embed="rId10"/>
          <a:stretch>
            <a:fillRect/>
          </a:stretch>
        </p:blipFill>
        <p:spPr>
          <a:xfrm>
            <a:off x="4669476" y="96982"/>
            <a:ext cx="2856589" cy="1428295"/>
          </a:xfrm>
          <a:prstGeom prst="rect">
            <a:avLst/>
          </a:prstGeom>
          <a:noFill/>
          <a:ln w="9525">
            <a:noFill/>
          </a:ln>
        </p:spPr>
      </p:pic>
      <p:sp>
        <p:nvSpPr>
          <p:cNvPr id="2" name="文本框 1"/>
          <p:cNvSpPr txBox="1"/>
          <p:nvPr/>
        </p:nvSpPr>
        <p:spPr>
          <a:xfrm>
            <a:off x="1888981" y="5080305"/>
            <a:ext cx="8422294" cy="1368678"/>
          </a:xfrm>
          <a:prstGeom prst="rect">
            <a:avLst/>
          </a:prstGeom>
          <a:noFill/>
        </p:spPr>
        <p:txBody>
          <a:bodyPr wrap="square" rtlCol="0">
            <a:spAutoFit/>
          </a:bodyPr>
          <a:lstStyle>
            <a:defPPr>
              <a:defRPr lang="zh-CN"/>
            </a:defPPr>
            <a:lvl1pPr marL="0" algn="l" defTabSz="914569" rtl="0" eaLnBrk="1" latinLnBrk="0" hangingPunct="1">
              <a:defRPr sz="1800" kern="1200">
                <a:solidFill>
                  <a:schemeClr val="tx1"/>
                </a:solidFill>
                <a:latin typeface="+mn-lt"/>
                <a:ea typeface="+mn-ea"/>
                <a:cs typeface="+mn-cs"/>
              </a:defRPr>
            </a:lvl1pPr>
            <a:lvl2pPr marL="457285" algn="l" defTabSz="914569" rtl="0" eaLnBrk="1" latinLnBrk="0" hangingPunct="1">
              <a:defRPr sz="1800" kern="1200">
                <a:solidFill>
                  <a:schemeClr val="tx1"/>
                </a:solidFill>
                <a:latin typeface="+mn-lt"/>
                <a:ea typeface="+mn-ea"/>
                <a:cs typeface="+mn-cs"/>
              </a:defRPr>
            </a:lvl2pPr>
            <a:lvl3pPr marL="914569" algn="l" defTabSz="914569" rtl="0" eaLnBrk="1" latinLnBrk="0" hangingPunct="1">
              <a:defRPr sz="1800" kern="1200">
                <a:solidFill>
                  <a:schemeClr val="tx1"/>
                </a:solidFill>
                <a:latin typeface="+mn-lt"/>
                <a:ea typeface="+mn-ea"/>
                <a:cs typeface="+mn-cs"/>
              </a:defRPr>
            </a:lvl3pPr>
            <a:lvl4pPr marL="1371854" algn="l" defTabSz="914569" rtl="0" eaLnBrk="1" latinLnBrk="0" hangingPunct="1">
              <a:defRPr sz="1800" kern="1200">
                <a:solidFill>
                  <a:schemeClr val="tx1"/>
                </a:solidFill>
                <a:latin typeface="+mn-lt"/>
                <a:ea typeface="+mn-ea"/>
                <a:cs typeface="+mn-cs"/>
              </a:defRPr>
            </a:lvl4pPr>
            <a:lvl5pPr marL="1829139" algn="l" defTabSz="914569" rtl="0" eaLnBrk="1" latinLnBrk="0" hangingPunct="1">
              <a:defRPr sz="1800" kern="1200">
                <a:solidFill>
                  <a:schemeClr val="tx1"/>
                </a:solidFill>
                <a:latin typeface="+mn-lt"/>
                <a:ea typeface="+mn-ea"/>
                <a:cs typeface="+mn-cs"/>
              </a:defRPr>
            </a:lvl5pPr>
            <a:lvl6pPr marL="2286423" algn="l" defTabSz="914569" rtl="0" eaLnBrk="1" latinLnBrk="0" hangingPunct="1">
              <a:defRPr sz="1800" kern="1200">
                <a:solidFill>
                  <a:schemeClr val="tx1"/>
                </a:solidFill>
                <a:latin typeface="+mn-lt"/>
                <a:ea typeface="+mn-ea"/>
                <a:cs typeface="+mn-cs"/>
              </a:defRPr>
            </a:lvl6pPr>
            <a:lvl7pPr marL="2743708" algn="l" defTabSz="914569" rtl="0" eaLnBrk="1" latinLnBrk="0" hangingPunct="1">
              <a:defRPr sz="1800" kern="1200">
                <a:solidFill>
                  <a:schemeClr val="tx1"/>
                </a:solidFill>
                <a:latin typeface="+mn-lt"/>
                <a:ea typeface="+mn-ea"/>
                <a:cs typeface="+mn-cs"/>
              </a:defRPr>
            </a:lvl7pPr>
            <a:lvl8pPr marL="3200992" algn="l" defTabSz="914569" rtl="0" eaLnBrk="1" latinLnBrk="0" hangingPunct="1">
              <a:defRPr sz="1800" kern="1200">
                <a:solidFill>
                  <a:schemeClr val="tx1"/>
                </a:solidFill>
                <a:latin typeface="+mn-lt"/>
                <a:ea typeface="+mn-ea"/>
                <a:cs typeface="+mn-cs"/>
              </a:defRPr>
            </a:lvl8pPr>
            <a:lvl9pPr marL="3658277" algn="l" defTabSz="914569" rtl="0" eaLnBrk="1" latinLnBrk="0" hangingPunct="1">
              <a:defRPr sz="1800" kern="1200">
                <a:solidFill>
                  <a:schemeClr val="tx1"/>
                </a:solidFill>
                <a:latin typeface="+mn-lt"/>
                <a:ea typeface="+mn-ea"/>
                <a:cs typeface="+mn-cs"/>
              </a:defRPr>
            </a:lvl9pPr>
          </a:lstStyle>
          <a:p>
            <a:r>
              <a:rPr lang="en-US" altLang="zh-CN" sz="1200" b="1">
                <a:latin typeface="微软雅黑" panose="020b0503020204020204" charset="-122"/>
                <a:ea typeface="微软雅黑"/>
                <a:cs typeface="微软雅黑" panose="020b0503020204020204" charset="-122"/>
              </a:rPr>
              <a:t>PPT</a:t>
            </a:r>
            <a:r>
              <a:rPr lang="zh-CN" altLang="en-US" sz="1200" b="1">
                <a:latin typeface="微软雅黑" panose="020b0503020204020204" charset="-122"/>
                <a:ea typeface="微软雅黑"/>
                <a:cs typeface="微软雅黑" panose="020b0503020204020204" charset="-122"/>
              </a:rPr>
              <a:t>模板：</a:t>
            </a:r>
            <a:r>
              <a:rPr lang="zh-CN" altLang="en-US" sz="1200">
                <a:latin typeface="微软雅黑" panose="020b0503020204020204" charset="-122"/>
                <a:ea typeface="微软雅黑"/>
                <a:cs typeface="微软雅黑" panose="020b0503020204020204" charset="-122"/>
                <a:hlinkClick r:id="rId11" action="ppaction://hlinkfile"/>
              </a:rPr>
              <a:t>简洁模板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2" action="ppaction://hlinkfile"/>
              </a:rPr>
              <a:t>商务模板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3" action="ppaction://hlinkfile"/>
              </a:rPr>
              <a:t>自然风景</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4" action="ppaction://hlinkfile"/>
              </a:rPr>
              <a:t>时尚模板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5" action="ppaction://hlinkfile"/>
              </a:rPr>
              <a:t>古典模板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6" action="ppaction://hlinkfile"/>
              </a:rPr>
              <a:t>浪漫爱情</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7" action="ppaction://hlinkfile"/>
              </a:rPr>
              <a:t>卡通动漫</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8" action="ppaction://hlinkfile"/>
              </a:rPr>
              <a:t>艺术设计</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19" action="ppaction://hlinkfile"/>
              </a:rPr>
              <a:t>主题班会</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0" action="ppaction://hlinkfile"/>
              </a:rPr>
              <a:t>背景图片</a:t>
            </a:r>
            <a:endParaRPr lang="zh-CN" altLang="en-US" sz="1200">
              <a:latin typeface="微软雅黑" panose="020b0503020204020204" charset="-122"/>
              <a:ea typeface="微软雅黑"/>
              <a:cs typeface="微软雅黑" panose="020b0503020204020204" charset="-122"/>
            </a:endParaRPr>
          </a:p>
          <a:p>
            <a:endParaRPr lang="zh-CN" altLang="en-US" sz="1200">
              <a:latin typeface="微软雅黑" panose="020b0503020204020204" charset="-122"/>
              <a:ea typeface="微软雅黑"/>
              <a:cs typeface="微软雅黑" panose="020b0503020204020204" charset="-122"/>
            </a:endParaRPr>
          </a:p>
          <a:p>
            <a:r>
              <a:rPr lang="zh-CN" altLang="en-US" sz="1200" b="1">
                <a:latin typeface="微软雅黑" panose="020b0503020204020204" charset="-122"/>
                <a:ea typeface="微软雅黑"/>
                <a:cs typeface="微软雅黑" panose="020b0503020204020204" charset="-122"/>
              </a:rPr>
              <a:t>行业</a:t>
            </a:r>
            <a:r>
              <a:rPr lang="en-US" altLang="zh-CN" sz="1200" b="1">
                <a:latin typeface="微软雅黑" panose="020b0503020204020204" charset="-122"/>
                <a:ea typeface="微软雅黑"/>
                <a:cs typeface="微软雅黑" panose="020b0503020204020204" charset="-122"/>
              </a:rPr>
              <a:t>PPT</a:t>
            </a:r>
            <a:r>
              <a:rPr lang="zh-CN" altLang="en-US" sz="1200" b="1">
                <a:latin typeface="微软雅黑" panose="020b0503020204020204" charset="-122"/>
                <a:ea typeface="微软雅黑"/>
                <a:cs typeface="微软雅黑" panose="020b0503020204020204" charset="-122"/>
              </a:rPr>
              <a:t>：</a:t>
            </a:r>
            <a:r>
              <a:rPr lang="zh-CN" altLang="en-US" sz="1200">
                <a:latin typeface="微软雅黑" panose="020b0503020204020204" charset="-122"/>
                <a:ea typeface="微软雅黑"/>
                <a:cs typeface="微软雅黑" panose="020b0503020204020204" charset="-122"/>
                <a:hlinkClick r:id="rId21" action="ppaction://hlinkfile"/>
              </a:rPr>
              <a:t>党政军事</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2" action="ppaction://hlinkfile"/>
              </a:rPr>
              <a:t>科技模板</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3" action="ppaction://hlinkfile"/>
              </a:rPr>
              <a:t>工业机械</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4" action="ppaction://hlinkfile"/>
              </a:rPr>
              <a:t>医学医疗</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5" action="ppaction://hlinkfile"/>
              </a:rPr>
              <a:t>旅游旅行</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6" action="ppaction://hlinkfile"/>
              </a:rPr>
              <a:t>金融理财</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7" action="ppaction://hlinkfile"/>
              </a:rPr>
              <a:t>餐饮美食</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8" action="ppaction://hlinkfile"/>
              </a:rPr>
              <a:t>教育培训</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9" action="ppaction://hlinkfile"/>
              </a:rPr>
              <a:t>教学说课</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0" action="ppaction://hlinkfile"/>
              </a:rPr>
              <a:t>营销销售</a:t>
            </a:r>
            <a:endParaRPr lang="zh-CN" altLang="en-US" sz="1200">
              <a:latin typeface="微软雅黑" panose="020b0503020204020204" charset="-122"/>
              <a:ea typeface="微软雅黑"/>
              <a:cs typeface="微软雅黑" panose="020b0503020204020204" charset="-122"/>
            </a:endParaRPr>
          </a:p>
          <a:p>
            <a:endParaRPr lang="zh-CN" altLang="en-US" sz="1200">
              <a:latin typeface="微软雅黑" panose="020b0503020204020204" charset="-122"/>
              <a:ea typeface="微软雅黑"/>
              <a:cs typeface="微软雅黑" panose="020b0503020204020204" charset="-122"/>
            </a:endParaRPr>
          </a:p>
          <a:p>
            <a:r>
              <a:rPr lang="zh-CN" altLang="en-US" sz="1200" b="1">
                <a:latin typeface="微软雅黑" panose="020b0503020204020204" charset="-122"/>
                <a:ea typeface="微软雅黑"/>
                <a:cs typeface="微软雅黑" panose="020b0503020204020204" charset="-122"/>
              </a:rPr>
              <a:t>工作</a:t>
            </a:r>
            <a:r>
              <a:rPr lang="en-US" altLang="zh-CN" sz="1200" b="1">
                <a:latin typeface="微软雅黑" panose="020b0503020204020204" charset="-122"/>
                <a:ea typeface="微软雅黑"/>
                <a:cs typeface="微软雅黑" panose="020b0503020204020204" charset="-122"/>
              </a:rPr>
              <a:t>PPT</a:t>
            </a:r>
            <a:r>
              <a:rPr lang="zh-CN" altLang="en-US" sz="1200" b="1">
                <a:latin typeface="微软雅黑" panose="020b0503020204020204" charset="-122"/>
                <a:ea typeface="微软雅黑"/>
                <a:cs typeface="微软雅黑" panose="020b0503020204020204" charset="-122"/>
              </a:rPr>
              <a:t>：</a:t>
            </a:r>
            <a:r>
              <a:rPr lang="zh-CN" altLang="en-US" sz="1200">
                <a:latin typeface="微软雅黑" panose="020b0503020204020204" charset="-122"/>
                <a:ea typeface="微软雅黑"/>
                <a:cs typeface="微软雅黑" panose="020b0503020204020204" charset="-122"/>
                <a:hlinkClick r:id="rId31" action="ppaction://hlinkfile"/>
              </a:rPr>
              <a:t>工作汇报</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2" action="ppaction://hlinkfile"/>
              </a:rPr>
              <a:t>毕业答辩</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3" action="ppaction://hlinkfile"/>
              </a:rPr>
              <a:t>工作培训</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4" action="ppaction://hlinkfile"/>
              </a:rPr>
              <a:t>述职报告</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5" action="ppaction://hlinkfile"/>
              </a:rPr>
              <a:t>分析报告</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6" action="ppaction://hlinkfile"/>
              </a:rPr>
              <a:t>个人简历</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7" action="ppaction://hlinkfile"/>
              </a:rPr>
              <a:t>公司简介</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26" action="ppaction://hlinkfile"/>
              </a:rPr>
              <a:t>商业金融</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8" action="ppaction://hlinkfile"/>
              </a:rPr>
              <a:t>工作总结</a:t>
            </a:r>
            <a:r>
              <a:rPr lang="zh-CN" altLang="en-US" sz="1200">
                <a:latin typeface="微软雅黑" panose="020b0503020204020204" charset="-122"/>
                <a:ea typeface="微软雅黑"/>
                <a:cs typeface="微软雅黑" panose="020b0503020204020204" charset="-122"/>
              </a:rPr>
              <a:t>丨</a:t>
            </a:r>
            <a:r>
              <a:rPr lang="zh-CN" altLang="en-US" sz="1200">
                <a:latin typeface="微软雅黑" panose="020b0503020204020204" charset="-122"/>
                <a:ea typeface="微软雅黑"/>
                <a:cs typeface="微软雅黑" panose="020b0503020204020204" charset="-122"/>
                <a:hlinkClick r:id="rId39" action="ppaction://hlinkfile"/>
              </a:rPr>
              <a:t>团队管理</a:t>
            </a:r>
            <a:endParaRPr lang="zh-CN" altLang="en-US" sz="1000">
              <a:latin typeface="微软雅黑" panose="020b0503020204020204" charset="-122"/>
              <a:ea typeface="微软雅黑"/>
              <a:cs typeface="微软雅黑" panose="020b0503020204020204" charset="-122"/>
            </a:endParaRPr>
          </a:p>
          <a:p>
            <a:endParaRPr lang="zh-CN" altLang="en-US" sz="900">
              <a:latin typeface="微软雅黑" panose="020b0503020204020204" charset="-122"/>
              <a:ea typeface="微软雅黑"/>
              <a:cs typeface="微软雅黑" panose="020b0503020204020204" charset="-122"/>
            </a:endParaRPr>
          </a:p>
          <a:p>
            <a:pPr algn="ctr"/>
            <a:r>
              <a:rPr lang="en-US" altLang="zh-CN" sz="1400" b="1">
                <a:solidFill>
                  <a:schemeClr val="tx1">
                    <a:lumMod val="75000"/>
                    <a:lumOff val="25000"/>
                  </a:schemeClr>
                </a:solidFill>
                <a:latin typeface="微软雅黑" panose="020b0503020204020204" charset="-122"/>
                <a:ea typeface="微软雅黑"/>
                <a:cs typeface="微软雅黑" panose="020b0503020204020204" charset="-122"/>
                <a:hlinkClick r:id="rId3" action="ppaction://hlinkfile"/>
              </a:rPr>
              <a:t>More+</a:t>
            </a:r>
            <a:endParaRPr lang="en-US" altLang="zh-CN" sz="1400" b="1">
              <a:solidFill>
                <a:schemeClr val="tx1">
                  <a:lumMod val="75000"/>
                  <a:lumOff val="25000"/>
                </a:schemeClr>
              </a:solidFill>
              <a:latin typeface="微软雅黑" panose="020b0503020204020204" charset="-122"/>
              <a:ea typeface="微软雅黑"/>
              <a:cs typeface="微软雅黑" panose="020b0503020204020204" charset="-122"/>
              <a:hlinkClick r:id="rId3" action="ppaction://hlinkfile"/>
            </a:endParaRPr>
          </a:p>
        </p:txBody>
      </p:sp>
    </p:spTree>
  </p:cSld>
  <p:clrMapOvr>
    <a:masterClrMapping/>
  </p:clrMapOvr>
  <p:transition spd="med" advClick="0" advTm="0">
    <p:push dir="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1" name="矩形 10"/>
          <p:cNvSpPr/>
          <p:nvPr/>
        </p:nvSpPr>
        <p:spPr bwMode="auto">
          <a:xfrm>
            <a:off x="5232082" y="810473"/>
            <a:ext cx="5918042" cy="4102341"/>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defTabSz="914400" fontAlgn="base">
              <a:spcBef>
                <a:spcPct val="0"/>
              </a:spcBef>
              <a:spcAft>
                <a:spcPct val="0"/>
              </a:spcAft>
              <a:buFont typeface="Arial" panose="020b0604020202020204" pitchFamily="34" charset="0"/>
              <a:buNone/>
            </a:pPr>
            <a:endParaRPr lang="zh-CN" altLang="en-US" sz="1800" smtClean="0">
              <a:solidFill>
                <a:srgbClr val="FFD85F"/>
              </a:solidFill>
              <a:latin typeface="Arial" panose="020b0604020202020204" pitchFamily="34" charset="0"/>
            </a:endParaRPr>
          </a:p>
        </p:txBody>
      </p:sp>
      <p:pic>
        <p:nvPicPr>
          <p:cNvPr id="2" name="图片 1"/>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Effect>
                      <a14:saturation sat="33000"/>
                    </a14:imgEffect>
                  </a14:imgLayer>
                </a14:imgProps>
              </a:ext>
              <a:ext uri="{28A0092B-C50C-407E-A947-70E740481C1C}">
                <a14:useLocalDpi xmlns:a14="http://schemas.microsoft.com/office/drawing/2010/main" val="0"/>
              </a:ext>
            </a:extLst>
          </a:blip>
          <a:srcRect t="21993" b="8580"/>
          <a:stretch>
            <a:fillRect/>
          </a:stretch>
        </p:blipFill>
        <p:spPr>
          <a:xfrm>
            <a:off x="5321567" y="4869954"/>
            <a:ext cx="3524003" cy="1989633"/>
          </a:xfrm>
          <a:prstGeom prst="rect">
            <a:avLst/>
          </a:prstGeom>
        </p:spPr>
      </p:pic>
      <p:sp>
        <p:nvSpPr>
          <p:cNvPr id="6" name="TextBox 5"/>
          <p:cNvSpPr txBox="1"/>
          <p:nvPr/>
        </p:nvSpPr>
        <p:spPr>
          <a:xfrm>
            <a:off x="7179295" y="261442"/>
            <a:ext cx="3707618" cy="646331"/>
          </a:xfrm>
          <a:prstGeom prst="rect">
            <a:avLst/>
          </a:prstGeom>
          <a:noFill/>
        </p:spPr>
        <p:txBody>
          <a:bodyPr wrap="square">
            <a:spAutoFit/>
          </a:bodyPr>
          <a:lstStyle/>
          <a:p>
            <a:pPr>
              <a:defRPr/>
            </a:pPr>
            <a:r>
              <a:rPr lang="zh-CN" altLang="en-US" sz="3600" b="1" smtClean="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公司</a:t>
            </a:r>
            <a:r>
              <a:rPr lang="zh-CN" altLang="en-US" sz="3600" b="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概述</a:t>
            </a:r>
            <a:endParaRPr lang="zh-CN" altLang="en-US" sz="3600" b="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 name="TextBox 6"/>
          <p:cNvSpPr txBox="1"/>
          <p:nvPr/>
        </p:nvSpPr>
        <p:spPr>
          <a:xfrm>
            <a:off x="5364913" y="1053530"/>
            <a:ext cx="5609213" cy="1384995"/>
          </a:xfrm>
          <a:prstGeom prst="rect">
            <a:avLst/>
          </a:prstGeom>
          <a:noFill/>
        </p:spPr>
        <p:txBody>
          <a:bodyPr wrap="square">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algn="just">
              <a:lnSpc>
                <a:spcPct val="120000"/>
              </a:lnSpc>
            </a:pPr>
            <a:r>
              <a:rPr lang="en-US" altLang="zh-CN" sz="1400" smtClean="0">
                <a:solidFill>
                  <a:srgbClr val="F2F2F2"/>
                </a:solidFill>
              </a:rPr>
              <a:t>      XX</a:t>
            </a:r>
            <a:r>
              <a:rPr lang="zh-CN" altLang="en-US" sz="1400" smtClean="0">
                <a:solidFill>
                  <a:srgbClr val="F2F2F2"/>
                </a:solidFill>
              </a:rPr>
              <a:t>通讯</a:t>
            </a:r>
            <a:r>
              <a:rPr lang="zh-CN" altLang="en-US" sz="1400">
                <a:solidFill>
                  <a:srgbClr val="F2F2F2"/>
                </a:solidFill>
              </a:rPr>
              <a:t>是全球领先的综合通信解决方案提供商。公司通过为全球</a:t>
            </a:r>
            <a:r>
              <a:rPr lang="en-US" altLang="zh-CN" sz="1400">
                <a:solidFill>
                  <a:srgbClr val="F2F2F2"/>
                </a:solidFill>
              </a:rPr>
              <a:t>160</a:t>
            </a:r>
            <a:r>
              <a:rPr lang="zh-CN" altLang="en-US" sz="1400">
                <a:solidFill>
                  <a:srgbClr val="F2F2F2"/>
                </a:solidFill>
              </a:rPr>
              <a:t>多个国家和地区的电信运营商和企业网客户提供创新技术与产品解决方案，让全世界用户享有语音、数据、多媒体、无线宽带等全方位沟通。公司成立于</a:t>
            </a:r>
            <a:r>
              <a:rPr lang="en-US" altLang="zh-CN" sz="1400">
                <a:solidFill>
                  <a:srgbClr val="F2F2F2"/>
                </a:solidFill>
              </a:rPr>
              <a:t>1985</a:t>
            </a:r>
            <a:r>
              <a:rPr lang="zh-CN" altLang="en-US" sz="1400">
                <a:solidFill>
                  <a:srgbClr val="F2F2F2"/>
                </a:solidFill>
              </a:rPr>
              <a:t>年，在香港和深圳两地上市，是中国最大的通信设备上市公司</a:t>
            </a:r>
            <a:r>
              <a:rPr lang="zh-CN" altLang="en-US" sz="1400" smtClean="0">
                <a:solidFill>
                  <a:srgbClr val="F2F2F2"/>
                </a:solidFill>
              </a:rPr>
              <a:t>。</a:t>
            </a:r>
            <a:endParaRPr lang="zh-CN" altLang="en-US" sz="1400">
              <a:solidFill>
                <a:srgbClr val="F2F2F2"/>
              </a:solidFill>
            </a:endParaRPr>
          </a:p>
        </p:txBody>
      </p:sp>
      <p:pic>
        <p:nvPicPr>
          <p:cNvPr id="9" name="图片 8"/>
          <p:cNvPicPr>
            <a:picLocks noChangeAspect="1"/>
          </p:cNvPicPr>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l="12088" r="25230"/>
          <a:stretch>
            <a:fillRect/>
          </a:stretch>
        </p:blipFill>
        <p:spPr>
          <a:xfrm>
            <a:off x="0" y="-16493"/>
            <a:ext cx="3794919" cy="4886445"/>
          </a:xfrm>
          <a:prstGeom prst="rect">
            <a:avLst/>
          </a:prstGeom>
        </p:spPr>
      </p:pic>
      <p:sp>
        <p:nvSpPr>
          <p:cNvPr id="10" name="TextBox 9"/>
          <p:cNvSpPr txBox="1"/>
          <p:nvPr/>
        </p:nvSpPr>
        <p:spPr>
          <a:xfrm>
            <a:off x="7035279" y="2349674"/>
            <a:ext cx="3960440" cy="2419124"/>
          </a:xfrm>
          <a:prstGeom prst="rect">
            <a:avLst/>
          </a:prstGeom>
          <a:noFill/>
        </p:spPr>
        <p:txBody>
          <a:bodyPr wrap="square">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algn="just">
              <a:lnSpc>
                <a:spcPct val="120000"/>
              </a:lnSpc>
            </a:pPr>
            <a:r>
              <a:rPr lang="zh-CN" altLang="en-US" sz="1400" smtClean="0">
                <a:solidFill>
                  <a:srgbClr val="F2F2F2"/>
                </a:solidFill>
              </a:rPr>
              <a:t>      公司拥有</a:t>
            </a:r>
            <a:r>
              <a:rPr lang="zh-CN" altLang="en-US" sz="1400">
                <a:solidFill>
                  <a:srgbClr val="F2F2F2"/>
                </a:solidFill>
              </a:rPr>
              <a:t>通信业界最完整的、端到端的产品线和融合解决方案，通过全系列的无线、有线、业务、终端产品和专业通信服务，灵活满足全球不同运营商和企业网客户的差异化需求以及快速创新的追求。</a:t>
            </a:r>
            <a:r>
              <a:rPr lang="en-US" altLang="zh-CN" sz="1400">
                <a:solidFill>
                  <a:srgbClr val="F2F2F2"/>
                </a:solidFill>
              </a:rPr>
              <a:t>2014</a:t>
            </a:r>
            <a:r>
              <a:rPr lang="zh-CN" altLang="en-US" sz="1400" smtClean="0">
                <a:solidFill>
                  <a:srgbClr val="F2F2F2"/>
                </a:solidFill>
              </a:rPr>
              <a:t>年</a:t>
            </a:r>
            <a:r>
              <a:rPr lang="en-US" altLang="zh-CN" sz="1400" smtClean="0">
                <a:solidFill>
                  <a:srgbClr val="F2F2F2"/>
                </a:solidFill>
              </a:rPr>
              <a:t>XX</a:t>
            </a:r>
            <a:r>
              <a:rPr lang="zh-CN" altLang="en-US" sz="1400" smtClean="0">
                <a:solidFill>
                  <a:srgbClr val="F2F2F2"/>
                </a:solidFill>
              </a:rPr>
              <a:t>通讯</a:t>
            </a:r>
            <a:r>
              <a:rPr lang="zh-CN" altLang="en-US" sz="1400">
                <a:solidFill>
                  <a:srgbClr val="F2F2F2"/>
                </a:solidFill>
              </a:rPr>
              <a:t>实现营业收入</a:t>
            </a:r>
            <a:r>
              <a:rPr lang="en-US" altLang="zh-CN" sz="1400">
                <a:solidFill>
                  <a:srgbClr val="F2F2F2"/>
                </a:solidFill>
              </a:rPr>
              <a:t>814.7</a:t>
            </a:r>
            <a:r>
              <a:rPr lang="zh-CN" altLang="en-US" sz="1400">
                <a:solidFill>
                  <a:srgbClr val="F2F2F2"/>
                </a:solidFill>
              </a:rPr>
              <a:t>亿元人民币，净利润</a:t>
            </a:r>
            <a:r>
              <a:rPr lang="en-US" altLang="zh-CN" sz="1400">
                <a:solidFill>
                  <a:srgbClr val="F2F2F2"/>
                </a:solidFill>
              </a:rPr>
              <a:t>26.3</a:t>
            </a:r>
            <a:r>
              <a:rPr lang="zh-CN" altLang="en-US" sz="1400">
                <a:solidFill>
                  <a:srgbClr val="F2F2F2"/>
                </a:solidFill>
              </a:rPr>
              <a:t>亿元人民币，同比增长</a:t>
            </a:r>
            <a:r>
              <a:rPr lang="en-US" altLang="zh-CN" sz="1400">
                <a:solidFill>
                  <a:srgbClr val="F2F2F2"/>
                </a:solidFill>
              </a:rPr>
              <a:t>94%</a:t>
            </a:r>
            <a:r>
              <a:rPr lang="zh-CN" altLang="en-US" sz="1400">
                <a:solidFill>
                  <a:srgbClr val="F2F2F2"/>
                </a:solidFill>
              </a:rPr>
              <a:t>。目前</a:t>
            </a:r>
            <a:r>
              <a:rPr lang="zh-CN" altLang="en-US" sz="1400" smtClean="0">
                <a:solidFill>
                  <a:srgbClr val="F2F2F2"/>
                </a:solidFill>
              </a:rPr>
              <a:t>，</a:t>
            </a:r>
            <a:r>
              <a:rPr lang="en-US" altLang="zh-CN" sz="1400" smtClean="0">
                <a:solidFill>
                  <a:srgbClr val="F2F2F2"/>
                </a:solidFill>
              </a:rPr>
              <a:t>XX</a:t>
            </a:r>
            <a:r>
              <a:rPr lang="zh-CN" altLang="en-US" sz="1400" smtClean="0">
                <a:solidFill>
                  <a:srgbClr val="F2F2F2"/>
                </a:solidFill>
              </a:rPr>
              <a:t>通讯</a:t>
            </a:r>
            <a:r>
              <a:rPr lang="zh-CN" altLang="en-US" sz="1400">
                <a:solidFill>
                  <a:srgbClr val="F2F2F2"/>
                </a:solidFill>
              </a:rPr>
              <a:t>已全面服务于全球主流运营商及企业网客户，智能终端发货量位居美国前四，并被誉为“智慧城市的标杆企业”。</a:t>
            </a:r>
            <a:endParaRPr lang="zh-CN" altLang="en-US" sz="1400">
              <a:solidFill>
                <a:srgbClr val="F2F2F2"/>
              </a:solidFill>
            </a:endParaRPr>
          </a:p>
        </p:txBody>
      </p:sp>
      <p:pic>
        <p:nvPicPr>
          <p:cNvPr id="8" name="图片 7"/>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b="4708"/>
          <a:stretch>
            <a:fillRect/>
          </a:stretch>
        </p:blipFill>
        <p:spPr>
          <a:xfrm>
            <a:off x="3794919" y="2550112"/>
            <a:ext cx="3168352" cy="2319840"/>
          </a:xfrm>
          <a:prstGeom prst="rect">
            <a:avLst/>
          </a:prstGeom>
        </p:spPr>
      </p:pic>
      <p:sp>
        <p:nvSpPr>
          <p:cNvPr id="12" name="Text Box 134"/>
          <p:cNvSpPr txBox="1">
            <a:spLocks noChangeArrowheads="1"/>
          </p:cNvSpPr>
          <p:nvPr/>
        </p:nvSpPr>
        <p:spPr bwMode="auto">
          <a:xfrm>
            <a:off x="10851703" y="7174210"/>
            <a:ext cx="1136920" cy="276999"/>
          </a:xfrm>
          <a:prstGeom prst="rect">
            <a:avLst/>
          </a:prstGeom>
          <a:noFill/>
          <a:ln w="9525">
            <a:noFill/>
            <a:miter lim="800000"/>
          </a:ln>
        </p:spPr>
        <p:txBody>
          <a:bodyPr wrap="square">
            <a:spAutoFit/>
          </a:bodyPr>
          <a:lstStyle/>
          <a:p>
            <a:pPr algn="ctr">
              <a:spcBef>
                <a:spcPct val="50000"/>
              </a:spcBef>
            </a:pPr>
            <a:r>
              <a:rPr lang="zh-CN" altLang="en-US" sz="1200" smtClean="0">
                <a:solidFill>
                  <a:srgbClr val="FFFFFF">
                    <a:lumMod val="50000"/>
                  </a:srgbClr>
                </a:solidFill>
                <a:latin typeface="微软雅黑" panose="020b0503020204020204" pitchFamily="34" charset="-122"/>
                <a:ea typeface="微软雅黑" panose="020b0503020204020204" pitchFamily="34" charset="-122"/>
              </a:rPr>
              <a:t>延迟付</a:t>
            </a:r>
            <a:endParaRPr lang="zh-CN" altLang="en-US" sz="1200">
              <a:solidFill>
                <a:srgbClr val="FFFFFF">
                  <a:lumMod val="50000"/>
                </a:srgb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decel="58000"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2" decel="58000" fill="hold"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1+#ppt_w/2"/>
                                          </p:val>
                                        </p:tav>
                                        <p:tav tm="100000">
                                          <p:val>
                                            <p:strVal val="#ppt_x"/>
                                          </p:val>
                                        </p:tav>
                                      </p:tavLst>
                                    </p:anim>
                                    <p:anim calcmode="lin" valueType="num">
                                      <p:cBhvr additive="base">
                                        <p:cTn id="12" dur="20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decel="58000"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500" fill="hold"/>
                                        <p:tgtEl>
                                          <p:spTgt spid="8"/>
                                        </p:tgtEl>
                                        <p:attrNameLst>
                                          <p:attrName>ppt_x</p:attrName>
                                        </p:attrNameLst>
                                      </p:cBhvr>
                                      <p:tavLst>
                                        <p:tav tm="0">
                                          <p:val>
                                            <p:strVal val="0-#ppt_w/2"/>
                                          </p:val>
                                        </p:tav>
                                        <p:tav tm="100000">
                                          <p:val>
                                            <p:strVal val="#ppt_x"/>
                                          </p:val>
                                        </p:tav>
                                      </p:tavLst>
                                    </p:anim>
                                    <p:anim calcmode="lin" valueType="num">
                                      <p:cBhvr additive="base">
                                        <p:cTn id="16" dur="1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decel="58000" fill="hold" nodeType="withEffect">
                                  <p:stCondLst>
                                    <p:cond delay="125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500" fill="hold"/>
                                        <p:tgtEl>
                                          <p:spTgt spid="2"/>
                                        </p:tgtEl>
                                        <p:attrNameLst>
                                          <p:attrName>ppt_x</p:attrName>
                                        </p:attrNameLst>
                                      </p:cBhvr>
                                      <p:tavLst>
                                        <p:tav tm="0">
                                          <p:val>
                                            <p:strVal val="0-#ppt_w/2"/>
                                          </p:val>
                                        </p:tav>
                                        <p:tav tm="100000">
                                          <p:val>
                                            <p:strVal val="#ppt_x"/>
                                          </p:val>
                                        </p:tav>
                                      </p:tavLst>
                                    </p:anim>
                                    <p:anim calcmode="lin" valueType="num">
                                      <p:cBhvr additive="base">
                                        <p:cTn id="20" dur="1500" fill="hold"/>
                                        <p:tgtEl>
                                          <p:spTgt spid="2"/>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2750"/>
                            </p:stCondLst>
                            <p:childTnLst>
                              <p:par>
                                <p:cTn id="22" presetID="23" presetClass="entr" presetSubtype="16" fill="hold" grpId="0" nodeType="afterEffect">
                                  <p:stCondLst>
                                    <p:cond delay="0"/>
                                  </p:stCondLst>
                                  <p:iterate type="lt">
                                    <p:tmPct val="10000"/>
                                  </p:iterate>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childTnLst>
                                </p:cTn>
                              </p:par>
                            </p:childTnLst>
                          </p:cTn>
                        </p:par>
                        <p:par>
                          <p:cTn id="26" fill="hold" nodeType="afterGroup">
                            <p:stCondLst>
                              <p:cond delay="3250"/>
                            </p:stCondLst>
                            <p:childTnLst>
                              <p:par>
                                <p:cTn id="27" presetID="23" presetClass="entr" presetSubtype="16" fill="hold" grpId="0" nodeType="afterEffect">
                                  <p:stCondLst>
                                    <p:cond delay="0"/>
                                  </p:stCondLst>
                                  <p:iterate type="lt">
                                    <p:tmPct val="10000"/>
                                  </p:iterate>
                                  <p:childTnLst>
                                    <p:set>
                                      <p:cBhvr>
                                        <p:cTn id="28" dur="1" fill="hold">
                                          <p:stCondLst>
                                            <p:cond delay="0"/>
                                          </p:stCondLst>
                                        </p:cTn>
                                        <p:tgtEl>
                                          <p:spTgt spid="7"/>
                                        </p:tgtEl>
                                        <p:attrNameLst>
                                          <p:attrName>style.visibility</p:attrName>
                                        </p:attrNameLst>
                                      </p:cBhvr>
                                      <p:to>
                                        <p:strVal val="visible"/>
                                      </p:to>
                                    </p:set>
                                    <p:anim calcmode="lin" valueType="num">
                                      <p:cBhvr>
                                        <p:cTn id="29" dur="150" fill="hold"/>
                                        <p:tgtEl>
                                          <p:spTgt spid="7"/>
                                        </p:tgtEl>
                                        <p:attrNameLst>
                                          <p:attrName>ppt_w</p:attrName>
                                        </p:attrNameLst>
                                      </p:cBhvr>
                                      <p:tavLst>
                                        <p:tav tm="0">
                                          <p:val>
                                            <p:fltVal val="0"/>
                                          </p:val>
                                        </p:tav>
                                        <p:tav tm="100000">
                                          <p:val>
                                            <p:strVal val="#ppt_w"/>
                                          </p:val>
                                        </p:tav>
                                      </p:tavLst>
                                    </p:anim>
                                    <p:anim calcmode="lin" valueType="num">
                                      <p:cBhvr>
                                        <p:cTn id="30" dur="150" fill="hold"/>
                                        <p:tgtEl>
                                          <p:spTgt spid="7"/>
                                        </p:tgtEl>
                                        <p:attrNameLst>
                                          <p:attrName>ppt_h</p:attrName>
                                        </p:attrNameLst>
                                      </p:cBhvr>
                                      <p:tavLst>
                                        <p:tav tm="0">
                                          <p:val>
                                            <p:fltVal val="0"/>
                                          </p:val>
                                        </p:tav>
                                        <p:tav tm="100000">
                                          <p:val>
                                            <p:strVal val="#ppt_h"/>
                                          </p:val>
                                        </p:tav>
                                      </p:tavLst>
                                    </p:anim>
                                  </p:childTnLst>
                                </p:cTn>
                              </p:par>
                            </p:childTnLst>
                          </p:cTn>
                        </p:par>
                        <p:par>
                          <p:cTn id="31" fill="hold" nodeType="afterGroup">
                            <p:stCondLst>
                              <p:cond delay="3400"/>
                            </p:stCondLst>
                            <p:childTnLst>
                              <p:par>
                                <p:cTn id="32" presetID="23" presetClass="entr" presetSubtype="16" fill="hold" grpId="0" nodeType="afterEffect">
                                  <p:stCondLst>
                                    <p:cond delay="0"/>
                                  </p:stCondLst>
                                  <p:iterate type="lt">
                                    <p:tmPct val="10000"/>
                                  </p:iterate>
                                  <p:childTnLst>
                                    <p:set>
                                      <p:cBhvr>
                                        <p:cTn id="33" dur="1" fill="hold">
                                          <p:stCondLst>
                                            <p:cond delay="0"/>
                                          </p:stCondLst>
                                        </p:cTn>
                                        <p:tgtEl>
                                          <p:spTgt spid="10"/>
                                        </p:tgtEl>
                                        <p:attrNameLst>
                                          <p:attrName>style.visibility</p:attrName>
                                        </p:attrNameLst>
                                      </p:cBhvr>
                                      <p:to>
                                        <p:strVal val="visible"/>
                                      </p:to>
                                    </p:set>
                                    <p:anim calcmode="lin" valueType="num">
                                      <p:cBhvr>
                                        <p:cTn id="34" dur="150" fill="hold"/>
                                        <p:tgtEl>
                                          <p:spTgt spid="10"/>
                                        </p:tgtEl>
                                        <p:attrNameLst>
                                          <p:attrName>ppt_w</p:attrName>
                                        </p:attrNameLst>
                                      </p:cBhvr>
                                      <p:tavLst>
                                        <p:tav tm="0">
                                          <p:val>
                                            <p:fltVal val="0"/>
                                          </p:val>
                                        </p:tav>
                                        <p:tav tm="100000">
                                          <p:val>
                                            <p:strVal val="#ppt_w"/>
                                          </p:val>
                                        </p:tav>
                                      </p:tavLst>
                                    </p:anim>
                                    <p:anim calcmode="lin" valueType="num">
                                      <p:cBhvr>
                                        <p:cTn id="35" dur="150" fill="hold"/>
                                        <p:tgtEl>
                                          <p:spTgt spid="10"/>
                                        </p:tgtEl>
                                        <p:attrNameLst>
                                          <p:attrName>ppt_h</p:attrName>
                                        </p:attrNameLst>
                                      </p:cBhvr>
                                      <p:tavLst>
                                        <p:tav tm="0">
                                          <p:val>
                                            <p:fltVal val="0"/>
                                          </p:val>
                                        </p:tav>
                                        <p:tav tm="100000">
                                          <p:val>
                                            <p:strVal val="#ppt_h"/>
                                          </p:val>
                                        </p:tav>
                                      </p:tavLst>
                                    </p:anim>
                                  </p:childTnLst>
                                </p:cTn>
                              </p:par>
                            </p:childTnLst>
                          </p:cTn>
                        </p:par>
                        <p:par>
                          <p:cTn id="36" fill="hold" nodeType="afterGroup">
                            <p:stCondLst>
                              <p:cond delay="3550"/>
                            </p:stCondLst>
                            <p:childTnLst>
                              <p:par>
                                <p:cTn id="37" presetID="41" presetClass="entr" presetSubtype="0" fill="hold" nodeType="afterEffect">
                                  <p:stCondLst>
                                    <p:cond delay="0"/>
                                  </p:stCondLst>
                                  <p:iterate type="lt">
                                    <p:tmPct val="10000"/>
                                  </p:iterate>
                                  <p:childTnLst>
                                    <p:set>
                                      <p:cBhvr>
                                        <p:cTn id="38" dur="1" fill="hold">
                                          <p:stCondLst>
                                            <p:cond delay="0"/>
                                          </p:stCondLst>
                                        </p:cTn>
                                        <p:tgtEl>
                                          <p:spTgt spid="12"/>
                                        </p:tgtEl>
                                        <p:attrNameLst>
                                          <p:attrName>style.visibility</p:attrName>
                                        </p:attrNameLst>
                                      </p:cBhvr>
                                      <p:to>
                                        <p:strVal val="visible"/>
                                      </p:to>
                                    </p:set>
                                    <p:anim calcmode="lin" valueType="num">
                                      <p:cBhvr>
                                        <p:cTn id="39" dur="85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40" dur="850" fill="hold"/>
                                        <p:tgtEl>
                                          <p:spTgt spid="12"/>
                                        </p:tgtEl>
                                        <p:attrNameLst>
                                          <p:attrName>ppt_y</p:attrName>
                                        </p:attrNameLst>
                                      </p:cBhvr>
                                      <p:tavLst>
                                        <p:tav tm="0">
                                          <p:val>
                                            <p:strVal val="#ppt_y"/>
                                          </p:val>
                                        </p:tav>
                                        <p:tav tm="100000">
                                          <p:val>
                                            <p:strVal val="#ppt_y"/>
                                          </p:val>
                                        </p:tav>
                                      </p:tavLst>
                                    </p:anim>
                                    <p:anim calcmode="lin" valueType="num">
                                      <p:cBhvr>
                                        <p:cTn id="41" dur="85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42" dur="85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43" dur="85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7" grpId="0"/>
      <p:bldP spid="10" grpId="0"/>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5" name="饼形 44"/>
          <p:cNvSpPr/>
          <p:nvPr/>
        </p:nvSpPr>
        <p:spPr>
          <a:xfrm>
            <a:off x="430144" y="144179"/>
            <a:ext cx="1706464" cy="1706464"/>
          </a:xfrm>
          <a:prstGeom prst="pie">
            <a:avLst>
              <a:gd name="adj1" fmla="val 480589"/>
              <a:gd name="adj2" fmla="val 4898921"/>
            </a:avLst>
          </a:prstGeom>
          <a:solidFill>
            <a:srgbClr val="FFDB5A">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rgbClr val="484848"/>
              </a:solidFill>
            </a:endParaRPr>
          </a:p>
        </p:txBody>
      </p:sp>
      <p:sp>
        <p:nvSpPr>
          <p:cNvPr id="55" name="TextBox 54"/>
          <p:cNvSpPr txBox="1"/>
          <p:nvPr/>
        </p:nvSpPr>
        <p:spPr>
          <a:xfrm>
            <a:off x="8619455" y="4860662"/>
            <a:ext cx="3666797" cy="369332"/>
          </a:xfrm>
          <a:prstGeom prst="rect">
            <a:avLst/>
          </a:prstGeom>
          <a:noFill/>
        </p:spPr>
        <p:txBody>
          <a:bodyPr wrap="square">
            <a:spAutoFit/>
          </a:bodyPr>
          <a:lstStyle/>
          <a:p>
            <a:pPr>
              <a:defRPr/>
            </a:pPr>
            <a:r>
              <a:rPr lang="en-US" altLang="zh-CN" sz="1800" b="1" smtClean="0">
                <a:solidFill>
                  <a:srgbClr val="F2F2F2"/>
                </a:solidFill>
                <a:latin typeface="微软雅黑" panose="020b0503020204020204" pitchFamily="34" charset="-122"/>
                <a:ea typeface="微软雅黑" panose="020b0503020204020204" pitchFamily="34" charset="-122"/>
              </a:rPr>
              <a:t>201X</a:t>
            </a:r>
            <a:r>
              <a:rPr lang="zh-CN" altLang="en-US" sz="1800" b="1" smtClean="0">
                <a:solidFill>
                  <a:srgbClr val="F2F2F2"/>
                </a:solidFill>
                <a:latin typeface="微软雅黑" panose="020b0503020204020204" pitchFamily="34" charset="-122"/>
                <a:ea typeface="微软雅黑" panose="020b0503020204020204" pitchFamily="34" charset="-122"/>
              </a:rPr>
              <a:t>年共取得</a:t>
            </a:r>
            <a:r>
              <a:rPr lang="en-US" altLang="zh-CN" sz="1800" b="1" smtClean="0">
                <a:solidFill>
                  <a:srgbClr val="F2F2F2"/>
                </a:solidFill>
                <a:latin typeface="微软雅黑" panose="020b0503020204020204" pitchFamily="34" charset="-122"/>
                <a:ea typeface="微软雅黑" panose="020b0503020204020204" pitchFamily="34" charset="-122"/>
              </a:rPr>
              <a:t>8.888.888</a:t>
            </a:r>
            <a:r>
              <a:rPr lang="zh-CN" altLang="en-US" sz="1800" b="1" smtClean="0">
                <a:solidFill>
                  <a:srgbClr val="F2F2F2"/>
                </a:solidFill>
                <a:latin typeface="微软雅黑" panose="020b0503020204020204" pitchFamily="34" charset="-122"/>
                <a:ea typeface="微软雅黑" panose="020b0503020204020204" pitchFamily="34" charset="-122"/>
              </a:rPr>
              <a:t>元</a:t>
            </a:r>
            <a:endParaRPr lang="zh-CN" altLang="en-US" sz="1800" b="1">
              <a:solidFill>
                <a:srgbClr val="F2F2F2"/>
              </a:solidFill>
              <a:latin typeface="微软雅黑" panose="020b0503020204020204" pitchFamily="34" charset="-122"/>
              <a:ea typeface="微软雅黑" panose="020b0503020204020204" pitchFamily="34" charset="-122"/>
            </a:endParaRPr>
          </a:p>
        </p:txBody>
      </p:sp>
      <p:sp>
        <p:nvSpPr>
          <p:cNvPr id="56" name="TextBox 55"/>
          <p:cNvSpPr txBox="1"/>
          <p:nvPr/>
        </p:nvSpPr>
        <p:spPr>
          <a:xfrm>
            <a:off x="8619455" y="2337069"/>
            <a:ext cx="2376264" cy="369332"/>
          </a:xfrm>
          <a:prstGeom prst="rect">
            <a:avLst/>
          </a:prstGeom>
          <a:noFill/>
        </p:spPr>
        <p:txBody>
          <a:bodyPr wrap="square">
            <a:spAutoFit/>
          </a:bodyPr>
          <a:lstStyle/>
          <a:p>
            <a:pPr>
              <a:defRPr/>
            </a:pPr>
            <a:r>
              <a:rPr lang="zh-CN" altLang="en-US" sz="1800" b="1" smtClean="0">
                <a:solidFill>
                  <a:srgbClr val="F2F2F2"/>
                </a:solidFill>
                <a:latin typeface="微软雅黑" panose="020b0503020204020204" pitchFamily="34" charset="-122"/>
                <a:ea typeface="微软雅黑" panose="020b0503020204020204" pitchFamily="34" charset="-122"/>
              </a:rPr>
              <a:t>企业员工</a:t>
            </a:r>
            <a:r>
              <a:rPr lang="en-US" altLang="zh-CN" sz="1800" b="1" smtClean="0">
                <a:solidFill>
                  <a:srgbClr val="F2F2F2"/>
                </a:solidFill>
                <a:latin typeface="微软雅黑" panose="020b0503020204020204" pitchFamily="34" charset="-122"/>
                <a:ea typeface="微软雅黑" panose="020b0503020204020204" pitchFamily="34" charset="-122"/>
              </a:rPr>
              <a:t>3080 </a:t>
            </a:r>
            <a:r>
              <a:rPr lang="zh-CN" altLang="en-US" sz="1800" b="1" smtClean="0">
                <a:solidFill>
                  <a:srgbClr val="F2F2F2"/>
                </a:solidFill>
                <a:latin typeface="微软雅黑" panose="020b0503020204020204" pitchFamily="34" charset="-122"/>
                <a:ea typeface="微软雅黑" panose="020b0503020204020204" pitchFamily="34" charset="-122"/>
              </a:rPr>
              <a:t>人</a:t>
            </a:r>
            <a:endParaRPr lang="zh-CN" altLang="en-US" sz="1800" b="1">
              <a:solidFill>
                <a:srgbClr val="F2F2F2"/>
              </a:solidFill>
              <a:latin typeface="微软雅黑" panose="020b0503020204020204" pitchFamily="34" charset="-122"/>
              <a:ea typeface="微软雅黑" panose="020b0503020204020204" pitchFamily="34" charset="-122"/>
            </a:endParaRPr>
          </a:p>
        </p:txBody>
      </p:sp>
      <p:sp>
        <p:nvSpPr>
          <p:cNvPr id="58" name="TextBox 57"/>
          <p:cNvSpPr txBox="1"/>
          <p:nvPr/>
        </p:nvSpPr>
        <p:spPr>
          <a:xfrm>
            <a:off x="1114175" y="4913264"/>
            <a:ext cx="3471182" cy="369332"/>
          </a:xfrm>
          <a:prstGeom prst="rect">
            <a:avLst/>
          </a:prstGeom>
          <a:noFill/>
        </p:spPr>
        <p:txBody>
          <a:bodyPr wrap="square">
            <a:spAutoFit/>
          </a:bodyPr>
          <a:lstStyle/>
          <a:p>
            <a:pPr>
              <a:defRPr/>
            </a:pPr>
            <a:r>
              <a:rPr lang="en-US" altLang="zh-CN" sz="1800" smtClean="0">
                <a:solidFill>
                  <a:srgbClr val="F2F2F2"/>
                </a:solidFill>
                <a:latin typeface="微软雅黑" panose="020b0503020204020204" pitchFamily="34" charset="-122"/>
                <a:ea typeface="微软雅黑" panose="020b0503020204020204" pitchFamily="34" charset="-122"/>
              </a:rPr>
              <a:t>PPT</a:t>
            </a:r>
            <a:r>
              <a:rPr lang="zh-CN" altLang="en-US" sz="1800" smtClean="0">
                <a:solidFill>
                  <a:srgbClr val="F2F2F2"/>
                </a:solidFill>
                <a:latin typeface="微软雅黑" panose="020b0503020204020204" pitchFamily="34" charset="-122"/>
                <a:ea typeface="微软雅黑" panose="020b0503020204020204" pitchFamily="34" charset="-122"/>
              </a:rPr>
              <a:t>科技有限公司新疆分公司</a:t>
            </a:r>
            <a:endParaRPr lang="zh-CN" altLang="en-US" sz="1800">
              <a:solidFill>
                <a:srgbClr val="F2F2F2"/>
              </a:solidFill>
              <a:latin typeface="微软雅黑" panose="020b0503020204020204" pitchFamily="34" charset="-122"/>
              <a:ea typeface="微软雅黑" panose="020b0503020204020204" pitchFamily="34" charset="-122"/>
            </a:endParaRPr>
          </a:p>
        </p:txBody>
      </p:sp>
      <p:sp>
        <p:nvSpPr>
          <p:cNvPr id="6" name="TextBox 5"/>
          <p:cNvSpPr txBox="1"/>
          <p:nvPr/>
        </p:nvSpPr>
        <p:spPr>
          <a:xfrm>
            <a:off x="266527" y="280484"/>
            <a:ext cx="2120637" cy="461665"/>
          </a:xfrm>
          <a:prstGeom prst="rect">
            <a:avLst/>
          </a:prstGeom>
          <a:noFill/>
        </p:spPr>
        <p:txBody>
          <a:bodyPr wrap="square">
            <a:spAutoFit/>
          </a:bodyPr>
          <a:lstStyle/>
          <a:p>
            <a:pPr>
              <a:defRPr/>
            </a:pPr>
            <a:r>
              <a:rPr lang="zh-CN" altLang="en-US" sz="2400" b="1" smtClean="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公司</a:t>
            </a:r>
            <a:r>
              <a:rPr lang="zh-CN" altLang="en-US" sz="2400" b="1">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概述</a:t>
            </a:r>
            <a:endParaRPr lang="zh-CN" altLang="en-US" sz="2400" b="1">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20" name="组合 19"/>
          <p:cNvGrpSpPr/>
          <p:nvPr/>
        </p:nvGrpSpPr>
        <p:grpSpPr>
          <a:xfrm>
            <a:off x="1114175" y="4005858"/>
            <a:ext cx="3544840" cy="855558"/>
            <a:chOff x="266527" y="5307851"/>
            <a:chExt cx="2125268" cy="662738"/>
          </a:xfrm>
        </p:grpSpPr>
        <p:grpSp>
          <p:nvGrpSpPr>
            <p:cNvPr id="21" name="组合 20"/>
            <p:cNvGrpSpPr>
              <a:grpSpLocks noChangeAspect="1"/>
            </p:cNvGrpSpPr>
            <p:nvPr/>
          </p:nvGrpSpPr>
          <p:grpSpPr>
            <a:xfrm>
              <a:off x="266527" y="5310548"/>
              <a:ext cx="454091" cy="360000"/>
              <a:chOff x="7597776" y="3535363"/>
              <a:chExt cx="176213" cy="139700"/>
            </a:xfrm>
            <a:solidFill>
              <a:srgbClr val="000000"/>
            </a:solidFill>
          </p:grpSpPr>
          <p:sp>
            <p:nvSpPr>
              <p:cNvPr id="24" name="Freeform 193"/>
              <p:cNvSpPr/>
              <p:nvPr/>
            </p:nvSpPr>
            <p:spPr bwMode="auto">
              <a:xfrm>
                <a:off x="7597776" y="3535363"/>
                <a:ext cx="176213" cy="104570"/>
              </a:xfrm>
              <a:custGeom>
                <a:gdLst>
                  <a:gd name="T0" fmla="*/ 253 w 288"/>
                  <a:gd name="T1" fmla="*/ 91 h 200"/>
                  <a:gd name="T2" fmla="*/ 253 w 288"/>
                  <a:gd name="T3" fmla="*/ 86 h 200"/>
                  <a:gd name="T4" fmla="*/ 167 w 288"/>
                  <a:gd name="T5" fmla="*/ 0 h 200"/>
                  <a:gd name="T6" fmla="*/ 90 w 288"/>
                  <a:gd name="T7" fmla="*/ 49 h 200"/>
                  <a:gd name="T8" fmla="*/ 66 w 288"/>
                  <a:gd name="T9" fmla="*/ 41 h 200"/>
                  <a:gd name="T10" fmla="*/ 26 w 288"/>
                  <a:gd name="T11" fmla="*/ 80 h 200"/>
                  <a:gd name="T12" fmla="*/ 28 w 288"/>
                  <a:gd name="T13" fmla="*/ 92 h 200"/>
                  <a:gd name="T14" fmla="*/ 0 w 288"/>
                  <a:gd name="T15" fmla="*/ 142 h 200"/>
                  <a:gd name="T16" fmla="*/ 57 w 288"/>
                  <a:gd name="T17" fmla="*/ 200 h 200"/>
                  <a:gd name="T18" fmla="*/ 57 w 288"/>
                  <a:gd name="T19" fmla="*/ 200 h 200"/>
                  <a:gd name="T20" fmla="*/ 57 w 288"/>
                  <a:gd name="T21" fmla="*/ 200 h 200"/>
                  <a:gd name="T22" fmla="*/ 58 w 288"/>
                  <a:gd name="T23" fmla="*/ 200 h 200"/>
                  <a:gd name="T24" fmla="*/ 58 w 288"/>
                  <a:gd name="T25" fmla="*/ 200 h 200"/>
                  <a:gd name="T26" fmla="*/ 86 w 288"/>
                  <a:gd name="T27" fmla="*/ 200 h 200"/>
                  <a:gd name="T28" fmla="*/ 68 w 288"/>
                  <a:gd name="T29" fmla="*/ 178 h 200"/>
                  <a:gd name="T30" fmla="*/ 63 w 288"/>
                  <a:gd name="T31" fmla="*/ 147 h 200"/>
                  <a:gd name="T32" fmla="*/ 90 w 288"/>
                  <a:gd name="T33" fmla="*/ 131 h 200"/>
                  <a:gd name="T34" fmla="*/ 102 w 288"/>
                  <a:gd name="T35" fmla="*/ 131 h 200"/>
                  <a:gd name="T36" fmla="*/ 102 w 288"/>
                  <a:gd name="T37" fmla="*/ 98 h 200"/>
                  <a:gd name="T38" fmla="*/ 137 w 288"/>
                  <a:gd name="T39" fmla="*/ 64 h 200"/>
                  <a:gd name="T40" fmla="*/ 149 w 288"/>
                  <a:gd name="T41" fmla="*/ 64 h 200"/>
                  <a:gd name="T42" fmla="*/ 183 w 288"/>
                  <a:gd name="T43" fmla="*/ 98 h 200"/>
                  <a:gd name="T44" fmla="*/ 183 w 288"/>
                  <a:gd name="T45" fmla="*/ 131 h 200"/>
                  <a:gd name="T46" fmla="*/ 196 w 288"/>
                  <a:gd name="T47" fmla="*/ 131 h 200"/>
                  <a:gd name="T48" fmla="*/ 223 w 288"/>
                  <a:gd name="T49" fmla="*/ 147 h 200"/>
                  <a:gd name="T50" fmla="*/ 218 w 288"/>
                  <a:gd name="T51" fmla="*/ 178 h 200"/>
                  <a:gd name="T52" fmla="*/ 200 w 288"/>
                  <a:gd name="T53" fmla="*/ 200 h 200"/>
                  <a:gd name="T54" fmla="*/ 228 w 288"/>
                  <a:gd name="T55" fmla="*/ 200 h 200"/>
                  <a:gd name="T56" fmla="*/ 231 w 288"/>
                  <a:gd name="T57" fmla="*/ 200 h 200"/>
                  <a:gd name="T58" fmla="*/ 288 w 288"/>
                  <a:gd name="T59" fmla="*/ 143 h 200"/>
                  <a:gd name="T60" fmla="*/ 253 w 288"/>
                  <a:gd name="T61" fmla="*/ 91 h 200"/>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8" h="200">
                    <a:moveTo>
                      <a:pt x="253" y="91"/>
                    </a:moveTo>
                    <a:cubicBezTo>
                      <a:pt x="253" y="89"/>
                      <a:pt x="253" y="88"/>
                      <a:pt x="253" y="86"/>
                    </a:cubicBezTo>
                    <a:cubicBezTo>
                      <a:pt x="253" y="38"/>
                      <a:pt x="215" y="0"/>
                      <a:pt x="167" y="0"/>
                    </a:cubicBezTo>
                    <a:cubicBezTo>
                      <a:pt x="133" y="0"/>
                      <a:pt x="104" y="20"/>
                      <a:pt x="90" y="49"/>
                    </a:cubicBezTo>
                    <a:cubicBezTo>
                      <a:pt x="83" y="44"/>
                      <a:pt x="75" y="41"/>
                      <a:pt x="66" y="41"/>
                    </a:cubicBezTo>
                    <a:cubicBezTo>
                      <a:pt x="44" y="41"/>
                      <a:pt x="26" y="58"/>
                      <a:pt x="26" y="80"/>
                    </a:cubicBezTo>
                    <a:cubicBezTo>
                      <a:pt x="26" y="84"/>
                      <a:pt x="27" y="88"/>
                      <a:pt x="28" y="92"/>
                    </a:cubicBezTo>
                    <a:cubicBezTo>
                      <a:pt x="11" y="102"/>
                      <a:pt x="0" y="121"/>
                      <a:pt x="0" y="142"/>
                    </a:cubicBezTo>
                    <a:cubicBezTo>
                      <a:pt x="0" y="174"/>
                      <a:pt x="25" y="199"/>
                      <a:pt x="57" y="200"/>
                    </a:cubicBezTo>
                    <a:cubicBezTo>
                      <a:pt x="57" y="200"/>
                      <a:pt x="57" y="200"/>
                      <a:pt x="57" y="200"/>
                    </a:cubicBezTo>
                    <a:cubicBezTo>
                      <a:pt x="57" y="200"/>
                      <a:pt x="57" y="200"/>
                      <a:pt x="57" y="200"/>
                    </a:cubicBezTo>
                    <a:cubicBezTo>
                      <a:pt x="57" y="200"/>
                      <a:pt x="58" y="200"/>
                      <a:pt x="58" y="200"/>
                    </a:cubicBezTo>
                    <a:cubicBezTo>
                      <a:pt x="58" y="200"/>
                      <a:pt x="58" y="200"/>
                      <a:pt x="58" y="200"/>
                    </a:cubicBezTo>
                    <a:cubicBezTo>
                      <a:pt x="86" y="200"/>
                      <a:pt x="86" y="200"/>
                      <a:pt x="86" y="200"/>
                    </a:cubicBezTo>
                    <a:cubicBezTo>
                      <a:pt x="68" y="178"/>
                      <a:pt x="68" y="178"/>
                      <a:pt x="68" y="178"/>
                    </a:cubicBezTo>
                    <a:cubicBezTo>
                      <a:pt x="60" y="169"/>
                      <a:pt x="58" y="157"/>
                      <a:pt x="63" y="147"/>
                    </a:cubicBezTo>
                    <a:cubicBezTo>
                      <a:pt x="67" y="137"/>
                      <a:pt x="78" y="131"/>
                      <a:pt x="90" y="131"/>
                    </a:cubicBezTo>
                    <a:cubicBezTo>
                      <a:pt x="102" y="131"/>
                      <a:pt x="102" y="131"/>
                      <a:pt x="102" y="131"/>
                    </a:cubicBezTo>
                    <a:cubicBezTo>
                      <a:pt x="102" y="98"/>
                      <a:pt x="102" y="98"/>
                      <a:pt x="102" y="98"/>
                    </a:cubicBezTo>
                    <a:cubicBezTo>
                      <a:pt x="102" y="80"/>
                      <a:pt x="118" y="64"/>
                      <a:pt x="137" y="64"/>
                    </a:cubicBezTo>
                    <a:cubicBezTo>
                      <a:pt x="149" y="64"/>
                      <a:pt x="149" y="64"/>
                      <a:pt x="149" y="64"/>
                    </a:cubicBezTo>
                    <a:cubicBezTo>
                      <a:pt x="168" y="64"/>
                      <a:pt x="183" y="80"/>
                      <a:pt x="183" y="98"/>
                    </a:cubicBezTo>
                    <a:cubicBezTo>
                      <a:pt x="183" y="131"/>
                      <a:pt x="183" y="131"/>
                      <a:pt x="183" y="131"/>
                    </a:cubicBezTo>
                    <a:cubicBezTo>
                      <a:pt x="196" y="131"/>
                      <a:pt x="196" y="131"/>
                      <a:pt x="196" y="131"/>
                    </a:cubicBezTo>
                    <a:cubicBezTo>
                      <a:pt x="208" y="131"/>
                      <a:pt x="218" y="137"/>
                      <a:pt x="223" y="147"/>
                    </a:cubicBezTo>
                    <a:cubicBezTo>
                      <a:pt x="228" y="157"/>
                      <a:pt x="226" y="169"/>
                      <a:pt x="218" y="178"/>
                    </a:cubicBezTo>
                    <a:cubicBezTo>
                      <a:pt x="200" y="200"/>
                      <a:pt x="200" y="200"/>
                      <a:pt x="200" y="200"/>
                    </a:cubicBezTo>
                    <a:cubicBezTo>
                      <a:pt x="228" y="200"/>
                      <a:pt x="228" y="200"/>
                      <a:pt x="228" y="200"/>
                    </a:cubicBezTo>
                    <a:cubicBezTo>
                      <a:pt x="229" y="200"/>
                      <a:pt x="230" y="200"/>
                      <a:pt x="231" y="200"/>
                    </a:cubicBezTo>
                    <a:cubicBezTo>
                      <a:pt x="262" y="200"/>
                      <a:pt x="288" y="175"/>
                      <a:pt x="288" y="143"/>
                    </a:cubicBezTo>
                    <a:cubicBezTo>
                      <a:pt x="288" y="120"/>
                      <a:pt x="273" y="99"/>
                      <a:pt x="253" y="91"/>
                    </a:cubicBezTo>
                    <a:close/>
                  </a:path>
                </a:pathLst>
              </a:custGeom>
              <a:solidFill>
                <a:schemeClr val="accent2"/>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600">
                  <a:solidFill>
                    <a:srgbClr val="F2F2F2"/>
                  </a:solidFill>
                </a:endParaRPr>
              </a:p>
            </p:txBody>
          </p:sp>
          <p:sp>
            <p:nvSpPr>
              <p:cNvPr id="25" name="Freeform 194"/>
              <p:cNvSpPr/>
              <p:nvPr/>
            </p:nvSpPr>
            <p:spPr bwMode="auto">
              <a:xfrm>
                <a:off x="7646989" y="3589338"/>
                <a:ext cx="74613" cy="85725"/>
              </a:xfrm>
              <a:custGeom>
                <a:gdLst>
                  <a:gd name="T0" fmla="*/ 114 w 121"/>
                  <a:gd name="T1" fmla="*/ 67 h 138"/>
                  <a:gd name="T2" fmla="*/ 88 w 121"/>
                  <a:gd name="T3" fmla="*/ 67 h 138"/>
                  <a:gd name="T4" fmla="*/ 77 w 121"/>
                  <a:gd name="T5" fmla="*/ 67 h 138"/>
                  <a:gd name="T6" fmla="*/ 77 w 121"/>
                  <a:gd name="T7" fmla="*/ 10 h 138"/>
                  <a:gd name="T8" fmla="*/ 67 w 121"/>
                  <a:gd name="T9" fmla="*/ 0 h 138"/>
                  <a:gd name="T10" fmla="*/ 55 w 121"/>
                  <a:gd name="T11" fmla="*/ 0 h 138"/>
                  <a:gd name="T12" fmla="*/ 44 w 121"/>
                  <a:gd name="T13" fmla="*/ 10 h 138"/>
                  <a:gd name="T14" fmla="*/ 44 w 121"/>
                  <a:gd name="T15" fmla="*/ 67 h 138"/>
                  <a:gd name="T16" fmla="*/ 34 w 121"/>
                  <a:gd name="T17" fmla="*/ 67 h 138"/>
                  <a:gd name="T18" fmla="*/ 8 w 121"/>
                  <a:gd name="T19" fmla="*/ 67 h 138"/>
                  <a:gd name="T20" fmla="*/ 4 w 121"/>
                  <a:gd name="T21" fmla="*/ 75 h 138"/>
                  <a:gd name="T22" fmla="*/ 54 w 121"/>
                  <a:gd name="T23" fmla="*/ 134 h 138"/>
                  <a:gd name="T24" fmla="*/ 61 w 121"/>
                  <a:gd name="T25" fmla="*/ 138 h 138"/>
                  <a:gd name="T26" fmla="*/ 67 w 121"/>
                  <a:gd name="T27" fmla="*/ 134 h 138"/>
                  <a:gd name="T28" fmla="*/ 118 w 121"/>
                  <a:gd name="T29" fmla="*/ 75 h 138"/>
                  <a:gd name="T30" fmla="*/ 114 w 121"/>
                  <a:gd name="T31" fmla="*/ 67 h 13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138">
                    <a:moveTo>
                      <a:pt x="114" y="67"/>
                    </a:moveTo>
                    <a:cubicBezTo>
                      <a:pt x="88" y="67"/>
                      <a:pt x="88" y="67"/>
                      <a:pt x="88" y="67"/>
                    </a:cubicBezTo>
                    <a:cubicBezTo>
                      <a:pt x="85" y="67"/>
                      <a:pt x="81" y="67"/>
                      <a:pt x="77" y="67"/>
                    </a:cubicBezTo>
                    <a:cubicBezTo>
                      <a:pt x="77" y="10"/>
                      <a:pt x="77" y="10"/>
                      <a:pt x="77" y="10"/>
                    </a:cubicBezTo>
                    <a:cubicBezTo>
                      <a:pt x="77" y="5"/>
                      <a:pt x="72" y="0"/>
                      <a:pt x="67" y="0"/>
                    </a:cubicBezTo>
                    <a:cubicBezTo>
                      <a:pt x="55" y="0"/>
                      <a:pt x="55" y="0"/>
                      <a:pt x="55" y="0"/>
                    </a:cubicBezTo>
                    <a:cubicBezTo>
                      <a:pt x="49" y="0"/>
                      <a:pt x="44" y="5"/>
                      <a:pt x="44" y="10"/>
                    </a:cubicBezTo>
                    <a:cubicBezTo>
                      <a:pt x="44" y="67"/>
                      <a:pt x="44" y="67"/>
                      <a:pt x="44" y="67"/>
                    </a:cubicBezTo>
                    <a:cubicBezTo>
                      <a:pt x="41" y="67"/>
                      <a:pt x="37" y="67"/>
                      <a:pt x="34" y="67"/>
                    </a:cubicBezTo>
                    <a:cubicBezTo>
                      <a:pt x="8" y="67"/>
                      <a:pt x="8" y="67"/>
                      <a:pt x="8" y="67"/>
                    </a:cubicBezTo>
                    <a:cubicBezTo>
                      <a:pt x="2" y="67"/>
                      <a:pt x="0" y="70"/>
                      <a:pt x="4" y="75"/>
                    </a:cubicBezTo>
                    <a:cubicBezTo>
                      <a:pt x="54" y="134"/>
                      <a:pt x="54" y="134"/>
                      <a:pt x="54" y="134"/>
                    </a:cubicBezTo>
                    <a:cubicBezTo>
                      <a:pt x="56" y="137"/>
                      <a:pt x="58" y="138"/>
                      <a:pt x="61" y="138"/>
                    </a:cubicBezTo>
                    <a:cubicBezTo>
                      <a:pt x="63" y="138"/>
                      <a:pt x="66" y="137"/>
                      <a:pt x="67" y="134"/>
                    </a:cubicBezTo>
                    <a:cubicBezTo>
                      <a:pt x="118" y="75"/>
                      <a:pt x="118" y="75"/>
                      <a:pt x="118" y="75"/>
                    </a:cubicBezTo>
                    <a:cubicBezTo>
                      <a:pt x="121" y="70"/>
                      <a:pt x="120" y="67"/>
                      <a:pt x="114" y="67"/>
                    </a:cubicBezTo>
                    <a:close/>
                  </a:path>
                </a:pathLst>
              </a:custGeom>
              <a:solidFill>
                <a:schemeClr val="accent2"/>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600">
                  <a:solidFill>
                    <a:srgbClr val="F2F2F2"/>
                  </a:solidFill>
                </a:endParaRPr>
              </a:p>
            </p:txBody>
          </p:sp>
        </p:grpSp>
        <p:sp>
          <p:nvSpPr>
            <p:cNvPr id="22" name="TextBox 32"/>
            <p:cNvSpPr txBox="1"/>
            <p:nvPr/>
          </p:nvSpPr>
          <p:spPr>
            <a:xfrm>
              <a:off x="720619" y="5307851"/>
              <a:ext cx="1671176" cy="357618"/>
            </a:xfrm>
            <a:prstGeom prst="rect">
              <a:avLst/>
            </a:prstGeom>
            <a:noFill/>
          </p:spPr>
          <p:txBody>
            <a:bodyPr wrap="square">
              <a:spAutoFit/>
            </a:bodyPr>
            <a:lstStyle/>
            <a:p>
              <a:pPr>
                <a:defRPr/>
              </a:pPr>
              <a:r>
                <a:rPr lang="zh-CN" altLang="en-US" sz="2400" b="1" smtClean="0">
                  <a:solidFill>
                    <a:srgbClr val="F2F2F2"/>
                  </a:solidFill>
                  <a:latin typeface="微软雅黑" panose="020b0503020204020204" pitchFamily="34" charset="-122"/>
                  <a:ea typeface="微软雅黑" panose="020b0503020204020204" pitchFamily="34" charset="-122"/>
                </a:rPr>
                <a:t>旗下分支机构</a:t>
              </a:r>
              <a:endParaRPr lang="zh-CN" altLang="en-US" sz="2400" b="1">
                <a:solidFill>
                  <a:srgbClr val="F2F2F2"/>
                </a:solidFill>
                <a:latin typeface="微软雅黑" panose="020b0503020204020204" pitchFamily="34" charset="-122"/>
                <a:ea typeface="微软雅黑" panose="020b0503020204020204" pitchFamily="34" charset="-122"/>
              </a:endParaRPr>
            </a:p>
          </p:txBody>
        </p:sp>
        <p:sp>
          <p:nvSpPr>
            <p:cNvPr id="23" name="TextBox 35"/>
            <p:cNvSpPr txBox="1"/>
            <p:nvPr/>
          </p:nvSpPr>
          <p:spPr>
            <a:xfrm>
              <a:off x="266528" y="5715786"/>
              <a:ext cx="1872208" cy="254803"/>
            </a:xfrm>
            <a:prstGeom prst="rect">
              <a:avLst/>
            </a:prstGeom>
            <a:noFill/>
          </p:spPr>
          <p:txBody>
            <a:bodyPr wrap="square">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algn="just">
                <a:lnSpc>
                  <a:spcPct val="120000"/>
                </a:lnSpc>
              </a:pPr>
              <a:r>
                <a:rPr lang="zh-CN" altLang="en-US" sz="1400" smtClean="0">
                  <a:solidFill>
                    <a:srgbClr val="F2F2F2"/>
                  </a:solidFill>
                </a:rPr>
                <a:t>建议</a:t>
              </a:r>
              <a:r>
                <a:rPr lang="zh-CN" altLang="en-US" sz="1400">
                  <a:solidFill>
                    <a:srgbClr val="F2F2F2"/>
                  </a:solidFill>
                </a:rPr>
                <a:t>与标题相关并符合整体语言风格</a:t>
              </a:r>
              <a:endParaRPr lang="zh-CN" altLang="en-US" sz="1400">
                <a:solidFill>
                  <a:srgbClr val="F2F2F2"/>
                </a:solidFill>
              </a:endParaRPr>
            </a:p>
          </p:txBody>
        </p:sp>
      </p:grpSp>
      <p:grpSp>
        <p:nvGrpSpPr>
          <p:cNvPr id="26" name="组合 25"/>
          <p:cNvGrpSpPr/>
          <p:nvPr/>
        </p:nvGrpSpPr>
        <p:grpSpPr>
          <a:xfrm>
            <a:off x="8619455" y="1341562"/>
            <a:ext cx="3723258" cy="878062"/>
            <a:chOff x="2384164" y="5175533"/>
            <a:chExt cx="2202843" cy="652295"/>
          </a:xfrm>
        </p:grpSpPr>
        <p:grpSp>
          <p:nvGrpSpPr>
            <p:cNvPr id="27" name="组合 26"/>
            <p:cNvGrpSpPr>
              <a:grpSpLocks noChangeAspect="1"/>
            </p:cNvGrpSpPr>
            <p:nvPr/>
          </p:nvGrpSpPr>
          <p:grpSpPr>
            <a:xfrm>
              <a:off x="2426767" y="5178222"/>
              <a:ext cx="521012" cy="306449"/>
              <a:chOff x="9201150" y="5653088"/>
              <a:chExt cx="544513" cy="320272"/>
            </a:xfrm>
            <a:solidFill>
              <a:srgbClr val="000000"/>
            </a:solidFill>
          </p:grpSpPr>
          <p:sp>
            <p:nvSpPr>
              <p:cNvPr id="30" name="Freeform 899"/>
              <p:cNvSpPr>
                <a:spLocks noEditPoints="1"/>
              </p:cNvSpPr>
              <p:nvPr/>
            </p:nvSpPr>
            <p:spPr bwMode="auto">
              <a:xfrm>
                <a:off x="9201150" y="5732463"/>
                <a:ext cx="544513" cy="240897"/>
              </a:xfrm>
              <a:custGeom>
                <a:gdLst>
                  <a:gd name="T0" fmla="*/ 71 w 212"/>
                  <a:gd name="T1" fmla="*/ 17 h 106"/>
                  <a:gd name="T2" fmla="*/ 70 w 212"/>
                  <a:gd name="T3" fmla="*/ 8 h 106"/>
                  <a:gd name="T4" fmla="*/ 65 w 212"/>
                  <a:gd name="T5" fmla="*/ 6 h 106"/>
                  <a:gd name="T6" fmla="*/ 34 w 212"/>
                  <a:gd name="T7" fmla="*/ 33 h 106"/>
                  <a:gd name="T8" fmla="*/ 36 w 212"/>
                  <a:gd name="T9" fmla="*/ 50 h 106"/>
                  <a:gd name="T10" fmla="*/ 39 w 212"/>
                  <a:gd name="T11" fmla="*/ 60 h 106"/>
                  <a:gd name="T12" fmla="*/ 39 w 212"/>
                  <a:gd name="T13" fmla="*/ 65 h 106"/>
                  <a:gd name="T14" fmla="*/ 30 w 212"/>
                  <a:gd name="T15" fmla="*/ 74 h 106"/>
                  <a:gd name="T16" fmla="*/ 1 w 212"/>
                  <a:gd name="T17" fmla="*/ 89 h 106"/>
                  <a:gd name="T18" fmla="*/ 25 w 212"/>
                  <a:gd name="T19" fmla="*/ 106 h 106"/>
                  <a:gd name="T20" fmla="*/ 25 w 212"/>
                  <a:gd name="T21" fmla="*/ 93 h 106"/>
                  <a:gd name="T22" fmla="*/ 25 w 212"/>
                  <a:gd name="T23" fmla="*/ 91 h 106"/>
                  <a:gd name="T24" fmla="*/ 46 w 212"/>
                  <a:gd name="T25" fmla="*/ 76 h 106"/>
                  <a:gd name="T26" fmla="*/ 69 w 212"/>
                  <a:gd name="T27" fmla="*/ 67 h 106"/>
                  <a:gd name="T28" fmla="*/ 66 w 212"/>
                  <a:gd name="T29" fmla="*/ 65 h 106"/>
                  <a:gd name="T30" fmla="*/ 70 w 212"/>
                  <a:gd name="T31" fmla="*/ 52 h 106"/>
                  <a:gd name="T32" fmla="*/ 75 w 212"/>
                  <a:gd name="T33" fmla="*/ 45 h 106"/>
                  <a:gd name="T34" fmla="*/ 70 w 212"/>
                  <a:gd name="T35" fmla="*/ 24 h 106"/>
                  <a:gd name="T36" fmla="*/ 211 w 212"/>
                  <a:gd name="T37" fmla="*/ 89 h 106"/>
                  <a:gd name="T38" fmla="*/ 182 w 212"/>
                  <a:gd name="T39" fmla="*/ 74 h 106"/>
                  <a:gd name="T40" fmla="*/ 173 w 212"/>
                  <a:gd name="T41" fmla="*/ 65 h 106"/>
                  <a:gd name="T42" fmla="*/ 173 w 212"/>
                  <a:gd name="T43" fmla="*/ 59 h 106"/>
                  <a:gd name="T44" fmla="*/ 177 w 212"/>
                  <a:gd name="T45" fmla="*/ 49 h 106"/>
                  <a:gd name="T46" fmla="*/ 178 w 212"/>
                  <a:gd name="T47" fmla="*/ 37 h 106"/>
                  <a:gd name="T48" fmla="*/ 178 w 212"/>
                  <a:gd name="T49" fmla="*/ 23 h 106"/>
                  <a:gd name="T50" fmla="*/ 174 w 212"/>
                  <a:gd name="T51" fmla="*/ 8 h 106"/>
                  <a:gd name="T52" fmla="*/ 168 w 212"/>
                  <a:gd name="T53" fmla="*/ 6 h 106"/>
                  <a:gd name="T54" fmla="*/ 139 w 212"/>
                  <a:gd name="T55" fmla="*/ 12 h 106"/>
                  <a:gd name="T56" fmla="*/ 139 w 212"/>
                  <a:gd name="T57" fmla="*/ 15 h 106"/>
                  <a:gd name="T58" fmla="*/ 140 w 212"/>
                  <a:gd name="T59" fmla="*/ 17 h 106"/>
                  <a:gd name="T60" fmla="*/ 138 w 212"/>
                  <a:gd name="T61" fmla="*/ 41 h 106"/>
                  <a:gd name="T62" fmla="*/ 139 w 212"/>
                  <a:gd name="T63" fmla="*/ 50 h 106"/>
                  <a:gd name="T64" fmla="*/ 142 w 212"/>
                  <a:gd name="T65" fmla="*/ 60 h 106"/>
                  <a:gd name="T66" fmla="*/ 143 w 212"/>
                  <a:gd name="T67" fmla="*/ 65 h 106"/>
                  <a:gd name="T68" fmla="*/ 156 w 212"/>
                  <a:gd name="T69" fmla="*/ 72 h 106"/>
                  <a:gd name="T70" fmla="*/ 170 w 212"/>
                  <a:gd name="T71" fmla="*/ 78 h 106"/>
                  <a:gd name="T72" fmla="*/ 187 w 212"/>
                  <a:gd name="T73" fmla="*/ 92 h 106"/>
                  <a:gd name="T74" fmla="*/ 187 w 212"/>
                  <a:gd name="T75" fmla="*/ 101 h 106"/>
                  <a:gd name="T76" fmla="*/ 212 w 212"/>
                  <a:gd name="T77" fmla="*/ 106 h 10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1" h="105">
                    <a:moveTo>
                      <a:pt x="69" y="22"/>
                    </a:moveTo>
                    <a:cubicBezTo>
                      <a:pt x="69" y="20"/>
                      <a:pt x="70" y="18"/>
                      <a:pt x="71" y="17"/>
                    </a:cubicBezTo>
                    <a:cubicBezTo>
                      <a:pt x="71" y="16"/>
                      <a:pt x="71" y="16"/>
                      <a:pt x="71" y="16"/>
                    </a:cubicBezTo>
                    <a:cubicBezTo>
                      <a:pt x="71" y="13"/>
                      <a:pt x="70" y="11"/>
                      <a:pt x="70" y="8"/>
                    </a:cubicBezTo>
                    <a:cubicBezTo>
                      <a:pt x="67" y="8"/>
                      <a:pt x="67" y="8"/>
                      <a:pt x="67" y="8"/>
                    </a:cubicBezTo>
                    <a:cubicBezTo>
                      <a:pt x="65" y="6"/>
                      <a:pt x="65" y="6"/>
                      <a:pt x="65" y="6"/>
                    </a:cubicBezTo>
                    <a:cubicBezTo>
                      <a:pt x="56" y="0"/>
                      <a:pt x="47" y="4"/>
                      <a:pt x="42" y="6"/>
                    </a:cubicBezTo>
                    <a:cubicBezTo>
                      <a:pt x="35" y="8"/>
                      <a:pt x="30" y="18"/>
                      <a:pt x="34" y="33"/>
                    </a:cubicBezTo>
                    <a:cubicBezTo>
                      <a:pt x="34" y="36"/>
                      <a:pt x="32" y="37"/>
                      <a:pt x="32" y="38"/>
                    </a:cubicBezTo>
                    <a:cubicBezTo>
                      <a:pt x="33" y="41"/>
                      <a:pt x="33" y="49"/>
                      <a:pt x="36" y="50"/>
                    </a:cubicBezTo>
                    <a:cubicBezTo>
                      <a:pt x="36" y="51"/>
                      <a:pt x="38" y="51"/>
                      <a:pt x="38" y="51"/>
                    </a:cubicBezTo>
                    <a:cubicBezTo>
                      <a:pt x="38" y="54"/>
                      <a:pt x="38" y="57"/>
                      <a:pt x="39" y="60"/>
                    </a:cubicBezTo>
                    <a:cubicBezTo>
                      <a:pt x="39" y="62"/>
                      <a:pt x="41" y="62"/>
                      <a:pt x="42" y="65"/>
                    </a:cubicBezTo>
                    <a:cubicBezTo>
                      <a:pt x="39" y="65"/>
                      <a:pt x="39" y="65"/>
                      <a:pt x="39" y="65"/>
                    </a:cubicBezTo>
                    <a:cubicBezTo>
                      <a:pt x="38" y="67"/>
                      <a:pt x="37" y="72"/>
                      <a:pt x="35" y="73"/>
                    </a:cubicBezTo>
                    <a:cubicBezTo>
                      <a:pt x="33" y="73"/>
                      <a:pt x="32" y="74"/>
                      <a:pt x="30" y="74"/>
                    </a:cubicBezTo>
                    <a:cubicBezTo>
                      <a:pt x="25" y="76"/>
                      <a:pt x="19" y="79"/>
                      <a:pt x="13" y="81"/>
                    </a:cubicBezTo>
                    <a:cubicBezTo>
                      <a:pt x="8" y="83"/>
                      <a:pt x="2" y="84"/>
                      <a:pt x="1" y="89"/>
                    </a:cubicBezTo>
                    <a:cubicBezTo>
                      <a:pt x="1" y="93"/>
                      <a:pt x="0" y="101"/>
                      <a:pt x="0" y="106"/>
                    </a:cubicBezTo>
                    <a:cubicBezTo>
                      <a:pt x="25" y="106"/>
                      <a:pt x="25" y="106"/>
                      <a:pt x="25" y="106"/>
                    </a:cubicBezTo>
                    <a:cubicBezTo>
                      <a:pt x="25" y="104"/>
                      <a:pt x="25" y="103"/>
                      <a:pt x="25" y="101"/>
                    </a:cubicBezTo>
                    <a:cubicBezTo>
                      <a:pt x="25" y="98"/>
                      <a:pt x="25" y="95"/>
                      <a:pt x="25" y="93"/>
                    </a:cubicBezTo>
                    <a:cubicBezTo>
                      <a:pt x="25" y="92"/>
                      <a:pt x="25" y="92"/>
                      <a:pt x="25" y="92"/>
                    </a:cubicBezTo>
                    <a:cubicBezTo>
                      <a:pt x="25" y="91"/>
                      <a:pt x="25" y="91"/>
                      <a:pt x="25" y="91"/>
                    </a:cubicBezTo>
                    <a:cubicBezTo>
                      <a:pt x="28" y="83"/>
                      <a:pt x="36" y="80"/>
                      <a:pt x="42" y="78"/>
                    </a:cubicBezTo>
                    <a:cubicBezTo>
                      <a:pt x="44" y="77"/>
                      <a:pt x="45" y="77"/>
                      <a:pt x="46" y="76"/>
                    </a:cubicBezTo>
                    <a:cubicBezTo>
                      <a:pt x="49" y="75"/>
                      <a:pt x="53" y="74"/>
                      <a:pt x="56" y="72"/>
                    </a:cubicBezTo>
                    <a:cubicBezTo>
                      <a:pt x="60" y="70"/>
                      <a:pt x="65" y="68"/>
                      <a:pt x="69" y="67"/>
                    </a:cubicBezTo>
                    <a:cubicBezTo>
                      <a:pt x="69" y="66"/>
                      <a:pt x="69" y="66"/>
                      <a:pt x="69" y="65"/>
                    </a:cubicBezTo>
                    <a:cubicBezTo>
                      <a:pt x="68" y="65"/>
                      <a:pt x="67" y="65"/>
                      <a:pt x="66" y="65"/>
                    </a:cubicBezTo>
                    <a:cubicBezTo>
                      <a:pt x="66" y="62"/>
                      <a:pt x="68" y="61"/>
                      <a:pt x="69" y="59"/>
                    </a:cubicBezTo>
                    <a:cubicBezTo>
                      <a:pt x="70" y="57"/>
                      <a:pt x="69" y="54"/>
                      <a:pt x="70" y="52"/>
                    </a:cubicBezTo>
                    <a:cubicBezTo>
                      <a:pt x="71" y="51"/>
                      <a:pt x="73" y="50"/>
                      <a:pt x="73" y="49"/>
                    </a:cubicBezTo>
                    <a:cubicBezTo>
                      <a:pt x="74" y="48"/>
                      <a:pt x="75" y="46"/>
                      <a:pt x="75" y="45"/>
                    </a:cubicBezTo>
                    <a:cubicBezTo>
                      <a:pt x="75" y="44"/>
                      <a:pt x="75" y="43"/>
                      <a:pt x="75" y="43"/>
                    </a:cubicBezTo>
                    <a:cubicBezTo>
                      <a:pt x="71" y="38"/>
                      <a:pt x="70" y="30"/>
                      <a:pt x="70" y="24"/>
                    </a:cubicBezTo>
                    <a:cubicBezTo>
                      <a:pt x="70" y="23"/>
                      <a:pt x="70" y="23"/>
                      <a:pt x="69" y="22"/>
                    </a:cubicBezTo>
                    <a:close/>
                    <a:moveTo>
                      <a:pt x="211" y="89"/>
                    </a:moveTo>
                    <a:cubicBezTo>
                      <a:pt x="210" y="84"/>
                      <a:pt x="204" y="83"/>
                      <a:pt x="199" y="81"/>
                    </a:cubicBezTo>
                    <a:cubicBezTo>
                      <a:pt x="193" y="79"/>
                      <a:pt x="187" y="76"/>
                      <a:pt x="182" y="74"/>
                    </a:cubicBezTo>
                    <a:cubicBezTo>
                      <a:pt x="180" y="74"/>
                      <a:pt x="179" y="73"/>
                      <a:pt x="177" y="73"/>
                    </a:cubicBezTo>
                    <a:cubicBezTo>
                      <a:pt x="175" y="72"/>
                      <a:pt x="174" y="67"/>
                      <a:pt x="173" y="65"/>
                    </a:cubicBezTo>
                    <a:cubicBezTo>
                      <a:pt x="172" y="65"/>
                      <a:pt x="171" y="65"/>
                      <a:pt x="170" y="65"/>
                    </a:cubicBezTo>
                    <a:cubicBezTo>
                      <a:pt x="170" y="62"/>
                      <a:pt x="172" y="61"/>
                      <a:pt x="173" y="59"/>
                    </a:cubicBezTo>
                    <a:cubicBezTo>
                      <a:pt x="173" y="57"/>
                      <a:pt x="173" y="54"/>
                      <a:pt x="174" y="52"/>
                    </a:cubicBezTo>
                    <a:cubicBezTo>
                      <a:pt x="175" y="51"/>
                      <a:pt x="176" y="50"/>
                      <a:pt x="177" y="49"/>
                    </a:cubicBezTo>
                    <a:cubicBezTo>
                      <a:pt x="178" y="48"/>
                      <a:pt x="178" y="46"/>
                      <a:pt x="179" y="45"/>
                    </a:cubicBezTo>
                    <a:cubicBezTo>
                      <a:pt x="179" y="43"/>
                      <a:pt x="180" y="39"/>
                      <a:pt x="178" y="37"/>
                    </a:cubicBezTo>
                    <a:cubicBezTo>
                      <a:pt x="178" y="35"/>
                      <a:pt x="177" y="35"/>
                      <a:pt x="177" y="34"/>
                    </a:cubicBezTo>
                    <a:cubicBezTo>
                      <a:pt x="177" y="31"/>
                      <a:pt x="178" y="25"/>
                      <a:pt x="178" y="23"/>
                    </a:cubicBezTo>
                    <a:cubicBezTo>
                      <a:pt x="178" y="20"/>
                      <a:pt x="178" y="16"/>
                      <a:pt x="177" y="13"/>
                    </a:cubicBezTo>
                    <a:cubicBezTo>
                      <a:pt x="177" y="13"/>
                      <a:pt x="176" y="9"/>
                      <a:pt x="174" y="8"/>
                    </a:cubicBezTo>
                    <a:cubicBezTo>
                      <a:pt x="171" y="8"/>
                      <a:pt x="171" y="8"/>
                      <a:pt x="171" y="8"/>
                    </a:cubicBezTo>
                    <a:cubicBezTo>
                      <a:pt x="168" y="6"/>
                      <a:pt x="168" y="6"/>
                      <a:pt x="168" y="6"/>
                    </a:cubicBezTo>
                    <a:cubicBezTo>
                      <a:pt x="160" y="0"/>
                      <a:pt x="151" y="4"/>
                      <a:pt x="146" y="6"/>
                    </a:cubicBezTo>
                    <a:cubicBezTo>
                      <a:pt x="143" y="7"/>
                      <a:pt x="141" y="9"/>
                      <a:pt x="139" y="12"/>
                    </a:cubicBezTo>
                    <a:cubicBezTo>
                      <a:pt x="139" y="13"/>
                      <a:pt x="139" y="14"/>
                      <a:pt x="139" y="14"/>
                    </a:cubicBezTo>
                    <a:cubicBezTo>
                      <a:pt x="139" y="15"/>
                      <a:pt x="139" y="15"/>
                      <a:pt x="139" y="15"/>
                    </a:cubicBezTo>
                    <a:cubicBezTo>
                      <a:pt x="139" y="15"/>
                      <a:pt x="139" y="15"/>
                      <a:pt x="139" y="15"/>
                    </a:cubicBezTo>
                    <a:cubicBezTo>
                      <a:pt x="140" y="16"/>
                      <a:pt x="140" y="16"/>
                      <a:pt x="140" y="17"/>
                    </a:cubicBezTo>
                    <a:cubicBezTo>
                      <a:pt x="143" y="22"/>
                      <a:pt x="142" y="28"/>
                      <a:pt x="141" y="32"/>
                    </a:cubicBezTo>
                    <a:cubicBezTo>
                      <a:pt x="141" y="34"/>
                      <a:pt x="140" y="38"/>
                      <a:pt x="138" y="41"/>
                    </a:cubicBezTo>
                    <a:cubicBezTo>
                      <a:pt x="137" y="41"/>
                      <a:pt x="137" y="42"/>
                      <a:pt x="136" y="42"/>
                    </a:cubicBezTo>
                    <a:cubicBezTo>
                      <a:pt x="137" y="46"/>
                      <a:pt x="137" y="49"/>
                      <a:pt x="139" y="50"/>
                    </a:cubicBezTo>
                    <a:cubicBezTo>
                      <a:pt x="140" y="51"/>
                      <a:pt x="142" y="51"/>
                      <a:pt x="142" y="51"/>
                    </a:cubicBezTo>
                    <a:cubicBezTo>
                      <a:pt x="142" y="54"/>
                      <a:pt x="142" y="57"/>
                      <a:pt x="142" y="60"/>
                    </a:cubicBezTo>
                    <a:cubicBezTo>
                      <a:pt x="143" y="62"/>
                      <a:pt x="145" y="62"/>
                      <a:pt x="145" y="65"/>
                    </a:cubicBezTo>
                    <a:cubicBezTo>
                      <a:pt x="143" y="65"/>
                      <a:pt x="143" y="65"/>
                      <a:pt x="143" y="65"/>
                    </a:cubicBezTo>
                    <a:cubicBezTo>
                      <a:pt x="143" y="66"/>
                      <a:pt x="143" y="66"/>
                      <a:pt x="143" y="67"/>
                    </a:cubicBezTo>
                    <a:cubicBezTo>
                      <a:pt x="147" y="68"/>
                      <a:pt x="152" y="70"/>
                      <a:pt x="156" y="72"/>
                    </a:cubicBezTo>
                    <a:cubicBezTo>
                      <a:pt x="160" y="74"/>
                      <a:pt x="163" y="75"/>
                      <a:pt x="166" y="76"/>
                    </a:cubicBezTo>
                    <a:cubicBezTo>
                      <a:pt x="167" y="77"/>
                      <a:pt x="168" y="77"/>
                      <a:pt x="170" y="78"/>
                    </a:cubicBezTo>
                    <a:cubicBezTo>
                      <a:pt x="176" y="80"/>
                      <a:pt x="184" y="83"/>
                      <a:pt x="187" y="91"/>
                    </a:cubicBezTo>
                    <a:cubicBezTo>
                      <a:pt x="187" y="92"/>
                      <a:pt x="187" y="92"/>
                      <a:pt x="187" y="92"/>
                    </a:cubicBezTo>
                    <a:cubicBezTo>
                      <a:pt x="187" y="93"/>
                      <a:pt x="187" y="93"/>
                      <a:pt x="187" y="93"/>
                    </a:cubicBezTo>
                    <a:cubicBezTo>
                      <a:pt x="187" y="95"/>
                      <a:pt x="187" y="98"/>
                      <a:pt x="187" y="101"/>
                    </a:cubicBezTo>
                    <a:cubicBezTo>
                      <a:pt x="187" y="103"/>
                      <a:pt x="187" y="104"/>
                      <a:pt x="187" y="106"/>
                    </a:cubicBezTo>
                    <a:cubicBezTo>
                      <a:pt x="212" y="106"/>
                      <a:pt x="212" y="106"/>
                      <a:pt x="212" y="106"/>
                    </a:cubicBezTo>
                    <a:cubicBezTo>
                      <a:pt x="212" y="101"/>
                      <a:pt x="211" y="93"/>
                      <a:pt x="211" y="89"/>
                    </a:cubicBezTo>
                    <a:close/>
                  </a:path>
                </a:pathLst>
              </a:custGeom>
              <a:solidFill>
                <a:schemeClr val="accent2"/>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a:solidFill>
                    <a:srgbClr val="F2F2F2"/>
                  </a:solidFill>
                </a:endParaRPr>
              </a:p>
            </p:txBody>
          </p:sp>
          <p:sp>
            <p:nvSpPr>
              <p:cNvPr id="31" name="Freeform 900"/>
              <p:cNvSpPr/>
              <p:nvPr/>
            </p:nvSpPr>
            <p:spPr bwMode="auto">
              <a:xfrm>
                <a:off x="9280525" y="5653088"/>
                <a:ext cx="385763" cy="320272"/>
              </a:xfrm>
              <a:custGeom>
                <a:gdLst>
                  <a:gd name="T0" fmla="*/ 102 w 150"/>
                  <a:gd name="T1" fmla="*/ 17 h 147"/>
                  <a:gd name="T2" fmla="*/ 103 w 150"/>
                  <a:gd name="T3" fmla="*/ 32 h 147"/>
                  <a:gd name="T4" fmla="*/ 102 w 150"/>
                  <a:gd name="T5" fmla="*/ 46 h 147"/>
                  <a:gd name="T6" fmla="*/ 104 w 150"/>
                  <a:gd name="T7" fmla="*/ 50 h 147"/>
                  <a:gd name="T8" fmla="*/ 104 w 150"/>
                  <a:gd name="T9" fmla="*/ 62 h 147"/>
                  <a:gd name="T10" fmla="*/ 102 w 150"/>
                  <a:gd name="T11" fmla="*/ 68 h 147"/>
                  <a:gd name="T12" fmla="*/ 97 w 150"/>
                  <a:gd name="T13" fmla="*/ 72 h 147"/>
                  <a:gd name="T14" fmla="*/ 96 w 150"/>
                  <a:gd name="T15" fmla="*/ 82 h 147"/>
                  <a:gd name="T16" fmla="*/ 92 w 150"/>
                  <a:gd name="T17" fmla="*/ 90 h 147"/>
                  <a:gd name="T18" fmla="*/ 96 w 150"/>
                  <a:gd name="T19" fmla="*/ 90 h 147"/>
                  <a:gd name="T20" fmla="*/ 102 w 150"/>
                  <a:gd name="T21" fmla="*/ 101 h 147"/>
                  <a:gd name="T22" fmla="*/ 109 w 150"/>
                  <a:gd name="T23" fmla="*/ 103 h 147"/>
                  <a:gd name="T24" fmla="*/ 132 w 150"/>
                  <a:gd name="T25" fmla="*/ 113 h 147"/>
                  <a:gd name="T26" fmla="*/ 150 w 150"/>
                  <a:gd name="T27" fmla="*/ 124 h 147"/>
                  <a:gd name="T28" fmla="*/ 150 w 150"/>
                  <a:gd name="T29" fmla="*/ 147 h 147"/>
                  <a:gd name="T30" fmla="*/ 0 w 150"/>
                  <a:gd name="T31" fmla="*/ 147 h 147"/>
                  <a:gd name="T32" fmla="*/ 0 w 150"/>
                  <a:gd name="T33" fmla="*/ 124 h 147"/>
                  <a:gd name="T34" fmla="*/ 18 w 150"/>
                  <a:gd name="T35" fmla="*/ 113 h 147"/>
                  <a:gd name="T36" fmla="*/ 41 w 150"/>
                  <a:gd name="T37" fmla="*/ 103 h 147"/>
                  <a:gd name="T38" fmla="*/ 48 w 150"/>
                  <a:gd name="T39" fmla="*/ 101 h 147"/>
                  <a:gd name="T40" fmla="*/ 54 w 150"/>
                  <a:gd name="T41" fmla="*/ 90 h 147"/>
                  <a:gd name="T42" fmla="*/ 57 w 150"/>
                  <a:gd name="T43" fmla="*/ 90 h 147"/>
                  <a:gd name="T44" fmla="*/ 53 w 150"/>
                  <a:gd name="T45" fmla="*/ 83 h 147"/>
                  <a:gd name="T46" fmla="*/ 52 w 150"/>
                  <a:gd name="T47" fmla="*/ 70 h 147"/>
                  <a:gd name="T48" fmla="*/ 49 w 150"/>
                  <a:gd name="T49" fmla="*/ 70 h 147"/>
                  <a:gd name="T50" fmla="*/ 44 w 150"/>
                  <a:gd name="T51" fmla="*/ 53 h 147"/>
                  <a:gd name="T52" fmla="*/ 46 w 150"/>
                  <a:gd name="T53" fmla="*/ 46 h 147"/>
                  <a:gd name="T54" fmla="*/ 58 w 150"/>
                  <a:gd name="T55" fmla="*/ 7 h 147"/>
                  <a:gd name="T56" fmla="*/ 90 w 150"/>
                  <a:gd name="T57" fmla="*/ 7 h 147"/>
                  <a:gd name="T58" fmla="*/ 93 w 150"/>
                  <a:gd name="T59" fmla="*/ 10 h 147"/>
                  <a:gd name="T60" fmla="*/ 98 w 150"/>
                  <a:gd name="T61" fmla="*/ 10 h 147"/>
                  <a:gd name="T62" fmla="*/ 102 w 150"/>
                  <a:gd name="T63" fmla="*/ 17 h 14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0" h="147">
                    <a:moveTo>
                      <a:pt x="102" y="17"/>
                    </a:moveTo>
                    <a:cubicBezTo>
                      <a:pt x="103" y="22"/>
                      <a:pt x="103" y="26"/>
                      <a:pt x="103" y="32"/>
                    </a:cubicBezTo>
                    <a:cubicBezTo>
                      <a:pt x="103" y="34"/>
                      <a:pt x="102" y="43"/>
                      <a:pt x="102" y="46"/>
                    </a:cubicBezTo>
                    <a:cubicBezTo>
                      <a:pt x="102" y="48"/>
                      <a:pt x="103" y="48"/>
                      <a:pt x="104" y="50"/>
                    </a:cubicBezTo>
                    <a:cubicBezTo>
                      <a:pt x="105" y="54"/>
                      <a:pt x="105" y="59"/>
                      <a:pt x="104" y="62"/>
                    </a:cubicBezTo>
                    <a:cubicBezTo>
                      <a:pt x="104" y="64"/>
                      <a:pt x="103" y="66"/>
                      <a:pt x="102" y="68"/>
                    </a:cubicBezTo>
                    <a:cubicBezTo>
                      <a:pt x="101" y="70"/>
                      <a:pt x="98" y="70"/>
                      <a:pt x="97" y="72"/>
                    </a:cubicBezTo>
                    <a:cubicBezTo>
                      <a:pt x="96" y="75"/>
                      <a:pt x="97" y="78"/>
                      <a:pt x="96" y="82"/>
                    </a:cubicBezTo>
                    <a:cubicBezTo>
                      <a:pt x="95" y="85"/>
                      <a:pt x="92" y="85"/>
                      <a:pt x="92" y="90"/>
                    </a:cubicBezTo>
                    <a:cubicBezTo>
                      <a:pt x="93" y="90"/>
                      <a:pt x="94" y="90"/>
                      <a:pt x="96" y="90"/>
                    </a:cubicBezTo>
                    <a:cubicBezTo>
                      <a:pt x="97" y="93"/>
                      <a:pt x="100" y="99"/>
                      <a:pt x="102" y="101"/>
                    </a:cubicBezTo>
                    <a:cubicBezTo>
                      <a:pt x="104" y="102"/>
                      <a:pt x="107" y="102"/>
                      <a:pt x="109" y="103"/>
                    </a:cubicBezTo>
                    <a:cubicBezTo>
                      <a:pt x="116" y="106"/>
                      <a:pt x="125" y="110"/>
                      <a:pt x="132" y="113"/>
                    </a:cubicBezTo>
                    <a:cubicBezTo>
                      <a:pt x="139" y="116"/>
                      <a:pt x="148" y="117"/>
                      <a:pt x="150" y="124"/>
                    </a:cubicBezTo>
                    <a:cubicBezTo>
                      <a:pt x="150" y="129"/>
                      <a:pt x="150" y="141"/>
                      <a:pt x="150" y="147"/>
                    </a:cubicBezTo>
                    <a:cubicBezTo>
                      <a:pt x="0" y="147"/>
                      <a:pt x="0" y="147"/>
                      <a:pt x="0" y="147"/>
                    </a:cubicBezTo>
                    <a:cubicBezTo>
                      <a:pt x="0" y="141"/>
                      <a:pt x="0" y="129"/>
                      <a:pt x="0" y="124"/>
                    </a:cubicBezTo>
                    <a:cubicBezTo>
                      <a:pt x="3" y="117"/>
                      <a:pt x="11" y="116"/>
                      <a:pt x="18" y="113"/>
                    </a:cubicBezTo>
                    <a:cubicBezTo>
                      <a:pt x="25" y="110"/>
                      <a:pt x="34" y="106"/>
                      <a:pt x="41" y="103"/>
                    </a:cubicBezTo>
                    <a:cubicBezTo>
                      <a:pt x="44" y="102"/>
                      <a:pt x="46" y="102"/>
                      <a:pt x="48" y="101"/>
                    </a:cubicBezTo>
                    <a:cubicBezTo>
                      <a:pt x="50" y="99"/>
                      <a:pt x="53" y="93"/>
                      <a:pt x="54" y="90"/>
                    </a:cubicBezTo>
                    <a:cubicBezTo>
                      <a:pt x="57" y="90"/>
                      <a:pt x="57" y="90"/>
                      <a:pt x="57" y="90"/>
                    </a:cubicBezTo>
                    <a:cubicBezTo>
                      <a:pt x="57" y="86"/>
                      <a:pt x="54" y="85"/>
                      <a:pt x="53" y="83"/>
                    </a:cubicBezTo>
                    <a:cubicBezTo>
                      <a:pt x="53" y="79"/>
                      <a:pt x="53" y="74"/>
                      <a:pt x="52" y="70"/>
                    </a:cubicBezTo>
                    <a:cubicBezTo>
                      <a:pt x="52" y="71"/>
                      <a:pt x="49" y="70"/>
                      <a:pt x="49" y="70"/>
                    </a:cubicBezTo>
                    <a:cubicBezTo>
                      <a:pt x="45" y="67"/>
                      <a:pt x="45" y="57"/>
                      <a:pt x="44" y="53"/>
                    </a:cubicBezTo>
                    <a:cubicBezTo>
                      <a:pt x="44" y="51"/>
                      <a:pt x="47" y="49"/>
                      <a:pt x="46" y="46"/>
                    </a:cubicBezTo>
                    <a:cubicBezTo>
                      <a:pt x="42" y="25"/>
                      <a:pt x="48" y="11"/>
                      <a:pt x="58" y="7"/>
                    </a:cubicBezTo>
                    <a:cubicBezTo>
                      <a:pt x="65" y="5"/>
                      <a:pt x="78" y="0"/>
                      <a:pt x="90" y="7"/>
                    </a:cubicBezTo>
                    <a:cubicBezTo>
                      <a:pt x="93" y="10"/>
                      <a:pt x="93" y="10"/>
                      <a:pt x="93" y="10"/>
                    </a:cubicBezTo>
                    <a:cubicBezTo>
                      <a:pt x="98" y="10"/>
                      <a:pt x="98" y="10"/>
                      <a:pt x="98" y="10"/>
                    </a:cubicBezTo>
                    <a:cubicBezTo>
                      <a:pt x="100" y="12"/>
                      <a:pt x="102" y="17"/>
                      <a:pt x="102" y="17"/>
                    </a:cubicBezTo>
                    <a:close/>
                  </a:path>
                </a:pathLst>
              </a:custGeom>
              <a:solidFill>
                <a:schemeClr val="accent2"/>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a:solidFill>
                    <a:srgbClr val="F2F2F2"/>
                  </a:solidFill>
                </a:endParaRPr>
              </a:p>
            </p:txBody>
          </p:sp>
        </p:grpSp>
        <p:sp>
          <p:nvSpPr>
            <p:cNvPr id="28" name="TextBox 33"/>
            <p:cNvSpPr txBox="1"/>
            <p:nvPr/>
          </p:nvSpPr>
          <p:spPr>
            <a:xfrm>
              <a:off x="2917808" y="5175533"/>
              <a:ext cx="1669199" cy="342962"/>
            </a:xfrm>
            <a:prstGeom prst="rect">
              <a:avLst/>
            </a:prstGeom>
            <a:noFill/>
          </p:spPr>
          <p:txBody>
            <a:bodyPr wrap="square">
              <a:spAutoFit/>
            </a:bodyPr>
            <a:lstStyle/>
            <a:p>
              <a:pPr>
                <a:defRPr/>
              </a:pPr>
              <a:r>
                <a:rPr lang="zh-CN" altLang="en-US" sz="2400" b="1" smtClean="0">
                  <a:solidFill>
                    <a:srgbClr val="F2F2F2"/>
                  </a:solidFill>
                  <a:latin typeface="微软雅黑" panose="020b0503020204020204" pitchFamily="34" charset="-122"/>
                  <a:ea typeface="微软雅黑" panose="020b0503020204020204" pitchFamily="34" charset="-122"/>
                </a:rPr>
                <a:t>拥有员工数量</a:t>
              </a:r>
              <a:endParaRPr lang="zh-CN" altLang="en-US" sz="2400" b="1">
                <a:solidFill>
                  <a:srgbClr val="F2F2F2"/>
                </a:solidFill>
                <a:latin typeface="微软雅黑" panose="020b0503020204020204" pitchFamily="34" charset="-122"/>
                <a:ea typeface="微软雅黑" panose="020b0503020204020204" pitchFamily="34" charset="-122"/>
              </a:endParaRPr>
            </a:p>
          </p:txBody>
        </p:sp>
        <p:sp>
          <p:nvSpPr>
            <p:cNvPr id="29" name="TextBox 36"/>
            <p:cNvSpPr txBox="1"/>
            <p:nvPr/>
          </p:nvSpPr>
          <p:spPr>
            <a:xfrm>
              <a:off x="2384164" y="5583468"/>
              <a:ext cx="1872208" cy="244360"/>
            </a:xfrm>
            <a:prstGeom prst="rect">
              <a:avLst/>
            </a:prstGeom>
            <a:noFill/>
          </p:spPr>
          <p:txBody>
            <a:bodyPr wrap="square">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algn="just">
                <a:lnSpc>
                  <a:spcPct val="120000"/>
                </a:lnSpc>
              </a:pPr>
              <a:r>
                <a:rPr lang="zh-CN" altLang="en-US" sz="1400" smtClean="0">
                  <a:solidFill>
                    <a:srgbClr val="F2F2F2"/>
                  </a:solidFill>
                </a:rPr>
                <a:t>建议</a:t>
              </a:r>
              <a:r>
                <a:rPr lang="zh-CN" altLang="en-US" sz="1400">
                  <a:solidFill>
                    <a:srgbClr val="F2F2F2"/>
                  </a:solidFill>
                </a:rPr>
                <a:t>与标题相关并符合整体语言风格</a:t>
              </a:r>
              <a:endParaRPr lang="zh-CN" altLang="en-US" sz="1400">
                <a:solidFill>
                  <a:srgbClr val="F2F2F2"/>
                </a:solidFill>
              </a:endParaRPr>
            </a:p>
          </p:txBody>
        </p:sp>
      </p:grpSp>
      <p:grpSp>
        <p:nvGrpSpPr>
          <p:cNvPr id="32" name="组合 31"/>
          <p:cNvGrpSpPr/>
          <p:nvPr/>
        </p:nvGrpSpPr>
        <p:grpSpPr>
          <a:xfrm>
            <a:off x="8619456" y="3854754"/>
            <a:ext cx="3640579" cy="900924"/>
            <a:chOff x="4536518" y="5303302"/>
            <a:chExt cx="2232046" cy="649694"/>
          </a:xfrm>
        </p:grpSpPr>
        <p:grpSp>
          <p:nvGrpSpPr>
            <p:cNvPr id="33" name="组合 32"/>
            <p:cNvGrpSpPr>
              <a:grpSpLocks noChangeAspect="1"/>
            </p:cNvGrpSpPr>
            <p:nvPr/>
          </p:nvGrpSpPr>
          <p:grpSpPr>
            <a:xfrm>
              <a:off x="4587007" y="5340389"/>
              <a:ext cx="428146" cy="279485"/>
              <a:chOff x="3357563" y="5671154"/>
              <a:chExt cx="176213" cy="115029"/>
            </a:xfrm>
            <a:solidFill>
              <a:srgbClr val="000000"/>
            </a:solidFill>
          </p:grpSpPr>
          <p:sp>
            <p:nvSpPr>
              <p:cNvPr id="36" name="Rectangle 494"/>
              <p:cNvSpPr>
                <a:spLocks noChangeArrowheads="1"/>
              </p:cNvSpPr>
              <p:nvPr/>
            </p:nvSpPr>
            <p:spPr bwMode="auto">
              <a:xfrm>
                <a:off x="3389313" y="5734051"/>
                <a:ext cx="14288" cy="30163"/>
              </a:xfrm>
              <a:prstGeom prst="rect">
                <a:avLst/>
              </a:prstGeom>
              <a:solidFill>
                <a:schemeClr val="accent2"/>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3200">
                  <a:solidFill>
                    <a:srgbClr val="F2F2F2"/>
                  </a:solidFill>
                </a:endParaRPr>
              </a:p>
            </p:txBody>
          </p:sp>
          <p:sp>
            <p:nvSpPr>
              <p:cNvPr id="37" name="Rectangle 495"/>
              <p:cNvSpPr>
                <a:spLocks noChangeArrowheads="1"/>
              </p:cNvSpPr>
              <p:nvPr/>
            </p:nvSpPr>
            <p:spPr bwMode="auto">
              <a:xfrm>
                <a:off x="3414713" y="5699126"/>
                <a:ext cx="14288" cy="65088"/>
              </a:xfrm>
              <a:prstGeom prst="rect">
                <a:avLst/>
              </a:prstGeom>
              <a:solidFill>
                <a:schemeClr val="accent2"/>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3200">
                  <a:solidFill>
                    <a:srgbClr val="F2F2F2"/>
                  </a:solidFill>
                </a:endParaRPr>
              </a:p>
            </p:txBody>
          </p:sp>
          <p:sp>
            <p:nvSpPr>
              <p:cNvPr id="38" name="Rectangle 496"/>
              <p:cNvSpPr>
                <a:spLocks noChangeArrowheads="1"/>
              </p:cNvSpPr>
              <p:nvPr/>
            </p:nvSpPr>
            <p:spPr bwMode="auto">
              <a:xfrm>
                <a:off x="3438526" y="5713413"/>
                <a:ext cx="14288" cy="50800"/>
              </a:xfrm>
              <a:prstGeom prst="rect">
                <a:avLst/>
              </a:prstGeom>
              <a:solidFill>
                <a:schemeClr val="accent2"/>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3200">
                  <a:solidFill>
                    <a:srgbClr val="F2F2F2"/>
                  </a:solidFill>
                </a:endParaRPr>
              </a:p>
            </p:txBody>
          </p:sp>
          <p:sp>
            <p:nvSpPr>
              <p:cNvPr id="39" name="Rectangle 497"/>
              <p:cNvSpPr>
                <a:spLocks noChangeArrowheads="1"/>
              </p:cNvSpPr>
              <p:nvPr/>
            </p:nvSpPr>
            <p:spPr bwMode="auto">
              <a:xfrm>
                <a:off x="3463926" y="5748338"/>
                <a:ext cx="14288" cy="15875"/>
              </a:xfrm>
              <a:prstGeom prst="rect">
                <a:avLst/>
              </a:prstGeom>
              <a:solidFill>
                <a:schemeClr val="accent2"/>
              </a:solid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sz="3200">
                  <a:solidFill>
                    <a:srgbClr val="F2F2F2"/>
                  </a:solidFill>
                </a:endParaRPr>
              </a:p>
            </p:txBody>
          </p:sp>
          <p:sp>
            <p:nvSpPr>
              <p:cNvPr id="41" name="Freeform 499"/>
              <p:cNvSpPr>
                <a:spLocks noEditPoints="1"/>
              </p:cNvSpPr>
              <p:nvPr/>
            </p:nvSpPr>
            <p:spPr bwMode="auto">
              <a:xfrm>
                <a:off x="3357563" y="5671154"/>
                <a:ext cx="176213" cy="115029"/>
              </a:xfrm>
              <a:custGeom>
                <a:gdLst>
                  <a:gd name="T0" fmla="*/ 0 w 111"/>
                  <a:gd name="T1" fmla="*/ 0 h 84"/>
                  <a:gd name="T2" fmla="*/ 0 w 111"/>
                  <a:gd name="T3" fmla="*/ 84 h 84"/>
                  <a:gd name="T4" fmla="*/ 111 w 111"/>
                  <a:gd name="T5" fmla="*/ 84 h 84"/>
                  <a:gd name="T6" fmla="*/ 111 w 111"/>
                  <a:gd name="T7" fmla="*/ 0 h 84"/>
                  <a:gd name="T8" fmla="*/ 0 w 111"/>
                  <a:gd name="T9" fmla="*/ 0 h 84"/>
                  <a:gd name="T10" fmla="*/ 102 w 111"/>
                  <a:gd name="T11" fmla="*/ 74 h 84"/>
                  <a:gd name="T12" fmla="*/ 10 w 111"/>
                  <a:gd name="T13" fmla="*/ 74 h 84"/>
                  <a:gd name="T14" fmla="*/ 10 w 111"/>
                  <a:gd name="T15" fmla="*/ 10 h 84"/>
                  <a:gd name="T16" fmla="*/ 102 w 111"/>
                  <a:gd name="T17" fmla="*/ 10 h 84"/>
                  <a:gd name="T18" fmla="*/ 102 w 111"/>
                  <a:gd name="T19" fmla="*/ 74 h 84"/>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84">
                    <a:moveTo>
                      <a:pt x="0" y="0"/>
                    </a:moveTo>
                    <a:lnTo>
                      <a:pt x="0" y="84"/>
                    </a:lnTo>
                    <a:lnTo>
                      <a:pt x="111" y="84"/>
                    </a:lnTo>
                    <a:lnTo>
                      <a:pt x="111" y="0"/>
                    </a:lnTo>
                    <a:lnTo>
                      <a:pt x="0" y="0"/>
                    </a:lnTo>
                    <a:close/>
                    <a:moveTo>
                      <a:pt x="102" y="74"/>
                    </a:moveTo>
                    <a:lnTo>
                      <a:pt x="10" y="74"/>
                    </a:lnTo>
                    <a:lnTo>
                      <a:pt x="10" y="10"/>
                    </a:lnTo>
                    <a:lnTo>
                      <a:pt x="102" y="10"/>
                    </a:lnTo>
                    <a:lnTo>
                      <a:pt x="102" y="74"/>
                    </a:lnTo>
                    <a:close/>
                  </a:path>
                </a:pathLst>
              </a:custGeom>
              <a:solidFill>
                <a:schemeClr val="accent2"/>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a:solidFill>
                    <a:srgbClr val="F2F2F2"/>
                  </a:solidFill>
                </a:endParaRPr>
              </a:p>
            </p:txBody>
          </p:sp>
        </p:grpSp>
        <p:sp>
          <p:nvSpPr>
            <p:cNvPr id="34" name="TextBox 34"/>
            <p:cNvSpPr txBox="1"/>
            <p:nvPr/>
          </p:nvSpPr>
          <p:spPr>
            <a:xfrm>
              <a:off x="5101898" y="5303302"/>
              <a:ext cx="1666666" cy="332926"/>
            </a:xfrm>
            <a:prstGeom prst="rect">
              <a:avLst/>
            </a:prstGeom>
            <a:noFill/>
          </p:spPr>
          <p:txBody>
            <a:bodyPr wrap="square">
              <a:spAutoFit/>
            </a:bodyPr>
            <a:lstStyle/>
            <a:p>
              <a:pPr>
                <a:defRPr/>
              </a:pPr>
              <a:r>
                <a:rPr lang="zh-CN" altLang="en-US" sz="2400" b="1" smtClean="0">
                  <a:solidFill>
                    <a:srgbClr val="F2F2F2"/>
                  </a:solidFill>
                  <a:latin typeface="微软雅黑" panose="020b0503020204020204" pitchFamily="34" charset="-122"/>
                  <a:ea typeface="微软雅黑" panose="020b0503020204020204" pitchFamily="34" charset="-122"/>
                </a:rPr>
                <a:t>产品总销售额</a:t>
              </a:r>
              <a:endParaRPr lang="zh-CN" altLang="en-US" sz="2400" b="1">
                <a:solidFill>
                  <a:srgbClr val="F2F2F2"/>
                </a:solidFill>
                <a:latin typeface="微软雅黑" panose="020b0503020204020204" pitchFamily="34" charset="-122"/>
                <a:ea typeface="微软雅黑" panose="020b0503020204020204" pitchFamily="34" charset="-122"/>
              </a:endParaRPr>
            </a:p>
          </p:txBody>
        </p:sp>
        <p:sp>
          <p:nvSpPr>
            <p:cNvPr id="35" name="TextBox 37"/>
            <p:cNvSpPr txBox="1"/>
            <p:nvPr/>
          </p:nvSpPr>
          <p:spPr>
            <a:xfrm>
              <a:off x="4536518" y="5715786"/>
              <a:ext cx="1872208" cy="237210"/>
            </a:xfrm>
            <a:prstGeom prst="rect">
              <a:avLst/>
            </a:prstGeom>
            <a:noFill/>
          </p:spPr>
          <p:txBody>
            <a:bodyPr wrap="square">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algn="just">
                <a:lnSpc>
                  <a:spcPct val="120000"/>
                </a:lnSpc>
              </a:pPr>
              <a:r>
                <a:rPr lang="zh-CN" altLang="en-US" sz="1400" smtClean="0">
                  <a:solidFill>
                    <a:srgbClr val="F2F2F2"/>
                  </a:solidFill>
                </a:rPr>
                <a:t>建议</a:t>
              </a:r>
              <a:r>
                <a:rPr lang="zh-CN" altLang="en-US" sz="1400">
                  <a:solidFill>
                    <a:srgbClr val="F2F2F2"/>
                  </a:solidFill>
                </a:rPr>
                <a:t>与标题相关并符合整体语言风格</a:t>
              </a:r>
              <a:endParaRPr lang="zh-CN" altLang="en-US" sz="1400">
                <a:solidFill>
                  <a:srgbClr val="F2F2F2"/>
                </a:solidFill>
              </a:endParaRPr>
            </a:p>
          </p:txBody>
        </p:sp>
      </p:grpSp>
      <p:sp>
        <p:nvSpPr>
          <p:cNvPr id="42" name="TextBox 57"/>
          <p:cNvSpPr txBox="1"/>
          <p:nvPr/>
        </p:nvSpPr>
        <p:spPr>
          <a:xfrm>
            <a:off x="1114175" y="5350249"/>
            <a:ext cx="3471182" cy="369332"/>
          </a:xfrm>
          <a:prstGeom prst="rect">
            <a:avLst/>
          </a:prstGeom>
          <a:noFill/>
        </p:spPr>
        <p:txBody>
          <a:bodyPr wrap="square">
            <a:spAutoFit/>
          </a:bodyPr>
          <a:lstStyle/>
          <a:p>
            <a:pPr>
              <a:defRPr/>
            </a:pPr>
            <a:r>
              <a:rPr lang="en-US" altLang="zh-CN" sz="1800" smtClean="0">
                <a:solidFill>
                  <a:srgbClr val="F2F2F2"/>
                </a:solidFill>
                <a:latin typeface="微软雅黑" panose="020b0503020204020204" pitchFamily="34" charset="-122"/>
                <a:ea typeface="微软雅黑" panose="020b0503020204020204" pitchFamily="34" charset="-122"/>
              </a:rPr>
              <a:t>PPT</a:t>
            </a:r>
            <a:r>
              <a:rPr lang="zh-CN" altLang="en-US" sz="1800" smtClean="0">
                <a:solidFill>
                  <a:srgbClr val="F2F2F2"/>
                </a:solidFill>
                <a:latin typeface="微软雅黑" panose="020b0503020204020204" pitchFamily="34" charset="-122"/>
                <a:ea typeface="微软雅黑" panose="020b0503020204020204" pitchFamily="34" charset="-122"/>
              </a:rPr>
              <a:t>科技有限公司河南分公司</a:t>
            </a:r>
            <a:endParaRPr lang="zh-CN" altLang="en-US" sz="1800">
              <a:solidFill>
                <a:srgbClr val="F2F2F2"/>
              </a:solidFill>
              <a:latin typeface="微软雅黑" panose="020b0503020204020204" pitchFamily="34" charset="-122"/>
              <a:ea typeface="微软雅黑" panose="020b0503020204020204" pitchFamily="34" charset="-122"/>
            </a:endParaRPr>
          </a:p>
        </p:txBody>
      </p:sp>
      <p:sp>
        <p:nvSpPr>
          <p:cNvPr id="43" name="TextBox 57"/>
          <p:cNvSpPr txBox="1"/>
          <p:nvPr/>
        </p:nvSpPr>
        <p:spPr>
          <a:xfrm>
            <a:off x="1080706" y="5701748"/>
            <a:ext cx="3471182" cy="369332"/>
          </a:xfrm>
          <a:prstGeom prst="rect">
            <a:avLst/>
          </a:prstGeom>
          <a:noFill/>
        </p:spPr>
        <p:txBody>
          <a:bodyPr wrap="square">
            <a:spAutoFit/>
          </a:bodyPr>
          <a:lstStyle/>
          <a:p>
            <a:pPr>
              <a:defRPr/>
            </a:pPr>
            <a:r>
              <a:rPr lang="en-US" altLang="zh-CN" sz="1800" smtClean="0">
                <a:solidFill>
                  <a:srgbClr val="F2F2F2"/>
                </a:solidFill>
                <a:latin typeface="微软雅黑" panose="020b0503020204020204" pitchFamily="34" charset="-122"/>
                <a:ea typeface="微软雅黑" panose="020b0503020204020204" pitchFamily="34" charset="-122"/>
              </a:rPr>
              <a:t>PPT</a:t>
            </a:r>
            <a:r>
              <a:rPr lang="zh-CN" altLang="en-US" sz="1800" smtClean="0">
                <a:solidFill>
                  <a:srgbClr val="F2F2F2"/>
                </a:solidFill>
                <a:latin typeface="微软雅黑" panose="020b0503020204020204" pitchFamily="34" charset="-122"/>
                <a:ea typeface="微软雅黑" panose="020b0503020204020204" pitchFamily="34" charset="-122"/>
              </a:rPr>
              <a:t>科技有限公司北京分公司</a:t>
            </a:r>
            <a:endParaRPr lang="zh-CN" altLang="en-US" sz="1800">
              <a:solidFill>
                <a:srgbClr val="F2F2F2"/>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698627" y="798797"/>
            <a:ext cx="3852846" cy="3023402"/>
            <a:chOff x="455118" y="798797"/>
            <a:chExt cx="3852846" cy="3023402"/>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118" y="805421"/>
              <a:ext cx="3852846" cy="3016778"/>
            </a:xfrm>
            <a:prstGeom prst="rect">
              <a:avLst/>
            </a:prstGeom>
          </p:spPr>
        </p:pic>
        <p:sp>
          <p:nvSpPr>
            <p:cNvPr id="11" name="等腰三角形 10"/>
            <p:cNvSpPr/>
            <p:nvPr/>
          </p:nvSpPr>
          <p:spPr>
            <a:xfrm rot="5400000">
              <a:off x="380312" y="884343"/>
              <a:ext cx="1062232" cy="891140"/>
            </a:xfrm>
            <a:prstGeom prst="triangle">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5" name="组合 14"/>
          <p:cNvGrpSpPr/>
          <p:nvPr/>
        </p:nvGrpSpPr>
        <p:grpSpPr>
          <a:xfrm>
            <a:off x="4777100" y="805421"/>
            <a:ext cx="3606726" cy="2264333"/>
            <a:chOff x="4454243" y="805421"/>
            <a:chExt cx="3606726" cy="2177695"/>
          </a:xfrm>
        </p:grpSpPr>
        <p:pic>
          <p:nvPicPr>
            <p:cNvPr id="59" name="图片 58"/>
            <p:cNvPicPr>
              <a:picLocks noChangeAspect="1"/>
            </p:cNvPicPr>
            <p:nvPr/>
          </p:nvPicPr>
          <p:blipFill>
            <a:blip r:embed="rId4">
              <a:extLst>
                <a:ext uri="{28A0092B-C50C-407E-A947-70E740481C1C}">
                  <a14:useLocalDpi xmlns:a14="http://schemas.microsoft.com/office/drawing/2010/main" val="0"/>
                </a:ext>
              </a:extLst>
            </a:blip>
            <a:srcRect l="11509"/>
            <a:stretch>
              <a:fillRect/>
            </a:stretch>
          </p:blipFill>
          <p:spPr>
            <a:xfrm flipH="1">
              <a:off x="4454243" y="805421"/>
              <a:ext cx="3606726" cy="2177695"/>
            </a:xfrm>
            <a:prstGeom prst="rect">
              <a:avLst/>
            </a:prstGeom>
          </p:spPr>
        </p:pic>
        <p:sp>
          <p:nvSpPr>
            <p:cNvPr id="61" name="等腰三角形 60"/>
            <p:cNvSpPr/>
            <p:nvPr/>
          </p:nvSpPr>
          <p:spPr>
            <a:xfrm rot="10800000">
              <a:off x="7365950" y="808771"/>
              <a:ext cx="690559" cy="593108"/>
            </a:xfrm>
            <a:prstGeom prst="triangle">
              <a:avLst>
                <a:gd name="adj" fmla="val 0"/>
              </a:avLst>
            </a:prstGeom>
            <a:solidFill>
              <a:srgbClr val="4AB4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3" name="组合 12"/>
          <p:cNvGrpSpPr/>
          <p:nvPr/>
        </p:nvGrpSpPr>
        <p:grpSpPr>
          <a:xfrm>
            <a:off x="4777100" y="3300833"/>
            <a:ext cx="3589148" cy="2649241"/>
            <a:chOff x="4454243" y="3154254"/>
            <a:chExt cx="3589148" cy="2649241"/>
          </a:xfrm>
        </p:grpSpPr>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4243" y="3156442"/>
              <a:ext cx="3589148" cy="2647053"/>
            </a:xfrm>
            <a:prstGeom prst="rect">
              <a:avLst/>
            </a:prstGeom>
          </p:spPr>
        </p:pic>
        <p:sp>
          <p:nvSpPr>
            <p:cNvPr id="62" name="等腰三角形 61"/>
            <p:cNvSpPr/>
            <p:nvPr/>
          </p:nvSpPr>
          <p:spPr>
            <a:xfrm rot="10800000">
              <a:off x="7352832" y="3154254"/>
              <a:ext cx="690559" cy="593108"/>
            </a:xfrm>
            <a:prstGeom prst="triangle">
              <a:avLst>
                <a:gd name="adj" fmla="val 0"/>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40" name="Text Box 134"/>
          <p:cNvSpPr txBox="1">
            <a:spLocks noChangeArrowheads="1"/>
          </p:cNvSpPr>
          <p:nvPr/>
        </p:nvSpPr>
        <p:spPr bwMode="auto">
          <a:xfrm>
            <a:off x="10851703" y="7174210"/>
            <a:ext cx="1136920" cy="276999"/>
          </a:xfrm>
          <a:prstGeom prst="rect">
            <a:avLst/>
          </a:prstGeom>
          <a:noFill/>
          <a:ln w="9525">
            <a:noFill/>
            <a:miter lim="800000"/>
          </a:ln>
        </p:spPr>
        <p:txBody>
          <a:bodyPr wrap="square">
            <a:spAutoFit/>
          </a:bodyPr>
          <a:lstStyle/>
          <a:p>
            <a:pPr algn="ctr">
              <a:spcBef>
                <a:spcPct val="50000"/>
              </a:spcBef>
            </a:pPr>
            <a:r>
              <a:rPr lang="zh-CN" altLang="en-US" sz="1200" smtClean="0">
                <a:solidFill>
                  <a:srgbClr val="FFFFFF">
                    <a:lumMod val="50000"/>
                  </a:srgbClr>
                </a:solidFill>
                <a:latin typeface="微软雅黑" panose="020b0503020204020204" pitchFamily="34" charset="-122"/>
                <a:ea typeface="微软雅黑" panose="020b0503020204020204" pitchFamily="34" charset="-122"/>
              </a:rPr>
              <a:t>延迟付</a:t>
            </a:r>
            <a:endParaRPr lang="zh-CN" altLang="en-US" sz="1200">
              <a:solidFill>
                <a:srgbClr val="FFFFFF">
                  <a:lumMod val="50000"/>
                </a:srgb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nodeType="afterGroup">
                            <p:stCondLst>
                              <p:cond delay="500"/>
                            </p:stCondLst>
                            <p:childTnLst>
                              <p:par>
                                <p:cTn id="9" presetID="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8" presetClass="emph" presetSubtype="0" fill="hold" nodeType="withEffect">
                                  <p:stCondLst>
                                    <p:cond delay="0"/>
                                  </p:stCondLst>
                                  <p:childTnLst>
                                    <p:animRot by="21600000">
                                      <p:cBhvr>
                                        <p:cTn id="14" dur="500" fill="hold"/>
                                        <p:tgtEl>
                                          <p:spTgt spid="12"/>
                                        </p:tgtEl>
                                        <p:attrNameLst>
                                          <p:attrName>r</p:attrName>
                                        </p:attrNameLst>
                                      </p:cBhvr>
                                    </p:animRot>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1500"/>
                            </p:stCondLst>
                            <p:childTnLst>
                              <p:par>
                                <p:cTn id="21" presetID="2" presetClass="entr" presetSubtype="8" fill="hold" grpId="0" nodeType="afterEffect">
                                  <p:stCondLst>
                                    <p:cond delay="0"/>
                                  </p:stCondLst>
                                  <p:childTnLst>
                                    <p:set>
                                      <p:cBhvr>
                                        <p:cTn id="22" dur="1" fill="hold">
                                          <p:stCondLst>
                                            <p:cond delay="0"/>
                                          </p:stCondLst>
                                        </p:cTn>
                                        <p:tgtEl>
                                          <p:spTgt spid="58"/>
                                        </p:tgtEl>
                                        <p:attrNameLst>
                                          <p:attrName>style.visibility</p:attrName>
                                        </p:attrNameLst>
                                      </p:cBhvr>
                                      <p:to>
                                        <p:strVal val="visible"/>
                                      </p:to>
                                    </p:set>
                                    <p:anim calcmode="lin" valueType="num">
                                      <p:cBhvr additive="base">
                                        <p:cTn id="23" dur="500" fill="hold"/>
                                        <p:tgtEl>
                                          <p:spTgt spid="58"/>
                                        </p:tgtEl>
                                        <p:attrNameLst>
                                          <p:attrName>ppt_x</p:attrName>
                                        </p:attrNameLst>
                                      </p:cBhvr>
                                      <p:tavLst>
                                        <p:tav tm="0">
                                          <p:val>
                                            <p:strVal val="0-#ppt_w/2"/>
                                          </p:val>
                                        </p:tav>
                                        <p:tav tm="100000">
                                          <p:val>
                                            <p:strVal val="#ppt_x"/>
                                          </p:val>
                                        </p:tav>
                                      </p:tavLst>
                                    </p:anim>
                                    <p:anim calcmode="lin" valueType="num">
                                      <p:cBhvr additive="base">
                                        <p:cTn id="24" dur="500" fill="hold"/>
                                        <p:tgtEl>
                                          <p:spTgt spid="58"/>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25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500" fill="hold"/>
                                        <p:tgtEl>
                                          <p:spTgt spid="42"/>
                                        </p:tgtEl>
                                        <p:attrNameLst>
                                          <p:attrName>ppt_x</p:attrName>
                                        </p:attrNameLst>
                                      </p:cBhvr>
                                      <p:tavLst>
                                        <p:tav tm="0">
                                          <p:val>
                                            <p:strVal val="0-#ppt_w/2"/>
                                          </p:val>
                                        </p:tav>
                                        <p:tav tm="100000">
                                          <p:val>
                                            <p:strVal val="#ppt_x"/>
                                          </p:val>
                                        </p:tav>
                                      </p:tavLst>
                                    </p:anim>
                                    <p:anim calcmode="lin" valueType="num">
                                      <p:cBhvr additive="base">
                                        <p:cTn id="28" dur="500" fill="hold"/>
                                        <p:tgtEl>
                                          <p:spTgt spid="42"/>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50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0-#ppt_w/2"/>
                                          </p:val>
                                        </p:tav>
                                        <p:tav tm="100000">
                                          <p:val>
                                            <p:strVal val="#ppt_x"/>
                                          </p:val>
                                        </p:tav>
                                      </p:tavLst>
                                    </p:anim>
                                    <p:anim calcmode="lin" valueType="num">
                                      <p:cBhvr additive="base">
                                        <p:cTn id="32" dur="500" fill="hold"/>
                                        <p:tgtEl>
                                          <p:spTgt spid="43"/>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2500"/>
                            </p:stCondLst>
                            <p:childTnLst>
                              <p:par>
                                <p:cTn id="34" presetID="45"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anim calcmode="lin" valueType="num">
                                      <p:cBhvr>
                                        <p:cTn id="37" dur="500" fill="hold"/>
                                        <p:tgtEl>
                                          <p:spTgt spid="15"/>
                                        </p:tgtEl>
                                        <p:attrNameLst>
                                          <p:attrName>ppt_w</p:attrName>
                                        </p:attrNameLst>
                                      </p:cBhvr>
                                      <p:tavLst>
                                        <p:tav tm="0" fmla="#ppt_w*sin(2.5*pi*$)">
                                          <p:val>
                                            <p:fltVal val="0"/>
                                          </p:val>
                                        </p:tav>
                                        <p:tav tm="100000">
                                          <p:val>
                                            <p:fltVal val="1"/>
                                          </p:val>
                                        </p:tav>
                                      </p:tavLst>
                                    </p:anim>
                                    <p:anim calcmode="lin" valueType="num">
                                      <p:cBhvr>
                                        <p:cTn id="38" dur="500" fill="hold"/>
                                        <p:tgtEl>
                                          <p:spTgt spid="15"/>
                                        </p:tgtEl>
                                        <p:attrNameLst>
                                          <p:attrName>ppt_h</p:attrName>
                                        </p:attrNameLst>
                                      </p:cBhvr>
                                      <p:tavLst>
                                        <p:tav tm="0">
                                          <p:val>
                                            <p:strVal val="#ppt_h"/>
                                          </p:val>
                                        </p:tav>
                                        <p:tav tm="100000">
                                          <p:val>
                                            <p:strVal val="#ppt_h"/>
                                          </p:val>
                                        </p:tav>
                                      </p:tavLst>
                                    </p:anim>
                                  </p:childTnLst>
                                </p:cTn>
                              </p:par>
                              <p:par>
                                <p:cTn id="39" presetID="45"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anim calcmode="lin" valueType="num">
                                      <p:cBhvr>
                                        <p:cTn id="42" dur="500" fill="hold"/>
                                        <p:tgtEl>
                                          <p:spTgt spid="13"/>
                                        </p:tgtEl>
                                        <p:attrNameLst>
                                          <p:attrName>ppt_w</p:attrName>
                                        </p:attrNameLst>
                                      </p:cBhvr>
                                      <p:tavLst>
                                        <p:tav tm="0" fmla="#ppt_w*sin(2.5*pi*$)">
                                          <p:val>
                                            <p:fltVal val="0"/>
                                          </p:val>
                                        </p:tav>
                                        <p:tav tm="100000">
                                          <p:val>
                                            <p:fltVal val="1"/>
                                          </p:val>
                                        </p:tav>
                                      </p:tavLst>
                                    </p:anim>
                                    <p:anim calcmode="lin" valueType="num">
                                      <p:cBhvr>
                                        <p:cTn id="43" dur="500" fill="hold"/>
                                        <p:tgtEl>
                                          <p:spTgt spid="13"/>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3000"/>
                            </p:stCondLst>
                            <p:childTnLst>
                              <p:par>
                                <p:cTn id="45" presetID="2" presetClass="entr" presetSubtype="4"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childTnLst>
                          </p:cTn>
                        </p:par>
                        <p:par>
                          <p:cTn id="49" fill="hold" nodeType="afterGroup">
                            <p:stCondLst>
                              <p:cond delay="3500"/>
                            </p:stCondLst>
                            <p:childTnLst>
                              <p:par>
                                <p:cTn id="50" presetID="2" presetClass="entr" presetSubtype="4" fill="hold" nodeType="after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additive="base">
                                        <p:cTn id="52" dur="500" fill="hold"/>
                                        <p:tgtEl>
                                          <p:spTgt spid="32"/>
                                        </p:tgtEl>
                                        <p:attrNameLst>
                                          <p:attrName>ppt_x</p:attrName>
                                        </p:attrNameLst>
                                      </p:cBhvr>
                                      <p:tavLst>
                                        <p:tav tm="0">
                                          <p:val>
                                            <p:strVal val="#ppt_x"/>
                                          </p:val>
                                        </p:tav>
                                        <p:tav tm="100000">
                                          <p:val>
                                            <p:strVal val="#ppt_x"/>
                                          </p:val>
                                        </p:tav>
                                      </p:tavLst>
                                    </p:anim>
                                    <p:anim calcmode="lin" valueType="num">
                                      <p:cBhvr additive="base">
                                        <p:cTn id="53" dur="500" fill="hold"/>
                                        <p:tgtEl>
                                          <p:spTgt spid="32"/>
                                        </p:tgtEl>
                                        <p:attrNameLst>
                                          <p:attrName>ppt_y</p:attrName>
                                        </p:attrNameLst>
                                      </p:cBhvr>
                                      <p:tavLst>
                                        <p:tav tm="0">
                                          <p:val>
                                            <p:strVal val="1+#ppt_h/2"/>
                                          </p:val>
                                        </p:tav>
                                        <p:tav tm="100000">
                                          <p:val>
                                            <p:strVal val="#ppt_y"/>
                                          </p:val>
                                        </p:tav>
                                      </p:tavLst>
                                    </p:anim>
                                  </p:childTnLst>
                                </p:cTn>
                              </p:par>
                            </p:childTnLst>
                          </p:cTn>
                        </p:par>
                        <p:par>
                          <p:cTn id="54" fill="hold" nodeType="afterGroup">
                            <p:stCondLst>
                              <p:cond delay="4000"/>
                            </p:stCondLst>
                            <p:childTnLst>
                              <p:par>
                                <p:cTn id="55" presetID="10" presetClass="entr" presetSubtype="0" fill="hold" grpId="0" nodeType="after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500"/>
                                        <p:tgtEl>
                                          <p:spTgt spid="5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500"/>
                                        <p:tgtEl>
                                          <p:spTgt spid="56"/>
                                        </p:tgtEl>
                                      </p:cBhvr>
                                    </p:animEffect>
                                  </p:childTnLst>
                                </p:cTn>
                              </p:par>
                            </p:childTnLst>
                          </p:cTn>
                        </p:par>
                        <p:par>
                          <p:cTn id="61" fill="hold" nodeType="afterGroup">
                            <p:stCondLst>
                              <p:cond delay="4500"/>
                            </p:stCondLst>
                            <p:childTnLst>
                              <p:par>
                                <p:cTn id="62" presetID="41" presetClass="entr" presetSubtype="0" fill="hold" nodeType="afterEffect">
                                  <p:stCondLst>
                                    <p:cond delay="0"/>
                                  </p:stCondLst>
                                  <p:iterate type="lt">
                                    <p:tmPct val="10000"/>
                                  </p:iterate>
                                  <p:childTnLst>
                                    <p:set>
                                      <p:cBhvr>
                                        <p:cTn id="63" dur="1" fill="hold">
                                          <p:stCondLst>
                                            <p:cond delay="0"/>
                                          </p:stCondLst>
                                        </p:cTn>
                                        <p:tgtEl>
                                          <p:spTgt spid="40"/>
                                        </p:tgtEl>
                                        <p:attrNameLst>
                                          <p:attrName>style.visibility</p:attrName>
                                        </p:attrNameLst>
                                      </p:cBhvr>
                                      <p:to>
                                        <p:strVal val="visible"/>
                                      </p:to>
                                    </p:set>
                                    <p:anim calcmode="lin" valueType="num">
                                      <p:cBhvr>
                                        <p:cTn id="64" dur="850" fill="hold"/>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65" dur="850" fill="hold"/>
                                        <p:tgtEl>
                                          <p:spTgt spid="40"/>
                                        </p:tgtEl>
                                        <p:attrNameLst>
                                          <p:attrName>ppt_y</p:attrName>
                                        </p:attrNameLst>
                                      </p:cBhvr>
                                      <p:tavLst>
                                        <p:tav tm="0">
                                          <p:val>
                                            <p:strVal val="#ppt_y"/>
                                          </p:val>
                                        </p:tav>
                                        <p:tav tm="100000">
                                          <p:val>
                                            <p:strVal val="#ppt_y"/>
                                          </p:val>
                                        </p:tav>
                                      </p:tavLst>
                                    </p:anim>
                                    <p:anim calcmode="lin" valueType="num">
                                      <p:cBhvr>
                                        <p:cTn id="66" dur="850" fill="hold"/>
                                        <p:tgtEl>
                                          <p:spTgt spid="40"/>
                                        </p:tgtEl>
                                        <p:attrNameLst>
                                          <p:attrName>ppt_h</p:attrName>
                                        </p:attrNameLst>
                                      </p:cBhvr>
                                      <p:tavLst>
                                        <p:tav tm="0">
                                          <p:val>
                                            <p:strVal val="#ppt_h/10"/>
                                          </p:val>
                                        </p:tav>
                                        <p:tav tm="50000">
                                          <p:val>
                                            <p:strVal val="#ppt_h+.01"/>
                                          </p:val>
                                        </p:tav>
                                        <p:tav tm="100000">
                                          <p:val>
                                            <p:strVal val="#ppt_h"/>
                                          </p:val>
                                        </p:tav>
                                      </p:tavLst>
                                    </p:anim>
                                    <p:anim calcmode="lin" valueType="num">
                                      <p:cBhvr>
                                        <p:cTn id="67" dur="850" fill="hold"/>
                                        <p:tgtEl>
                                          <p:spTgt spid="40"/>
                                        </p:tgtEl>
                                        <p:attrNameLst>
                                          <p:attrName>ppt_w</p:attrName>
                                        </p:attrNameLst>
                                      </p:cBhvr>
                                      <p:tavLst>
                                        <p:tav tm="0">
                                          <p:val>
                                            <p:strVal val="#ppt_w/10"/>
                                          </p:val>
                                        </p:tav>
                                        <p:tav tm="50000">
                                          <p:val>
                                            <p:strVal val="#ppt_w+.01"/>
                                          </p:val>
                                        </p:tav>
                                        <p:tav tm="100000">
                                          <p:val>
                                            <p:strVal val="#ppt_w"/>
                                          </p:val>
                                        </p:tav>
                                      </p:tavLst>
                                    </p:anim>
                                    <p:animEffect transition="in" filter="fade">
                                      <p:cBhvr>
                                        <p:cTn id="68" dur="850" tmFilter="0,0; .5, 1; 1, 1"/>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8" grpId="0"/>
      <p:bldP spid="6" grpId="0"/>
      <p:bldP spid="42" grpId="0"/>
      <p:bldP spid="43" grpId="0"/>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1" name="矩形 40"/>
          <p:cNvSpPr/>
          <p:nvPr/>
        </p:nvSpPr>
        <p:spPr>
          <a:xfrm>
            <a:off x="4853533" y="4784739"/>
            <a:ext cx="6740935" cy="1299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D85F"/>
              </a:solidFill>
            </a:endParaRPr>
          </a:p>
        </p:txBody>
      </p:sp>
      <p:sp>
        <p:nvSpPr>
          <p:cNvPr id="7" name="TextBox 6"/>
          <p:cNvSpPr txBox="1"/>
          <p:nvPr/>
        </p:nvSpPr>
        <p:spPr>
          <a:xfrm>
            <a:off x="5019055" y="5124048"/>
            <a:ext cx="6502225" cy="978729"/>
          </a:xfrm>
          <a:prstGeom prst="rect">
            <a:avLst/>
          </a:prstGeom>
          <a:noFill/>
        </p:spPr>
        <p:txBody>
          <a:bodyPr wrap="square">
            <a:sp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algn="just">
              <a:lnSpc>
                <a:spcPct val="120000"/>
              </a:lnSpc>
            </a:pPr>
            <a:r>
              <a:rPr lang="en-US" altLang="zh-CN" sz="1200" smtClean="0">
                <a:solidFill>
                  <a:srgbClr val="F2F2F2"/>
                </a:solidFill>
              </a:rPr>
              <a:t>      XX</a:t>
            </a:r>
            <a:r>
              <a:rPr lang="zh-CN" altLang="en-US" sz="1200" smtClean="0">
                <a:solidFill>
                  <a:srgbClr val="F2F2F2"/>
                </a:solidFill>
              </a:rPr>
              <a:t>通讯</a:t>
            </a:r>
            <a:r>
              <a:rPr lang="zh-CN" altLang="en-US" sz="1200">
                <a:solidFill>
                  <a:srgbClr val="F2F2F2"/>
                </a:solidFill>
              </a:rPr>
              <a:t>是全球领先的综合通信解决方案提供商。公司通过为全球</a:t>
            </a:r>
            <a:r>
              <a:rPr lang="en-US" altLang="zh-CN" sz="1200">
                <a:solidFill>
                  <a:srgbClr val="F2F2F2"/>
                </a:solidFill>
              </a:rPr>
              <a:t>160</a:t>
            </a:r>
            <a:r>
              <a:rPr lang="zh-CN" altLang="en-US" sz="1200">
                <a:solidFill>
                  <a:srgbClr val="F2F2F2"/>
                </a:solidFill>
              </a:rPr>
              <a:t>多个国家和地区的电信运营商和企业网客户提供创新技术与产品解决方案，让全世界用户享有语音、数据、多媒体、无线宽带等全方位沟通。公司成立于</a:t>
            </a:r>
            <a:r>
              <a:rPr lang="en-US" altLang="zh-CN" sz="1200">
                <a:solidFill>
                  <a:srgbClr val="F2F2F2"/>
                </a:solidFill>
              </a:rPr>
              <a:t>1985</a:t>
            </a:r>
            <a:r>
              <a:rPr lang="zh-CN" altLang="en-US" sz="1200">
                <a:solidFill>
                  <a:srgbClr val="F2F2F2"/>
                </a:solidFill>
              </a:rPr>
              <a:t>年，在香港和深圳两地上市，是中国最大的通信设备上市公司</a:t>
            </a:r>
            <a:r>
              <a:rPr lang="zh-CN" altLang="en-US" sz="1200" smtClean="0">
                <a:solidFill>
                  <a:srgbClr val="F2F2F2"/>
                </a:solidFill>
              </a:rPr>
              <a:t>。</a:t>
            </a:r>
            <a:endParaRPr lang="zh-CN" altLang="en-US" sz="1200">
              <a:solidFill>
                <a:srgbClr val="F2F2F2"/>
              </a:solidFill>
            </a:endParaRPr>
          </a:p>
        </p:txBody>
      </p:sp>
      <p:pic>
        <p:nvPicPr>
          <p:cNvPr id="9" name="图片 8"/>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2088" r="25230"/>
          <a:stretch>
            <a:fillRect/>
          </a:stretch>
        </p:blipFill>
        <p:spPr>
          <a:xfrm>
            <a:off x="986607" y="681837"/>
            <a:ext cx="3794919" cy="4886445"/>
          </a:xfrm>
          <a:prstGeom prst="rect">
            <a:avLst/>
          </a:prstGeom>
        </p:spPr>
      </p:pic>
      <p:sp>
        <p:nvSpPr>
          <p:cNvPr id="6" name="TextBox 5"/>
          <p:cNvSpPr txBox="1"/>
          <p:nvPr/>
        </p:nvSpPr>
        <p:spPr>
          <a:xfrm>
            <a:off x="1052631" y="5596743"/>
            <a:ext cx="3662869" cy="707886"/>
          </a:xfrm>
          <a:prstGeom prst="rect">
            <a:avLst/>
          </a:prstGeom>
          <a:noFill/>
        </p:spPr>
        <p:txBody>
          <a:bodyPr wrap="square">
            <a:spAutoFit/>
          </a:bodyPr>
          <a:lstStyle/>
          <a:p>
            <a:pPr algn="ctr">
              <a:defRPr/>
            </a:pPr>
            <a:r>
              <a:rPr lang="zh-CN" altLang="en-US" sz="4000" smtClean="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公司地理位置</a:t>
            </a:r>
            <a:endParaRPr lang="zh-CN" altLang="en-US" sz="400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3" name="图片 2" descr="屏幕剪辑"/>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0427" y="1197546"/>
            <a:ext cx="6740934" cy="3587193"/>
          </a:xfrm>
          <a:prstGeom prst="rect">
            <a:avLst/>
          </a:prstGeom>
        </p:spPr>
      </p:pic>
      <p:sp>
        <p:nvSpPr>
          <p:cNvPr id="44" name="Freeform 689"/>
          <p:cNvSpPr>
            <a:spLocks noChangeAspect="1" noEditPoints="1"/>
          </p:cNvSpPr>
          <p:nvPr/>
        </p:nvSpPr>
        <p:spPr bwMode="auto">
          <a:xfrm rot="16200000">
            <a:off x="6207220" y="2801057"/>
            <a:ext cx="324005" cy="324000"/>
          </a:xfrm>
          <a:custGeom>
            <a:gdLst>
              <a:gd name="T0" fmla="*/ 144 w 288"/>
              <a:gd name="T1" fmla="*/ 0 h 288"/>
              <a:gd name="T2" fmla="*/ 0 w 288"/>
              <a:gd name="T3" fmla="*/ 144 h 288"/>
              <a:gd name="T4" fmla="*/ 144 w 288"/>
              <a:gd name="T5" fmla="*/ 288 h 288"/>
              <a:gd name="T6" fmla="*/ 288 w 288"/>
              <a:gd name="T7" fmla="*/ 144 h 288"/>
              <a:gd name="T8" fmla="*/ 144 w 288"/>
              <a:gd name="T9" fmla="*/ 0 h 288"/>
              <a:gd name="T10" fmla="*/ 144 w 288"/>
              <a:gd name="T11" fmla="*/ 236 h 288"/>
              <a:gd name="T12" fmla="*/ 65 w 288"/>
              <a:gd name="T13" fmla="*/ 144 h 288"/>
              <a:gd name="T14" fmla="*/ 124 w 288"/>
              <a:gd name="T15" fmla="*/ 144 h 288"/>
              <a:gd name="T16" fmla="*/ 124 w 288"/>
              <a:gd name="T17" fmla="*/ 56 h 288"/>
              <a:gd name="T18" fmla="*/ 164 w 288"/>
              <a:gd name="T19" fmla="*/ 56 h 288"/>
              <a:gd name="T20" fmla="*/ 164 w 288"/>
              <a:gd name="T21" fmla="*/ 144 h 288"/>
              <a:gd name="T22" fmla="*/ 223 w 288"/>
              <a:gd name="T23" fmla="*/ 144 h 288"/>
              <a:gd name="T24" fmla="*/ 144 w 288"/>
              <a:gd name="T25" fmla="*/ 236 h 28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8" h="288">
                <a:moveTo>
                  <a:pt x="144" y="0"/>
                </a:moveTo>
                <a:cubicBezTo>
                  <a:pt x="64" y="0"/>
                  <a:pt x="0" y="65"/>
                  <a:pt x="0" y="144"/>
                </a:cubicBezTo>
                <a:cubicBezTo>
                  <a:pt x="0" y="224"/>
                  <a:pt x="64" y="288"/>
                  <a:pt x="144" y="288"/>
                </a:cubicBezTo>
                <a:cubicBezTo>
                  <a:pt x="224" y="288"/>
                  <a:pt x="288" y="224"/>
                  <a:pt x="288" y="144"/>
                </a:cubicBezTo>
                <a:cubicBezTo>
                  <a:pt x="288" y="65"/>
                  <a:pt x="224" y="0"/>
                  <a:pt x="144" y="0"/>
                </a:cubicBezTo>
                <a:close/>
                <a:moveTo>
                  <a:pt x="144" y="236"/>
                </a:moveTo>
                <a:cubicBezTo>
                  <a:pt x="65" y="144"/>
                  <a:pt x="65" y="144"/>
                  <a:pt x="65" y="144"/>
                </a:cubicBezTo>
                <a:cubicBezTo>
                  <a:pt x="124" y="144"/>
                  <a:pt x="124" y="144"/>
                  <a:pt x="124" y="144"/>
                </a:cubicBezTo>
                <a:cubicBezTo>
                  <a:pt x="124" y="56"/>
                  <a:pt x="124" y="56"/>
                  <a:pt x="124" y="56"/>
                </a:cubicBezTo>
                <a:cubicBezTo>
                  <a:pt x="164" y="56"/>
                  <a:pt x="164" y="56"/>
                  <a:pt x="164" y="56"/>
                </a:cubicBezTo>
                <a:cubicBezTo>
                  <a:pt x="164" y="144"/>
                  <a:pt x="164" y="144"/>
                  <a:pt x="164" y="144"/>
                </a:cubicBezTo>
                <a:cubicBezTo>
                  <a:pt x="223" y="144"/>
                  <a:pt x="223" y="144"/>
                  <a:pt x="223" y="144"/>
                </a:cubicBezTo>
                <a:lnTo>
                  <a:pt x="144" y="236"/>
                </a:lnTo>
                <a:close/>
              </a:path>
            </a:pathLst>
          </a:custGeom>
          <a:solidFill>
            <a:srgbClr val="475770"/>
          </a:solidFill>
          <a:ln>
            <a:noFill/>
          </a:ln>
        </p:spPr>
        <p:txBody>
          <a:bodyPr vert="horz" wrap="square" lIns="91440" tIns="45720" rIns="91440" bIns="45720" numCol="1" anchor="t" anchorCtr="0" compatLnSpc="1"/>
          <a:lstStyle/>
          <a:p>
            <a:endParaRPr lang="zh-CN" altLang="en-US">
              <a:solidFill>
                <a:srgbClr val="484848"/>
              </a:solidFill>
            </a:endParaRPr>
          </a:p>
        </p:txBody>
      </p:sp>
      <p:sp>
        <p:nvSpPr>
          <p:cNvPr id="45" name="Freeform 689"/>
          <p:cNvSpPr>
            <a:spLocks noChangeAspect="1" noEditPoints="1"/>
          </p:cNvSpPr>
          <p:nvPr/>
        </p:nvSpPr>
        <p:spPr bwMode="auto">
          <a:xfrm>
            <a:off x="2722062" y="723617"/>
            <a:ext cx="324005" cy="324000"/>
          </a:xfrm>
          <a:custGeom>
            <a:gdLst>
              <a:gd name="T0" fmla="*/ 144 w 288"/>
              <a:gd name="T1" fmla="*/ 0 h 288"/>
              <a:gd name="T2" fmla="*/ 0 w 288"/>
              <a:gd name="T3" fmla="*/ 144 h 288"/>
              <a:gd name="T4" fmla="*/ 144 w 288"/>
              <a:gd name="T5" fmla="*/ 288 h 288"/>
              <a:gd name="T6" fmla="*/ 288 w 288"/>
              <a:gd name="T7" fmla="*/ 144 h 288"/>
              <a:gd name="T8" fmla="*/ 144 w 288"/>
              <a:gd name="T9" fmla="*/ 0 h 288"/>
              <a:gd name="T10" fmla="*/ 144 w 288"/>
              <a:gd name="T11" fmla="*/ 236 h 288"/>
              <a:gd name="T12" fmla="*/ 65 w 288"/>
              <a:gd name="T13" fmla="*/ 144 h 288"/>
              <a:gd name="T14" fmla="*/ 124 w 288"/>
              <a:gd name="T15" fmla="*/ 144 h 288"/>
              <a:gd name="T16" fmla="*/ 124 w 288"/>
              <a:gd name="T17" fmla="*/ 56 h 288"/>
              <a:gd name="T18" fmla="*/ 164 w 288"/>
              <a:gd name="T19" fmla="*/ 56 h 288"/>
              <a:gd name="T20" fmla="*/ 164 w 288"/>
              <a:gd name="T21" fmla="*/ 144 h 288"/>
              <a:gd name="T22" fmla="*/ 223 w 288"/>
              <a:gd name="T23" fmla="*/ 144 h 288"/>
              <a:gd name="T24" fmla="*/ 144 w 288"/>
              <a:gd name="T25" fmla="*/ 236 h 28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8" h="288">
                <a:moveTo>
                  <a:pt x="144" y="0"/>
                </a:moveTo>
                <a:cubicBezTo>
                  <a:pt x="64" y="0"/>
                  <a:pt x="0" y="65"/>
                  <a:pt x="0" y="144"/>
                </a:cubicBezTo>
                <a:cubicBezTo>
                  <a:pt x="0" y="224"/>
                  <a:pt x="64" y="288"/>
                  <a:pt x="144" y="288"/>
                </a:cubicBezTo>
                <a:cubicBezTo>
                  <a:pt x="224" y="288"/>
                  <a:pt x="288" y="224"/>
                  <a:pt x="288" y="144"/>
                </a:cubicBezTo>
                <a:cubicBezTo>
                  <a:pt x="288" y="65"/>
                  <a:pt x="224" y="0"/>
                  <a:pt x="144" y="0"/>
                </a:cubicBezTo>
                <a:close/>
                <a:moveTo>
                  <a:pt x="144" y="236"/>
                </a:moveTo>
                <a:cubicBezTo>
                  <a:pt x="65" y="144"/>
                  <a:pt x="65" y="144"/>
                  <a:pt x="65" y="144"/>
                </a:cubicBezTo>
                <a:cubicBezTo>
                  <a:pt x="124" y="144"/>
                  <a:pt x="124" y="144"/>
                  <a:pt x="124" y="144"/>
                </a:cubicBezTo>
                <a:cubicBezTo>
                  <a:pt x="124" y="56"/>
                  <a:pt x="124" y="56"/>
                  <a:pt x="124" y="56"/>
                </a:cubicBezTo>
                <a:cubicBezTo>
                  <a:pt x="164" y="56"/>
                  <a:pt x="164" y="56"/>
                  <a:pt x="164" y="56"/>
                </a:cubicBezTo>
                <a:cubicBezTo>
                  <a:pt x="164" y="144"/>
                  <a:pt x="164" y="144"/>
                  <a:pt x="164" y="144"/>
                </a:cubicBezTo>
                <a:cubicBezTo>
                  <a:pt x="223" y="144"/>
                  <a:pt x="223" y="144"/>
                  <a:pt x="223" y="144"/>
                </a:cubicBezTo>
                <a:lnTo>
                  <a:pt x="144" y="236"/>
                </a:lnTo>
                <a:close/>
              </a:path>
            </a:pathLst>
          </a:custGeom>
          <a:solidFill>
            <a:srgbClr val="475770"/>
          </a:solidFill>
          <a:ln>
            <a:noFill/>
          </a:ln>
        </p:spPr>
        <p:txBody>
          <a:bodyPr vert="horz" wrap="square" lIns="91440" tIns="45720" rIns="91440" bIns="45720" numCol="1" anchor="t" anchorCtr="0" compatLnSpc="1"/>
          <a:lstStyle/>
          <a:p>
            <a:endParaRPr lang="zh-CN" altLang="en-US">
              <a:solidFill>
                <a:srgbClr val="484848"/>
              </a:solidFill>
            </a:endParaRPr>
          </a:p>
        </p:txBody>
      </p:sp>
      <p:sp>
        <p:nvSpPr>
          <p:cNvPr id="10" name="Text Box 134"/>
          <p:cNvSpPr txBox="1">
            <a:spLocks noChangeArrowheads="1"/>
          </p:cNvSpPr>
          <p:nvPr/>
        </p:nvSpPr>
        <p:spPr bwMode="auto">
          <a:xfrm>
            <a:off x="10851703" y="7174210"/>
            <a:ext cx="1136920" cy="276999"/>
          </a:xfrm>
          <a:prstGeom prst="rect">
            <a:avLst/>
          </a:prstGeom>
          <a:noFill/>
          <a:ln w="9525">
            <a:noFill/>
            <a:miter lim="800000"/>
          </a:ln>
        </p:spPr>
        <p:txBody>
          <a:bodyPr wrap="square">
            <a:spAutoFit/>
          </a:bodyPr>
          <a:lstStyle/>
          <a:p>
            <a:pPr algn="ctr">
              <a:spcBef>
                <a:spcPct val="50000"/>
              </a:spcBef>
            </a:pPr>
            <a:r>
              <a:rPr lang="zh-CN" altLang="en-US" sz="1200" smtClean="0">
                <a:solidFill>
                  <a:srgbClr val="FFFFFF">
                    <a:lumMod val="50000"/>
                  </a:srgbClr>
                </a:solidFill>
                <a:latin typeface="微软雅黑" panose="020b0503020204020204" pitchFamily="34" charset="-122"/>
                <a:ea typeface="微软雅黑" panose="020b0503020204020204" pitchFamily="34" charset="-122"/>
              </a:rPr>
              <a:t>延迟付</a:t>
            </a:r>
            <a:endParaRPr lang="zh-CN" altLang="en-US" sz="1200">
              <a:solidFill>
                <a:srgbClr val="FFFFFF">
                  <a:lumMod val="50000"/>
                </a:srgb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2" decel="58000"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500"/>
                            </p:stCondLst>
                            <p:childTnLst>
                              <p:par>
                                <p:cTn id="10" presetID="23" presetClass="entr" presetSubtype="16" fill="hold" grpId="0" nodeType="after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42"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4000"/>
                            </p:stCondLst>
                            <p:childTnLst>
                              <p:par>
                                <p:cTn id="21" presetID="47" presetClass="entr" presetSubtype="0"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1000"/>
                                        <p:tgtEl>
                                          <p:spTgt spid="45"/>
                                        </p:tgtEl>
                                      </p:cBhvr>
                                    </p:animEffect>
                                    <p:anim calcmode="lin" valueType="num">
                                      <p:cBhvr>
                                        <p:cTn id="24" dur="1000" fill="hold"/>
                                        <p:tgtEl>
                                          <p:spTgt spid="45"/>
                                        </p:tgtEl>
                                        <p:attrNameLst>
                                          <p:attrName>ppt_x</p:attrName>
                                        </p:attrNameLst>
                                      </p:cBhvr>
                                      <p:tavLst>
                                        <p:tav tm="0">
                                          <p:val>
                                            <p:strVal val="#ppt_x"/>
                                          </p:val>
                                        </p:tav>
                                        <p:tav tm="100000">
                                          <p:val>
                                            <p:strVal val="#ppt_x"/>
                                          </p:val>
                                        </p:tav>
                                      </p:tavLst>
                                    </p:anim>
                                    <p:anim calcmode="lin" valueType="num">
                                      <p:cBhvr>
                                        <p:cTn id="25" dur="1000" fill="hold"/>
                                        <p:tgtEl>
                                          <p:spTgt spid="45"/>
                                        </p:tgtEl>
                                        <p:attrNameLst>
                                          <p:attrName>ppt_y</p:attrName>
                                        </p:attrNameLst>
                                      </p:cBhvr>
                                      <p:tavLst>
                                        <p:tav tm="0">
                                          <p:val>
                                            <p:strVal val="#ppt_y-.1"/>
                                          </p:val>
                                        </p:tav>
                                        <p:tav tm="100000">
                                          <p:val>
                                            <p:strVal val="#ppt_y"/>
                                          </p:val>
                                        </p:tav>
                                      </p:tavLst>
                                    </p:anim>
                                  </p:childTnLst>
                                </p:cTn>
                              </p:par>
                              <p:par>
                                <p:cTn id="26" presetID="26" presetClass="emph" presetSubtype="0" fill="hold" grpId="1" nodeType="withEffect">
                                  <p:stCondLst>
                                    <p:cond delay="950"/>
                                  </p:stCondLst>
                                  <p:childTnLst>
                                    <p:animEffect transition="out" filter="fade">
                                      <p:cBhvr>
                                        <p:cTn id="27" dur="500" tmFilter="0, 0; .2, .5; .8, .5; 1, 0"/>
                                        <p:tgtEl>
                                          <p:spTgt spid="45"/>
                                        </p:tgtEl>
                                      </p:cBhvr>
                                    </p:animEffect>
                                    <p:animScale>
                                      <p:cBhvr>
                                        <p:cTn id="28" dur="250" autoRev="1" fill="hold"/>
                                        <p:tgtEl>
                                          <p:spTgt spid="45"/>
                                        </p:tgtEl>
                                      </p:cBhvr>
                                      <p:by x="105000" y="105000"/>
                                    </p:animScale>
                                  </p:childTnLst>
                                </p:cTn>
                              </p:par>
                            </p:childTnLst>
                          </p:cTn>
                        </p:par>
                        <p:par>
                          <p:cTn id="29" fill="hold" nodeType="afterGroup">
                            <p:stCondLst>
                              <p:cond delay="5450"/>
                            </p:stCondLst>
                            <p:childTnLst>
                              <p:par>
                                <p:cTn id="30" presetID="1" presetClass="entr" presetSubtype="0" fill="hold" grpId="0" nodeType="afterEffect">
                                  <p:stCondLst>
                                    <p:cond delay="0"/>
                                  </p:stCondLst>
                                  <p:childTnLst>
                                    <p:set>
                                      <p:cBhvr>
                                        <p:cTn id="31" dur="1" fill="hold">
                                          <p:stCondLst>
                                            <p:cond delay="0"/>
                                          </p:stCondLst>
                                        </p:cTn>
                                        <p:tgtEl>
                                          <p:spTgt spid="44"/>
                                        </p:tgtEl>
                                        <p:attrNameLst>
                                          <p:attrName>style.visibility</p:attrName>
                                        </p:attrNameLst>
                                      </p:cBhvr>
                                      <p:to>
                                        <p:strVal val="visible"/>
                                      </p:to>
                                    </p:set>
                                  </p:childTnLst>
                                </p:cTn>
                              </p:par>
                              <p:par>
                                <p:cTn id="32" presetID="63" presetClass="path" presetSubtype="0" accel="50000" decel="50000" fill="hold" grpId="2" nodeType="withEffect">
                                  <p:stCondLst>
                                    <p:cond delay="0"/>
                                  </p:stCondLst>
                                  <p:childTnLst>
                                    <p:animMotion origin="layout" path="M -0.25 -4.48044E-06 L -3.89381E-06 -4.48044E-06" pathEditMode="relative" rAng="0" ptsTypes="AA">
                                      <p:cBhvr>
                                        <p:cTn id="33" dur="2000" fill="hold"/>
                                        <p:tgtEl>
                                          <p:spTgt spid="44"/>
                                        </p:tgtEl>
                                        <p:attrNameLst>
                                          <p:attrName>ppt_x</p:attrName>
                                          <p:attrName>ppt_y</p:attrName>
                                        </p:attrNameLst>
                                      </p:cBhvr>
                                      <p:rCtr x="12493" y="0"/>
                                    </p:animMotion>
                                  </p:childTnLst>
                                </p:cTn>
                              </p:par>
                              <p:par>
                                <p:cTn id="34" presetID="26" presetClass="emph" presetSubtype="0" fill="hold" grpId="1" nodeType="withEffect">
                                  <p:stCondLst>
                                    <p:cond delay="1750"/>
                                  </p:stCondLst>
                                  <p:childTnLst>
                                    <p:animEffect transition="out" filter="fade">
                                      <p:cBhvr>
                                        <p:cTn id="35" dur="500" tmFilter="0, 0; .2, .5; .8, .5; 1, 0"/>
                                        <p:tgtEl>
                                          <p:spTgt spid="44"/>
                                        </p:tgtEl>
                                      </p:cBhvr>
                                    </p:animEffect>
                                    <p:animScale>
                                      <p:cBhvr>
                                        <p:cTn id="36" dur="250" autoRev="1" fill="hold"/>
                                        <p:tgtEl>
                                          <p:spTgt spid="44"/>
                                        </p:tgtEl>
                                      </p:cBhvr>
                                      <p:by x="105000" y="105000"/>
                                    </p:animScale>
                                  </p:childTnLst>
                                </p:cTn>
                              </p:par>
                              <p:par>
                                <p:cTn id="37" presetID="22" presetClass="entr" presetSubtype="8" fill="hold" grpId="0" nodeType="withEffect">
                                  <p:stCondLst>
                                    <p:cond delay="500"/>
                                  </p:stCondLst>
                                  <p:childTnLst>
                                    <p:set>
                                      <p:cBhvr>
                                        <p:cTn id="38" dur="1" fill="hold">
                                          <p:stCondLst>
                                            <p:cond delay="0"/>
                                          </p:stCondLst>
                                        </p:cTn>
                                        <p:tgtEl>
                                          <p:spTgt spid="41"/>
                                        </p:tgtEl>
                                        <p:attrNameLst>
                                          <p:attrName>style.visibility</p:attrName>
                                        </p:attrNameLst>
                                      </p:cBhvr>
                                      <p:to>
                                        <p:strVal val="visible"/>
                                      </p:to>
                                    </p:set>
                                    <p:animEffect transition="in" filter="wipe(left)">
                                      <p:cBhvr>
                                        <p:cTn id="39" dur="500"/>
                                        <p:tgtEl>
                                          <p:spTgt spid="41"/>
                                        </p:tgtEl>
                                      </p:cBhvr>
                                    </p:animEffect>
                                  </p:childTnLst>
                                </p:cTn>
                              </p:par>
                            </p:childTnLst>
                          </p:cTn>
                        </p:par>
                        <p:par>
                          <p:cTn id="40" fill="hold" nodeType="afterGroup">
                            <p:stCondLst>
                              <p:cond delay="7700"/>
                            </p:stCondLst>
                            <p:childTnLst>
                              <p:par>
                                <p:cTn id="41" presetID="23" presetClass="entr" presetSubtype="16" fill="hold" grpId="0" nodeType="afterEffect">
                                  <p:stCondLst>
                                    <p:cond delay="0"/>
                                  </p:stCondLst>
                                  <p:iterate type="lt">
                                    <p:tmPct val="10000"/>
                                  </p:iterate>
                                  <p:childTnLst>
                                    <p:set>
                                      <p:cBhvr>
                                        <p:cTn id="42" dur="1" fill="hold">
                                          <p:stCondLst>
                                            <p:cond delay="0"/>
                                          </p:stCondLst>
                                        </p:cTn>
                                        <p:tgtEl>
                                          <p:spTgt spid="7"/>
                                        </p:tgtEl>
                                        <p:attrNameLst>
                                          <p:attrName>style.visibility</p:attrName>
                                        </p:attrNameLst>
                                      </p:cBhvr>
                                      <p:to>
                                        <p:strVal val="visible"/>
                                      </p:to>
                                    </p:set>
                                    <p:anim calcmode="lin" valueType="num">
                                      <p:cBhvr>
                                        <p:cTn id="43" dur="150" fill="hold"/>
                                        <p:tgtEl>
                                          <p:spTgt spid="7"/>
                                        </p:tgtEl>
                                        <p:attrNameLst>
                                          <p:attrName>ppt_w</p:attrName>
                                        </p:attrNameLst>
                                      </p:cBhvr>
                                      <p:tavLst>
                                        <p:tav tm="0">
                                          <p:val>
                                            <p:fltVal val="0"/>
                                          </p:val>
                                        </p:tav>
                                        <p:tav tm="100000">
                                          <p:val>
                                            <p:strVal val="#ppt_w"/>
                                          </p:val>
                                        </p:tav>
                                      </p:tavLst>
                                    </p:anim>
                                    <p:anim calcmode="lin" valueType="num">
                                      <p:cBhvr>
                                        <p:cTn id="44" dur="150" fill="hold"/>
                                        <p:tgtEl>
                                          <p:spTgt spid="7"/>
                                        </p:tgtEl>
                                        <p:attrNameLst>
                                          <p:attrName>ppt_h</p:attrName>
                                        </p:attrNameLst>
                                      </p:cBhvr>
                                      <p:tavLst>
                                        <p:tav tm="0">
                                          <p:val>
                                            <p:fltVal val="0"/>
                                          </p:val>
                                        </p:tav>
                                        <p:tav tm="100000">
                                          <p:val>
                                            <p:strVal val="#ppt_h"/>
                                          </p:val>
                                        </p:tav>
                                      </p:tavLst>
                                    </p:anim>
                                  </p:childTnLst>
                                </p:cTn>
                              </p:par>
                            </p:childTnLst>
                          </p:cTn>
                        </p:par>
                        <p:par>
                          <p:cTn id="45" fill="hold" nodeType="afterGroup">
                            <p:stCondLst>
                              <p:cond delay="7850"/>
                            </p:stCondLst>
                            <p:childTnLst>
                              <p:par>
                                <p:cTn id="46" presetID="41" presetClass="entr" presetSubtype="0" fill="hold" nodeType="afterEffect">
                                  <p:stCondLst>
                                    <p:cond delay="0"/>
                                  </p:stCondLst>
                                  <p:iterate type="lt">
                                    <p:tmPct val="10000"/>
                                  </p:iterate>
                                  <p:childTnLst>
                                    <p:set>
                                      <p:cBhvr>
                                        <p:cTn id="47" dur="1" fill="hold">
                                          <p:stCondLst>
                                            <p:cond delay="0"/>
                                          </p:stCondLst>
                                        </p:cTn>
                                        <p:tgtEl>
                                          <p:spTgt spid="10"/>
                                        </p:tgtEl>
                                        <p:attrNameLst>
                                          <p:attrName>style.visibility</p:attrName>
                                        </p:attrNameLst>
                                      </p:cBhvr>
                                      <p:to>
                                        <p:strVal val="visible"/>
                                      </p:to>
                                    </p:set>
                                    <p:anim calcmode="lin" valueType="num">
                                      <p:cBhvr>
                                        <p:cTn id="48" dur="85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49" dur="850" fill="hold"/>
                                        <p:tgtEl>
                                          <p:spTgt spid="10"/>
                                        </p:tgtEl>
                                        <p:attrNameLst>
                                          <p:attrName>ppt_y</p:attrName>
                                        </p:attrNameLst>
                                      </p:cBhvr>
                                      <p:tavLst>
                                        <p:tav tm="0">
                                          <p:val>
                                            <p:strVal val="#ppt_y"/>
                                          </p:val>
                                        </p:tav>
                                        <p:tav tm="100000">
                                          <p:val>
                                            <p:strVal val="#ppt_y"/>
                                          </p:val>
                                        </p:tav>
                                      </p:tavLst>
                                    </p:anim>
                                    <p:anim calcmode="lin" valueType="num">
                                      <p:cBhvr>
                                        <p:cTn id="50" dur="85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51" dur="85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52" dur="85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7" grpId="0"/>
      <p:bldP spid="6" grpId="0"/>
      <p:bldP spid="44" grpId="0" animBg="1"/>
      <p:bldP spid="44" grpId="1" animBg="1"/>
      <p:bldP spid="44" grpId="2" animBg="1"/>
      <p:bldP spid="45" grpId="0" animBg="1"/>
      <p:bldP spid="45" grpId="1" animBg="1"/>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矩形 1"/>
          <p:cNvSpPr/>
          <p:nvPr/>
        </p:nvSpPr>
        <p:spPr bwMode="auto">
          <a:xfrm>
            <a:off x="0" y="0"/>
            <a:ext cx="1778695" cy="6859588"/>
          </a:xfrm>
          <a:prstGeom prst="rect">
            <a:avLst/>
          </a:prstGeom>
          <a:solidFill>
            <a:schemeClr val="accent2">
              <a:alpha val="7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defTabSz="914400" fontAlgn="base">
              <a:spcBef>
                <a:spcPct val="0"/>
              </a:spcBef>
              <a:spcAft>
                <a:spcPct val="0"/>
              </a:spcAft>
              <a:buFont typeface="Arial" panose="020b0604020202020204" pitchFamily="34" charset="0"/>
              <a:buNone/>
            </a:pPr>
            <a:endParaRPr lang="zh-CN" altLang="en-US" sz="1800" smtClean="0">
              <a:solidFill>
                <a:srgbClr val="FFD85F"/>
              </a:solidFill>
              <a:latin typeface="Arial" panose="020b0604020202020204" pitchFamily="34" charset="0"/>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475" y="1648662"/>
            <a:ext cx="9144000" cy="4301412"/>
          </a:xfrm>
          <a:prstGeom prst="rect">
            <a:avLst/>
          </a:prstGeom>
        </p:spPr>
      </p:pic>
      <p:sp>
        <p:nvSpPr>
          <p:cNvPr id="6" name="TextBox 5"/>
          <p:cNvSpPr txBox="1"/>
          <p:nvPr/>
        </p:nvSpPr>
        <p:spPr>
          <a:xfrm>
            <a:off x="9267527" y="1648662"/>
            <a:ext cx="2495316" cy="4301412"/>
          </a:xfrm>
          <a:prstGeom prst="rect">
            <a:avLst/>
          </a:prstGeom>
          <a:noFill/>
          <a:effectLst/>
        </p:spPr>
        <p:txBody>
          <a:bodyPr wrap="square">
            <a:noAutofit/>
          </a:bodyPr>
          <a:lstStyle>
            <a:defPPr>
              <a:defRPr lang="zh-CN"/>
            </a:defPPr>
            <a:lvl1pPr>
              <a:buFont typeface="Arial" panose="020b0604020202020204" pitchFamily="34" charset="0"/>
              <a:buNone/>
              <a:defRPr>
                <a:solidFill>
                  <a:srgbClr val="333333"/>
                </a:solidFill>
                <a:latin typeface="微软雅黑" panose="020b0503020204020204" pitchFamily="34" charset="-122"/>
                <a:ea typeface="微软雅黑" panose="020b0503020204020204" pitchFamily="34" charset="-122"/>
              </a:defRPr>
            </a:lvl1pPr>
          </a:lstStyle>
          <a:p>
            <a:pPr algn="just">
              <a:lnSpc>
                <a:spcPct val="120000"/>
              </a:lnSpc>
            </a:pPr>
            <a:endParaRPr lang="en-US" altLang="zh-CN" sz="1400" smtClean="0">
              <a:solidFill>
                <a:srgbClr val="F2F2F2"/>
              </a:solidFill>
            </a:endParaRPr>
          </a:p>
          <a:p>
            <a:pPr algn="just">
              <a:lnSpc>
                <a:spcPct val="120000"/>
              </a:lnSpc>
            </a:pPr>
            <a:endParaRPr lang="en-US" altLang="zh-CN" sz="1400">
              <a:solidFill>
                <a:srgbClr val="F2F2F2"/>
              </a:solidFill>
            </a:endParaRPr>
          </a:p>
          <a:p>
            <a:pPr algn="just">
              <a:lnSpc>
                <a:spcPct val="120000"/>
              </a:lnSpc>
            </a:pPr>
            <a:r>
              <a:rPr lang="zh-CN" altLang="en-US" sz="1400" smtClean="0">
                <a:solidFill>
                  <a:srgbClr val="F2F2F2"/>
                </a:solidFill>
              </a:rPr>
              <a:t>我们大家来自</a:t>
            </a:r>
            <a:r>
              <a:rPr lang="zh-CN" altLang="en-US" sz="1400">
                <a:solidFill>
                  <a:srgbClr val="F2F2F2"/>
                </a:solidFill>
              </a:rPr>
              <a:t>五湖四海、但共同的目标孕育着同一个理想，出发点不同但目的地一样，年轻的心在这一刻相聚、团结一致、不理不弃，斩破风浪，</a:t>
            </a:r>
            <a:r>
              <a:rPr lang="zh-CN" altLang="en-US" sz="1400" smtClean="0">
                <a:solidFill>
                  <a:srgbClr val="F2F2F2"/>
                </a:solidFill>
              </a:rPr>
              <a:t>勇敢的起航。</a:t>
            </a:r>
            <a:endParaRPr lang="en-US" altLang="zh-CN" sz="1400" smtClean="0">
              <a:solidFill>
                <a:srgbClr val="F2F2F2"/>
              </a:solidFill>
            </a:endParaRPr>
          </a:p>
          <a:p>
            <a:pPr algn="just">
              <a:lnSpc>
                <a:spcPct val="120000"/>
              </a:lnSpc>
            </a:pPr>
            <a:r>
              <a:rPr lang="zh-CN" altLang="en-US" sz="1400">
                <a:solidFill>
                  <a:srgbClr val="F2F2F2"/>
                </a:solidFill>
              </a:rPr>
              <a:t>身为市场营销专业的我们，要勇于挑战自己，面对巨大的挑战，也同时给予我们相同的机遇。把握机会，战胜自我，相信一定会成功。营销达人的我们，</a:t>
            </a:r>
            <a:r>
              <a:rPr lang="zh-CN" altLang="en-US" sz="1400" smtClean="0">
                <a:solidFill>
                  <a:srgbClr val="F2F2F2"/>
                </a:solidFill>
              </a:rPr>
              <a:t>有能力有个性有毅力</a:t>
            </a:r>
            <a:r>
              <a:rPr lang="zh-CN" altLang="en-US" sz="1400">
                <a:solidFill>
                  <a:srgbClr val="F2F2F2"/>
                </a:solidFill>
              </a:rPr>
              <a:t>，必定会有所收获</a:t>
            </a:r>
            <a:r>
              <a:rPr lang="zh-CN" altLang="en-US" sz="1400" smtClean="0">
                <a:solidFill>
                  <a:srgbClr val="F2F2F2"/>
                </a:solidFill>
              </a:rPr>
              <a:t>。</a:t>
            </a:r>
            <a:endParaRPr lang="zh-CN" altLang="en-US" sz="1400">
              <a:solidFill>
                <a:srgbClr val="F2F2F2"/>
              </a:solidFill>
            </a:endParaRPr>
          </a:p>
        </p:txBody>
      </p:sp>
      <p:sp>
        <p:nvSpPr>
          <p:cNvPr id="5" name="TextBox 4"/>
          <p:cNvSpPr txBox="1"/>
          <p:nvPr/>
        </p:nvSpPr>
        <p:spPr>
          <a:xfrm>
            <a:off x="4369229" y="693490"/>
            <a:ext cx="4178218" cy="646331"/>
          </a:xfrm>
          <a:prstGeom prst="rect">
            <a:avLst/>
          </a:prstGeom>
          <a:noFill/>
        </p:spPr>
        <p:txBody>
          <a:bodyPr wrap="square">
            <a:spAutoFit/>
          </a:bodyPr>
          <a:lstStyle/>
          <a:p>
            <a:pPr>
              <a:buFont typeface="Arial" panose="020b0604020202020204" pitchFamily="34" charset="0"/>
              <a:buNone/>
              <a:defRPr/>
            </a:pPr>
            <a:r>
              <a:rPr lang="zh-CN" altLang="en-US" sz="3600" b="1" smtClean="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狼一样的团队</a:t>
            </a:r>
            <a:endParaRPr lang="en-US" altLang="zh-CN" sz="3600" b="1">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7" name="Text Box 134"/>
          <p:cNvSpPr txBox="1">
            <a:spLocks noChangeArrowheads="1"/>
          </p:cNvSpPr>
          <p:nvPr/>
        </p:nvSpPr>
        <p:spPr bwMode="auto">
          <a:xfrm>
            <a:off x="10851703" y="7174210"/>
            <a:ext cx="1136920" cy="276999"/>
          </a:xfrm>
          <a:prstGeom prst="rect">
            <a:avLst/>
          </a:prstGeom>
          <a:noFill/>
          <a:ln w="9525">
            <a:noFill/>
            <a:miter lim="800000"/>
          </a:ln>
        </p:spPr>
        <p:txBody>
          <a:bodyPr wrap="square">
            <a:spAutoFit/>
          </a:bodyPr>
          <a:lstStyle/>
          <a:p>
            <a:pPr algn="ctr">
              <a:spcBef>
                <a:spcPct val="50000"/>
              </a:spcBef>
            </a:pPr>
            <a:r>
              <a:rPr lang="zh-CN" altLang="en-US" sz="1200" smtClean="0">
                <a:solidFill>
                  <a:srgbClr val="FFFFFF">
                    <a:lumMod val="50000"/>
                  </a:srgbClr>
                </a:solidFill>
                <a:latin typeface="微软雅黑" panose="020b0503020204020204" pitchFamily="34" charset="-122"/>
                <a:ea typeface="微软雅黑" panose="020b0503020204020204" pitchFamily="34" charset="-122"/>
              </a:rPr>
              <a:t>延迟付</a:t>
            </a:r>
            <a:endParaRPr lang="zh-CN" altLang="en-US" sz="1200">
              <a:solidFill>
                <a:srgbClr val="FFFFFF">
                  <a:lumMod val="50000"/>
                </a:srgb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decel="58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2" decel="58000"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250" fill="hold"/>
                                        <p:tgtEl>
                                          <p:spTgt spid="8"/>
                                        </p:tgtEl>
                                        <p:attrNameLst>
                                          <p:attrName>ppt_x</p:attrName>
                                        </p:attrNameLst>
                                      </p:cBhvr>
                                      <p:tavLst>
                                        <p:tav tm="0">
                                          <p:val>
                                            <p:strVal val="1+#ppt_w/2"/>
                                          </p:val>
                                        </p:tav>
                                        <p:tav tm="100000">
                                          <p:val>
                                            <p:strVal val="#ppt_x"/>
                                          </p:val>
                                        </p:tav>
                                      </p:tavLst>
                                    </p:anim>
                                    <p:anim calcmode="lin" valueType="num">
                                      <p:cBhvr additive="base">
                                        <p:cTn id="12" dur="1250" fill="hold"/>
                                        <p:tgtEl>
                                          <p:spTgt spid="8"/>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750"/>
                            </p:stCondLst>
                            <p:childTnLst>
                              <p:par>
                                <p:cTn id="14" presetID="41" presetClass="entr" presetSubtype="0" fill="hold" grpId="0" nodeType="afterEffect">
                                  <p:stCondLst>
                                    <p:cond delay="0"/>
                                  </p:stCondLst>
                                  <p:iterate type="wd">
                                    <p:tmPct val="10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par>
                                <p:cTn id="21" presetID="32" presetClass="emph" presetSubtype="0" fill="hold" grpId="1" nodeType="withEffect">
                                  <p:stCondLst>
                                    <p:cond delay="750"/>
                                  </p:stCondLst>
                                  <p:iterate type="wd">
                                    <p:tmPct val="0"/>
                                  </p:iterate>
                                  <p:childTnLst>
                                    <p:animRot by="120000">
                                      <p:cBhvr>
                                        <p:cTn id="22" dur="100" fill="hold">
                                          <p:stCondLst>
                                            <p:cond delay="0"/>
                                          </p:stCondLst>
                                        </p:cTn>
                                        <p:tgtEl>
                                          <p:spTgt spid="5"/>
                                        </p:tgtEl>
                                        <p:attrNameLst>
                                          <p:attrName>r</p:attrName>
                                        </p:attrNameLst>
                                      </p:cBhvr>
                                    </p:animRot>
                                    <p:animRot by="-240000">
                                      <p:cBhvr>
                                        <p:cTn id="23" dur="200" fill="hold">
                                          <p:stCondLst>
                                            <p:cond delay="200"/>
                                          </p:stCondLst>
                                        </p:cTn>
                                        <p:tgtEl>
                                          <p:spTgt spid="5"/>
                                        </p:tgtEl>
                                        <p:attrNameLst>
                                          <p:attrName>r</p:attrName>
                                        </p:attrNameLst>
                                      </p:cBhvr>
                                    </p:animRot>
                                    <p:animRot by="240000">
                                      <p:cBhvr>
                                        <p:cTn id="24" dur="200" fill="hold">
                                          <p:stCondLst>
                                            <p:cond delay="400"/>
                                          </p:stCondLst>
                                        </p:cTn>
                                        <p:tgtEl>
                                          <p:spTgt spid="5"/>
                                        </p:tgtEl>
                                        <p:attrNameLst>
                                          <p:attrName>r</p:attrName>
                                        </p:attrNameLst>
                                      </p:cBhvr>
                                    </p:animRot>
                                    <p:animRot by="-240000">
                                      <p:cBhvr>
                                        <p:cTn id="25" dur="200" fill="hold">
                                          <p:stCondLst>
                                            <p:cond delay="600"/>
                                          </p:stCondLst>
                                        </p:cTn>
                                        <p:tgtEl>
                                          <p:spTgt spid="5"/>
                                        </p:tgtEl>
                                        <p:attrNameLst>
                                          <p:attrName>r</p:attrName>
                                        </p:attrNameLst>
                                      </p:cBhvr>
                                    </p:animRot>
                                    <p:animRot by="120000">
                                      <p:cBhvr>
                                        <p:cTn id="26" dur="200" fill="hold">
                                          <p:stCondLst>
                                            <p:cond delay="800"/>
                                          </p:stCondLst>
                                        </p:cTn>
                                        <p:tgtEl>
                                          <p:spTgt spid="5"/>
                                        </p:tgtEl>
                                        <p:attrNameLst>
                                          <p:attrName>r</p:attrName>
                                        </p:attrNameLst>
                                      </p:cBhvr>
                                    </p:animRot>
                                  </p:childTnLst>
                                </p:cTn>
                              </p:par>
                              <p:par>
                                <p:cTn id="27" presetID="23" presetClass="entr" presetSubtype="16" fill="hold" grpId="0" nodeType="withEffect">
                                  <p:stCondLst>
                                    <p:cond delay="0"/>
                                  </p:stCondLst>
                                  <p:iterate type="lt">
                                    <p:tmPct val="10000"/>
                                  </p:iterate>
                                  <p:childTnLst>
                                    <p:set>
                                      <p:cBhvr>
                                        <p:cTn id="28" dur="1" fill="hold">
                                          <p:stCondLst>
                                            <p:cond delay="0"/>
                                          </p:stCondLst>
                                        </p:cTn>
                                        <p:tgtEl>
                                          <p:spTgt spid="6"/>
                                        </p:tgtEl>
                                        <p:attrNameLst>
                                          <p:attrName>style.visibility</p:attrName>
                                        </p:attrNameLst>
                                      </p:cBhvr>
                                      <p:to>
                                        <p:strVal val="visible"/>
                                      </p:to>
                                    </p:set>
                                    <p:anim calcmode="lin" valueType="num">
                                      <p:cBhvr>
                                        <p:cTn id="29" dur="300" fill="hold"/>
                                        <p:tgtEl>
                                          <p:spTgt spid="6"/>
                                        </p:tgtEl>
                                        <p:attrNameLst>
                                          <p:attrName>ppt_w</p:attrName>
                                        </p:attrNameLst>
                                      </p:cBhvr>
                                      <p:tavLst>
                                        <p:tav tm="0">
                                          <p:val>
                                            <p:fltVal val="0"/>
                                          </p:val>
                                        </p:tav>
                                        <p:tav tm="100000">
                                          <p:val>
                                            <p:strVal val="#ppt_w"/>
                                          </p:val>
                                        </p:tav>
                                      </p:tavLst>
                                    </p:anim>
                                    <p:anim calcmode="lin" valueType="num">
                                      <p:cBhvr>
                                        <p:cTn id="30" dur="300" fill="hold"/>
                                        <p:tgtEl>
                                          <p:spTgt spid="6"/>
                                        </p:tgtEl>
                                        <p:attrNameLst>
                                          <p:attrName>ppt_h</p:attrName>
                                        </p:attrNameLst>
                                      </p:cBhvr>
                                      <p:tavLst>
                                        <p:tav tm="0">
                                          <p:val>
                                            <p:fltVal val="0"/>
                                          </p:val>
                                        </p:tav>
                                        <p:tav tm="100000">
                                          <p:val>
                                            <p:strVal val="#ppt_h"/>
                                          </p:val>
                                        </p:tav>
                                      </p:tavLst>
                                    </p:anim>
                                  </p:childTnLst>
                                </p:cTn>
                              </p:par>
                            </p:childTnLst>
                          </p:cTn>
                        </p:par>
                        <p:par>
                          <p:cTn id="31" fill="hold" nodeType="afterGroup">
                            <p:stCondLst>
                              <p:cond delay="350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7"/>
                                        </p:tgtEl>
                                        <p:attrNameLst>
                                          <p:attrName>style.visibility</p:attrName>
                                        </p:attrNameLst>
                                      </p:cBhvr>
                                      <p:to>
                                        <p:strVal val="visible"/>
                                      </p:to>
                                    </p:set>
                                    <p:anim calcmode="lin" valueType="num">
                                      <p:cBhvr>
                                        <p:cTn id="34" dur="8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5" dur="850" fill="hold"/>
                                        <p:tgtEl>
                                          <p:spTgt spid="7"/>
                                        </p:tgtEl>
                                        <p:attrNameLst>
                                          <p:attrName>ppt_y</p:attrName>
                                        </p:attrNameLst>
                                      </p:cBhvr>
                                      <p:tavLst>
                                        <p:tav tm="0">
                                          <p:val>
                                            <p:strVal val="#ppt_y"/>
                                          </p:val>
                                        </p:tav>
                                        <p:tav tm="100000">
                                          <p:val>
                                            <p:strVal val="#ppt_y"/>
                                          </p:val>
                                        </p:tav>
                                      </p:tavLst>
                                    </p:anim>
                                    <p:anim calcmode="lin" valueType="num">
                                      <p:cBhvr>
                                        <p:cTn id="36" dur="8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7" dur="8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8" dur="85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5" grpId="0"/>
      <p:bldP spid="5" grpId="1"/>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Rectangle 4"/>
          <p:cNvSpPr/>
          <p:nvPr/>
        </p:nvSpPr>
        <p:spPr bwMode="auto">
          <a:xfrm>
            <a:off x="2833133" y="3299076"/>
            <a:ext cx="1362047" cy="139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a:solidFill>
                  <a:srgbClr val="F2F2F2"/>
                </a:solidFill>
                <a:latin typeface="微软雅黑" panose="020b0503020204020204" pitchFamily="34" charset="-122"/>
                <a:ea typeface="微软雅黑" panose="020b0503020204020204" pitchFamily="34" charset="-122"/>
                <a:cs typeface="Lato Light" charset="0"/>
                <a:sym typeface="Lato Light" charset="0"/>
              </a:rPr>
              <a:t>钱</a:t>
            </a:r>
            <a:r>
              <a:rPr lang="zh-CN" altLang="en-US" smtClean="0">
                <a:solidFill>
                  <a:srgbClr val="F2F2F2"/>
                </a:solidFill>
                <a:latin typeface="微软雅黑" panose="020b0503020204020204" pitchFamily="34" charset="-122"/>
                <a:ea typeface="微软雅黑" panose="020b0503020204020204" pitchFamily="34" charset="-122"/>
                <a:cs typeface="Lato Light" charset="0"/>
                <a:sym typeface="Lato Light" charset="0"/>
              </a:rPr>
              <a:t>名氏</a:t>
            </a:r>
            <a:endParaRPr lang="en-US">
              <a:solidFill>
                <a:srgbClr val="F2F2F2"/>
              </a:solidFill>
              <a:latin typeface="微软雅黑" panose="020b0503020204020204" pitchFamily="34" charset="-122"/>
              <a:ea typeface="微软雅黑" panose="020b0503020204020204" pitchFamily="34" charset="-122"/>
              <a:cs typeface="Lato Light" charset="0"/>
              <a:sym typeface="Lato Light" charset="0"/>
            </a:endParaRPr>
          </a:p>
          <a:p>
            <a:pPr fontAlgn="base">
              <a:spcBef>
                <a:spcPct val="0"/>
              </a:spcBef>
              <a:spcAft>
                <a:spcPct val="0"/>
              </a:spcAft>
            </a:pPr>
            <a:r>
              <a:rPr lang="zh-CN" altLang="en-US" sz="1100" smtClean="0">
                <a:solidFill>
                  <a:srgbClr val="F2F2F2"/>
                </a:solidFill>
                <a:latin typeface="微软雅黑" panose="020b0503020204020204" pitchFamily="34" charset="-122"/>
                <a:ea typeface="微软雅黑" panose="020b0503020204020204" pitchFamily="34" charset="-122"/>
                <a:cs typeface="Lato Light" charset="0"/>
                <a:sym typeface="Lato Light" charset="0"/>
              </a:rPr>
              <a:t> </a:t>
            </a:r>
            <a:r>
              <a:rPr lang="zh-CN" altLang="en-US" sz="1200" smtClean="0">
                <a:solidFill>
                  <a:srgbClr val="F2F2F2"/>
                </a:solidFill>
                <a:latin typeface="微软雅黑" panose="020b0503020204020204" pitchFamily="34" charset="-122"/>
                <a:ea typeface="微软雅黑" panose="020b0503020204020204" pitchFamily="34" charset="-122"/>
                <a:cs typeface="Lato Light" charset="0"/>
                <a:sym typeface="Lato Light" charset="0"/>
              </a:rPr>
              <a:t>总经理</a:t>
            </a:r>
            <a:endParaRPr lang="en-US" sz="1200">
              <a:solidFill>
                <a:srgbClr val="F2F2F2"/>
              </a:solidFill>
              <a:latin typeface="微软雅黑" panose="020b0503020204020204" pitchFamily="34" charset="-122"/>
              <a:ea typeface="微软雅黑" panose="020b0503020204020204" pitchFamily="34" charset="-122"/>
              <a:cs typeface="Lato Light" charset="0"/>
              <a:sym typeface="Lato Light" charset="0"/>
            </a:endParaRPr>
          </a:p>
          <a:p>
            <a:pPr fontAlgn="base">
              <a:spcBef>
                <a:spcPct val="0"/>
              </a:spcBef>
              <a:spcAft>
                <a:spcPct val="0"/>
              </a:spcAft>
            </a:pPr>
            <a:endParaRPr lang="en-US" sz="1100">
              <a:solidFill>
                <a:srgbClr val="F2F2F2"/>
              </a:solidFill>
              <a:latin typeface="微软雅黑" panose="020b0503020204020204" pitchFamily="34" charset="-122"/>
              <a:ea typeface="微软雅黑" panose="020b0503020204020204" pitchFamily="34" charset="-122"/>
              <a:cs typeface="Lato Light" charset="0"/>
              <a:sym typeface="Lato Light" charset="0"/>
            </a:endParaRPr>
          </a:p>
          <a:p>
            <a:pPr fontAlgn="base">
              <a:lnSpc>
                <a:spcPct val="125000"/>
              </a:lnSpc>
              <a:spcBef>
                <a:spcPct val="0"/>
              </a:spcBef>
              <a:spcAft>
                <a:spcPct val="0"/>
              </a:spcAft>
            </a:pPr>
            <a:r>
              <a:rPr lang="zh-CN" altLang="en-US" sz="1100">
                <a:solidFill>
                  <a:srgbClr val="F2F2F2"/>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lang="en-US" sz="1100">
              <a:solidFill>
                <a:srgbClr val="F2F2F2"/>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7" name="Rectangle 4"/>
          <p:cNvSpPr/>
          <p:nvPr/>
        </p:nvSpPr>
        <p:spPr bwMode="auto">
          <a:xfrm>
            <a:off x="9241845" y="4286305"/>
            <a:ext cx="1321826" cy="139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a:solidFill>
                  <a:srgbClr val="F2F2F2"/>
                </a:solidFill>
                <a:latin typeface="微软雅黑" panose="020b0503020204020204" pitchFamily="34" charset="-122"/>
                <a:ea typeface="微软雅黑" panose="020b0503020204020204" pitchFamily="34" charset="-122"/>
                <a:cs typeface="Lato Light" charset="0"/>
                <a:sym typeface="Lato Light" charset="0"/>
              </a:rPr>
              <a:t>孙</a:t>
            </a:r>
            <a:r>
              <a:rPr lang="zh-CN" altLang="en-US" smtClean="0">
                <a:solidFill>
                  <a:srgbClr val="F2F2F2"/>
                </a:solidFill>
                <a:latin typeface="微软雅黑" panose="020b0503020204020204" pitchFamily="34" charset="-122"/>
                <a:ea typeface="微软雅黑" panose="020b0503020204020204" pitchFamily="34" charset="-122"/>
                <a:cs typeface="Lato Light" charset="0"/>
                <a:sym typeface="Lato Light" charset="0"/>
              </a:rPr>
              <a:t>名氏</a:t>
            </a:r>
            <a:endParaRPr lang="en-US">
              <a:solidFill>
                <a:srgbClr val="F2F2F2"/>
              </a:solidFill>
              <a:latin typeface="微软雅黑" panose="020b0503020204020204" pitchFamily="34" charset="-122"/>
              <a:ea typeface="微软雅黑" panose="020b0503020204020204" pitchFamily="34" charset="-122"/>
              <a:cs typeface="Lato Light" charset="0"/>
              <a:sym typeface="Lato Light" charset="0"/>
            </a:endParaRPr>
          </a:p>
          <a:p>
            <a:pPr fontAlgn="base">
              <a:spcBef>
                <a:spcPct val="0"/>
              </a:spcBef>
              <a:spcAft>
                <a:spcPct val="0"/>
              </a:spcAft>
            </a:pPr>
            <a:r>
              <a:rPr lang="zh-CN" altLang="en-US" sz="1100">
                <a:solidFill>
                  <a:srgbClr val="F2F2F2"/>
                </a:solidFill>
                <a:latin typeface="微软雅黑" panose="020b0503020204020204" pitchFamily="34" charset="-122"/>
                <a:ea typeface="微软雅黑" panose="020b0503020204020204" pitchFamily="34" charset="-122"/>
                <a:cs typeface="Lato Light" charset="0"/>
                <a:sym typeface="Lato Light" charset="0"/>
              </a:rPr>
              <a:t>高级项目经理</a:t>
            </a:r>
            <a:endParaRPr lang="en-US" sz="1100">
              <a:solidFill>
                <a:srgbClr val="F2F2F2"/>
              </a:solidFill>
              <a:latin typeface="微软雅黑" panose="020b0503020204020204" pitchFamily="34" charset="-122"/>
              <a:ea typeface="微软雅黑" panose="020b0503020204020204" pitchFamily="34" charset="-122"/>
              <a:cs typeface="Lato Light" charset="0"/>
              <a:sym typeface="Lato Light" charset="0"/>
            </a:endParaRPr>
          </a:p>
          <a:p>
            <a:pPr fontAlgn="base">
              <a:spcBef>
                <a:spcPct val="0"/>
              </a:spcBef>
              <a:spcAft>
                <a:spcPct val="0"/>
              </a:spcAft>
            </a:pPr>
            <a:endParaRPr lang="en-US" sz="1100">
              <a:solidFill>
                <a:srgbClr val="F2F2F2"/>
              </a:solidFill>
              <a:latin typeface="微软雅黑" panose="020b0503020204020204" pitchFamily="34" charset="-122"/>
              <a:ea typeface="微软雅黑" panose="020b0503020204020204" pitchFamily="34" charset="-122"/>
              <a:cs typeface="Lato Light" charset="0"/>
              <a:sym typeface="Lato Light" charset="0"/>
            </a:endParaRPr>
          </a:p>
          <a:p>
            <a:pPr fontAlgn="base">
              <a:lnSpc>
                <a:spcPct val="125000"/>
              </a:lnSpc>
              <a:spcBef>
                <a:spcPct val="0"/>
              </a:spcBef>
              <a:spcAft>
                <a:spcPct val="0"/>
              </a:spcAft>
            </a:pPr>
            <a:r>
              <a:rPr lang="zh-CN" altLang="en-US" sz="1100">
                <a:solidFill>
                  <a:srgbClr val="F2F2F2"/>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lang="en-US" sz="1100">
              <a:solidFill>
                <a:srgbClr val="F2F2F2"/>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8" name="Rectangle 4"/>
          <p:cNvSpPr/>
          <p:nvPr/>
        </p:nvSpPr>
        <p:spPr bwMode="auto">
          <a:xfrm>
            <a:off x="6211219" y="2349674"/>
            <a:ext cx="1328116" cy="139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smtClean="0">
                <a:solidFill>
                  <a:srgbClr val="F2F2F2"/>
                </a:solidFill>
                <a:latin typeface="微软雅黑" panose="020b0503020204020204" pitchFamily="34" charset="-122"/>
                <a:ea typeface="微软雅黑" panose="020b0503020204020204" pitchFamily="34" charset="-122"/>
                <a:cs typeface="Lato Light" charset="0"/>
                <a:sym typeface="Lato Light" charset="0"/>
              </a:rPr>
              <a:t>李无名</a:t>
            </a:r>
            <a:endParaRPr lang="en-US">
              <a:solidFill>
                <a:srgbClr val="F2F2F2"/>
              </a:solidFill>
              <a:latin typeface="微软雅黑" panose="020b0503020204020204" pitchFamily="34" charset="-122"/>
              <a:ea typeface="微软雅黑" panose="020b0503020204020204" pitchFamily="34" charset="-122"/>
              <a:cs typeface="Lato Light" charset="0"/>
              <a:sym typeface="Lato Light" charset="0"/>
            </a:endParaRPr>
          </a:p>
          <a:p>
            <a:pPr fontAlgn="base">
              <a:spcBef>
                <a:spcPct val="0"/>
              </a:spcBef>
              <a:spcAft>
                <a:spcPct val="0"/>
              </a:spcAft>
            </a:pPr>
            <a:r>
              <a:rPr lang="zh-CN" altLang="en-US" sz="1100">
                <a:solidFill>
                  <a:srgbClr val="F2F2F2"/>
                </a:solidFill>
                <a:latin typeface="微软雅黑" panose="020b0503020204020204" pitchFamily="34" charset="-122"/>
                <a:ea typeface="微软雅黑" panose="020b0503020204020204" pitchFamily="34" charset="-122"/>
                <a:cs typeface="Lato Light" charset="0"/>
                <a:sym typeface="Lato Light" charset="0"/>
              </a:rPr>
              <a:t>高级项目经理</a:t>
            </a:r>
            <a:endParaRPr lang="en-US" sz="1100">
              <a:solidFill>
                <a:srgbClr val="F2F2F2"/>
              </a:solidFill>
              <a:latin typeface="微软雅黑" panose="020b0503020204020204" pitchFamily="34" charset="-122"/>
              <a:ea typeface="微软雅黑" panose="020b0503020204020204" pitchFamily="34" charset="-122"/>
              <a:cs typeface="Lato Light" charset="0"/>
              <a:sym typeface="Lato Light" charset="0"/>
            </a:endParaRPr>
          </a:p>
          <a:p>
            <a:pPr fontAlgn="base">
              <a:spcBef>
                <a:spcPct val="0"/>
              </a:spcBef>
              <a:spcAft>
                <a:spcPct val="0"/>
              </a:spcAft>
            </a:pPr>
            <a:endParaRPr lang="en-US" sz="1100">
              <a:solidFill>
                <a:srgbClr val="F2F2F2"/>
              </a:solidFill>
              <a:latin typeface="微软雅黑" panose="020b0503020204020204" pitchFamily="34" charset="-122"/>
              <a:ea typeface="微软雅黑" panose="020b0503020204020204" pitchFamily="34" charset="-122"/>
              <a:cs typeface="Lato Light" charset="0"/>
              <a:sym typeface="Lato Light" charset="0"/>
            </a:endParaRPr>
          </a:p>
          <a:p>
            <a:pPr fontAlgn="base">
              <a:lnSpc>
                <a:spcPct val="125000"/>
              </a:lnSpc>
              <a:spcBef>
                <a:spcPct val="0"/>
              </a:spcBef>
              <a:spcAft>
                <a:spcPct val="0"/>
              </a:spcAft>
            </a:pPr>
            <a:r>
              <a:rPr lang="zh-CN" altLang="en-US" sz="1100">
                <a:solidFill>
                  <a:srgbClr val="F2F2F2"/>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lang="en-US" sz="1100">
              <a:solidFill>
                <a:srgbClr val="F2F2F2"/>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9" name="Rectangle 4"/>
          <p:cNvSpPr/>
          <p:nvPr/>
        </p:nvSpPr>
        <p:spPr bwMode="auto">
          <a:xfrm>
            <a:off x="9240238" y="2349674"/>
            <a:ext cx="1323433" cy="139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smtClean="0">
                <a:solidFill>
                  <a:srgbClr val="F2F2F2"/>
                </a:solidFill>
                <a:latin typeface="微软雅黑" panose="020b0503020204020204" pitchFamily="34" charset="-122"/>
                <a:ea typeface="微软雅黑" panose="020b0503020204020204" pitchFamily="34" charset="-122"/>
                <a:cs typeface="Lato Light" charset="0"/>
                <a:sym typeface="Lato Light" charset="0"/>
              </a:rPr>
              <a:t>周无名</a:t>
            </a:r>
            <a:endParaRPr lang="en-US">
              <a:solidFill>
                <a:srgbClr val="F2F2F2"/>
              </a:solidFill>
              <a:latin typeface="微软雅黑" panose="020b0503020204020204" pitchFamily="34" charset="-122"/>
              <a:ea typeface="微软雅黑" panose="020b0503020204020204" pitchFamily="34" charset="-122"/>
              <a:cs typeface="Lato Light" charset="0"/>
              <a:sym typeface="Lato Light" charset="0"/>
            </a:endParaRPr>
          </a:p>
          <a:p>
            <a:pPr fontAlgn="base">
              <a:spcBef>
                <a:spcPct val="0"/>
              </a:spcBef>
              <a:spcAft>
                <a:spcPct val="0"/>
              </a:spcAft>
            </a:pPr>
            <a:r>
              <a:rPr lang="zh-CN" altLang="en-US" sz="1100">
                <a:solidFill>
                  <a:srgbClr val="F2F2F2"/>
                </a:solidFill>
                <a:latin typeface="微软雅黑" panose="020b0503020204020204" pitchFamily="34" charset="-122"/>
                <a:ea typeface="微软雅黑" panose="020b0503020204020204" pitchFamily="34" charset="-122"/>
                <a:cs typeface="Lato Light" charset="0"/>
                <a:sym typeface="Lato Light" charset="0"/>
              </a:rPr>
              <a:t>高级项目经理</a:t>
            </a:r>
            <a:endParaRPr lang="en-US" sz="1100">
              <a:solidFill>
                <a:srgbClr val="F2F2F2"/>
              </a:solidFill>
              <a:latin typeface="微软雅黑" panose="020b0503020204020204" pitchFamily="34" charset="-122"/>
              <a:ea typeface="微软雅黑" panose="020b0503020204020204" pitchFamily="34" charset="-122"/>
              <a:cs typeface="Lato Light" charset="0"/>
              <a:sym typeface="Lato Light" charset="0"/>
            </a:endParaRPr>
          </a:p>
          <a:p>
            <a:pPr fontAlgn="base">
              <a:spcBef>
                <a:spcPct val="0"/>
              </a:spcBef>
              <a:spcAft>
                <a:spcPct val="0"/>
              </a:spcAft>
            </a:pPr>
            <a:endParaRPr lang="en-US" sz="1100">
              <a:solidFill>
                <a:srgbClr val="F2F2F2"/>
              </a:solidFill>
              <a:latin typeface="微软雅黑" panose="020b0503020204020204" pitchFamily="34" charset="-122"/>
              <a:ea typeface="微软雅黑" panose="020b0503020204020204" pitchFamily="34" charset="-122"/>
              <a:cs typeface="Lato Light" charset="0"/>
              <a:sym typeface="Lato Light" charset="0"/>
            </a:endParaRPr>
          </a:p>
          <a:p>
            <a:pPr fontAlgn="base">
              <a:lnSpc>
                <a:spcPct val="125000"/>
              </a:lnSpc>
              <a:spcBef>
                <a:spcPct val="0"/>
              </a:spcBef>
              <a:spcAft>
                <a:spcPct val="0"/>
              </a:spcAft>
            </a:pPr>
            <a:r>
              <a:rPr lang="zh-CN" altLang="en-US" sz="1100">
                <a:solidFill>
                  <a:srgbClr val="F2F2F2"/>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lang="en-US" sz="1100">
              <a:solidFill>
                <a:srgbClr val="F2F2F2"/>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10" name="Rectangle 4"/>
          <p:cNvSpPr/>
          <p:nvPr/>
        </p:nvSpPr>
        <p:spPr bwMode="auto">
          <a:xfrm>
            <a:off x="6211219" y="4286305"/>
            <a:ext cx="1328116" cy="139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smtClean="0">
                <a:solidFill>
                  <a:srgbClr val="F2F2F2"/>
                </a:solidFill>
                <a:latin typeface="微软雅黑" panose="020b0503020204020204" pitchFamily="34" charset="-122"/>
                <a:ea typeface="微软雅黑" panose="020b0503020204020204" pitchFamily="34" charset="-122"/>
                <a:cs typeface="Lato Light" charset="0"/>
                <a:sym typeface="Lato Light" charset="0"/>
              </a:rPr>
              <a:t>吴无名</a:t>
            </a:r>
            <a:endParaRPr lang="en-US">
              <a:solidFill>
                <a:srgbClr val="F2F2F2"/>
              </a:solidFill>
              <a:latin typeface="微软雅黑" panose="020b0503020204020204" pitchFamily="34" charset="-122"/>
              <a:ea typeface="微软雅黑" panose="020b0503020204020204" pitchFamily="34" charset="-122"/>
              <a:cs typeface="Lato Light" charset="0"/>
              <a:sym typeface="Lato Light" charset="0"/>
            </a:endParaRPr>
          </a:p>
          <a:p>
            <a:pPr fontAlgn="base">
              <a:spcBef>
                <a:spcPct val="0"/>
              </a:spcBef>
              <a:spcAft>
                <a:spcPct val="0"/>
              </a:spcAft>
            </a:pPr>
            <a:r>
              <a:rPr lang="zh-CN" altLang="en-US" sz="1100">
                <a:solidFill>
                  <a:srgbClr val="F2F2F2"/>
                </a:solidFill>
                <a:latin typeface="微软雅黑" panose="020b0503020204020204" pitchFamily="34" charset="-122"/>
                <a:ea typeface="微软雅黑" panose="020b0503020204020204" pitchFamily="34" charset="-122"/>
                <a:cs typeface="Lato Light" charset="0"/>
                <a:sym typeface="Lato Light" charset="0"/>
              </a:rPr>
              <a:t>高级项目经理</a:t>
            </a:r>
            <a:endParaRPr lang="en-US" sz="1100">
              <a:solidFill>
                <a:srgbClr val="F2F2F2"/>
              </a:solidFill>
              <a:latin typeface="微软雅黑" panose="020b0503020204020204" pitchFamily="34" charset="-122"/>
              <a:ea typeface="微软雅黑" panose="020b0503020204020204" pitchFamily="34" charset="-122"/>
              <a:cs typeface="Lato Light" charset="0"/>
              <a:sym typeface="Lato Light" charset="0"/>
            </a:endParaRPr>
          </a:p>
          <a:p>
            <a:pPr fontAlgn="base">
              <a:spcBef>
                <a:spcPct val="0"/>
              </a:spcBef>
              <a:spcAft>
                <a:spcPct val="0"/>
              </a:spcAft>
            </a:pPr>
            <a:endParaRPr lang="en-US" sz="1100">
              <a:solidFill>
                <a:srgbClr val="F2F2F2"/>
              </a:solidFill>
              <a:latin typeface="微软雅黑" panose="020b0503020204020204" pitchFamily="34" charset="-122"/>
              <a:ea typeface="微软雅黑" panose="020b0503020204020204" pitchFamily="34" charset="-122"/>
              <a:cs typeface="Lato Light" charset="0"/>
              <a:sym typeface="Lato Light" charset="0"/>
            </a:endParaRPr>
          </a:p>
          <a:p>
            <a:pPr fontAlgn="base">
              <a:lnSpc>
                <a:spcPct val="125000"/>
              </a:lnSpc>
              <a:spcBef>
                <a:spcPct val="0"/>
              </a:spcBef>
              <a:spcAft>
                <a:spcPct val="0"/>
              </a:spcAft>
            </a:pPr>
            <a:r>
              <a:rPr lang="zh-CN" altLang="en-US" sz="1100">
                <a:solidFill>
                  <a:srgbClr val="F2F2F2"/>
                </a:solidFill>
                <a:latin typeface="微软雅黑" panose="020b0503020204020204" pitchFamily="34" charset="-122"/>
                <a:ea typeface="微软雅黑" panose="020b0503020204020204" pitchFamily="34" charset="-122"/>
                <a:cs typeface="Lato Light" charset="0"/>
                <a:sym typeface="Lato Light" charset="0"/>
              </a:rPr>
              <a:t>此处添加详细文本描述，建议与标题相关并符合整体语言风格</a:t>
            </a:r>
            <a:endParaRPr lang="en-US" sz="1100">
              <a:solidFill>
                <a:srgbClr val="F2F2F2"/>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18" name="TextBox 17"/>
          <p:cNvSpPr txBox="1"/>
          <p:nvPr/>
        </p:nvSpPr>
        <p:spPr>
          <a:xfrm>
            <a:off x="4195180" y="621482"/>
            <a:ext cx="4032078" cy="584775"/>
          </a:xfrm>
          <a:prstGeom prst="rect">
            <a:avLst/>
          </a:prstGeom>
          <a:noFill/>
        </p:spPr>
        <p:txBody>
          <a:bodyPr wrap="square" rtlCol="0">
            <a:spAutoFit/>
          </a:bodyPr>
          <a:lstStyle/>
          <a:p>
            <a:pPr algn="ctr"/>
            <a:r>
              <a:rPr lang="zh-CN" altLang="en-US" sz="3200" b="1" smtClean="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核心成员介绍</a:t>
            </a:r>
            <a:endParaRPr lang="zh-CN" altLang="en-US" sz="3200" b="1">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7" name="图片 16"/>
          <p:cNvPicPr>
            <a:picLocks noChangeAspect="1"/>
          </p:cNvPicPr>
          <p:nvPr/>
        </p:nvPicPr>
        <p:blipFill>
          <a:blip r:embed="rId3">
            <a:extLst>
              <a:ext uri="{28A0092B-C50C-407E-A947-70E740481C1C}">
                <a14:useLocalDpi xmlns:a14="http://schemas.microsoft.com/office/drawing/2010/main" val="0"/>
              </a:ext>
            </a:extLst>
          </a:blip>
          <a:srcRect l="42715" t="28832" r="44327" b="36408"/>
          <a:stretch>
            <a:fillRect/>
          </a:stretch>
        </p:blipFill>
        <p:spPr>
          <a:xfrm flipH="1">
            <a:off x="4881800" y="2269205"/>
            <a:ext cx="1184859" cy="1495168"/>
          </a:xfrm>
          <a:prstGeom prst="rect">
            <a:avLst/>
          </a:prstGeom>
          <a:ln w="25400">
            <a:solidFill>
              <a:schemeClr val="accent2"/>
            </a:solidFill>
          </a:ln>
        </p:spPr>
      </p:pic>
      <p:pic>
        <p:nvPicPr>
          <p:cNvPr id="20" name="图片 19"/>
          <p:cNvPicPr>
            <a:picLocks noChangeAspect="1"/>
          </p:cNvPicPr>
          <p:nvPr/>
        </p:nvPicPr>
        <p:blipFill>
          <a:blip r:embed="rId3">
            <a:extLst>
              <a:ext uri="{28A0092B-C50C-407E-A947-70E740481C1C}">
                <a14:useLocalDpi xmlns:a14="http://schemas.microsoft.com/office/drawing/2010/main" val="0"/>
              </a:ext>
            </a:extLst>
          </a:blip>
          <a:srcRect l="53690" t="21193" r="33205" b="44048"/>
          <a:stretch>
            <a:fillRect/>
          </a:stretch>
        </p:blipFill>
        <p:spPr>
          <a:xfrm flipH="1">
            <a:off x="7914950" y="4238881"/>
            <a:ext cx="1198380" cy="1495168"/>
          </a:xfrm>
          <a:prstGeom prst="rect">
            <a:avLst/>
          </a:prstGeom>
          <a:ln w="25400">
            <a:solidFill>
              <a:schemeClr val="accent2"/>
            </a:solidFill>
          </a:ln>
        </p:spPr>
      </p:pic>
      <p:pic>
        <p:nvPicPr>
          <p:cNvPr id="21" name="图片 20"/>
          <p:cNvPicPr>
            <a:picLocks noChangeAspect="1"/>
          </p:cNvPicPr>
          <p:nvPr/>
        </p:nvPicPr>
        <p:blipFill>
          <a:blip r:embed="rId3">
            <a:extLst>
              <a:ext uri="{28A0092B-C50C-407E-A947-70E740481C1C}">
                <a14:useLocalDpi xmlns:a14="http://schemas.microsoft.com/office/drawing/2010/main" val="0"/>
              </a:ext>
            </a:extLst>
          </a:blip>
          <a:srcRect l="67472" t="19454" r="19422" b="45786"/>
          <a:stretch>
            <a:fillRect/>
          </a:stretch>
        </p:blipFill>
        <p:spPr>
          <a:xfrm flipH="1">
            <a:off x="4875039" y="4238881"/>
            <a:ext cx="1198381" cy="1495169"/>
          </a:xfrm>
          <a:prstGeom prst="rect">
            <a:avLst/>
          </a:prstGeom>
          <a:ln w="25400">
            <a:solidFill>
              <a:schemeClr val="accent2"/>
            </a:solidFill>
          </a:ln>
        </p:spPr>
      </p:pic>
      <p:pic>
        <p:nvPicPr>
          <p:cNvPr id="22" name="图片 21"/>
          <p:cNvPicPr>
            <a:picLocks noChangeAspect="1"/>
          </p:cNvPicPr>
          <p:nvPr/>
        </p:nvPicPr>
        <p:blipFill>
          <a:blip r:embed="rId3">
            <a:extLst>
              <a:ext uri="{28A0092B-C50C-407E-A947-70E740481C1C}">
                <a14:useLocalDpi xmlns:a14="http://schemas.microsoft.com/office/drawing/2010/main" val="0"/>
              </a:ext>
            </a:extLst>
          </a:blip>
          <a:srcRect l="80993" t="25823" r="5899" b="39418"/>
          <a:stretch>
            <a:fillRect/>
          </a:stretch>
        </p:blipFill>
        <p:spPr>
          <a:xfrm flipH="1">
            <a:off x="7914838" y="2269205"/>
            <a:ext cx="1198605" cy="1495168"/>
          </a:xfrm>
          <a:prstGeom prst="rect">
            <a:avLst/>
          </a:prstGeom>
          <a:ln w="25400">
            <a:solidFill>
              <a:schemeClr val="accent2"/>
            </a:solidFill>
          </a:ln>
        </p:spPr>
      </p:pic>
      <p:pic>
        <p:nvPicPr>
          <p:cNvPr id="23" name="图片 22"/>
          <p:cNvPicPr>
            <a:picLocks noChangeAspect="1"/>
          </p:cNvPicPr>
          <p:nvPr/>
        </p:nvPicPr>
        <p:blipFill>
          <a:blip r:embed="rId4"/>
          <a:srcRect r="34920" b="37287"/>
          <a:stretch>
            <a:fillRect/>
          </a:stretch>
        </p:blipFill>
        <p:spPr>
          <a:xfrm>
            <a:off x="1065411" y="2873211"/>
            <a:ext cx="1537850" cy="2244481"/>
          </a:xfrm>
          <a:custGeom>
            <a:gdLst>
              <a:gd name="connsiteX0" fmla="*/ 0 w 1855788"/>
              <a:gd name="connsiteY0" fmla="*/ 0 h 2868613"/>
              <a:gd name="connsiteX1" fmla="*/ 1855788 w 1855788"/>
              <a:gd name="connsiteY1" fmla="*/ 0 h 2868613"/>
              <a:gd name="connsiteX2" fmla="*/ 1855788 w 1855788"/>
              <a:gd name="connsiteY2" fmla="*/ 2868613 h 2868613"/>
              <a:gd name="connsiteX3" fmla="*/ 0 w 1855788"/>
              <a:gd name="connsiteY3" fmla="*/ 2868613 h 2868613"/>
            </a:gdLst>
            <a:cxnLst>
              <a:cxn ang="0">
                <a:pos x="connsiteX0" y="connsiteY0"/>
              </a:cxn>
              <a:cxn ang="0">
                <a:pos x="connsiteX1" y="connsiteY1"/>
              </a:cxn>
              <a:cxn ang="0">
                <a:pos x="connsiteX2" y="connsiteY2"/>
              </a:cxn>
              <a:cxn ang="0">
                <a:pos x="connsiteX3" y="connsiteY3"/>
              </a:cxn>
            </a:cxnLst>
            <a:rect l="l" t="t" r="r" b="b"/>
            <a:pathLst>
              <a:path w="1855788" h="2868613">
                <a:moveTo>
                  <a:pt x="0" y="0"/>
                </a:moveTo>
                <a:lnTo>
                  <a:pt x="1855788" y="0"/>
                </a:lnTo>
                <a:lnTo>
                  <a:pt x="1855788" y="2868613"/>
                </a:lnTo>
                <a:lnTo>
                  <a:pt x="0" y="2868613"/>
                </a:lnTo>
                <a:close/>
              </a:path>
            </a:pathLst>
          </a:custGeom>
          <a:ln w="47625">
            <a:solidFill>
              <a:schemeClr val="accent2"/>
            </a:solidFill>
          </a:ln>
        </p:spPr>
      </p:pic>
      <p:sp>
        <p:nvSpPr>
          <p:cNvPr id="13" name="Text Box 134"/>
          <p:cNvSpPr txBox="1">
            <a:spLocks noChangeArrowheads="1"/>
          </p:cNvSpPr>
          <p:nvPr/>
        </p:nvSpPr>
        <p:spPr bwMode="auto">
          <a:xfrm>
            <a:off x="10851703" y="7174210"/>
            <a:ext cx="1136920" cy="276999"/>
          </a:xfrm>
          <a:prstGeom prst="rect">
            <a:avLst/>
          </a:prstGeom>
          <a:noFill/>
          <a:ln w="9525">
            <a:noFill/>
            <a:miter lim="800000"/>
          </a:ln>
        </p:spPr>
        <p:txBody>
          <a:bodyPr wrap="square">
            <a:spAutoFit/>
          </a:bodyPr>
          <a:lstStyle/>
          <a:p>
            <a:pPr algn="ctr">
              <a:spcBef>
                <a:spcPct val="50000"/>
              </a:spcBef>
            </a:pPr>
            <a:r>
              <a:rPr lang="zh-CN" altLang="en-US" sz="1200" smtClean="0">
                <a:solidFill>
                  <a:srgbClr val="FFFFFF">
                    <a:lumMod val="50000"/>
                  </a:srgbClr>
                </a:solidFill>
                <a:latin typeface="微软雅黑" panose="020b0503020204020204" pitchFamily="34" charset="-122"/>
                <a:ea typeface="微软雅黑" panose="020b0503020204020204" pitchFamily="34" charset="-122"/>
              </a:rPr>
              <a:t>延迟付</a:t>
            </a:r>
            <a:endParaRPr lang="zh-CN" altLang="en-US" sz="1200">
              <a:solidFill>
                <a:srgbClr val="FFFFFF">
                  <a:lumMod val="50000"/>
                </a:srgb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nodeType="afterGroup">
                            <p:stCondLst>
                              <p:cond delay="500"/>
                            </p:stCondLst>
                            <p:childTnLst>
                              <p:par>
                                <p:cTn id="9" presetID="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2" presetClass="entr" presetSubtype="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0-#ppt_h/2"/>
                                          </p:val>
                                        </p:tav>
                                        <p:tav tm="100000">
                                          <p:val>
                                            <p:strVal val="#ppt_y"/>
                                          </p:val>
                                        </p:tav>
                                      </p:tavLst>
                                    </p:anim>
                                  </p:childTnLst>
                                </p:cTn>
                              </p:par>
                            </p:childTnLst>
                          </p:cTn>
                        </p:par>
                        <p:par>
                          <p:cTn id="18" fill="hold" nodeType="afterGroup">
                            <p:stCondLst>
                              <p:cond delay="1500"/>
                            </p:stCondLst>
                            <p:childTnLst>
                              <p:par>
                                <p:cTn id="19" presetID="2" presetClass="entr" presetSubtype="1"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0-#ppt_h/2"/>
                                          </p:val>
                                        </p:tav>
                                        <p:tav tm="100000">
                                          <p:val>
                                            <p:strVal val="#ppt_y"/>
                                          </p:val>
                                        </p:tav>
                                      </p:tavLst>
                                    </p:anim>
                                  </p:childTnLst>
                                </p:cTn>
                              </p:par>
                            </p:childTnLst>
                          </p:cTn>
                        </p:par>
                        <p:par>
                          <p:cTn id="23" fill="hold" nodeType="afterGroup">
                            <p:stCondLst>
                              <p:cond delay="2000"/>
                            </p:stCondLst>
                            <p:childTnLst>
                              <p:par>
                                <p:cTn id="24" presetID="2" presetClass="entr" presetSubtype="2"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1+#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2500"/>
                            </p:stCondLst>
                            <p:childTnLst>
                              <p:par>
                                <p:cTn id="29" presetID="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3000"/>
                            </p:stCondLst>
                            <p:childTnLst>
                              <p:par>
                                <p:cTn id="34" presetID="2" presetClass="entr" presetSubtype="1"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3500"/>
                            </p:stCondLst>
                            <p:childTnLst>
                              <p:par>
                                <p:cTn id="39" presetID="2" presetClass="entr" presetSubtype="1"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4000"/>
                            </p:stCondLst>
                            <p:childTnLst>
                              <p:par>
                                <p:cTn id="44" presetID="2" presetClass="entr" presetSubtype="2"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1+#ppt_w/2"/>
                                          </p:val>
                                        </p:tav>
                                        <p:tav tm="100000">
                                          <p:val>
                                            <p:strVal val="#ppt_x"/>
                                          </p:val>
                                        </p:tav>
                                      </p:tavLst>
                                    </p:anim>
                                    <p:anim calcmode="lin" valueType="num">
                                      <p:cBhvr additive="base">
                                        <p:cTn id="47" dur="500" fill="hold"/>
                                        <p:tgtEl>
                                          <p:spTgt spid="10"/>
                                        </p:tgtEl>
                                        <p:attrNameLst>
                                          <p:attrName>ppt_y</p:attrName>
                                        </p:attrNameLst>
                                      </p:cBhvr>
                                      <p:tavLst>
                                        <p:tav tm="0">
                                          <p:val>
                                            <p:strVal val="#ppt_y"/>
                                          </p:val>
                                        </p:tav>
                                        <p:tav tm="100000">
                                          <p:val>
                                            <p:strVal val="#ppt_y"/>
                                          </p:val>
                                        </p:tav>
                                      </p:tavLst>
                                    </p:anim>
                                  </p:childTnLst>
                                </p:cTn>
                              </p:par>
                            </p:childTnLst>
                          </p:cTn>
                        </p:par>
                        <p:par>
                          <p:cTn id="48" fill="hold" nodeType="afterGroup">
                            <p:stCondLst>
                              <p:cond delay="4500"/>
                            </p:stCondLst>
                            <p:childTnLst>
                              <p:par>
                                <p:cTn id="49" presetID="2" presetClass="entr" presetSubtype="4"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5000"/>
                            </p:stCondLst>
                            <p:childTnLst>
                              <p:par>
                                <p:cTn id="54" presetID="2" presetClass="entr" presetSubtype="1"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additive="base">
                                        <p:cTn id="56" dur="500" fill="hold"/>
                                        <p:tgtEl>
                                          <p:spTgt spid="7"/>
                                        </p:tgtEl>
                                        <p:attrNameLst>
                                          <p:attrName>ppt_x</p:attrName>
                                        </p:attrNameLst>
                                      </p:cBhvr>
                                      <p:tavLst>
                                        <p:tav tm="0">
                                          <p:val>
                                            <p:strVal val="#ppt_x"/>
                                          </p:val>
                                        </p:tav>
                                        <p:tav tm="100000">
                                          <p:val>
                                            <p:strVal val="#ppt_x"/>
                                          </p:val>
                                        </p:tav>
                                      </p:tavLst>
                                    </p:anim>
                                    <p:anim calcmode="lin" valueType="num">
                                      <p:cBhvr additive="base">
                                        <p:cTn id="57" dur="500" fill="hold"/>
                                        <p:tgtEl>
                                          <p:spTgt spid="7"/>
                                        </p:tgtEl>
                                        <p:attrNameLst>
                                          <p:attrName>ppt_y</p:attrName>
                                        </p:attrNameLst>
                                      </p:cBhvr>
                                      <p:tavLst>
                                        <p:tav tm="0">
                                          <p:val>
                                            <p:strVal val="0-#ppt_h/2"/>
                                          </p:val>
                                        </p:tav>
                                        <p:tav tm="100000">
                                          <p:val>
                                            <p:strVal val="#ppt_y"/>
                                          </p:val>
                                        </p:tav>
                                      </p:tavLst>
                                    </p:anim>
                                  </p:childTnLst>
                                </p:cTn>
                              </p:par>
                            </p:childTnLst>
                          </p:cTn>
                        </p:par>
                        <p:par>
                          <p:cTn id="58" fill="hold" nodeType="afterGroup">
                            <p:stCondLst>
                              <p:cond delay="5500"/>
                            </p:stCondLst>
                            <p:childTnLst>
                              <p:par>
                                <p:cTn id="59" presetID="41" presetClass="entr" presetSubtype="0" fill="hold" nodeType="afterEffect">
                                  <p:stCondLst>
                                    <p:cond delay="0"/>
                                  </p:stCondLst>
                                  <p:iterate type="lt">
                                    <p:tmPct val="10000"/>
                                  </p:iterate>
                                  <p:childTnLst>
                                    <p:set>
                                      <p:cBhvr>
                                        <p:cTn id="60" dur="1" fill="hold">
                                          <p:stCondLst>
                                            <p:cond delay="0"/>
                                          </p:stCondLst>
                                        </p:cTn>
                                        <p:tgtEl>
                                          <p:spTgt spid="13"/>
                                        </p:tgtEl>
                                        <p:attrNameLst>
                                          <p:attrName>style.visibility</p:attrName>
                                        </p:attrNameLst>
                                      </p:cBhvr>
                                      <p:to>
                                        <p:strVal val="visible"/>
                                      </p:to>
                                    </p:set>
                                    <p:anim calcmode="lin" valueType="num">
                                      <p:cBhvr>
                                        <p:cTn id="61" dur="8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62" dur="850" fill="hold"/>
                                        <p:tgtEl>
                                          <p:spTgt spid="13"/>
                                        </p:tgtEl>
                                        <p:attrNameLst>
                                          <p:attrName>ppt_y</p:attrName>
                                        </p:attrNameLst>
                                      </p:cBhvr>
                                      <p:tavLst>
                                        <p:tav tm="0">
                                          <p:val>
                                            <p:strVal val="#ppt_y"/>
                                          </p:val>
                                        </p:tav>
                                        <p:tav tm="100000">
                                          <p:val>
                                            <p:strVal val="#ppt_y"/>
                                          </p:val>
                                        </p:tav>
                                      </p:tavLst>
                                    </p:anim>
                                    <p:anim calcmode="lin" valueType="num">
                                      <p:cBhvr>
                                        <p:cTn id="63" dur="8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64" dur="8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65" dur="85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8" grpId="0"/>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Line 104"/>
          <p:cNvSpPr>
            <a:spLocks noChangeShapeType="1"/>
          </p:cNvSpPr>
          <p:nvPr/>
        </p:nvSpPr>
        <p:spPr bwMode="auto">
          <a:xfrm flipH="1">
            <a:off x="6098405" y="1966515"/>
            <a:ext cx="0" cy="338138"/>
          </a:xfrm>
          <a:prstGeom prst="line">
            <a:avLst/>
          </a:prstGeom>
          <a:noFill/>
          <a:ln w="12700" cap="flat">
            <a:solidFill>
              <a:schemeClr val="accent2">
                <a:lumMod val="95000"/>
              </a:schemeClr>
            </a:solidFill>
            <a:prstDash val="dash"/>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rgbClr val="F2F2F2"/>
              </a:solidFill>
            </a:endParaRPr>
          </a:p>
        </p:txBody>
      </p:sp>
      <p:sp>
        <p:nvSpPr>
          <p:cNvPr id="3" name="Line 105"/>
          <p:cNvSpPr>
            <a:spLocks noChangeShapeType="1"/>
          </p:cNvSpPr>
          <p:nvPr/>
        </p:nvSpPr>
        <p:spPr bwMode="auto">
          <a:xfrm flipH="1">
            <a:off x="6098405" y="2860278"/>
            <a:ext cx="0" cy="469900"/>
          </a:xfrm>
          <a:prstGeom prst="line">
            <a:avLst/>
          </a:prstGeom>
          <a:noFill/>
          <a:ln w="12700" cap="flat">
            <a:solidFill>
              <a:schemeClr val="accent2">
                <a:lumMod val="85000"/>
              </a:schemeClr>
            </a:solidFill>
            <a:prstDash val="dash"/>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rgbClr val="F2F2F2"/>
              </a:solidFill>
            </a:endParaRPr>
          </a:p>
        </p:txBody>
      </p:sp>
      <p:grpSp>
        <p:nvGrpSpPr>
          <p:cNvPr id="4" name="组合 3"/>
          <p:cNvGrpSpPr/>
          <p:nvPr/>
        </p:nvGrpSpPr>
        <p:grpSpPr>
          <a:xfrm>
            <a:off x="1640705" y="3095228"/>
            <a:ext cx="7810500" cy="763588"/>
            <a:chOff x="1900238" y="2728913"/>
            <a:chExt cx="7810500" cy="763588"/>
          </a:xfrm>
          <a:noFill/>
        </p:grpSpPr>
        <p:sp>
          <p:nvSpPr>
            <p:cNvPr id="5" name="Line 106"/>
            <p:cNvSpPr>
              <a:spLocks noChangeShapeType="1"/>
            </p:cNvSpPr>
            <p:nvPr/>
          </p:nvSpPr>
          <p:spPr bwMode="auto">
            <a:xfrm flipH="1">
              <a:off x="1900238" y="2728913"/>
              <a:ext cx="7810500" cy="0"/>
            </a:xfrm>
            <a:prstGeom prst="line">
              <a:avLst/>
            </a:prstGeom>
            <a:grpFill/>
            <a:ln w="12700" cap="flat">
              <a:solidFill>
                <a:schemeClr val="accent2">
                  <a:lumMod val="95000"/>
                </a:schemeClr>
              </a:solidFill>
              <a:prstDash val="dash"/>
              <a:miter lim="800000"/>
            </a:ln>
          </p:spPr>
          <p:txBody>
            <a:bodyPr vert="horz" wrap="square" lIns="91440" tIns="45720" rIns="91440" bIns="45720" numCol="1" anchor="t" anchorCtr="0" compatLnSpc="1"/>
            <a:lstStyle/>
            <a:p>
              <a:endParaRPr lang="zh-CN" altLang="en-US">
                <a:solidFill>
                  <a:srgbClr val="F2F2F2"/>
                </a:solidFill>
              </a:endParaRPr>
            </a:p>
          </p:txBody>
        </p:sp>
        <p:sp>
          <p:nvSpPr>
            <p:cNvPr id="6" name="Line 107"/>
            <p:cNvSpPr>
              <a:spLocks noChangeShapeType="1"/>
            </p:cNvSpPr>
            <p:nvPr/>
          </p:nvSpPr>
          <p:spPr bwMode="auto">
            <a:xfrm flipH="1">
              <a:off x="9709151" y="2728913"/>
              <a:ext cx="0" cy="234950"/>
            </a:xfrm>
            <a:prstGeom prst="line">
              <a:avLst/>
            </a:prstGeom>
            <a:grpFill/>
            <a:ln w="12700" cap="flat">
              <a:solidFill>
                <a:schemeClr val="accent2">
                  <a:lumMod val="95000"/>
                </a:schemeClr>
              </a:solidFill>
              <a:prstDash val="dash"/>
              <a:miter lim="800000"/>
            </a:ln>
          </p:spPr>
          <p:txBody>
            <a:bodyPr vert="horz" wrap="square" lIns="91440" tIns="45720" rIns="91440" bIns="45720" numCol="1" anchor="t" anchorCtr="0" compatLnSpc="1"/>
            <a:lstStyle/>
            <a:p>
              <a:endParaRPr lang="zh-CN" altLang="en-US">
                <a:solidFill>
                  <a:srgbClr val="F2F2F2"/>
                </a:solidFill>
              </a:endParaRPr>
            </a:p>
          </p:txBody>
        </p:sp>
        <p:sp>
          <p:nvSpPr>
            <p:cNvPr id="7" name="Line 108"/>
            <p:cNvSpPr>
              <a:spLocks noChangeShapeType="1"/>
            </p:cNvSpPr>
            <p:nvPr/>
          </p:nvSpPr>
          <p:spPr bwMode="auto">
            <a:xfrm flipH="1">
              <a:off x="3675063" y="2728913"/>
              <a:ext cx="0" cy="763588"/>
            </a:xfrm>
            <a:prstGeom prst="line">
              <a:avLst/>
            </a:prstGeom>
            <a:grpFill/>
            <a:ln w="12700" cap="flat">
              <a:solidFill>
                <a:schemeClr val="accent2">
                  <a:lumMod val="95000"/>
                </a:schemeClr>
              </a:solidFill>
              <a:prstDash val="dash"/>
              <a:miter lim="800000"/>
            </a:ln>
          </p:spPr>
          <p:txBody>
            <a:bodyPr vert="horz" wrap="square" lIns="91440" tIns="45720" rIns="91440" bIns="45720" numCol="1" anchor="t" anchorCtr="0" compatLnSpc="1"/>
            <a:lstStyle/>
            <a:p>
              <a:endParaRPr lang="zh-CN" altLang="en-US">
                <a:solidFill>
                  <a:srgbClr val="F2F2F2"/>
                </a:solidFill>
              </a:endParaRPr>
            </a:p>
          </p:txBody>
        </p:sp>
        <p:sp>
          <p:nvSpPr>
            <p:cNvPr id="8" name="Line 109"/>
            <p:cNvSpPr>
              <a:spLocks noChangeShapeType="1"/>
            </p:cNvSpPr>
            <p:nvPr/>
          </p:nvSpPr>
          <p:spPr bwMode="auto">
            <a:xfrm flipH="1">
              <a:off x="3244851" y="2728913"/>
              <a:ext cx="0" cy="763588"/>
            </a:xfrm>
            <a:prstGeom prst="line">
              <a:avLst/>
            </a:prstGeom>
            <a:grpFill/>
            <a:ln w="12700" cap="flat">
              <a:solidFill>
                <a:schemeClr val="accent2">
                  <a:lumMod val="95000"/>
                </a:schemeClr>
              </a:solidFill>
              <a:prstDash val="dash"/>
              <a:miter lim="800000"/>
            </a:ln>
          </p:spPr>
          <p:txBody>
            <a:bodyPr vert="horz" wrap="square" lIns="91440" tIns="45720" rIns="91440" bIns="45720" numCol="1" anchor="t" anchorCtr="0" compatLnSpc="1"/>
            <a:lstStyle/>
            <a:p>
              <a:endParaRPr lang="zh-CN" altLang="en-US">
                <a:solidFill>
                  <a:srgbClr val="F2F2F2"/>
                </a:solidFill>
              </a:endParaRPr>
            </a:p>
          </p:txBody>
        </p:sp>
        <p:sp>
          <p:nvSpPr>
            <p:cNvPr id="9" name="Line 110"/>
            <p:cNvSpPr>
              <a:spLocks noChangeShapeType="1"/>
            </p:cNvSpPr>
            <p:nvPr/>
          </p:nvSpPr>
          <p:spPr bwMode="auto">
            <a:xfrm flipH="1">
              <a:off x="2792413" y="2728913"/>
              <a:ext cx="0" cy="763588"/>
            </a:xfrm>
            <a:prstGeom prst="line">
              <a:avLst/>
            </a:prstGeom>
            <a:grpFill/>
            <a:ln w="12700" cap="flat">
              <a:solidFill>
                <a:schemeClr val="accent2">
                  <a:lumMod val="95000"/>
                </a:schemeClr>
              </a:solidFill>
              <a:prstDash val="dash"/>
              <a:miter lim="800000"/>
            </a:ln>
          </p:spPr>
          <p:txBody>
            <a:bodyPr vert="horz" wrap="square" lIns="91440" tIns="45720" rIns="91440" bIns="45720" numCol="1" anchor="t" anchorCtr="0" compatLnSpc="1"/>
            <a:lstStyle/>
            <a:p>
              <a:endParaRPr lang="zh-CN" altLang="en-US">
                <a:solidFill>
                  <a:srgbClr val="F2F2F2"/>
                </a:solidFill>
              </a:endParaRPr>
            </a:p>
          </p:txBody>
        </p:sp>
        <p:sp>
          <p:nvSpPr>
            <p:cNvPr id="10" name="Line 111"/>
            <p:cNvSpPr>
              <a:spLocks noChangeShapeType="1"/>
            </p:cNvSpPr>
            <p:nvPr/>
          </p:nvSpPr>
          <p:spPr bwMode="auto">
            <a:xfrm flipH="1">
              <a:off x="2332038" y="2728913"/>
              <a:ext cx="0" cy="763588"/>
            </a:xfrm>
            <a:prstGeom prst="line">
              <a:avLst/>
            </a:prstGeom>
            <a:grpFill/>
            <a:ln w="12700" cap="flat">
              <a:solidFill>
                <a:schemeClr val="accent2">
                  <a:lumMod val="95000"/>
                </a:schemeClr>
              </a:solidFill>
              <a:prstDash val="dash"/>
              <a:miter lim="800000"/>
            </a:ln>
          </p:spPr>
          <p:txBody>
            <a:bodyPr vert="horz" wrap="square" lIns="91440" tIns="45720" rIns="91440" bIns="45720" numCol="1" anchor="t" anchorCtr="0" compatLnSpc="1"/>
            <a:lstStyle/>
            <a:p>
              <a:endParaRPr lang="zh-CN" altLang="en-US">
                <a:solidFill>
                  <a:srgbClr val="F2F2F2"/>
                </a:solidFill>
              </a:endParaRPr>
            </a:p>
          </p:txBody>
        </p:sp>
        <p:sp>
          <p:nvSpPr>
            <p:cNvPr id="11" name="Line 112"/>
            <p:cNvSpPr>
              <a:spLocks noChangeShapeType="1"/>
            </p:cNvSpPr>
            <p:nvPr/>
          </p:nvSpPr>
          <p:spPr bwMode="auto">
            <a:xfrm flipH="1">
              <a:off x="1901826" y="2728913"/>
              <a:ext cx="0" cy="163513"/>
            </a:xfrm>
            <a:prstGeom prst="line">
              <a:avLst/>
            </a:prstGeom>
            <a:grpFill/>
            <a:ln w="12700" cap="flat">
              <a:solidFill>
                <a:schemeClr val="accent2">
                  <a:lumMod val="95000"/>
                </a:schemeClr>
              </a:solidFill>
              <a:prstDash val="dash"/>
              <a:miter lim="800000"/>
            </a:ln>
          </p:spPr>
          <p:txBody>
            <a:bodyPr vert="horz" wrap="square" lIns="91440" tIns="45720" rIns="91440" bIns="45720" numCol="1" anchor="t" anchorCtr="0" compatLnSpc="1"/>
            <a:lstStyle/>
            <a:p>
              <a:endParaRPr lang="zh-CN" altLang="en-US">
                <a:solidFill>
                  <a:srgbClr val="F2F2F2"/>
                </a:solidFill>
              </a:endParaRPr>
            </a:p>
          </p:txBody>
        </p:sp>
      </p:grpSp>
      <p:grpSp>
        <p:nvGrpSpPr>
          <p:cNvPr id="12" name="组合 11"/>
          <p:cNvGrpSpPr/>
          <p:nvPr/>
        </p:nvGrpSpPr>
        <p:grpSpPr>
          <a:xfrm>
            <a:off x="4779193" y="3644503"/>
            <a:ext cx="2473325" cy="423862"/>
            <a:chOff x="5038726" y="3278188"/>
            <a:chExt cx="2473325" cy="423862"/>
          </a:xfrm>
          <a:noFill/>
        </p:grpSpPr>
        <p:sp>
          <p:nvSpPr>
            <p:cNvPr id="13" name="Line 116"/>
            <p:cNvSpPr>
              <a:spLocks noChangeShapeType="1"/>
            </p:cNvSpPr>
            <p:nvPr/>
          </p:nvSpPr>
          <p:spPr bwMode="auto">
            <a:xfrm flipH="1">
              <a:off x="7508876" y="3486150"/>
              <a:ext cx="0" cy="215900"/>
            </a:xfrm>
            <a:prstGeom prst="line">
              <a:avLst/>
            </a:prstGeom>
            <a:grpFill/>
            <a:ln w="12700" cap="flat">
              <a:solidFill>
                <a:schemeClr val="accent2"/>
              </a:solidFill>
              <a:prstDash val="dash"/>
              <a:miter lim="800000"/>
            </a:ln>
          </p:spPr>
          <p:txBody>
            <a:bodyPr vert="horz" wrap="square" lIns="91440" tIns="45720" rIns="91440" bIns="45720" numCol="1" anchor="t" anchorCtr="0" compatLnSpc="1"/>
            <a:lstStyle/>
            <a:p>
              <a:endParaRPr lang="zh-CN" altLang="en-US">
                <a:solidFill>
                  <a:srgbClr val="F2F2F2"/>
                </a:solidFill>
              </a:endParaRPr>
            </a:p>
          </p:txBody>
        </p:sp>
        <p:sp>
          <p:nvSpPr>
            <p:cNvPr id="14" name="Line 117"/>
            <p:cNvSpPr>
              <a:spLocks noChangeShapeType="1"/>
            </p:cNvSpPr>
            <p:nvPr/>
          </p:nvSpPr>
          <p:spPr bwMode="auto">
            <a:xfrm flipH="1">
              <a:off x="5038726" y="3486150"/>
              <a:ext cx="0" cy="215900"/>
            </a:xfrm>
            <a:prstGeom prst="line">
              <a:avLst/>
            </a:prstGeom>
            <a:grpFill/>
            <a:ln w="12700" cap="flat">
              <a:solidFill>
                <a:schemeClr val="accent2"/>
              </a:solidFill>
              <a:prstDash val="dash"/>
              <a:miter lim="800000"/>
            </a:ln>
          </p:spPr>
          <p:txBody>
            <a:bodyPr vert="horz" wrap="square" lIns="91440" tIns="45720" rIns="91440" bIns="45720" numCol="1" anchor="t" anchorCtr="0" compatLnSpc="1"/>
            <a:lstStyle/>
            <a:p>
              <a:endParaRPr lang="zh-CN" altLang="en-US">
                <a:solidFill>
                  <a:srgbClr val="F2F2F2"/>
                </a:solidFill>
              </a:endParaRPr>
            </a:p>
          </p:txBody>
        </p:sp>
        <p:sp>
          <p:nvSpPr>
            <p:cNvPr id="15" name="Line 118"/>
            <p:cNvSpPr>
              <a:spLocks noChangeShapeType="1"/>
            </p:cNvSpPr>
            <p:nvPr/>
          </p:nvSpPr>
          <p:spPr bwMode="auto">
            <a:xfrm flipH="1">
              <a:off x="5040313" y="3492500"/>
              <a:ext cx="2471738" cy="0"/>
            </a:xfrm>
            <a:prstGeom prst="line">
              <a:avLst/>
            </a:prstGeom>
            <a:grpFill/>
            <a:ln w="12700" cap="flat">
              <a:solidFill>
                <a:schemeClr val="accent2"/>
              </a:solidFill>
              <a:prstDash val="dash"/>
              <a:miter lim="800000"/>
            </a:ln>
          </p:spPr>
          <p:txBody>
            <a:bodyPr vert="horz" wrap="square" lIns="91440" tIns="45720" rIns="91440" bIns="45720" numCol="1" anchor="t" anchorCtr="0" compatLnSpc="1"/>
            <a:lstStyle/>
            <a:p>
              <a:endParaRPr lang="zh-CN" altLang="en-US">
                <a:solidFill>
                  <a:srgbClr val="F2F2F2"/>
                </a:solidFill>
              </a:endParaRPr>
            </a:p>
          </p:txBody>
        </p:sp>
        <p:sp>
          <p:nvSpPr>
            <p:cNvPr id="16" name="Line 119"/>
            <p:cNvSpPr>
              <a:spLocks noChangeShapeType="1"/>
            </p:cNvSpPr>
            <p:nvPr/>
          </p:nvSpPr>
          <p:spPr bwMode="auto">
            <a:xfrm flipH="1">
              <a:off x="6357938" y="3278188"/>
              <a:ext cx="0" cy="214313"/>
            </a:xfrm>
            <a:prstGeom prst="line">
              <a:avLst/>
            </a:prstGeom>
            <a:grpFill/>
            <a:ln w="12700" cap="flat">
              <a:solidFill>
                <a:schemeClr val="accent2"/>
              </a:solidFill>
              <a:prstDash val="dash"/>
              <a:miter lim="800000"/>
            </a:ln>
          </p:spPr>
          <p:txBody>
            <a:bodyPr vert="horz" wrap="square" lIns="91440" tIns="45720" rIns="91440" bIns="45720" numCol="1" anchor="t" anchorCtr="0" compatLnSpc="1"/>
            <a:lstStyle/>
            <a:p>
              <a:endParaRPr lang="zh-CN" altLang="en-US">
                <a:solidFill>
                  <a:srgbClr val="F2F2F2"/>
                </a:solidFill>
              </a:endParaRPr>
            </a:p>
          </p:txBody>
        </p:sp>
      </p:grpSp>
      <p:grpSp>
        <p:nvGrpSpPr>
          <p:cNvPr id="17" name="组合 16"/>
          <p:cNvGrpSpPr/>
          <p:nvPr/>
        </p:nvGrpSpPr>
        <p:grpSpPr>
          <a:xfrm>
            <a:off x="3779068" y="4997053"/>
            <a:ext cx="2014538" cy="384175"/>
            <a:chOff x="4038601" y="4630738"/>
            <a:chExt cx="2014538" cy="384175"/>
          </a:xfrm>
          <a:solidFill>
            <a:schemeClr val="tx1"/>
          </a:solidFill>
        </p:grpSpPr>
        <p:sp>
          <p:nvSpPr>
            <p:cNvPr id="18" name="Line 114"/>
            <p:cNvSpPr>
              <a:spLocks noChangeShapeType="1"/>
            </p:cNvSpPr>
            <p:nvPr/>
          </p:nvSpPr>
          <p:spPr bwMode="auto">
            <a:xfrm flipH="1">
              <a:off x="5046663" y="4630738"/>
              <a:ext cx="0" cy="384175"/>
            </a:xfrm>
            <a:prstGeom prst="line">
              <a:avLst/>
            </a:prstGeom>
            <a:grpFill/>
            <a:ln w="12700" cap="flat">
              <a:solidFill>
                <a:schemeClr val="accent2">
                  <a:lumMod val="95000"/>
                </a:schemeClr>
              </a:solidFill>
              <a:prstDash val="dash"/>
              <a:miter lim="800000"/>
            </a:ln>
          </p:spPr>
          <p:txBody>
            <a:bodyPr vert="horz" wrap="square" lIns="91440" tIns="45720" rIns="91440" bIns="45720" numCol="1" anchor="t" anchorCtr="0" compatLnSpc="1"/>
            <a:lstStyle/>
            <a:p>
              <a:endParaRPr lang="zh-CN" altLang="en-US">
                <a:solidFill>
                  <a:srgbClr val="F2F2F2"/>
                </a:solidFill>
              </a:endParaRPr>
            </a:p>
          </p:txBody>
        </p:sp>
        <p:sp>
          <p:nvSpPr>
            <p:cNvPr id="19" name="Line 120"/>
            <p:cNvSpPr>
              <a:spLocks noChangeShapeType="1"/>
            </p:cNvSpPr>
            <p:nvPr/>
          </p:nvSpPr>
          <p:spPr bwMode="auto">
            <a:xfrm flipH="1">
              <a:off x="4038601" y="4824413"/>
              <a:ext cx="2014538" cy="0"/>
            </a:xfrm>
            <a:prstGeom prst="line">
              <a:avLst/>
            </a:prstGeom>
            <a:grpFill/>
            <a:ln w="12700" cap="flat">
              <a:solidFill>
                <a:schemeClr val="accent2">
                  <a:lumMod val="95000"/>
                </a:schemeClr>
              </a:solidFill>
              <a:prstDash val="dash"/>
              <a:miter lim="800000"/>
            </a:ln>
          </p:spPr>
          <p:txBody>
            <a:bodyPr vert="horz" wrap="square" lIns="91440" tIns="45720" rIns="91440" bIns="45720" numCol="1" anchor="t" anchorCtr="0" compatLnSpc="1"/>
            <a:lstStyle/>
            <a:p>
              <a:endParaRPr lang="zh-CN" altLang="en-US">
                <a:solidFill>
                  <a:srgbClr val="F2F2F2"/>
                </a:solidFill>
              </a:endParaRPr>
            </a:p>
          </p:txBody>
        </p:sp>
        <p:sp>
          <p:nvSpPr>
            <p:cNvPr id="20" name="Line 121"/>
            <p:cNvSpPr>
              <a:spLocks noChangeShapeType="1"/>
            </p:cNvSpPr>
            <p:nvPr/>
          </p:nvSpPr>
          <p:spPr bwMode="auto">
            <a:xfrm flipH="1">
              <a:off x="4043363" y="4818063"/>
              <a:ext cx="0" cy="196850"/>
            </a:xfrm>
            <a:prstGeom prst="line">
              <a:avLst/>
            </a:prstGeom>
            <a:grpFill/>
            <a:ln w="12700" cap="flat">
              <a:solidFill>
                <a:schemeClr val="accent2">
                  <a:lumMod val="95000"/>
                </a:schemeClr>
              </a:solidFill>
              <a:prstDash val="dash"/>
              <a:miter lim="800000"/>
            </a:ln>
          </p:spPr>
          <p:txBody>
            <a:bodyPr vert="horz" wrap="square" lIns="91440" tIns="45720" rIns="91440" bIns="45720" numCol="1" anchor="t" anchorCtr="0" compatLnSpc="1"/>
            <a:lstStyle/>
            <a:p>
              <a:endParaRPr lang="zh-CN" altLang="en-US">
                <a:solidFill>
                  <a:srgbClr val="F2F2F2"/>
                </a:solidFill>
              </a:endParaRPr>
            </a:p>
          </p:txBody>
        </p:sp>
        <p:sp>
          <p:nvSpPr>
            <p:cNvPr id="21" name="Line 122"/>
            <p:cNvSpPr>
              <a:spLocks noChangeShapeType="1"/>
            </p:cNvSpPr>
            <p:nvPr/>
          </p:nvSpPr>
          <p:spPr bwMode="auto">
            <a:xfrm flipH="1">
              <a:off x="4548188" y="4818063"/>
              <a:ext cx="0" cy="196850"/>
            </a:xfrm>
            <a:prstGeom prst="line">
              <a:avLst/>
            </a:prstGeom>
            <a:grpFill/>
            <a:ln w="12700" cap="flat">
              <a:solidFill>
                <a:schemeClr val="accent2">
                  <a:lumMod val="95000"/>
                </a:schemeClr>
              </a:solidFill>
              <a:prstDash val="dash"/>
              <a:miter lim="800000"/>
            </a:ln>
          </p:spPr>
          <p:txBody>
            <a:bodyPr vert="horz" wrap="square" lIns="91440" tIns="45720" rIns="91440" bIns="45720" numCol="1" anchor="t" anchorCtr="0" compatLnSpc="1"/>
            <a:lstStyle/>
            <a:p>
              <a:endParaRPr lang="zh-CN" altLang="en-US">
                <a:solidFill>
                  <a:srgbClr val="F2F2F2"/>
                </a:solidFill>
              </a:endParaRPr>
            </a:p>
          </p:txBody>
        </p:sp>
        <p:sp>
          <p:nvSpPr>
            <p:cNvPr id="22" name="Line 123"/>
            <p:cNvSpPr>
              <a:spLocks noChangeShapeType="1"/>
            </p:cNvSpPr>
            <p:nvPr/>
          </p:nvSpPr>
          <p:spPr bwMode="auto">
            <a:xfrm flipH="1">
              <a:off x="5554663" y="4818063"/>
              <a:ext cx="0" cy="196850"/>
            </a:xfrm>
            <a:prstGeom prst="line">
              <a:avLst/>
            </a:prstGeom>
            <a:grpFill/>
            <a:ln w="12700" cap="flat">
              <a:solidFill>
                <a:schemeClr val="accent2">
                  <a:lumMod val="95000"/>
                </a:schemeClr>
              </a:solidFill>
              <a:prstDash val="dash"/>
              <a:miter lim="800000"/>
            </a:ln>
          </p:spPr>
          <p:txBody>
            <a:bodyPr vert="horz" wrap="square" lIns="91440" tIns="45720" rIns="91440" bIns="45720" numCol="1" anchor="t" anchorCtr="0" compatLnSpc="1"/>
            <a:lstStyle/>
            <a:p>
              <a:endParaRPr lang="zh-CN" altLang="en-US">
                <a:solidFill>
                  <a:srgbClr val="F2F2F2"/>
                </a:solidFill>
              </a:endParaRPr>
            </a:p>
          </p:txBody>
        </p:sp>
        <p:sp>
          <p:nvSpPr>
            <p:cNvPr id="23" name="Line 124"/>
            <p:cNvSpPr>
              <a:spLocks noChangeShapeType="1"/>
            </p:cNvSpPr>
            <p:nvPr/>
          </p:nvSpPr>
          <p:spPr bwMode="auto">
            <a:xfrm flipH="1">
              <a:off x="6053138" y="4818063"/>
              <a:ext cx="0" cy="196850"/>
            </a:xfrm>
            <a:prstGeom prst="line">
              <a:avLst/>
            </a:prstGeom>
            <a:grpFill/>
            <a:ln w="12700" cap="flat">
              <a:solidFill>
                <a:schemeClr val="accent2">
                  <a:lumMod val="95000"/>
                </a:schemeClr>
              </a:solidFill>
              <a:prstDash val="dash"/>
              <a:miter lim="800000"/>
            </a:ln>
          </p:spPr>
          <p:txBody>
            <a:bodyPr vert="horz" wrap="square" lIns="91440" tIns="45720" rIns="91440" bIns="45720" numCol="1" anchor="t" anchorCtr="0" compatLnSpc="1"/>
            <a:lstStyle/>
            <a:p>
              <a:endParaRPr lang="zh-CN" altLang="en-US">
                <a:solidFill>
                  <a:srgbClr val="F2F2F2"/>
                </a:solidFill>
              </a:endParaRPr>
            </a:p>
          </p:txBody>
        </p:sp>
      </p:grpSp>
      <p:grpSp>
        <p:nvGrpSpPr>
          <p:cNvPr id="24" name="组合 23"/>
          <p:cNvGrpSpPr/>
          <p:nvPr/>
        </p:nvGrpSpPr>
        <p:grpSpPr>
          <a:xfrm>
            <a:off x="6688955" y="4997053"/>
            <a:ext cx="1108075" cy="384175"/>
            <a:chOff x="6948488" y="4630738"/>
            <a:chExt cx="1108075" cy="384175"/>
          </a:xfrm>
          <a:solidFill>
            <a:schemeClr val="tx1"/>
          </a:solidFill>
        </p:grpSpPr>
        <p:sp>
          <p:nvSpPr>
            <p:cNvPr id="25" name="Line 115"/>
            <p:cNvSpPr>
              <a:spLocks noChangeShapeType="1"/>
            </p:cNvSpPr>
            <p:nvPr/>
          </p:nvSpPr>
          <p:spPr bwMode="auto">
            <a:xfrm flipH="1">
              <a:off x="7508876" y="4630738"/>
              <a:ext cx="0" cy="384175"/>
            </a:xfrm>
            <a:prstGeom prst="line">
              <a:avLst/>
            </a:prstGeom>
            <a:grpFill/>
            <a:ln w="12700" cap="flat">
              <a:solidFill>
                <a:schemeClr val="accent2">
                  <a:lumMod val="95000"/>
                </a:schemeClr>
              </a:solidFill>
              <a:prstDash val="dash"/>
              <a:miter lim="800000"/>
            </a:ln>
          </p:spPr>
          <p:txBody>
            <a:bodyPr vert="horz" wrap="square" lIns="91440" tIns="45720" rIns="91440" bIns="45720" numCol="1" anchor="t" anchorCtr="0" compatLnSpc="1"/>
            <a:lstStyle/>
            <a:p>
              <a:endParaRPr lang="zh-CN" altLang="en-US">
                <a:solidFill>
                  <a:srgbClr val="F2F2F2"/>
                </a:solidFill>
              </a:endParaRPr>
            </a:p>
          </p:txBody>
        </p:sp>
        <p:sp>
          <p:nvSpPr>
            <p:cNvPr id="26" name="Line 125"/>
            <p:cNvSpPr>
              <a:spLocks noChangeShapeType="1"/>
            </p:cNvSpPr>
            <p:nvPr/>
          </p:nvSpPr>
          <p:spPr bwMode="auto">
            <a:xfrm flipH="1">
              <a:off x="6948488" y="4824413"/>
              <a:ext cx="1108075" cy="0"/>
            </a:xfrm>
            <a:prstGeom prst="line">
              <a:avLst/>
            </a:prstGeom>
            <a:grpFill/>
            <a:ln w="12700" cap="flat">
              <a:solidFill>
                <a:schemeClr val="accent2">
                  <a:lumMod val="95000"/>
                </a:schemeClr>
              </a:solidFill>
              <a:prstDash val="dash"/>
              <a:miter lim="800000"/>
            </a:ln>
          </p:spPr>
          <p:txBody>
            <a:bodyPr vert="horz" wrap="square" lIns="91440" tIns="45720" rIns="91440" bIns="45720" numCol="1" anchor="t" anchorCtr="0" compatLnSpc="1"/>
            <a:lstStyle/>
            <a:p>
              <a:endParaRPr lang="zh-CN" altLang="en-US">
                <a:solidFill>
                  <a:srgbClr val="F2F2F2"/>
                </a:solidFill>
              </a:endParaRPr>
            </a:p>
          </p:txBody>
        </p:sp>
        <p:sp>
          <p:nvSpPr>
            <p:cNvPr id="27" name="Line 126"/>
            <p:cNvSpPr>
              <a:spLocks noChangeShapeType="1"/>
            </p:cNvSpPr>
            <p:nvPr/>
          </p:nvSpPr>
          <p:spPr bwMode="auto">
            <a:xfrm flipH="1">
              <a:off x="6948488" y="4818063"/>
              <a:ext cx="0" cy="196850"/>
            </a:xfrm>
            <a:prstGeom prst="line">
              <a:avLst/>
            </a:prstGeom>
            <a:grpFill/>
            <a:ln w="12700" cap="flat">
              <a:solidFill>
                <a:schemeClr val="accent2">
                  <a:lumMod val="95000"/>
                </a:schemeClr>
              </a:solidFill>
              <a:prstDash val="dash"/>
              <a:miter lim="800000"/>
            </a:ln>
          </p:spPr>
          <p:txBody>
            <a:bodyPr vert="horz" wrap="square" lIns="91440" tIns="45720" rIns="91440" bIns="45720" numCol="1" anchor="t" anchorCtr="0" compatLnSpc="1"/>
            <a:lstStyle/>
            <a:p>
              <a:endParaRPr lang="zh-CN" altLang="en-US">
                <a:solidFill>
                  <a:srgbClr val="F2F2F2"/>
                </a:solidFill>
              </a:endParaRPr>
            </a:p>
          </p:txBody>
        </p:sp>
        <p:sp>
          <p:nvSpPr>
            <p:cNvPr id="28" name="Line 127"/>
            <p:cNvSpPr>
              <a:spLocks noChangeShapeType="1"/>
            </p:cNvSpPr>
            <p:nvPr/>
          </p:nvSpPr>
          <p:spPr bwMode="auto">
            <a:xfrm flipH="1">
              <a:off x="8056563" y="4818063"/>
              <a:ext cx="0" cy="196850"/>
            </a:xfrm>
            <a:prstGeom prst="line">
              <a:avLst/>
            </a:prstGeom>
            <a:grpFill/>
            <a:ln w="12700" cap="flat">
              <a:solidFill>
                <a:schemeClr val="accent2">
                  <a:lumMod val="95000"/>
                </a:schemeClr>
              </a:solidFill>
              <a:prstDash val="dash"/>
              <a:miter lim="800000"/>
            </a:ln>
          </p:spPr>
          <p:txBody>
            <a:bodyPr vert="horz" wrap="square" lIns="91440" tIns="45720" rIns="91440" bIns="45720" numCol="1" anchor="t" anchorCtr="0" compatLnSpc="1"/>
            <a:lstStyle/>
            <a:p>
              <a:endParaRPr lang="zh-CN" altLang="en-US">
                <a:solidFill>
                  <a:srgbClr val="F2F2F2"/>
                </a:solidFill>
              </a:endParaRPr>
            </a:p>
          </p:txBody>
        </p:sp>
      </p:grpSp>
      <p:grpSp>
        <p:nvGrpSpPr>
          <p:cNvPr id="29" name="组合 28"/>
          <p:cNvGrpSpPr/>
          <p:nvPr/>
        </p:nvGrpSpPr>
        <p:grpSpPr>
          <a:xfrm>
            <a:off x="8744768" y="3644503"/>
            <a:ext cx="1339850" cy="419100"/>
            <a:chOff x="9004301" y="3278188"/>
            <a:chExt cx="1339850" cy="419100"/>
          </a:xfrm>
          <a:noFill/>
        </p:grpSpPr>
        <p:sp>
          <p:nvSpPr>
            <p:cNvPr id="30" name="Line 128"/>
            <p:cNvSpPr>
              <a:spLocks noChangeShapeType="1"/>
            </p:cNvSpPr>
            <p:nvPr/>
          </p:nvSpPr>
          <p:spPr bwMode="auto">
            <a:xfrm flipH="1">
              <a:off x="9702801" y="3278188"/>
              <a:ext cx="0" cy="417513"/>
            </a:xfrm>
            <a:prstGeom prst="line">
              <a:avLst/>
            </a:prstGeom>
            <a:grpFill/>
            <a:ln w="12700" cap="flat">
              <a:solidFill>
                <a:schemeClr val="accent2"/>
              </a:solidFill>
              <a:prstDash val="dash"/>
              <a:miter lim="800000"/>
            </a:ln>
          </p:spPr>
          <p:txBody>
            <a:bodyPr vert="horz" wrap="square" lIns="91440" tIns="45720" rIns="91440" bIns="45720" numCol="1" anchor="t" anchorCtr="0" compatLnSpc="1"/>
            <a:lstStyle/>
            <a:p>
              <a:endParaRPr lang="zh-CN" altLang="en-US">
                <a:solidFill>
                  <a:srgbClr val="F2F2F2"/>
                </a:solidFill>
              </a:endParaRPr>
            </a:p>
          </p:txBody>
        </p:sp>
        <p:sp>
          <p:nvSpPr>
            <p:cNvPr id="31" name="Line 129"/>
            <p:cNvSpPr>
              <a:spLocks noChangeShapeType="1"/>
            </p:cNvSpPr>
            <p:nvPr/>
          </p:nvSpPr>
          <p:spPr bwMode="auto">
            <a:xfrm flipH="1">
              <a:off x="9004301" y="3492500"/>
              <a:ext cx="1339850" cy="0"/>
            </a:xfrm>
            <a:prstGeom prst="line">
              <a:avLst/>
            </a:prstGeom>
            <a:grpFill/>
            <a:ln w="12700" cap="flat">
              <a:solidFill>
                <a:schemeClr val="accent2"/>
              </a:solidFill>
              <a:prstDash val="dash"/>
              <a:miter lim="800000"/>
            </a:ln>
          </p:spPr>
          <p:txBody>
            <a:bodyPr vert="horz" wrap="square" lIns="91440" tIns="45720" rIns="91440" bIns="45720" numCol="1" anchor="t" anchorCtr="0" compatLnSpc="1"/>
            <a:lstStyle/>
            <a:p>
              <a:endParaRPr lang="zh-CN" altLang="en-US">
                <a:solidFill>
                  <a:srgbClr val="F2F2F2"/>
                </a:solidFill>
              </a:endParaRPr>
            </a:p>
          </p:txBody>
        </p:sp>
        <p:sp>
          <p:nvSpPr>
            <p:cNvPr id="32" name="Line 130"/>
            <p:cNvSpPr>
              <a:spLocks noChangeShapeType="1"/>
            </p:cNvSpPr>
            <p:nvPr/>
          </p:nvSpPr>
          <p:spPr bwMode="auto">
            <a:xfrm flipH="1">
              <a:off x="9005888" y="3487738"/>
              <a:ext cx="0" cy="209550"/>
            </a:xfrm>
            <a:prstGeom prst="line">
              <a:avLst/>
            </a:prstGeom>
            <a:grpFill/>
            <a:ln w="12700" cap="flat">
              <a:solidFill>
                <a:schemeClr val="accent2"/>
              </a:solidFill>
              <a:prstDash val="dash"/>
              <a:miter lim="800000"/>
            </a:ln>
          </p:spPr>
          <p:txBody>
            <a:bodyPr vert="horz" wrap="square" lIns="91440" tIns="45720" rIns="91440" bIns="45720" numCol="1" anchor="t" anchorCtr="0" compatLnSpc="1"/>
            <a:lstStyle/>
            <a:p>
              <a:endParaRPr lang="zh-CN" altLang="en-US">
                <a:solidFill>
                  <a:srgbClr val="F2F2F2"/>
                </a:solidFill>
              </a:endParaRPr>
            </a:p>
          </p:txBody>
        </p:sp>
        <p:sp>
          <p:nvSpPr>
            <p:cNvPr id="33" name="Line 131"/>
            <p:cNvSpPr>
              <a:spLocks noChangeShapeType="1"/>
            </p:cNvSpPr>
            <p:nvPr/>
          </p:nvSpPr>
          <p:spPr bwMode="auto">
            <a:xfrm flipH="1">
              <a:off x="10334626" y="3487738"/>
              <a:ext cx="0" cy="209550"/>
            </a:xfrm>
            <a:prstGeom prst="line">
              <a:avLst/>
            </a:prstGeom>
            <a:grpFill/>
            <a:ln w="12700" cap="flat">
              <a:solidFill>
                <a:schemeClr val="accent2"/>
              </a:solidFill>
              <a:prstDash val="dash"/>
              <a:miter lim="800000"/>
            </a:ln>
          </p:spPr>
          <p:txBody>
            <a:bodyPr vert="horz" wrap="square" lIns="91440" tIns="45720" rIns="91440" bIns="45720" numCol="1" anchor="t" anchorCtr="0" compatLnSpc="1"/>
            <a:lstStyle/>
            <a:p>
              <a:endParaRPr lang="zh-CN" altLang="en-US">
                <a:solidFill>
                  <a:srgbClr val="F2F2F2"/>
                </a:solidFill>
              </a:endParaRPr>
            </a:p>
          </p:txBody>
        </p:sp>
      </p:grpSp>
      <p:sp>
        <p:nvSpPr>
          <p:cNvPr id="34" name="Line 132"/>
          <p:cNvSpPr>
            <a:spLocks noChangeShapeType="1"/>
          </p:cNvSpPr>
          <p:nvPr/>
        </p:nvSpPr>
        <p:spPr bwMode="auto">
          <a:xfrm flipH="1">
            <a:off x="5215755" y="2176065"/>
            <a:ext cx="1885950" cy="0"/>
          </a:xfrm>
          <a:prstGeom prst="line">
            <a:avLst/>
          </a:prstGeom>
          <a:noFill/>
          <a:ln w="12700" cap="flat">
            <a:solidFill>
              <a:schemeClr val="accent2">
                <a:lumMod val="95000"/>
              </a:schemeClr>
            </a:solidFill>
            <a:prstDash val="dash"/>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rgbClr val="F2F2F2"/>
              </a:solidFill>
            </a:endParaRPr>
          </a:p>
        </p:txBody>
      </p:sp>
      <p:grpSp>
        <p:nvGrpSpPr>
          <p:cNvPr id="35" name="组合 34"/>
          <p:cNvGrpSpPr/>
          <p:nvPr/>
        </p:nvGrpSpPr>
        <p:grpSpPr>
          <a:xfrm>
            <a:off x="1377180" y="4803378"/>
            <a:ext cx="495300" cy="595313"/>
            <a:chOff x="1636713" y="4437063"/>
            <a:chExt cx="495300" cy="595313"/>
          </a:xfrm>
          <a:solidFill>
            <a:schemeClr val="tx1"/>
          </a:solidFill>
        </p:grpSpPr>
        <p:sp>
          <p:nvSpPr>
            <p:cNvPr id="36" name="Line 133"/>
            <p:cNvSpPr>
              <a:spLocks noChangeShapeType="1"/>
            </p:cNvSpPr>
            <p:nvPr/>
          </p:nvSpPr>
          <p:spPr bwMode="auto">
            <a:xfrm flipH="1">
              <a:off x="1901826" y="4437063"/>
              <a:ext cx="0" cy="382588"/>
            </a:xfrm>
            <a:prstGeom prst="line">
              <a:avLst/>
            </a:prstGeom>
            <a:grpFill/>
            <a:ln w="12700" cap="flat">
              <a:solidFill>
                <a:schemeClr val="accent2">
                  <a:lumMod val="95000"/>
                </a:schemeClr>
              </a:solidFill>
              <a:prstDash val="dash"/>
              <a:miter lim="800000"/>
            </a:ln>
          </p:spPr>
          <p:txBody>
            <a:bodyPr vert="horz" wrap="square" lIns="91440" tIns="45720" rIns="91440" bIns="45720" numCol="1" anchor="t" anchorCtr="0" compatLnSpc="1"/>
            <a:lstStyle/>
            <a:p>
              <a:endParaRPr lang="zh-CN" altLang="en-US">
                <a:solidFill>
                  <a:srgbClr val="F2F2F2"/>
                </a:solidFill>
              </a:endParaRPr>
            </a:p>
          </p:txBody>
        </p:sp>
        <p:sp>
          <p:nvSpPr>
            <p:cNvPr id="37" name="Line 134"/>
            <p:cNvSpPr>
              <a:spLocks noChangeShapeType="1"/>
            </p:cNvSpPr>
            <p:nvPr/>
          </p:nvSpPr>
          <p:spPr bwMode="auto">
            <a:xfrm flipH="1">
              <a:off x="1636713" y="4824413"/>
              <a:ext cx="493713" cy="0"/>
            </a:xfrm>
            <a:prstGeom prst="line">
              <a:avLst/>
            </a:prstGeom>
            <a:grpFill/>
            <a:ln w="12700" cap="flat">
              <a:solidFill>
                <a:schemeClr val="accent2">
                  <a:lumMod val="95000"/>
                </a:schemeClr>
              </a:solidFill>
              <a:prstDash val="dash"/>
              <a:miter lim="800000"/>
            </a:ln>
          </p:spPr>
          <p:txBody>
            <a:bodyPr vert="horz" wrap="square" lIns="91440" tIns="45720" rIns="91440" bIns="45720" numCol="1" anchor="t" anchorCtr="0" compatLnSpc="1"/>
            <a:lstStyle/>
            <a:p>
              <a:endParaRPr lang="zh-CN" altLang="en-US">
                <a:solidFill>
                  <a:srgbClr val="F2F2F2"/>
                </a:solidFill>
              </a:endParaRPr>
            </a:p>
          </p:txBody>
        </p:sp>
        <p:sp>
          <p:nvSpPr>
            <p:cNvPr id="38" name="Line 135"/>
            <p:cNvSpPr>
              <a:spLocks noChangeShapeType="1"/>
            </p:cNvSpPr>
            <p:nvPr/>
          </p:nvSpPr>
          <p:spPr bwMode="auto">
            <a:xfrm flipH="1">
              <a:off x="1639888" y="4824413"/>
              <a:ext cx="0" cy="207963"/>
            </a:xfrm>
            <a:prstGeom prst="line">
              <a:avLst/>
            </a:prstGeom>
            <a:grpFill/>
            <a:ln w="12700" cap="flat">
              <a:solidFill>
                <a:schemeClr val="accent2">
                  <a:lumMod val="95000"/>
                </a:schemeClr>
              </a:solidFill>
              <a:prstDash val="dash"/>
              <a:miter lim="800000"/>
            </a:ln>
          </p:spPr>
          <p:txBody>
            <a:bodyPr vert="horz" wrap="square" lIns="91440" tIns="45720" rIns="91440" bIns="45720" numCol="1" anchor="t" anchorCtr="0" compatLnSpc="1"/>
            <a:lstStyle/>
            <a:p>
              <a:endParaRPr lang="zh-CN" altLang="en-US">
                <a:solidFill>
                  <a:srgbClr val="F2F2F2"/>
                </a:solidFill>
              </a:endParaRPr>
            </a:p>
          </p:txBody>
        </p:sp>
        <p:sp>
          <p:nvSpPr>
            <p:cNvPr id="39" name="Line 136"/>
            <p:cNvSpPr>
              <a:spLocks noChangeShapeType="1"/>
            </p:cNvSpPr>
            <p:nvPr/>
          </p:nvSpPr>
          <p:spPr bwMode="auto">
            <a:xfrm flipH="1">
              <a:off x="2132013" y="4824413"/>
              <a:ext cx="0" cy="207963"/>
            </a:xfrm>
            <a:prstGeom prst="line">
              <a:avLst/>
            </a:prstGeom>
            <a:grpFill/>
            <a:ln w="12700" cap="flat">
              <a:solidFill>
                <a:schemeClr val="accent2">
                  <a:lumMod val="95000"/>
                </a:schemeClr>
              </a:solidFill>
              <a:prstDash val="dash"/>
              <a:miter lim="800000"/>
            </a:ln>
          </p:spPr>
          <p:txBody>
            <a:bodyPr vert="horz" wrap="square" lIns="91440" tIns="45720" rIns="91440" bIns="45720" numCol="1" anchor="t" anchorCtr="0" compatLnSpc="1"/>
            <a:lstStyle/>
            <a:p>
              <a:endParaRPr lang="zh-CN" altLang="en-US">
                <a:solidFill>
                  <a:srgbClr val="F2F2F2"/>
                </a:solidFill>
              </a:endParaRPr>
            </a:p>
          </p:txBody>
        </p:sp>
      </p:grpSp>
      <p:grpSp>
        <p:nvGrpSpPr>
          <p:cNvPr id="40" name="组合 39"/>
          <p:cNvGrpSpPr/>
          <p:nvPr/>
        </p:nvGrpSpPr>
        <p:grpSpPr>
          <a:xfrm>
            <a:off x="2734493" y="4803378"/>
            <a:ext cx="495300" cy="595313"/>
            <a:chOff x="2994026" y="4437063"/>
            <a:chExt cx="495300" cy="595313"/>
          </a:xfrm>
          <a:solidFill>
            <a:schemeClr val="tx1"/>
          </a:solidFill>
        </p:grpSpPr>
        <p:sp>
          <p:nvSpPr>
            <p:cNvPr id="41" name="Line 137"/>
            <p:cNvSpPr>
              <a:spLocks noChangeShapeType="1"/>
            </p:cNvSpPr>
            <p:nvPr/>
          </p:nvSpPr>
          <p:spPr bwMode="auto">
            <a:xfrm flipH="1">
              <a:off x="3257551" y="4437063"/>
              <a:ext cx="0" cy="382588"/>
            </a:xfrm>
            <a:prstGeom prst="line">
              <a:avLst/>
            </a:prstGeom>
            <a:grpFill/>
            <a:ln w="12700" cap="flat">
              <a:solidFill>
                <a:schemeClr val="accent2">
                  <a:lumMod val="95000"/>
                </a:schemeClr>
              </a:solidFill>
              <a:prstDash val="dash"/>
              <a:miter lim="800000"/>
            </a:ln>
          </p:spPr>
          <p:txBody>
            <a:bodyPr vert="horz" wrap="square" lIns="91440" tIns="45720" rIns="91440" bIns="45720" numCol="1" anchor="t" anchorCtr="0" compatLnSpc="1"/>
            <a:lstStyle/>
            <a:p>
              <a:endParaRPr lang="zh-CN" altLang="en-US">
                <a:solidFill>
                  <a:srgbClr val="F2F2F2"/>
                </a:solidFill>
              </a:endParaRPr>
            </a:p>
          </p:txBody>
        </p:sp>
        <p:sp>
          <p:nvSpPr>
            <p:cNvPr id="42" name="Line 138"/>
            <p:cNvSpPr>
              <a:spLocks noChangeShapeType="1"/>
            </p:cNvSpPr>
            <p:nvPr/>
          </p:nvSpPr>
          <p:spPr bwMode="auto">
            <a:xfrm flipH="1">
              <a:off x="2994026" y="4824413"/>
              <a:ext cx="492125" cy="0"/>
            </a:xfrm>
            <a:prstGeom prst="line">
              <a:avLst/>
            </a:prstGeom>
            <a:grpFill/>
            <a:ln w="12700" cap="flat">
              <a:solidFill>
                <a:schemeClr val="accent2">
                  <a:lumMod val="95000"/>
                </a:schemeClr>
              </a:solidFill>
              <a:prstDash val="dash"/>
              <a:miter lim="800000"/>
            </a:ln>
          </p:spPr>
          <p:txBody>
            <a:bodyPr vert="horz" wrap="square" lIns="91440" tIns="45720" rIns="91440" bIns="45720" numCol="1" anchor="t" anchorCtr="0" compatLnSpc="1"/>
            <a:lstStyle/>
            <a:p>
              <a:endParaRPr lang="zh-CN" altLang="en-US">
                <a:solidFill>
                  <a:srgbClr val="F2F2F2"/>
                </a:solidFill>
              </a:endParaRPr>
            </a:p>
          </p:txBody>
        </p:sp>
        <p:sp>
          <p:nvSpPr>
            <p:cNvPr id="43" name="Line 139"/>
            <p:cNvSpPr>
              <a:spLocks noChangeShapeType="1"/>
            </p:cNvSpPr>
            <p:nvPr/>
          </p:nvSpPr>
          <p:spPr bwMode="auto">
            <a:xfrm flipH="1">
              <a:off x="2997201" y="4824413"/>
              <a:ext cx="0" cy="207963"/>
            </a:xfrm>
            <a:prstGeom prst="line">
              <a:avLst/>
            </a:prstGeom>
            <a:grpFill/>
            <a:ln w="12700" cap="flat">
              <a:solidFill>
                <a:schemeClr val="accent2">
                  <a:lumMod val="95000"/>
                </a:schemeClr>
              </a:solidFill>
              <a:prstDash val="dash"/>
              <a:miter lim="800000"/>
            </a:ln>
          </p:spPr>
          <p:txBody>
            <a:bodyPr vert="horz" wrap="square" lIns="91440" tIns="45720" rIns="91440" bIns="45720" numCol="1" anchor="t" anchorCtr="0" compatLnSpc="1"/>
            <a:lstStyle/>
            <a:p>
              <a:endParaRPr lang="zh-CN" altLang="en-US">
                <a:solidFill>
                  <a:srgbClr val="F2F2F2"/>
                </a:solidFill>
              </a:endParaRPr>
            </a:p>
          </p:txBody>
        </p:sp>
        <p:sp>
          <p:nvSpPr>
            <p:cNvPr id="44" name="Line 140"/>
            <p:cNvSpPr>
              <a:spLocks noChangeShapeType="1"/>
            </p:cNvSpPr>
            <p:nvPr/>
          </p:nvSpPr>
          <p:spPr bwMode="auto">
            <a:xfrm flipH="1">
              <a:off x="3489326" y="4824413"/>
              <a:ext cx="0" cy="207963"/>
            </a:xfrm>
            <a:prstGeom prst="line">
              <a:avLst/>
            </a:prstGeom>
            <a:grpFill/>
            <a:ln w="12700" cap="flat">
              <a:solidFill>
                <a:schemeClr val="accent2">
                  <a:lumMod val="95000"/>
                </a:schemeClr>
              </a:solidFill>
              <a:prstDash val="dash"/>
              <a:miter lim="800000"/>
            </a:ln>
          </p:spPr>
          <p:txBody>
            <a:bodyPr vert="horz" wrap="square" lIns="91440" tIns="45720" rIns="91440" bIns="45720" numCol="1" anchor="t" anchorCtr="0" compatLnSpc="1"/>
            <a:lstStyle/>
            <a:p>
              <a:endParaRPr lang="zh-CN" altLang="en-US">
                <a:solidFill>
                  <a:srgbClr val="F2F2F2"/>
                </a:solidFill>
              </a:endParaRPr>
            </a:p>
          </p:txBody>
        </p:sp>
      </p:grpSp>
      <p:grpSp>
        <p:nvGrpSpPr>
          <p:cNvPr id="45" name="组合 44"/>
          <p:cNvGrpSpPr/>
          <p:nvPr/>
        </p:nvGrpSpPr>
        <p:grpSpPr>
          <a:xfrm>
            <a:off x="5474518" y="1255315"/>
            <a:ext cx="1255713" cy="709613"/>
            <a:chOff x="5734051" y="889000"/>
            <a:chExt cx="1255713" cy="709613"/>
          </a:xfrm>
          <a:solidFill>
            <a:schemeClr val="bg2"/>
          </a:solidFill>
        </p:grpSpPr>
        <p:sp>
          <p:nvSpPr>
            <p:cNvPr id="46" name="Freeform 76"/>
            <p:cNvSpPr/>
            <p:nvPr/>
          </p:nvSpPr>
          <p:spPr bwMode="auto">
            <a:xfrm>
              <a:off x="5734051" y="889000"/>
              <a:ext cx="1255713" cy="709613"/>
            </a:xfrm>
            <a:custGeom>
              <a:gdLst>
                <a:gd name="T0" fmla="*/ 78 w 1516"/>
                <a:gd name="T1" fmla="*/ 0 h 858"/>
                <a:gd name="T2" fmla="*/ 1439 w 1516"/>
                <a:gd name="T3" fmla="*/ 0 h 858"/>
                <a:gd name="T4" fmla="*/ 1516 w 1516"/>
                <a:gd name="T5" fmla="*/ 77 h 858"/>
                <a:gd name="T6" fmla="*/ 1516 w 1516"/>
                <a:gd name="T7" fmla="*/ 781 h 858"/>
                <a:gd name="T8" fmla="*/ 1439 w 1516"/>
                <a:gd name="T9" fmla="*/ 858 h 858"/>
                <a:gd name="T10" fmla="*/ 78 w 1516"/>
                <a:gd name="T11" fmla="*/ 858 h 858"/>
                <a:gd name="T12" fmla="*/ 0 w 1516"/>
                <a:gd name="T13" fmla="*/ 781 h 858"/>
                <a:gd name="T14" fmla="*/ 0 w 1516"/>
                <a:gd name="T15" fmla="*/ 77 h 858"/>
                <a:gd name="T16" fmla="*/ 78 w 1516"/>
                <a:gd name="T17" fmla="*/ 0 h 858"/>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6" h="858">
                  <a:moveTo>
                    <a:pt x="78" y="0"/>
                  </a:moveTo>
                  <a:lnTo>
                    <a:pt x="1439" y="0"/>
                  </a:lnTo>
                  <a:cubicBezTo>
                    <a:pt x="1481" y="0"/>
                    <a:pt x="1516" y="35"/>
                    <a:pt x="1516" y="77"/>
                  </a:cubicBezTo>
                  <a:lnTo>
                    <a:pt x="1516" y="781"/>
                  </a:lnTo>
                  <a:cubicBezTo>
                    <a:pt x="1516" y="823"/>
                    <a:pt x="1481" y="858"/>
                    <a:pt x="1439" y="858"/>
                  </a:cubicBezTo>
                  <a:lnTo>
                    <a:pt x="78" y="858"/>
                  </a:lnTo>
                  <a:cubicBezTo>
                    <a:pt x="35" y="858"/>
                    <a:pt x="0" y="823"/>
                    <a:pt x="0" y="781"/>
                  </a:cubicBezTo>
                  <a:lnTo>
                    <a:pt x="0" y="77"/>
                  </a:lnTo>
                  <a:cubicBezTo>
                    <a:pt x="0" y="35"/>
                    <a:pt x="35" y="0"/>
                    <a:pt x="78" y="0"/>
                  </a:cubicBezTo>
                  <a:close/>
                </a:path>
              </a:pathLst>
            </a:custGeom>
            <a:noFill/>
            <a:ln w="50800">
              <a:solidFill>
                <a:srgbClr val="4AB4B4"/>
              </a:solidFill>
              <a:round/>
            </a:ln>
          </p:spPr>
          <p:txBody>
            <a:bodyPr vert="horz" wrap="square" lIns="91440" tIns="45720" rIns="91440" bIns="45720" numCol="1" anchor="t" anchorCtr="0" compatLnSpc="1"/>
            <a:lstStyle/>
            <a:p>
              <a:endParaRPr lang="zh-CN" altLang="en-US">
                <a:solidFill>
                  <a:srgbClr val="F2F2F2"/>
                </a:solidFill>
              </a:endParaRPr>
            </a:p>
          </p:txBody>
        </p:sp>
        <p:sp>
          <p:nvSpPr>
            <p:cNvPr id="47" name="Rectangle 15"/>
            <p:cNvSpPr>
              <a:spLocks noChangeArrowheads="1"/>
            </p:cNvSpPr>
            <p:nvPr/>
          </p:nvSpPr>
          <p:spPr bwMode="auto">
            <a:xfrm>
              <a:off x="5938393" y="1085039"/>
              <a:ext cx="848615" cy="317531"/>
            </a:xfrm>
            <a:prstGeom prst="rect">
              <a:avLst/>
            </a:prstGeom>
            <a:noFill/>
            <a:ln w="50800">
              <a:noFill/>
            </a:ln>
            <a:effectLst/>
          </p:spPr>
          <p:txBody>
            <a:bodyPr wrap="none" anchor="ctr"/>
            <a:lstStyle/>
            <a:p>
              <a:pPr algn="ctr"/>
              <a:r>
                <a:rPr lang="zh-CN" altLang="en-US" smtClean="0">
                  <a:solidFill>
                    <a:srgbClr val="F2F2F2"/>
                  </a:solidFill>
                  <a:latin typeface="宋体" panose="02010600030101010101" pitchFamily="2" charset="-122"/>
                </a:rPr>
                <a:t>董事会</a:t>
              </a:r>
              <a:endParaRPr lang="zh-CN" altLang="en-US">
                <a:solidFill>
                  <a:srgbClr val="F2F2F2"/>
                </a:solidFill>
                <a:latin typeface="宋体" panose="02010600030101010101" pitchFamily="2" charset="-122"/>
              </a:endParaRPr>
            </a:p>
          </p:txBody>
        </p:sp>
      </p:grpSp>
      <p:grpSp>
        <p:nvGrpSpPr>
          <p:cNvPr id="48" name="组合 47"/>
          <p:cNvGrpSpPr/>
          <p:nvPr/>
        </p:nvGrpSpPr>
        <p:grpSpPr>
          <a:xfrm>
            <a:off x="3509193" y="1949053"/>
            <a:ext cx="1704975" cy="476250"/>
            <a:chOff x="3768726" y="1582738"/>
            <a:chExt cx="1704975" cy="476250"/>
          </a:xfrm>
          <a:noFill/>
        </p:grpSpPr>
        <p:sp>
          <p:nvSpPr>
            <p:cNvPr id="49" name="Freeform 78"/>
            <p:cNvSpPr/>
            <p:nvPr/>
          </p:nvSpPr>
          <p:spPr bwMode="auto">
            <a:xfrm>
              <a:off x="3768726" y="1582738"/>
              <a:ext cx="1704975" cy="476250"/>
            </a:xfrm>
            <a:custGeom>
              <a:gdLst>
                <a:gd name="T0" fmla="*/ 52 w 2060"/>
                <a:gd name="T1" fmla="*/ 0 h 575"/>
                <a:gd name="T2" fmla="*/ 2008 w 2060"/>
                <a:gd name="T3" fmla="*/ 0 h 575"/>
                <a:gd name="T4" fmla="*/ 2060 w 2060"/>
                <a:gd name="T5" fmla="*/ 52 h 575"/>
                <a:gd name="T6" fmla="*/ 2060 w 2060"/>
                <a:gd name="T7" fmla="*/ 523 h 575"/>
                <a:gd name="T8" fmla="*/ 2008 w 2060"/>
                <a:gd name="T9" fmla="*/ 575 h 575"/>
                <a:gd name="T10" fmla="*/ 52 w 2060"/>
                <a:gd name="T11" fmla="*/ 575 h 575"/>
                <a:gd name="T12" fmla="*/ 0 w 2060"/>
                <a:gd name="T13" fmla="*/ 523 h 575"/>
                <a:gd name="T14" fmla="*/ 0 w 2060"/>
                <a:gd name="T15" fmla="*/ 52 h 575"/>
                <a:gd name="T16" fmla="*/ 52 w 2060"/>
                <a:gd name="T17" fmla="*/ 0 h 57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0" h="575">
                  <a:moveTo>
                    <a:pt x="52" y="0"/>
                  </a:moveTo>
                  <a:lnTo>
                    <a:pt x="2008" y="0"/>
                  </a:lnTo>
                  <a:cubicBezTo>
                    <a:pt x="2036" y="0"/>
                    <a:pt x="2060" y="23"/>
                    <a:pt x="2060" y="52"/>
                  </a:cubicBezTo>
                  <a:lnTo>
                    <a:pt x="2060" y="523"/>
                  </a:lnTo>
                  <a:cubicBezTo>
                    <a:pt x="2060" y="552"/>
                    <a:pt x="2036" y="575"/>
                    <a:pt x="2008" y="575"/>
                  </a:cubicBezTo>
                  <a:lnTo>
                    <a:pt x="52" y="575"/>
                  </a:lnTo>
                  <a:cubicBezTo>
                    <a:pt x="24" y="575"/>
                    <a:pt x="0" y="552"/>
                    <a:pt x="0" y="523"/>
                  </a:cubicBezTo>
                  <a:lnTo>
                    <a:pt x="0" y="52"/>
                  </a:lnTo>
                  <a:cubicBezTo>
                    <a:pt x="0" y="23"/>
                    <a:pt x="24" y="0"/>
                    <a:pt x="52" y="0"/>
                  </a:cubicBezTo>
                  <a:close/>
                </a:path>
              </a:pathLst>
            </a:custGeom>
            <a:grpFill/>
            <a:ln w="25400">
              <a:solidFill>
                <a:srgbClr val="4AB4B4"/>
              </a:solidFill>
              <a:round/>
            </a:ln>
          </p:spPr>
          <p:txBody>
            <a:bodyPr vert="horz" wrap="square" lIns="91440" tIns="45720" rIns="91440" bIns="45720" numCol="1" anchor="t" anchorCtr="0" compatLnSpc="1"/>
            <a:lstStyle/>
            <a:p>
              <a:endParaRPr lang="zh-CN" altLang="en-US">
                <a:solidFill>
                  <a:srgbClr val="F2F2F2"/>
                </a:solidFill>
              </a:endParaRPr>
            </a:p>
          </p:txBody>
        </p:sp>
        <p:sp>
          <p:nvSpPr>
            <p:cNvPr id="50" name="Rectangle 15"/>
            <p:cNvSpPr>
              <a:spLocks noChangeArrowheads="1"/>
            </p:cNvSpPr>
            <p:nvPr/>
          </p:nvSpPr>
          <p:spPr bwMode="auto">
            <a:xfrm>
              <a:off x="3894138" y="1666931"/>
              <a:ext cx="1492250" cy="317531"/>
            </a:xfrm>
            <a:prstGeom prst="rect">
              <a:avLst/>
            </a:prstGeom>
            <a:grpFill/>
            <a:ln>
              <a:noFill/>
            </a:ln>
            <a:effectLst/>
          </p:spPr>
          <p:txBody>
            <a:bodyPr wrap="none" anchor="ctr"/>
            <a:lstStyle/>
            <a:p>
              <a:pPr algn="ctr"/>
              <a:r>
                <a:rPr lang="zh-CN" altLang="en-US" sz="1600" smtClean="0">
                  <a:solidFill>
                    <a:srgbClr val="F2F2F2"/>
                  </a:solidFill>
                  <a:latin typeface="宋体" panose="02010600030101010101" pitchFamily="2" charset="-122"/>
                </a:rPr>
                <a:t>特许授权合作伙伴</a:t>
              </a:r>
              <a:endParaRPr lang="zh-CN" altLang="en-US" sz="1600">
                <a:solidFill>
                  <a:srgbClr val="F2F2F2"/>
                </a:solidFill>
                <a:latin typeface="宋体" panose="02010600030101010101" pitchFamily="2" charset="-122"/>
              </a:endParaRPr>
            </a:p>
          </p:txBody>
        </p:sp>
      </p:grpSp>
      <p:grpSp>
        <p:nvGrpSpPr>
          <p:cNvPr id="51" name="组合 50"/>
          <p:cNvGrpSpPr/>
          <p:nvPr/>
        </p:nvGrpSpPr>
        <p:grpSpPr>
          <a:xfrm>
            <a:off x="7115993" y="1949053"/>
            <a:ext cx="1704975" cy="476250"/>
            <a:chOff x="7375526" y="1582738"/>
            <a:chExt cx="1704975" cy="476250"/>
          </a:xfrm>
          <a:noFill/>
        </p:grpSpPr>
        <p:sp>
          <p:nvSpPr>
            <p:cNvPr id="52" name="Freeform 141"/>
            <p:cNvSpPr/>
            <p:nvPr/>
          </p:nvSpPr>
          <p:spPr bwMode="auto">
            <a:xfrm>
              <a:off x="7375526" y="1582738"/>
              <a:ext cx="1704975" cy="476250"/>
            </a:xfrm>
            <a:custGeom>
              <a:gdLst>
                <a:gd name="T0" fmla="*/ 52 w 2060"/>
                <a:gd name="T1" fmla="*/ 0 h 575"/>
                <a:gd name="T2" fmla="*/ 2008 w 2060"/>
                <a:gd name="T3" fmla="*/ 0 h 575"/>
                <a:gd name="T4" fmla="*/ 2060 w 2060"/>
                <a:gd name="T5" fmla="*/ 52 h 575"/>
                <a:gd name="T6" fmla="*/ 2060 w 2060"/>
                <a:gd name="T7" fmla="*/ 523 h 575"/>
                <a:gd name="T8" fmla="*/ 2008 w 2060"/>
                <a:gd name="T9" fmla="*/ 575 h 575"/>
                <a:gd name="T10" fmla="*/ 52 w 2060"/>
                <a:gd name="T11" fmla="*/ 575 h 575"/>
                <a:gd name="T12" fmla="*/ 0 w 2060"/>
                <a:gd name="T13" fmla="*/ 523 h 575"/>
                <a:gd name="T14" fmla="*/ 0 w 2060"/>
                <a:gd name="T15" fmla="*/ 52 h 575"/>
                <a:gd name="T16" fmla="*/ 52 w 2060"/>
                <a:gd name="T17" fmla="*/ 0 h 57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0" h="575">
                  <a:moveTo>
                    <a:pt x="52" y="0"/>
                  </a:moveTo>
                  <a:lnTo>
                    <a:pt x="2008" y="0"/>
                  </a:lnTo>
                  <a:cubicBezTo>
                    <a:pt x="2037" y="0"/>
                    <a:pt x="2060" y="23"/>
                    <a:pt x="2060" y="52"/>
                  </a:cubicBezTo>
                  <a:lnTo>
                    <a:pt x="2060" y="523"/>
                  </a:lnTo>
                  <a:cubicBezTo>
                    <a:pt x="2060" y="552"/>
                    <a:pt x="2036" y="575"/>
                    <a:pt x="2008" y="575"/>
                  </a:cubicBezTo>
                  <a:lnTo>
                    <a:pt x="52" y="575"/>
                  </a:lnTo>
                  <a:cubicBezTo>
                    <a:pt x="24" y="575"/>
                    <a:pt x="0" y="552"/>
                    <a:pt x="0" y="523"/>
                  </a:cubicBezTo>
                  <a:lnTo>
                    <a:pt x="0" y="52"/>
                  </a:lnTo>
                  <a:cubicBezTo>
                    <a:pt x="0" y="23"/>
                    <a:pt x="24" y="0"/>
                    <a:pt x="52" y="0"/>
                  </a:cubicBezTo>
                  <a:close/>
                </a:path>
              </a:pathLst>
            </a:custGeom>
            <a:grpFill/>
            <a:ln w="25400">
              <a:solidFill>
                <a:srgbClr val="4AB4B4"/>
              </a:solidFill>
              <a:round/>
            </a:ln>
          </p:spPr>
          <p:txBody>
            <a:bodyPr vert="horz" wrap="square" lIns="91440" tIns="45720" rIns="91440" bIns="45720" numCol="1" anchor="t" anchorCtr="0" compatLnSpc="1"/>
            <a:lstStyle/>
            <a:p>
              <a:endParaRPr lang="zh-CN" altLang="en-US">
                <a:solidFill>
                  <a:srgbClr val="F2F2F2"/>
                </a:solidFill>
              </a:endParaRPr>
            </a:p>
          </p:txBody>
        </p:sp>
        <p:sp>
          <p:nvSpPr>
            <p:cNvPr id="53" name="Rectangle 15"/>
            <p:cNvSpPr>
              <a:spLocks noChangeArrowheads="1"/>
            </p:cNvSpPr>
            <p:nvPr/>
          </p:nvSpPr>
          <p:spPr bwMode="auto">
            <a:xfrm>
              <a:off x="7492362" y="1666931"/>
              <a:ext cx="1492250" cy="317531"/>
            </a:xfrm>
            <a:prstGeom prst="rect">
              <a:avLst/>
            </a:prstGeom>
            <a:grpFill/>
            <a:ln>
              <a:noFill/>
            </a:ln>
            <a:effectLst/>
          </p:spPr>
          <p:txBody>
            <a:bodyPr wrap="none" anchor="ctr"/>
            <a:lstStyle/>
            <a:p>
              <a:pPr algn="ctr"/>
              <a:r>
                <a:rPr lang="zh-CN" altLang="en-US" sz="1600" smtClean="0">
                  <a:solidFill>
                    <a:srgbClr val="F2F2F2"/>
                  </a:solidFill>
                  <a:latin typeface="宋体" panose="02010600030101010101" pitchFamily="2" charset="-122"/>
                </a:rPr>
                <a:t>法务部</a:t>
              </a:r>
              <a:endParaRPr lang="zh-CN" altLang="en-US" sz="1600">
                <a:solidFill>
                  <a:srgbClr val="F2F2F2"/>
                </a:solidFill>
                <a:latin typeface="宋体" panose="02010600030101010101" pitchFamily="2" charset="-122"/>
              </a:endParaRPr>
            </a:p>
          </p:txBody>
        </p:sp>
      </p:grpSp>
      <p:grpSp>
        <p:nvGrpSpPr>
          <p:cNvPr id="54" name="组合 53"/>
          <p:cNvGrpSpPr/>
          <p:nvPr/>
        </p:nvGrpSpPr>
        <p:grpSpPr>
          <a:xfrm>
            <a:off x="5607868" y="2303065"/>
            <a:ext cx="990600" cy="560388"/>
            <a:chOff x="5867401" y="1936750"/>
            <a:chExt cx="990600" cy="560388"/>
          </a:xfrm>
          <a:noFill/>
        </p:grpSpPr>
        <p:sp>
          <p:nvSpPr>
            <p:cNvPr id="55" name="Freeform 77"/>
            <p:cNvSpPr/>
            <p:nvPr/>
          </p:nvSpPr>
          <p:spPr bwMode="auto">
            <a:xfrm>
              <a:off x="5867401" y="1936750"/>
              <a:ext cx="990600" cy="560388"/>
            </a:xfrm>
            <a:custGeom>
              <a:gdLst>
                <a:gd name="T0" fmla="*/ 61 w 1196"/>
                <a:gd name="T1" fmla="*/ 0 h 677"/>
                <a:gd name="T2" fmla="*/ 1135 w 1196"/>
                <a:gd name="T3" fmla="*/ 0 h 677"/>
                <a:gd name="T4" fmla="*/ 1196 w 1196"/>
                <a:gd name="T5" fmla="*/ 61 h 677"/>
                <a:gd name="T6" fmla="*/ 1196 w 1196"/>
                <a:gd name="T7" fmla="*/ 616 h 677"/>
                <a:gd name="T8" fmla="*/ 1135 w 1196"/>
                <a:gd name="T9" fmla="*/ 677 h 677"/>
                <a:gd name="T10" fmla="*/ 61 w 1196"/>
                <a:gd name="T11" fmla="*/ 677 h 677"/>
                <a:gd name="T12" fmla="*/ 0 w 1196"/>
                <a:gd name="T13" fmla="*/ 616 h 677"/>
                <a:gd name="T14" fmla="*/ 0 w 1196"/>
                <a:gd name="T15" fmla="*/ 61 h 677"/>
                <a:gd name="T16" fmla="*/ 61 w 1196"/>
                <a:gd name="T17" fmla="*/ 0 h 677"/>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6" h="677">
                  <a:moveTo>
                    <a:pt x="61" y="0"/>
                  </a:moveTo>
                  <a:lnTo>
                    <a:pt x="1135" y="0"/>
                  </a:lnTo>
                  <a:cubicBezTo>
                    <a:pt x="1169" y="0"/>
                    <a:pt x="1196" y="28"/>
                    <a:pt x="1196" y="61"/>
                  </a:cubicBezTo>
                  <a:lnTo>
                    <a:pt x="1196" y="616"/>
                  </a:lnTo>
                  <a:cubicBezTo>
                    <a:pt x="1196" y="650"/>
                    <a:pt x="1169" y="677"/>
                    <a:pt x="1135" y="677"/>
                  </a:cubicBezTo>
                  <a:lnTo>
                    <a:pt x="61" y="677"/>
                  </a:lnTo>
                  <a:cubicBezTo>
                    <a:pt x="28" y="677"/>
                    <a:pt x="0" y="650"/>
                    <a:pt x="0" y="616"/>
                  </a:cubicBezTo>
                  <a:lnTo>
                    <a:pt x="0" y="61"/>
                  </a:lnTo>
                  <a:cubicBezTo>
                    <a:pt x="0" y="28"/>
                    <a:pt x="28" y="0"/>
                    <a:pt x="61" y="0"/>
                  </a:cubicBezTo>
                  <a:close/>
                </a:path>
              </a:pathLst>
            </a:custGeom>
            <a:grpFill/>
            <a:ln w="25400">
              <a:solidFill>
                <a:srgbClr val="4AB4B4"/>
              </a:solidFill>
              <a:round/>
            </a:ln>
          </p:spPr>
          <p:txBody>
            <a:bodyPr vert="horz" wrap="square" lIns="91440" tIns="45720" rIns="91440" bIns="45720" numCol="1" anchor="t" anchorCtr="0" compatLnSpc="1"/>
            <a:lstStyle/>
            <a:p>
              <a:endParaRPr lang="zh-CN" altLang="en-US">
                <a:solidFill>
                  <a:srgbClr val="F2F2F2"/>
                </a:solidFill>
              </a:endParaRPr>
            </a:p>
          </p:txBody>
        </p:sp>
        <p:sp>
          <p:nvSpPr>
            <p:cNvPr id="56" name="Rectangle 15"/>
            <p:cNvSpPr>
              <a:spLocks noChangeArrowheads="1"/>
            </p:cNvSpPr>
            <p:nvPr/>
          </p:nvSpPr>
          <p:spPr bwMode="auto">
            <a:xfrm>
              <a:off x="5919290" y="2035066"/>
              <a:ext cx="848615" cy="317531"/>
            </a:xfrm>
            <a:prstGeom prst="rect">
              <a:avLst/>
            </a:prstGeom>
            <a:grpFill/>
            <a:ln>
              <a:noFill/>
            </a:ln>
            <a:effectLst/>
          </p:spPr>
          <p:txBody>
            <a:bodyPr wrap="none" anchor="ctr"/>
            <a:lstStyle/>
            <a:p>
              <a:pPr algn="ctr"/>
              <a:r>
                <a:rPr lang="zh-CN" altLang="en-US" smtClean="0">
                  <a:solidFill>
                    <a:srgbClr val="F2F2F2"/>
                  </a:solidFill>
                  <a:latin typeface="宋体" panose="02010600030101010101" pitchFamily="2" charset="-122"/>
                </a:rPr>
                <a:t>总经理</a:t>
              </a:r>
              <a:endParaRPr lang="zh-CN" altLang="en-US">
                <a:solidFill>
                  <a:srgbClr val="F2F2F2"/>
                </a:solidFill>
                <a:latin typeface="宋体" panose="02010600030101010101" pitchFamily="2" charset="-122"/>
              </a:endParaRPr>
            </a:p>
          </p:txBody>
        </p:sp>
      </p:grpSp>
      <p:grpSp>
        <p:nvGrpSpPr>
          <p:cNvPr id="57" name="组合 56"/>
          <p:cNvGrpSpPr/>
          <p:nvPr/>
        </p:nvGrpSpPr>
        <p:grpSpPr>
          <a:xfrm>
            <a:off x="1334318" y="3253978"/>
            <a:ext cx="628650" cy="436563"/>
            <a:chOff x="1593851" y="2887663"/>
            <a:chExt cx="628650" cy="436563"/>
          </a:xfrm>
          <a:noFill/>
        </p:grpSpPr>
        <p:sp>
          <p:nvSpPr>
            <p:cNvPr id="58" name="Freeform 81"/>
            <p:cNvSpPr/>
            <p:nvPr/>
          </p:nvSpPr>
          <p:spPr bwMode="auto">
            <a:xfrm>
              <a:off x="1593851" y="2887663"/>
              <a:ext cx="628650" cy="436563"/>
            </a:xfrm>
            <a:custGeom>
              <a:gdLst>
                <a:gd name="T0" fmla="*/ 33 w 758"/>
                <a:gd name="T1" fmla="*/ 0 h 529"/>
                <a:gd name="T2" fmla="*/ 725 w 758"/>
                <a:gd name="T3" fmla="*/ 0 h 529"/>
                <a:gd name="T4" fmla="*/ 758 w 758"/>
                <a:gd name="T5" fmla="*/ 34 h 529"/>
                <a:gd name="T6" fmla="*/ 758 w 758"/>
                <a:gd name="T7" fmla="*/ 496 h 529"/>
                <a:gd name="T8" fmla="*/ 725 w 758"/>
                <a:gd name="T9" fmla="*/ 529 h 529"/>
                <a:gd name="T10" fmla="*/ 33 w 758"/>
                <a:gd name="T11" fmla="*/ 529 h 529"/>
                <a:gd name="T12" fmla="*/ 0 w 758"/>
                <a:gd name="T13" fmla="*/ 496 h 529"/>
                <a:gd name="T14" fmla="*/ 0 w 758"/>
                <a:gd name="T15" fmla="*/ 34 h 529"/>
                <a:gd name="T16" fmla="*/ 33 w 758"/>
                <a:gd name="T17" fmla="*/ 0 h 529"/>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8" h="529">
                  <a:moveTo>
                    <a:pt x="33" y="0"/>
                  </a:moveTo>
                  <a:lnTo>
                    <a:pt x="725" y="0"/>
                  </a:lnTo>
                  <a:cubicBezTo>
                    <a:pt x="743" y="0"/>
                    <a:pt x="758" y="15"/>
                    <a:pt x="758" y="34"/>
                  </a:cubicBezTo>
                  <a:lnTo>
                    <a:pt x="758" y="496"/>
                  </a:lnTo>
                  <a:cubicBezTo>
                    <a:pt x="758" y="514"/>
                    <a:pt x="743" y="529"/>
                    <a:pt x="725" y="529"/>
                  </a:cubicBezTo>
                  <a:lnTo>
                    <a:pt x="33" y="529"/>
                  </a:lnTo>
                  <a:cubicBezTo>
                    <a:pt x="15" y="529"/>
                    <a:pt x="0" y="514"/>
                    <a:pt x="0" y="496"/>
                  </a:cubicBezTo>
                  <a:lnTo>
                    <a:pt x="0" y="34"/>
                  </a:lnTo>
                  <a:cubicBezTo>
                    <a:pt x="0" y="15"/>
                    <a:pt x="15" y="0"/>
                    <a:pt x="33" y="0"/>
                  </a:cubicBezTo>
                  <a:close/>
                </a:path>
              </a:pathLst>
            </a:custGeom>
            <a:grpFill/>
            <a:ln>
              <a:solidFill>
                <a:schemeClr val="accent2"/>
              </a:solidFill>
            </a:ln>
          </p:spPr>
          <p:txBody>
            <a:bodyPr vert="horz" wrap="square" lIns="91440" tIns="45720" rIns="91440" bIns="45720" numCol="1" anchor="t" anchorCtr="0" compatLnSpc="1"/>
            <a:lstStyle/>
            <a:p>
              <a:endParaRPr lang="zh-CN" altLang="en-US">
                <a:solidFill>
                  <a:srgbClr val="F2F2F2"/>
                </a:solidFill>
              </a:endParaRPr>
            </a:p>
          </p:txBody>
        </p:sp>
        <p:sp>
          <p:nvSpPr>
            <p:cNvPr id="59" name="Rectangle 15"/>
            <p:cNvSpPr>
              <a:spLocks noChangeArrowheads="1"/>
            </p:cNvSpPr>
            <p:nvPr/>
          </p:nvSpPr>
          <p:spPr bwMode="auto">
            <a:xfrm>
              <a:off x="1618635" y="2954205"/>
              <a:ext cx="558450" cy="317531"/>
            </a:xfrm>
            <a:prstGeom prst="rect">
              <a:avLst/>
            </a:prstGeom>
            <a:grpFill/>
            <a:ln>
              <a:noFill/>
            </a:ln>
            <a:effectLst/>
          </p:spPr>
          <p:txBody>
            <a:bodyPr wrap="none" anchor="ctr"/>
            <a:lstStyle/>
            <a:p>
              <a:pPr algn="ctr"/>
              <a:r>
                <a:rPr lang="zh-CN" altLang="en-US" sz="1400" smtClean="0">
                  <a:solidFill>
                    <a:srgbClr val="F2F2F2"/>
                  </a:solidFill>
                  <a:latin typeface="宋体" panose="02010600030101010101" pitchFamily="2" charset="-122"/>
                </a:rPr>
                <a:t>市场部</a:t>
              </a:r>
              <a:endParaRPr lang="en-US" altLang="zh-CN" sz="1400" smtClean="0">
                <a:solidFill>
                  <a:srgbClr val="F2F2F2"/>
                </a:solidFill>
                <a:latin typeface="宋体" panose="02010600030101010101" pitchFamily="2" charset="-122"/>
              </a:endParaRPr>
            </a:p>
            <a:p>
              <a:pPr algn="ctr"/>
              <a:r>
                <a:rPr lang="zh-CN" altLang="en-US" sz="1400" smtClean="0">
                  <a:solidFill>
                    <a:srgbClr val="F2F2F2"/>
                  </a:solidFill>
                  <a:latin typeface="宋体" panose="02010600030101010101" pitchFamily="2" charset="-122"/>
                </a:rPr>
                <a:t>经理</a:t>
              </a:r>
              <a:endParaRPr lang="zh-CN" altLang="en-US" sz="1400">
                <a:solidFill>
                  <a:srgbClr val="F2F2F2"/>
                </a:solidFill>
                <a:latin typeface="宋体" panose="02010600030101010101" pitchFamily="2" charset="-122"/>
              </a:endParaRPr>
            </a:p>
          </p:txBody>
        </p:sp>
      </p:grpSp>
      <p:grpSp>
        <p:nvGrpSpPr>
          <p:cNvPr id="60" name="组合 59"/>
          <p:cNvGrpSpPr/>
          <p:nvPr/>
        </p:nvGrpSpPr>
        <p:grpSpPr>
          <a:xfrm>
            <a:off x="5098279" y="3333589"/>
            <a:ext cx="1984375" cy="317531"/>
            <a:chOff x="5357812" y="2967274"/>
            <a:chExt cx="1984375" cy="317531"/>
          </a:xfrm>
          <a:noFill/>
        </p:grpSpPr>
        <p:sp>
          <p:nvSpPr>
            <p:cNvPr id="61" name="Freeform 79"/>
            <p:cNvSpPr/>
            <p:nvPr/>
          </p:nvSpPr>
          <p:spPr bwMode="auto">
            <a:xfrm>
              <a:off x="5357812" y="2968625"/>
              <a:ext cx="1984375" cy="307975"/>
            </a:xfrm>
            <a:custGeom>
              <a:gdLst>
                <a:gd name="T0" fmla="*/ 34 w 2214"/>
                <a:gd name="T1" fmla="*/ 0 h 372"/>
                <a:gd name="T2" fmla="*/ 2181 w 2214"/>
                <a:gd name="T3" fmla="*/ 0 h 372"/>
                <a:gd name="T4" fmla="*/ 2214 w 2214"/>
                <a:gd name="T5" fmla="*/ 34 h 372"/>
                <a:gd name="T6" fmla="*/ 2214 w 2214"/>
                <a:gd name="T7" fmla="*/ 338 h 372"/>
                <a:gd name="T8" fmla="*/ 2181 w 2214"/>
                <a:gd name="T9" fmla="*/ 372 h 372"/>
                <a:gd name="T10" fmla="*/ 34 w 2214"/>
                <a:gd name="T11" fmla="*/ 372 h 372"/>
                <a:gd name="T12" fmla="*/ 0 w 2214"/>
                <a:gd name="T13" fmla="*/ 338 h 372"/>
                <a:gd name="T14" fmla="*/ 0 w 2214"/>
                <a:gd name="T15" fmla="*/ 34 h 372"/>
                <a:gd name="T16" fmla="*/ 34 w 2214"/>
                <a:gd name="T17" fmla="*/ 0 h 37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4" h="372">
                  <a:moveTo>
                    <a:pt x="34" y="0"/>
                  </a:moveTo>
                  <a:lnTo>
                    <a:pt x="2181" y="0"/>
                  </a:lnTo>
                  <a:cubicBezTo>
                    <a:pt x="2199" y="0"/>
                    <a:pt x="2214" y="15"/>
                    <a:pt x="2214" y="34"/>
                  </a:cubicBezTo>
                  <a:lnTo>
                    <a:pt x="2214" y="338"/>
                  </a:lnTo>
                  <a:cubicBezTo>
                    <a:pt x="2214" y="357"/>
                    <a:pt x="2199" y="372"/>
                    <a:pt x="2181" y="372"/>
                  </a:cubicBezTo>
                  <a:lnTo>
                    <a:pt x="34" y="372"/>
                  </a:lnTo>
                  <a:cubicBezTo>
                    <a:pt x="15" y="372"/>
                    <a:pt x="0" y="357"/>
                    <a:pt x="0" y="338"/>
                  </a:cubicBezTo>
                  <a:lnTo>
                    <a:pt x="0" y="34"/>
                  </a:lnTo>
                  <a:cubicBezTo>
                    <a:pt x="0" y="15"/>
                    <a:pt x="15" y="0"/>
                    <a:pt x="34" y="0"/>
                  </a:cubicBezTo>
                  <a:close/>
                </a:path>
              </a:pathLst>
            </a:custGeom>
            <a:grpFill/>
            <a:ln>
              <a:solidFill>
                <a:schemeClr val="accent2"/>
              </a:solidFill>
            </a:ln>
          </p:spPr>
          <p:txBody>
            <a:bodyPr vert="horz" wrap="square" lIns="91440" tIns="45720" rIns="91440" bIns="45720" numCol="1" anchor="t" anchorCtr="0" compatLnSpc="1"/>
            <a:lstStyle/>
            <a:p>
              <a:endParaRPr lang="zh-CN" altLang="en-US">
                <a:solidFill>
                  <a:srgbClr val="F2F2F2"/>
                </a:solidFill>
              </a:endParaRPr>
            </a:p>
          </p:txBody>
        </p:sp>
        <p:sp>
          <p:nvSpPr>
            <p:cNvPr id="62" name="Rectangle 15"/>
            <p:cNvSpPr>
              <a:spLocks noChangeArrowheads="1"/>
            </p:cNvSpPr>
            <p:nvPr/>
          </p:nvSpPr>
          <p:spPr bwMode="auto">
            <a:xfrm>
              <a:off x="5508650" y="2967274"/>
              <a:ext cx="1706513" cy="317531"/>
            </a:xfrm>
            <a:prstGeom prst="rect">
              <a:avLst/>
            </a:prstGeom>
            <a:grpFill/>
            <a:ln>
              <a:noFill/>
            </a:ln>
            <a:effectLst/>
          </p:spPr>
          <p:txBody>
            <a:bodyPr wrap="none" anchor="ctr"/>
            <a:lstStyle/>
            <a:p>
              <a:pPr algn="ctr"/>
              <a:r>
                <a:rPr lang="zh-CN" altLang="en-US" sz="1400" smtClean="0">
                  <a:solidFill>
                    <a:srgbClr val="F2F2F2"/>
                  </a:solidFill>
                  <a:latin typeface="宋体" panose="02010600030101010101" pitchFamily="2" charset="-122"/>
                </a:rPr>
                <a:t>某某公司</a:t>
              </a:r>
              <a:endParaRPr lang="zh-CN" altLang="en-US" sz="1400">
                <a:solidFill>
                  <a:srgbClr val="F2F2F2"/>
                </a:solidFill>
                <a:latin typeface="宋体" panose="02010600030101010101" pitchFamily="2" charset="-122"/>
              </a:endParaRPr>
            </a:p>
          </p:txBody>
        </p:sp>
      </p:grpSp>
      <p:grpSp>
        <p:nvGrpSpPr>
          <p:cNvPr id="63" name="组合 62"/>
          <p:cNvGrpSpPr/>
          <p:nvPr/>
        </p:nvGrpSpPr>
        <p:grpSpPr>
          <a:xfrm>
            <a:off x="8519343" y="3326999"/>
            <a:ext cx="1833563" cy="317531"/>
            <a:chOff x="8778876" y="2960684"/>
            <a:chExt cx="1833563" cy="317531"/>
          </a:xfrm>
          <a:noFill/>
        </p:grpSpPr>
        <p:sp>
          <p:nvSpPr>
            <p:cNvPr id="64" name="Freeform 80"/>
            <p:cNvSpPr/>
            <p:nvPr/>
          </p:nvSpPr>
          <p:spPr bwMode="auto">
            <a:xfrm>
              <a:off x="8778876" y="2968625"/>
              <a:ext cx="1833563" cy="307975"/>
            </a:xfrm>
            <a:custGeom>
              <a:gdLst>
                <a:gd name="T0" fmla="*/ 34 w 2214"/>
                <a:gd name="T1" fmla="*/ 0 h 372"/>
                <a:gd name="T2" fmla="*/ 2181 w 2214"/>
                <a:gd name="T3" fmla="*/ 0 h 372"/>
                <a:gd name="T4" fmla="*/ 2214 w 2214"/>
                <a:gd name="T5" fmla="*/ 34 h 372"/>
                <a:gd name="T6" fmla="*/ 2214 w 2214"/>
                <a:gd name="T7" fmla="*/ 338 h 372"/>
                <a:gd name="T8" fmla="*/ 2181 w 2214"/>
                <a:gd name="T9" fmla="*/ 372 h 372"/>
                <a:gd name="T10" fmla="*/ 34 w 2214"/>
                <a:gd name="T11" fmla="*/ 372 h 372"/>
                <a:gd name="T12" fmla="*/ 0 w 2214"/>
                <a:gd name="T13" fmla="*/ 338 h 372"/>
                <a:gd name="T14" fmla="*/ 0 w 2214"/>
                <a:gd name="T15" fmla="*/ 34 h 372"/>
                <a:gd name="T16" fmla="*/ 34 w 2214"/>
                <a:gd name="T17" fmla="*/ 0 h 37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4" h="372">
                  <a:moveTo>
                    <a:pt x="34" y="0"/>
                  </a:moveTo>
                  <a:lnTo>
                    <a:pt x="2181" y="0"/>
                  </a:lnTo>
                  <a:cubicBezTo>
                    <a:pt x="2199" y="0"/>
                    <a:pt x="2214" y="15"/>
                    <a:pt x="2214" y="34"/>
                  </a:cubicBezTo>
                  <a:lnTo>
                    <a:pt x="2214" y="338"/>
                  </a:lnTo>
                  <a:cubicBezTo>
                    <a:pt x="2214" y="357"/>
                    <a:pt x="2199" y="372"/>
                    <a:pt x="2181" y="372"/>
                  </a:cubicBezTo>
                  <a:lnTo>
                    <a:pt x="34" y="372"/>
                  </a:lnTo>
                  <a:cubicBezTo>
                    <a:pt x="15" y="372"/>
                    <a:pt x="0" y="357"/>
                    <a:pt x="0" y="338"/>
                  </a:cubicBezTo>
                  <a:lnTo>
                    <a:pt x="0" y="34"/>
                  </a:lnTo>
                  <a:cubicBezTo>
                    <a:pt x="0" y="15"/>
                    <a:pt x="15" y="0"/>
                    <a:pt x="34" y="0"/>
                  </a:cubicBezTo>
                  <a:close/>
                </a:path>
              </a:pathLst>
            </a:custGeom>
            <a:grpFill/>
            <a:ln>
              <a:solidFill>
                <a:schemeClr val="accent2"/>
              </a:solidFill>
            </a:ln>
          </p:spPr>
          <p:txBody>
            <a:bodyPr vert="horz" wrap="square" lIns="91440" tIns="45720" rIns="91440" bIns="45720" numCol="1" anchor="t" anchorCtr="0" compatLnSpc="1"/>
            <a:lstStyle/>
            <a:p>
              <a:endParaRPr lang="zh-CN" altLang="en-US">
                <a:solidFill>
                  <a:srgbClr val="F2F2F2"/>
                </a:solidFill>
              </a:endParaRPr>
            </a:p>
          </p:txBody>
        </p:sp>
        <p:sp>
          <p:nvSpPr>
            <p:cNvPr id="65" name="Rectangle 15"/>
            <p:cNvSpPr>
              <a:spLocks noChangeArrowheads="1"/>
            </p:cNvSpPr>
            <p:nvPr/>
          </p:nvSpPr>
          <p:spPr bwMode="auto">
            <a:xfrm>
              <a:off x="8834249" y="2960684"/>
              <a:ext cx="1706513" cy="317531"/>
            </a:xfrm>
            <a:prstGeom prst="rect">
              <a:avLst/>
            </a:prstGeom>
            <a:grpFill/>
            <a:ln>
              <a:noFill/>
            </a:ln>
            <a:effectLst/>
          </p:spPr>
          <p:txBody>
            <a:bodyPr wrap="none" anchor="ctr"/>
            <a:lstStyle/>
            <a:p>
              <a:pPr algn="ctr"/>
              <a:r>
                <a:rPr lang="zh-CN" altLang="en-US" sz="1400" smtClean="0">
                  <a:solidFill>
                    <a:srgbClr val="F2F2F2"/>
                  </a:solidFill>
                  <a:latin typeface="宋体" panose="02010600030101010101" pitchFamily="2" charset="-122"/>
                </a:rPr>
                <a:t>某某有限公司</a:t>
              </a:r>
              <a:endParaRPr lang="zh-CN" altLang="en-US" sz="1400">
                <a:solidFill>
                  <a:srgbClr val="F2F2F2"/>
                </a:solidFill>
                <a:latin typeface="宋体" panose="02010600030101010101" pitchFamily="2" charset="-122"/>
              </a:endParaRPr>
            </a:p>
          </p:txBody>
        </p:sp>
      </p:grpSp>
      <p:grpSp>
        <p:nvGrpSpPr>
          <p:cNvPr id="66" name="组合 65"/>
          <p:cNvGrpSpPr/>
          <p:nvPr/>
        </p:nvGrpSpPr>
        <p:grpSpPr>
          <a:xfrm>
            <a:off x="1438553" y="3690540"/>
            <a:ext cx="400110" cy="1109663"/>
            <a:chOff x="1698086" y="3324225"/>
            <a:chExt cx="400110" cy="1109663"/>
          </a:xfrm>
          <a:noFill/>
        </p:grpSpPr>
        <p:sp>
          <p:nvSpPr>
            <p:cNvPr id="67" name="Freeform 82"/>
            <p:cNvSpPr/>
            <p:nvPr/>
          </p:nvSpPr>
          <p:spPr bwMode="auto">
            <a:xfrm>
              <a:off x="1749426" y="3494088"/>
              <a:ext cx="307975" cy="939800"/>
            </a:xfrm>
            <a:custGeom>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7" y="1135"/>
                    <a:pt x="338" y="1135"/>
                  </a:cubicBezTo>
                  <a:lnTo>
                    <a:pt x="34" y="1135"/>
                  </a:lnTo>
                  <a:cubicBezTo>
                    <a:pt x="15" y="1135"/>
                    <a:pt x="0" y="1120"/>
                    <a:pt x="0" y="1102"/>
                  </a:cubicBezTo>
                  <a:lnTo>
                    <a:pt x="0" y="34"/>
                  </a:lnTo>
                  <a:cubicBezTo>
                    <a:pt x="0" y="16"/>
                    <a:pt x="15" y="0"/>
                    <a:pt x="34" y="0"/>
                  </a:cubicBezTo>
                  <a:lnTo>
                    <a:pt x="338" y="0"/>
                  </a:lnTo>
                  <a:cubicBezTo>
                    <a:pt x="357" y="0"/>
                    <a:pt x="372" y="16"/>
                    <a:pt x="372" y="34"/>
                  </a:cubicBezTo>
                  <a:close/>
                </a:path>
              </a:pathLst>
            </a:custGeom>
            <a:grpFill/>
            <a:ln>
              <a:solidFill>
                <a:schemeClr val="accent2"/>
              </a:solidFill>
            </a:ln>
          </p:spPr>
          <p:txBody>
            <a:bodyPr vert="horz" wrap="square" lIns="91440" tIns="45720" rIns="91440" bIns="45720" numCol="1" anchor="t" anchorCtr="0" compatLnSpc="1"/>
            <a:lstStyle/>
            <a:p>
              <a:endParaRPr lang="zh-CN" altLang="en-US">
                <a:solidFill>
                  <a:srgbClr val="F2F2F2"/>
                </a:solidFill>
              </a:endParaRPr>
            </a:p>
          </p:txBody>
        </p:sp>
        <p:sp>
          <p:nvSpPr>
            <p:cNvPr id="68" name="Line 113"/>
            <p:cNvSpPr>
              <a:spLocks noChangeShapeType="1"/>
            </p:cNvSpPr>
            <p:nvPr/>
          </p:nvSpPr>
          <p:spPr bwMode="auto">
            <a:xfrm flipH="1">
              <a:off x="1901826" y="3324225"/>
              <a:ext cx="0" cy="174625"/>
            </a:xfrm>
            <a:prstGeom prst="line">
              <a:avLst/>
            </a:prstGeom>
            <a:grpFill/>
            <a:ln w="12700" cap="flat">
              <a:solidFill>
                <a:srgbClr val="FFDB5A"/>
              </a:solidFill>
              <a:prstDash val="solid"/>
              <a:miter lim="800000"/>
            </a:ln>
          </p:spPr>
          <p:txBody>
            <a:bodyPr vert="horz" wrap="square" lIns="91440" tIns="45720" rIns="91440" bIns="45720" numCol="1" anchor="t" anchorCtr="0" compatLnSpc="1"/>
            <a:lstStyle/>
            <a:p>
              <a:endParaRPr lang="zh-CN" altLang="en-US">
                <a:solidFill>
                  <a:srgbClr val="F2F2F2"/>
                </a:solidFill>
              </a:endParaRPr>
            </a:p>
          </p:txBody>
        </p:sp>
        <p:sp>
          <p:nvSpPr>
            <p:cNvPr id="69" name="TextBox 68"/>
            <p:cNvSpPr txBox="1"/>
            <p:nvPr/>
          </p:nvSpPr>
          <p:spPr>
            <a:xfrm>
              <a:off x="1698086" y="3626307"/>
              <a:ext cx="400110" cy="630942"/>
            </a:xfrm>
            <a:prstGeom prst="rect">
              <a:avLst/>
            </a:prstGeom>
            <a:grpFill/>
            <a:ln>
              <a:noFill/>
            </a:ln>
          </p:spPr>
          <p:txBody>
            <a:bodyPr vert="eaVert" wrap="none" rtlCol="0">
              <a:spAutoFit/>
            </a:bodyPr>
            <a:lstStyle/>
            <a:p>
              <a:r>
                <a:rPr lang="zh-CN" altLang="en-US" sz="1400" smtClean="0">
                  <a:solidFill>
                    <a:srgbClr val="F2F2F2"/>
                  </a:solidFill>
                  <a:latin typeface="宋体" panose="02010600030101010101" pitchFamily="2" charset="-122"/>
                </a:rPr>
                <a:t>市场部</a:t>
              </a:r>
              <a:endParaRPr lang="zh-CN" altLang="en-US" sz="1400">
                <a:solidFill>
                  <a:srgbClr val="F2F2F2"/>
                </a:solidFill>
                <a:latin typeface="宋体" panose="02010600030101010101" pitchFamily="2" charset="-122"/>
              </a:endParaRPr>
            </a:p>
          </p:txBody>
        </p:sp>
      </p:grpSp>
      <p:grpSp>
        <p:nvGrpSpPr>
          <p:cNvPr id="70" name="组合 69"/>
          <p:cNvGrpSpPr/>
          <p:nvPr/>
        </p:nvGrpSpPr>
        <p:grpSpPr>
          <a:xfrm>
            <a:off x="1891683" y="3860403"/>
            <a:ext cx="400110" cy="939800"/>
            <a:chOff x="2151216" y="3494088"/>
            <a:chExt cx="400110" cy="939800"/>
          </a:xfrm>
          <a:noFill/>
        </p:grpSpPr>
        <p:sp>
          <p:nvSpPr>
            <p:cNvPr id="71" name="Freeform 83"/>
            <p:cNvSpPr/>
            <p:nvPr/>
          </p:nvSpPr>
          <p:spPr bwMode="auto">
            <a:xfrm>
              <a:off x="2184401" y="3494088"/>
              <a:ext cx="307975" cy="939800"/>
            </a:xfrm>
            <a:custGeom>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7" y="1135"/>
                    <a:pt x="338" y="1135"/>
                  </a:cubicBezTo>
                  <a:lnTo>
                    <a:pt x="34" y="1135"/>
                  </a:lnTo>
                  <a:cubicBezTo>
                    <a:pt x="15" y="1135"/>
                    <a:pt x="0" y="1120"/>
                    <a:pt x="0" y="1102"/>
                  </a:cubicBezTo>
                  <a:lnTo>
                    <a:pt x="0" y="34"/>
                  </a:lnTo>
                  <a:cubicBezTo>
                    <a:pt x="0" y="16"/>
                    <a:pt x="15" y="0"/>
                    <a:pt x="34" y="0"/>
                  </a:cubicBezTo>
                  <a:lnTo>
                    <a:pt x="338" y="0"/>
                  </a:lnTo>
                  <a:cubicBezTo>
                    <a:pt x="357" y="0"/>
                    <a:pt x="372" y="16"/>
                    <a:pt x="372" y="34"/>
                  </a:cubicBezTo>
                  <a:close/>
                </a:path>
              </a:pathLst>
            </a:custGeom>
            <a:grpFill/>
            <a:ln>
              <a:solidFill>
                <a:schemeClr val="accent2"/>
              </a:solidFill>
            </a:ln>
          </p:spPr>
          <p:txBody>
            <a:bodyPr vert="horz" wrap="square" lIns="91440" tIns="45720" rIns="91440" bIns="45720" numCol="1" anchor="t" anchorCtr="0" compatLnSpc="1"/>
            <a:lstStyle/>
            <a:p>
              <a:endParaRPr lang="zh-CN" altLang="en-US">
                <a:solidFill>
                  <a:srgbClr val="F2F2F2"/>
                </a:solidFill>
              </a:endParaRPr>
            </a:p>
          </p:txBody>
        </p:sp>
        <p:sp>
          <p:nvSpPr>
            <p:cNvPr id="72" name="TextBox 71"/>
            <p:cNvSpPr txBox="1"/>
            <p:nvPr/>
          </p:nvSpPr>
          <p:spPr>
            <a:xfrm>
              <a:off x="2151216" y="3626307"/>
              <a:ext cx="400110" cy="630942"/>
            </a:xfrm>
            <a:prstGeom prst="rect">
              <a:avLst/>
            </a:prstGeom>
            <a:grpFill/>
            <a:ln>
              <a:noFill/>
            </a:ln>
          </p:spPr>
          <p:txBody>
            <a:bodyPr vert="eaVert" wrap="none" rtlCol="0">
              <a:spAutoFit/>
            </a:bodyPr>
            <a:lstStyle/>
            <a:p>
              <a:r>
                <a:rPr lang="zh-CN" altLang="en-US" sz="1400" smtClean="0">
                  <a:solidFill>
                    <a:srgbClr val="F2F2F2"/>
                  </a:solidFill>
                  <a:latin typeface="宋体" panose="02010600030101010101" pitchFamily="2" charset="-122"/>
                </a:rPr>
                <a:t>品质部</a:t>
              </a:r>
              <a:endParaRPr lang="zh-CN" altLang="en-US" sz="1400">
                <a:solidFill>
                  <a:srgbClr val="F2F2F2"/>
                </a:solidFill>
                <a:latin typeface="宋体" panose="02010600030101010101" pitchFamily="2" charset="-122"/>
              </a:endParaRPr>
            </a:p>
          </p:txBody>
        </p:sp>
      </p:grpSp>
      <p:grpSp>
        <p:nvGrpSpPr>
          <p:cNvPr id="73" name="组合 72"/>
          <p:cNvGrpSpPr/>
          <p:nvPr/>
        </p:nvGrpSpPr>
        <p:grpSpPr>
          <a:xfrm>
            <a:off x="2340257" y="3860403"/>
            <a:ext cx="400110" cy="939800"/>
            <a:chOff x="2599790" y="3494088"/>
            <a:chExt cx="400110" cy="939800"/>
          </a:xfrm>
          <a:noFill/>
        </p:grpSpPr>
        <p:sp>
          <p:nvSpPr>
            <p:cNvPr id="74" name="Freeform 84"/>
            <p:cNvSpPr/>
            <p:nvPr/>
          </p:nvSpPr>
          <p:spPr bwMode="auto">
            <a:xfrm>
              <a:off x="2638426" y="3494088"/>
              <a:ext cx="307975" cy="939800"/>
            </a:xfrm>
            <a:custGeom>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7" y="1135"/>
                    <a:pt x="338" y="1135"/>
                  </a:cubicBezTo>
                  <a:lnTo>
                    <a:pt x="34" y="1135"/>
                  </a:lnTo>
                  <a:cubicBezTo>
                    <a:pt x="15" y="1135"/>
                    <a:pt x="0" y="1120"/>
                    <a:pt x="0" y="1102"/>
                  </a:cubicBezTo>
                  <a:lnTo>
                    <a:pt x="0" y="34"/>
                  </a:lnTo>
                  <a:cubicBezTo>
                    <a:pt x="0" y="16"/>
                    <a:pt x="15" y="0"/>
                    <a:pt x="34" y="0"/>
                  </a:cubicBezTo>
                  <a:lnTo>
                    <a:pt x="338" y="0"/>
                  </a:lnTo>
                  <a:cubicBezTo>
                    <a:pt x="357" y="0"/>
                    <a:pt x="372" y="16"/>
                    <a:pt x="372" y="34"/>
                  </a:cubicBezTo>
                  <a:close/>
                </a:path>
              </a:pathLst>
            </a:custGeom>
            <a:grpFill/>
            <a:ln>
              <a:solidFill>
                <a:schemeClr val="accent2"/>
              </a:solidFill>
            </a:ln>
          </p:spPr>
          <p:txBody>
            <a:bodyPr vert="horz" wrap="square" lIns="91440" tIns="45720" rIns="91440" bIns="45720" numCol="1" anchor="t" anchorCtr="0" compatLnSpc="1"/>
            <a:lstStyle/>
            <a:p>
              <a:endParaRPr lang="zh-CN" altLang="en-US">
                <a:solidFill>
                  <a:srgbClr val="F2F2F2"/>
                </a:solidFill>
              </a:endParaRPr>
            </a:p>
          </p:txBody>
        </p:sp>
        <p:sp>
          <p:nvSpPr>
            <p:cNvPr id="75" name="TextBox 74"/>
            <p:cNvSpPr txBox="1"/>
            <p:nvPr/>
          </p:nvSpPr>
          <p:spPr>
            <a:xfrm>
              <a:off x="2599790" y="3626307"/>
              <a:ext cx="400110" cy="630942"/>
            </a:xfrm>
            <a:prstGeom prst="rect">
              <a:avLst/>
            </a:prstGeom>
            <a:grpFill/>
            <a:ln>
              <a:noFill/>
            </a:ln>
          </p:spPr>
          <p:txBody>
            <a:bodyPr vert="eaVert" wrap="none" rtlCol="0">
              <a:spAutoFit/>
            </a:bodyPr>
            <a:lstStyle/>
            <a:p>
              <a:r>
                <a:rPr lang="zh-CN" altLang="en-US" sz="1400" smtClean="0">
                  <a:solidFill>
                    <a:srgbClr val="F2F2F2"/>
                  </a:solidFill>
                  <a:latin typeface="宋体" panose="02010600030101010101" pitchFamily="2" charset="-122"/>
                </a:rPr>
                <a:t>采购部</a:t>
              </a:r>
              <a:endParaRPr lang="zh-CN" altLang="en-US" sz="1400">
                <a:solidFill>
                  <a:srgbClr val="F2F2F2"/>
                </a:solidFill>
                <a:latin typeface="宋体" panose="02010600030101010101" pitchFamily="2" charset="-122"/>
              </a:endParaRPr>
            </a:p>
          </p:txBody>
        </p:sp>
      </p:grpSp>
      <p:grpSp>
        <p:nvGrpSpPr>
          <p:cNvPr id="76" name="组合 75"/>
          <p:cNvGrpSpPr/>
          <p:nvPr/>
        </p:nvGrpSpPr>
        <p:grpSpPr>
          <a:xfrm>
            <a:off x="2780203" y="3860403"/>
            <a:ext cx="400110" cy="939800"/>
            <a:chOff x="3039736" y="3494088"/>
            <a:chExt cx="400110" cy="939800"/>
          </a:xfrm>
          <a:noFill/>
        </p:grpSpPr>
        <p:sp>
          <p:nvSpPr>
            <p:cNvPr id="77" name="Freeform 85"/>
            <p:cNvSpPr/>
            <p:nvPr/>
          </p:nvSpPr>
          <p:spPr bwMode="auto">
            <a:xfrm>
              <a:off x="3098801" y="3494088"/>
              <a:ext cx="306388" cy="939800"/>
            </a:xfrm>
            <a:custGeom>
              <a:gdLst>
                <a:gd name="T0" fmla="*/ 371 w 371"/>
                <a:gd name="T1" fmla="*/ 34 h 1135"/>
                <a:gd name="T2" fmla="*/ 371 w 371"/>
                <a:gd name="T3" fmla="*/ 1102 h 1135"/>
                <a:gd name="T4" fmla="*/ 338 w 371"/>
                <a:gd name="T5" fmla="*/ 1135 h 1135"/>
                <a:gd name="T6" fmla="*/ 33 w 371"/>
                <a:gd name="T7" fmla="*/ 1135 h 1135"/>
                <a:gd name="T8" fmla="*/ 0 w 371"/>
                <a:gd name="T9" fmla="*/ 1102 h 1135"/>
                <a:gd name="T10" fmla="*/ 0 w 371"/>
                <a:gd name="T11" fmla="*/ 34 h 1135"/>
                <a:gd name="T12" fmla="*/ 33 w 371"/>
                <a:gd name="T13" fmla="*/ 0 h 1135"/>
                <a:gd name="T14" fmla="*/ 338 w 371"/>
                <a:gd name="T15" fmla="*/ 0 h 1135"/>
                <a:gd name="T16" fmla="*/ 371 w 371"/>
                <a:gd name="T17" fmla="*/ 34 h 113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135">
                  <a:moveTo>
                    <a:pt x="371" y="34"/>
                  </a:moveTo>
                  <a:lnTo>
                    <a:pt x="371" y="1102"/>
                  </a:lnTo>
                  <a:cubicBezTo>
                    <a:pt x="371" y="1120"/>
                    <a:pt x="356" y="1135"/>
                    <a:pt x="338" y="1135"/>
                  </a:cubicBezTo>
                  <a:lnTo>
                    <a:pt x="33" y="1135"/>
                  </a:lnTo>
                  <a:cubicBezTo>
                    <a:pt x="15" y="1135"/>
                    <a:pt x="0" y="1120"/>
                    <a:pt x="0" y="1102"/>
                  </a:cubicBezTo>
                  <a:lnTo>
                    <a:pt x="0" y="34"/>
                  </a:lnTo>
                  <a:cubicBezTo>
                    <a:pt x="0" y="16"/>
                    <a:pt x="15" y="0"/>
                    <a:pt x="33" y="0"/>
                  </a:cubicBezTo>
                  <a:lnTo>
                    <a:pt x="338" y="0"/>
                  </a:lnTo>
                  <a:cubicBezTo>
                    <a:pt x="356" y="0"/>
                    <a:pt x="371" y="16"/>
                    <a:pt x="371" y="34"/>
                  </a:cubicBezTo>
                  <a:close/>
                </a:path>
              </a:pathLst>
            </a:custGeom>
            <a:grpFill/>
            <a:ln>
              <a:solidFill>
                <a:schemeClr val="accent2"/>
              </a:solidFill>
            </a:ln>
          </p:spPr>
          <p:txBody>
            <a:bodyPr vert="horz" wrap="square" lIns="91440" tIns="45720" rIns="91440" bIns="45720" numCol="1" anchor="t" anchorCtr="0" compatLnSpc="1"/>
            <a:lstStyle/>
            <a:p>
              <a:endParaRPr lang="zh-CN" altLang="en-US">
                <a:solidFill>
                  <a:srgbClr val="F2F2F2"/>
                </a:solidFill>
              </a:endParaRPr>
            </a:p>
          </p:txBody>
        </p:sp>
        <p:sp>
          <p:nvSpPr>
            <p:cNvPr id="78" name="TextBox 77"/>
            <p:cNvSpPr txBox="1"/>
            <p:nvPr/>
          </p:nvSpPr>
          <p:spPr>
            <a:xfrm>
              <a:off x="3039736" y="3626307"/>
              <a:ext cx="400110" cy="630942"/>
            </a:xfrm>
            <a:prstGeom prst="rect">
              <a:avLst/>
            </a:prstGeom>
            <a:grpFill/>
            <a:ln>
              <a:noFill/>
            </a:ln>
          </p:spPr>
          <p:txBody>
            <a:bodyPr vert="eaVert" wrap="none" rtlCol="0">
              <a:spAutoFit/>
            </a:bodyPr>
            <a:lstStyle/>
            <a:p>
              <a:r>
                <a:rPr lang="zh-CN" altLang="en-US" sz="1400" smtClean="0">
                  <a:solidFill>
                    <a:srgbClr val="F2F2F2"/>
                  </a:solidFill>
                  <a:latin typeface="宋体" panose="02010600030101010101" pitchFamily="2" charset="-122"/>
                </a:rPr>
                <a:t>综合部</a:t>
              </a:r>
              <a:endParaRPr lang="zh-CN" altLang="en-US" sz="1400">
                <a:solidFill>
                  <a:srgbClr val="F2F2F2"/>
                </a:solidFill>
                <a:latin typeface="宋体" panose="02010600030101010101" pitchFamily="2" charset="-122"/>
              </a:endParaRPr>
            </a:p>
          </p:txBody>
        </p:sp>
      </p:grpSp>
      <p:grpSp>
        <p:nvGrpSpPr>
          <p:cNvPr id="79" name="组合 78"/>
          <p:cNvGrpSpPr/>
          <p:nvPr/>
        </p:nvGrpSpPr>
        <p:grpSpPr>
          <a:xfrm>
            <a:off x="3228777" y="3860403"/>
            <a:ext cx="400110" cy="939800"/>
            <a:chOff x="3488310" y="3494088"/>
            <a:chExt cx="400110" cy="939800"/>
          </a:xfrm>
          <a:noFill/>
        </p:grpSpPr>
        <p:sp>
          <p:nvSpPr>
            <p:cNvPr id="80" name="Freeform 86"/>
            <p:cNvSpPr/>
            <p:nvPr/>
          </p:nvSpPr>
          <p:spPr bwMode="auto">
            <a:xfrm>
              <a:off x="3524251" y="3494088"/>
              <a:ext cx="307975" cy="939800"/>
            </a:xfrm>
            <a:custGeom>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6" y="1135"/>
                    <a:pt x="338" y="1135"/>
                  </a:cubicBezTo>
                  <a:lnTo>
                    <a:pt x="34" y="1135"/>
                  </a:lnTo>
                  <a:cubicBezTo>
                    <a:pt x="15" y="1135"/>
                    <a:pt x="0" y="1120"/>
                    <a:pt x="0" y="1102"/>
                  </a:cubicBezTo>
                  <a:lnTo>
                    <a:pt x="0" y="34"/>
                  </a:lnTo>
                  <a:cubicBezTo>
                    <a:pt x="0" y="16"/>
                    <a:pt x="15" y="0"/>
                    <a:pt x="34" y="0"/>
                  </a:cubicBezTo>
                  <a:lnTo>
                    <a:pt x="338" y="0"/>
                  </a:lnTo>
                  <a:cubicBezTo>
                    <a:pt x="356" y="0"/>
                    <a:pt x="372" y="16"/>
                    <a:pt x="372" y="34"/>
                  </a:cubicBezTo>
                  <a:close/>
                </a:path>
              </a:pathLst>
            </a:custGeom>
            <a:grpFill/>
            <a:ln>
              <a:solidFill>
                <a:schemeClr val="accent2"/>
              </a:solidFill>
            </a:ln>
          </p:spPr>
          <p:txBody>
            <a:bodyPr vert="horz" wrap="square" lIns="91440" tIns="45720" rIns="91440" bIns="45720" numCol="1" anchor="t" anchorCtr="0" compatLnSpc="1"/>
            <a:lstStyle/>
            <a:p>
              <a:endParaRPr lang="zh-CN" altLang="en-US">
                <a:solidFill>
                  <a:srgbClr val="F2F2F2"/>
                </a:solidFill>
              </a:endParaRPr>
            </a:p>
          </p:txBody>
        </p:sp>
        <p:sp>
          <p:nvSpPr>
            <p:cNvPr id="81" name="TextBox 80"/>
            <p:cNvSpPr txBox="1"/>
            <p:nvPr/>
          </p:nvSpPr>
          <p:spPr>
            <a:xfrm>
              <a:off x="3488310" y="3626307"/>
              <a:ext cx="400110" cy="630942"/>
            </a:xfrm>
            <a:prstGeom prst="rect">
              <a:avLst/>
            </a:prstGeom>
            <a:grpFill/>
            <a:ln>
              <a:noFill/>
            </a:ln>
          </p:spPr>
          <p:txBody>
            <a:bodyPr vert="eaVert" wrap="none" rtlCol="0">
              <a:spAutoFit/>
            </a:bodyPr>
            <a:lstStyle/>
            <a:p>
              <a:r>
                <a:rPr lang="zh-CN" altLang="en-US" sz="1400" smtClean="0">
                  <a:solidFill>
                    <a:srgbClr val="F2F2F2"/>
                  </a:solidFill>
                  <a:latin typeface="宋体" panose="02010600030101010101" pitchFamily="2" charset="-122"/>
                </a:rPr>
                <a:t>财务部</a:t>
              </a:r>
              <a:endParaRPr lang="zh-CN" altLang="en-US" sz="1400">
                <a:solidFill>
                  <a:srgbClr val="F2F2F2"/>
                </a:solidFill>
                <a:latin typeface="宋体" panose="02010600030101010101" pitchFamily="2" charset="-122"/>
              </a:endParaRPr>
            </a:p>
          </p:txBody>
        </p:sp>
      </p:grpSp>
      <p:grpSp>
        <p:nvGrpSpPr>
          <p:cNvPr id="82" name="组合 81"/>
          <p:cNvGrpSpPr/>
          <p:nvPr/>
        </p:nvGrpSpPr>
        <p:grpSpPr>
          <a:xfrm>
            <a:off x="4600820" y="4055665"/>
            <a:ext cx="400110" cy="939800"/>
            <a:chOff x="4860353" y="3689350"/>
            <a:chExt cx="400110" cy="939800"/>
          </a:xfrm>
          <a:noFill/>
        </p:grpSpPr>
        <p:sp>
          <p:nvSpPr>
            <p:cNvPr id="83" name="Freeform 91"/>
            <p:cNvSpPr/>
            <p:nvPr/>
          </p:nvSpPr>
          <p:spPr bwMode="auto">
            <a:xfrm>
              <a:off x="4886325" y="3689350"/>
              <a:ext cx="307975" cy="939800"/>
            </a:xfrm>
            <a:custGeom>
              <a:gdLst>
                <a:gd name="T0" fmla="*/ 372 w 372"/>
                <a:gd name="T1" fmla="*/ 33 h 1135"/>
                <a:gd name="T2" fmla="*/ 372 w 372"/>
                <a:gd name="T3" fmla="*/ 1101 h 1135"/>
                <a:gd name="T4" fmla="*/ 338 w 372"/>
                <a:gd name="T5" fmla="*/ 1135 h 1135"/>
                <a:gd name="T6" fmla="*/ 33 w 372"/>
                <a:gd name="T7" fmla="*/ 1135 h 1135"/>
                <a:gd name="T8" fmla="*/ 0 w 372"/>
                <a:gd name="T9" fmla="*/ 1101 h 1135"/>
                <a:gd name="T10" fmla="*/ 0 w 372"/>
                <a:gd name="T11" fmla="*/ 33 h 1135"/>
                <a:gd name="T12" fmla="*/ 33 w 372"/>
                <a:gd name="T13" fmla="*/ 0 h 1135"/>
                <a:gd name="T14" fmla="*/ 338 w 372"/>
                <a:gd name="T15" fmla="*/ 0 h 1135"/>
                <a:gd name="T16" fmla="*/ 372 w 372"/>
                <a:gd name="T17" fmla="*/ 33 h 113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3"/>
                  </a:moveTo>
                  <a:lnTo>
                    <a:pt x="372" y="1101"/>
                  </a:lnTo>
                  <a:cubicBezTo>
                    <a:pt x="372" y="1120"/>
                    <a:pt x="356" y="1135"/>
                    <a:pt x="338" y="1135"/>
                  </a:cubicBezTo>
                  <a:lnTo>
                    <a:pt x="33" y="1135"/>
                  </a:lnTo>
                  <a:cubicBezTo>
                    <a:pt x="15" y="1135"/>
                    <a:pt x="0" y="1120"/>
                    <a:pt x="0" y="1101"/>
                  </a:cubicBezTo>
                  <a:lnTo>
                    <a:pt x="0" y="33"/>
                  </a:lnTo>
                  <a:cubicBezTo>
                    <a:pt x="0" y="15"/>
                    <a:pt x="15" y="0"/>
                    <a:pt x="33" y="0"/>
                  </a:cubicBezTo>
                  <a:lnTo>
                    <a:pt x="338" y="0"/>
                  </a:lnTo>
                  <a:cubicBezTo>
                    <a:pt x="356" y="0"/>
                    <a:pt x="372" y="15"/>
                    <a:pt x="372" y="33"/>
                  </a:cubicBezTo>
                  <a:close/>
                </a:path>
              </a:pathLst>
            </a:custGeom>
            <a:grpFill/>
            <a:ln>
              <a:solidFill>
                <a:schemeClr val="accent2">
                  <a:lumMod val="95000"/>
                </a:schemeClr>
              </a:solidFill>
            </a:ln>
          </p:spPr>
          <p:txBody>
            <a:bodyPr vert="horz" wrap="square" lIns="91440" tIns="45720" rIns="91440" bIns="45720" numCol="1" anchor="t" anchorCtr="0" compatLnSpc="1"/>
            <a:lstStyle/>
            <a:p>
              <a:endParaRPr lang="zh-CN" altLang="en-US">
                <a:solidFill>
                  <a:srgbClr val="F2F2F2"/>
                </a:solidFill>
              </a:endParaRPr>
            </a:p>
          </p:txBody>
        </p:sp>
        <p:sp>
          <p:nvSpPr>
            <p:cNvPr id="84" name="TextBox 83"/>
            <p:cNvSpPr txBox="1"/>
            <p:nvPr/>
          </p:nvSpPr>
          <p:spPr>
            <a:xfrm>
              <a:off x="4860353" y="3842331"/>
              <a:ext cx="400110" cy="630942"/>
            </a:xfrm>
            <a:prstGeom prst="rect">
              <a:avLst/>
            </a:prstGeom>
            <a:grpFill/>
            <a:ln>
              <a:noFill/>
            </a:ln>
          </p:spPr>
          <p:txBody>
            <a:bodyPr vert="eaVert" wrap="none" rtlCol="0">
              <a:spAutoFit/>
            </a:bodyPr>
            <a:lstStyle/>
            <a:p>
              <a:r>
                <a:rPr lang="zh-CN" altLang="en-US" sz="1400" smtClean="0">
                  <a:solidFill>
                    <a:srgbClr val="F2F2F2"/>
                  </a:solidFill>
                  <a:latin typeface="宋体" panose="02010600030101010101" pitchFamily="2" charset="-122"/>
                </a:rPr>
                <a:t>研发部</a:t>
              </a:r>
              <a:endParaRPr lang="zh-CN" altLang="en-US" sz="1400">
                <a:solidFill>
                  <a:srgbClr val="F2F2F2"/>
                </a:solidFill>
                <a:latin typeface="宋体" panose="02010600030101010101" pitchFamily="2" charset="-122"/>
              </a:endParaRPr>
            </a:p>
          </p:txBody>
        </p:sp>
      </p:grpSp>
      <p:grpSp>
        <p:nvGrpSpPr>
          <p:cNvPr id="85" name="组合 84"/>
          <p:cNvGrpSpPr/>
          <p:nvPr/>
        </p:nvGrpSpPr>
        <p:grpSpPr>
          <a:xfrm>
            <a:off x="7039252" y="4055665"/>
            <a:ext cx="400110" cy="939800"/>
            <a:chOff x="7298785" y="3689350"/>
            <a:chExt cx="400110" cy="939800"/>
          </a:xfrm>
          <a:noFill/>
        </p:grpSpPr>
        <p:sp>
          <p:nvSpPr>
            <p:cNvPr id="86" name="Freeform 92"/>
            <p:cNvSpPr/>
            <p:nvPr/>
          </p:nvSpPr>
          <p:spPr bwMode="auto">
            <a:xfrm>
              <a:off x="7342188" y="3689350"/>
              <a:ext cx="307975" cy="939800"/>
            </a:xfrm>
            <a:custGeom>
              <a:gdLst>
                <a:gd name="T0" fmla="*/ 371 w 371"/>
                <a:gd name="T1" fmla="*/ 33 h 1135"/>
                <a:gd name="T2" fmla="*/ 371 w 371"/>
                <a:gd name="T3" fmla="*/ 1101 h 1135"/>
                <a:gd name="T4" fmla="*/ 338 w 371"/>
                <a:gd name="T5" fmla="*/ 1135 h 1135"/>
                <a:gd name="T6" fmla="*/ 33 w 371"/>
                <a:gd name="T7" fmla="*/ 1135 h 1135"/>
                <a:gd name="T8" fmla="*/ 0 w 371"/>
                <a:gd name="T9" fmla="*/ 1101 h 1135"/>
                <a:gd name="T10" fmla="*/ 0 w 371"/>
                <a:gd name="T11" fmla="*/ 33 h 1135"/>
                <a:gd name="T12" fmla="*/ 33 w 371"/>
                <a:gd name="T13" fmla="*/ 0 h 1135"/>
                <a:gd name="T14" fmla="*/ 338 w 371"/>
                <a:gd name="T15" fmla="*/ 0 h 1135"/>
                <a:gd name="T16" fmla="*/ 371 w 371"/>
                <a:gd name="T17" fmla="*/ 33 h 1135"/>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135">
                  <a:moveTo>
                    <a:pt x="371" y="33"/>
                  </a:moveTo>
                  <a:lnTo>
                    <a:pt x="371" y="1101"/>
                  </a:lnTo>
                  <a:cubicBezTo>
                    <a:pt x="371" y="1120"/>
                    <a:pt x="356" y="1135"/>
                    <a:pt x="338" y="1135"/>
                  </a:cubicBezTo>
                  <a:lnTo>
                    <a:pt x="33" y="1135"/>
                  </a:lnTo>
                  <a:cubicBezTo>
                    <a:pt x="15" y="1135"/>
                    <a:pt x="0" y="1120"/>
                    <a:pt x="0" y="1101"/>
                  </a:cubicBezTo>
                  <a:lnTo>
                    <a:pt x="0" y="33"/>
                  </a:lnTo>
                  <a:cubicBezTo>
                    <a:pt x="0" y="15"/>
                    <a:pt x="15" y="0"/>
                    <a:pt x="33" y="0"/>
                  </a:cubicBezTo>
                  <a:lnTo>
                    <a:pt x="338" y="0"/>
                  </a:lnTo>
                  <a:cubicBezTo>
                    <a:pt x="356" y="0"/>
                    <a:pt x="371" y="15"/>
                    <a:pt x="371" y="33"/>
                  </a:cubicBezTo>
                  <a:close/>
                </a:path>
              </a:pathLst>
            </a:custGeom>
            <a:grpFill/>
            <a:ln>
              <a:solidFill>
                <a:schemeClr val="accent2">
                  <a:lumMod val="95000"/>
                </a:schemeClr>
              </a:solidFill>
            </a:ln>
          </p:spPr>
          <p:txBody>
            <a:bodyPr vert="horz" wrap="square" lIns="91440" tIns="45720" rIns="91440" bIns="45720" numCol="1" anchor="t" anchorCtr="0" compatLnSpc="1"/>
            <a:lstStyle/>
            <a:p>
              <a:endParaRPr lang="zh-CN" altLang="en-US">
                <a:solidFill>
                  <a:srgbClr val="F2F2F2"/>
                </a:solidFill>
              </a:endParaRPr>
            </a:p>
          </p:txBody>
        </p:sp>
        <p:sp>
          <p:nvSpPr>
            <p:cNvPr id="87" name="TextBox 86"/>
            <p:cNvSpPr txBox="1"/>
            <p:nvPr/>
          </p:nvSpPr>
          <p:spPr>
            <a:xfrm>
              <a:off x="7298785" y="3744463"/>
              <a:ext cx="400110" cy="810478"/>
            </a:xfrm>
            <a:prstGeom prst="rect">
              <a:avLst/>
            </a:prstGeom>
            <a:grpFill/>
            <a:ln>
              <a:noFill/>
            </a:ln>
          </p:spPr>
          <p:txBody>
            <a:bodyPr vert="eaVert" wrap="none" rtlCol="0">
              <a:spAutoFit/>
            </a:bodyPr>
            <a:lstStyle/>
            <a:p>
              <a:r>
                <a:rPr lang="zh-CN" altLang="en-US" sz="1400" smtClean="0">
                  <a:solidFill>
                    <a:srgbClr val="F2F2F2"/>
                  </a:solidFill>
                  <a:latin typeface="宋体" panose="02010600030101010101" pitchFamily="2" charset="-122"/>
                </a:rPr>
                <a:t>售后中心</a:t>
              </a:r>
              <a:endParaRPr lang="zh-CN" altLang="en-US" sz="1400">
                <a:solidFill>
                  <a:srgbClr val="F2F2F2"/>
                </a:solidFill>
                <a:latin typeface="宋体" panose="02010600030101010101" pitchFamily="2" charset="-122"/>
              </a:endParaRPr>
            </a:p>
          </p:txBody>
        </p:sp>
      </p:grpSp>
      <p:grpSp>
        <p:nvGrpSpPr>
          <p:cNvPr id="88" name="组合 87"/>
          <p:cNvGrpSpPr/>
          <p:nvPr/>
        </p:nvGrpSpPr>
        <p:grpSpPr>
          <a:xfrm>
            <a:off x="8541670" y="4029436"/>
            <a:ext cx="400110" cy="997780"/>
            <a:chOff x="8801203" y="3663121"/>
            <a:chExt cx="400110" cy="997780"/>
          </a:xfrm>
          <a:noFill/>
        </p:grpSpPr>
        <p:sp>
          <p:nvSpPr>
            <p:cNvPr id="89" name="Freeform 93"/>
            <p:cNvSpPr/>
            <p:nvPr/>
          </p:nvSpPr>
          <p:spPr bwMode="auto">
            <a:xfrm>
              <a:off x="8842376" y="3690938"/>
              <a:ext cx="307975" cy="969963"/>
            </a:xfrm>
            <a:custGeom>
              <a:gdLst>
                <a:gd name="T0" fmla="*/ 371 w 371"/>
                <a:gd name="T1" fmla="*/ 34 h 1172"/>
                <a:gd name="T2" fmla="*/ 371 w 371"/>
                <a:gd name="T3" fmla="*/ 1139 h 1172"/>
                <a:gd name="T4" fmla="*/ 338 w 371"/>
                <a:gd name="T5" fmla="*/ 1172 h 1172"/>
                <a:gd name="T6" fmla="*/ 33 w 371"/>
                <a:gd name="T7" fmla="*/ 1172 h 1172"/>
                <a:gd name="T8" fmla="*/ 0 w 371"/>
                <a:gd name="T9" fmla="*/ 1139 h 1172"/>
                <a:gd name="T10" fmla="*/ 0 w 371"/>
                <a:gd name="T11" fmla="*/ 34 h 1172"/>
                <a:gd name="T12" fmla="*/ 33 w 371"/>
                <a:gd name="T13" fmla="*/ 0 h 1172"/>
                <a:gd name="T14" fmla="*/ 338 w 371"/>
                <a:gd name="T15" fmla="*/ 0 h 1172"/>
                <a:gd name="T16" fmla="*/ 371 w 371"/>
                <a:gd name="T17" fmla="*/ 34 h 117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172">
                  <a:moveTo>
                    <a:pt x="371" y="34"/>
                  </a:moveTo>
                  <a:lnTo>
                    <a:pt x="371" y="1139"/>
                  </a:lnTo>
                  <a:cubicBezTo>
                    <a:pt x="371" y="1157"/>
                    <a:pt x="356" y="1172"/>
                    <a:pt x="338" y="1172"/>
                  </a:cubicBezTo>
                  <a:lnTo>
                    <a:pt x="33" y="1172"/>
                  </a:lnTo>
                  <a:cubicBezTo>
                    <a:pt x="15" y="1172"/>
                    <a:pt x="0" y="1157"/>
                    <a:pt x="0" y="1139"/>
                  </a:cubicBezTo>
                  <a:lnTo>
                    <a:pt x="0" y="34"/>
                  </a:lnTo>
                  <a:cubicBezTo>
                    <a:pt x="0" y="15"/>
                    <a:pt x="15" y="0"/>
                    <a:pt x="33" y="0"/>
                  </a:cubicBezTo>
                  <a:lnTo>
                    <a:pt x="338" y="0"/>
                  </a:lnTo>
                  <a:cubicBezTo>
                    <a:pt x="356" y="0"/>
                    <a:pt x="371" y="15"/>
                    <a:pt x="371" y="34"/>
                  </a:cubicBezTo>
                  <a:close/>
                </a:path>
              </a:pathLst>
            </a:custGeom>
            <a:grpFill/>
            <a:ln>
              <a:solidFill>
                <a:schemeClr val="accent2">
                  <a:lumMod val="95000"/>
                </a:schemeClr>
              </a:solidFill>
            </a:ln>
          </p:spPr>
          <p:txBody>
            <a:bodyPr vert="horz" wrap="square" lIns="91440" tIns="45720" rIns="91440" bIns="45720" numCol="1" anchor="t" anchorCtr="0" compatLnSpc="1"/>
            <a:lstStyle/>
            <a:p>
              <a:endParaRPr lang="zh-CN" altLang="en-US">
                <a:solidFill>
                  <a:srgbClr val="F2F2F2"/>
                </a:solidFill>
              </a:endParaRPr>
            </a:p>
          </p:txBody>
        </p:sp>
        <p:sp>
          <p:nvSpPr>
            <p:cNvPr id="90" name="TextBox 89"/>
            <p:cNvSpPr txBox="1"/>
            <p:nvPr/>
          </p:nvSpPr>
          <p:spPr>
            <a:xfrm>
              <a:off x="8801203" y="3663121"/>
              <a:ext cx="400110" cy="990015"/>
            </a:xfrm>
            <a:prstGeom prst="rect">
              <a:avLst/>
            </a:prstGeom>
            <a:grpFill/>
            <a:ln>
              <a:noFill/>
            </a:ln>
          </p:spPr>
          <p:txBody>
            <a:bodyPr vert="eaVert" wrap="none" rtlCol="0">
              <a:spAutoFit/>
            </a:bodyPr>
            <a:lstStyle/>
            <a:p>
              <a:r>
                <a:rPr lang="zh-CN" altLang="en-US" sz="1400" smtClean="0">
                  <a:solidFill>
                    <a:srgbClr val="F2F2F2"/>
                  </a:solidFill>
                  <a:latin typeface="宋体" panose="02010600030101010101" pitchFamily="2" charset="-122"/>
                </a:rPr>
                <a:t>硬件测试部</a:t>
              </a:r>
              <a:endParaRPr lang="zh-CN" altLang="en-US" sz="1400">
                <a:solidFill>
                  <a:srgbClr val="F2F2F2"/>
                </a:solidFill>
                <a:latin typeface="宋体" panose="02010600030101010101" pitchFamily="2" charset="-122"/>
              </a:endParaRPr>
            </a:p>
          </p:txBody>
        </p:sp>
      </p:grpSp>
      <p:grpSp>
        <p:nvGrpSpPr>
          <p:cNvPr id="91" name="组合 90"/>
          <p:cNvGrpSpPr/>
          <p:nvPr/>
        </p:nvGrpSpPr>
        <p:grpSpPr>
          <a:xfrm>
            <a:off x="9249563" y="4029436"/>
            <a:ext cx="400110" cy="997780"/>
            <a:chOff x="9509096" y="3663121"/>
            <a:chExt cx="400110" cy="997780"/>
          </a:xfrm>
          <a:noFill/>
        </p:grpSpPr>
        <p:sp>
          <p:nvSpPr>
            <p:cNvPr id="92" name="Freeform 94"/>
            <p:cNvSpPr/>
            <p:nvPr/>
          </p:nvSpPr>
          <p:spPr bwMode="auto">
            <a:xfrm>
              <a:off x="9545638" y="3690938"/>
              <a:ext cx="307975" cy="969963"/>
            </a:xfrm>
            <a:custGeom>
              <a:gdLst>
                <a:gd name="T0" fmla="*/ 371 w 371"/>
                <a:gd name="T1" fmla="*/ 34 h 1172"/>
                <a:gd name="T2" fmla="*/ 371 w 371"/>
                <a:gd name="T3" fmla="*/ 1139 h 1172"/>
                <a:gd name="T4" fmla="*/ 338 w 371"/>
                <a:gd name="T5" fmla="*/ 1172 h 1172"/>
                <a:gd name="T6" fmla="*/ 33 w 371"/>
                <a:gd name="T7" fmla="*/ 1172 h 1172"/>
                <a:gd name="T8" fmla="*/ 0 w 371"/>
                <a:gd name="T9" fmla="*/ 1139 h 1172"/>
                <a:gd name="T10" fmla="*/ 0 w 371"/>
                <a:gd name="T11" fmla="*/ 34 h 1172"/>
                <a:gd name="T12" fmla="*/ 33 w 371"/>
                <a:gd name="T13" fmla="*/ 0 h 1172"/>
                <a:gd name="T14" fmla="*/ 338 w 371"/>
                <a:gd name="T15" fmla="*/ 0 h 1172"/>
                <a:gd name="T16" fmla="*/ 371 w 371"/>
                <a:gd name="T17" fmla="*/ 34 h 117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172">
                  <a:moveTo>
                    <a:pt x="371" y="34"/>
                  </a:moveTo>
                  <a:lnTo>
                    <a:pt x="371" y="1139"/>
                  </a:lnTo>
                  <a:cubicBezTo>
                    <a:pt x="371" y="1157"/>
                    <a:pt x="356" y="1172"/>
                    <a:pt x="338" y="1172"/>
                  </a:cubicBezTo>
                  <a:lnTo>
                    <a:pt x="33" y="1172"/>
                  </a:lnTo>
                  <a:cubicBezTo>
                    <a:pt x="15" y="1172"/>
                    <a:pt x="0" y="1157"/>
                    <a:pt x="0" y="1139"/>
                  </a:cubicBezTo>
                  <a:lnTo>
                    <a:pt x="0" y="34"/>
                  </a:lnTo>
                  <a:cubicBezTo>
                    <a:pt x="0" y="15"/>
                    <a:pt x="15" y="0"/>
                    <a:pt x="33" y="0"/>
                  </a:cubicBezTo>
                  <a:lnTo>
                    <a:pt x="338" y="0"/>
                  </a:lnTo>
                  <a:cubicBezTo>
                    <a:pt x="356" y="0"/>
                    <a:pt x="371" y="15"/>
                    <a:pt x="371" y="34"/>
                  </a:cubicBezTo>
                  <a:close/>
                </a:path>
              </a:pathLst>
            </a:custGeom>
            <a:grpFill/>
            <a:ln>
              <a:solidFill>
                <a:schemeClr val="accent2">
                  <a:lumMod val="95000"/>
                </a:schemeClr>
              </a:solidFill>
            </a:ln>
          </p:spPr>
          <p:txBody>
            <a:bodyPr vert="horz" wrap="square" lIns="91440" tIns="45720" rIns="91440" bIns="45720" numCol="1" anchor="t" anchorCtr="0" compatLnSpc="1"/>
            <a:lstStyle/>
            <a:p>
              <a:endParaRPr lang="zh-CN" altLang="en-US">
                <a:solidFill>
                  <a:srgbClr val="F2F2F2"/>
                </a:solidFill>
              </a:endParaRPr>
            </a:p>
          </p:txBody>
        </p:sp>
        <p:sp>
          <p:nvSpPr>
            <p:cNvPr id="93" name="TextBox 92"/>
            <p:cNvSpPr txBox="1"/>
            <p:nvPr/>
          </p:nvSpPr>
          <p:spPr>
            <a:xfrm>
              <a:off x="9509096" y="3663121"/>
              <a:ext cx="400110" cy="990015"/>
            </a:xfrm>
            <a:prstGeom prst="rect">
              <a:avLst/>
            </a:prstGeom>
            <a:grpFill/>
            <a:ln>
              <a:noFill/>
            </a:ln>
          </p:spPr>
          <p:txBody>
            <a:bodyPr vert="eaVert" wrap="none" rtlCol="0">
              <a:spAutoFit/>
            </a:bodyPr>
            <a:lstStyle/>
            <a:p>
              <a:r>
                <a:rPr lang="zh-CN" altLang="en-US" sz="1400" smtClean="0">
                  <a:solidFill>
                    <a:srgbClr val="F2F2F2"/>
                  </a:solidFill>
                  <a:latin typeface="宋体" panose="02010600030101010101" pitchFamily="2" charset="-122"/>
                </a:rPr>
                <a:t>工程监督部</a:t>
              </a:r>
              <a:endParaRPr lang="zh-CN" altLang="en-US" sz="1400">
                <a:solidFill>
                  <a:srgbClr val="F2F2F2"/>
                </a:solidFill>
                <a:latin typeface="宋体" panose="02010600030101010101" pitchFamily="2" charset="-122"/>
              </a:endParaRPr>
            </a:p>
          </p:txBody>
        </p:sp>
      </p:grpSp>
      <p:grpSp>
        <p:nvGrpSpPr>
          <p:cNvPr id="94" name="组合 93"/>
          <p:cNvGrpSpPr/>
          <p:nvPr/>
        </p:nvGrpSpPr>
        <p:grpSpPr>
          <a:xfrm>
            <a:off x="9887812" y="4029436"/>
            <a:ext cx="400110" cy="997780"/>
            <a:chOff x="10147345" y="3663121"/>
            <a:chExt cx="400110" cy="997780"/>
          </a:xfrm>
          <a:noFill/>
        </p:grpSpPr>
        <p:sp>
          <p:nvSpPr>
            <p:cNvPr id="95" name="Freeform 95"/>
            <p:cNvSpPr/>
            <p:nvPr/>
          </p:nvSpPr>
          <p:spPr bwMode="auto">
            <a:xfrm>
              <a:off x="10190163" y="3690938"/>
              <a:ext cx="307975" cy="969963"/>
            </a:xfrm>
            <a:custGeom>
              <a:gdLst>
                <a:gd name="T0" fmla="*/ 372 w 372"/>
                <a:gd name="T1" fmla="*/ 34 h 1172"/>
                <a:gd name="T2" fmla="*/ 372 w 372"/>
                <a:gd name="T3" fmla="*/ 1139 h 1172"/>
                <a:gd name="T4" fmla="*/ 338 w 372"/>
                <a:gd name="T5" fmla="*/ 1172 h 1172"/>
                <a:gd name="T6" fmla="*/ 34 w 372"/>
                <a:gd name="T7" fmla="*/ 1172 h 1172"/>
                <a:gd name="T8" fmla="*/ 0 w 372"/>
                <a:gd name="T9" fmla="*/ 1139 h 1172"/>
                <a:gd name="T10" fmla="*/ 0 w 372"/>
                <a:gd name="T11" fmla="*/ 34 h 1172"/>
                <a:gd name="T12" fmla="*/ 34 w 372"/>
                <a:gd name="T13" fmla="*/ 0 h 1172"/>
                <a:gd name="T14" fmla="*/ 338 w 372"/>
                <a:gd name="T15" fmla="*/ 0 h 1172"/>
                <a:gd name="T16" fmla="*/ 372 w 372"/>
                <a:gd name="T17" fmla="*/ 34 h 1172"/>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72">
                  <a:moveTo>
                    <a:pt x="372" y="34"/>
                  </a:moveTo>
                  <a:lnTo>
                    <a:pt x="372" y="1139"/>
                  </a:lnTo>
                  <a:cubicBezTo>
                    <a:pt x="372" y="1157"/>
                    <a:pt x="357" y="1172"/>
                    <a:pt x="338" y="1172"/>
                  </a:cubicBezTo>
                  <a:lnTo>
                    <a:pt x="34" y="1172"/>
                  </a:lnTo>
                  <a:cubicBezTo>
                    <a:pt x="15" y="1172"/>
                    <a:pt x="0" y="1157"/>
                    <a:pt x="0" y="1139"/>
                  </a:cubicBezTo>
                  <a:lnTo>
                    <a:pt x="0" y="34"/>
                  </a:lnTo>
                  <a:cubicBezTo>
                    <a:pt x="0" y="15"/>
                    <a:pt x="15" y="0"/>
                    <a:pt x="34" y="0"/>
                  </a:cubicBezTo>
                  <a:lnTo>
                    <a:pt x="338" y="0"/>
                  </a:lnTo>
                  <a:cubicBezTo>
                    <a:pt x="357" y="0"/>
                    <a:pt x="372" y="15"/>
                    <a:pt x="372" y="34"/>
                  </a:cubicBezTo>
                  <a:close/>
                </a:path>
              </a:pathLst>
            </a:custGeom>
            <a:grpFill/>
            <a:ln>
              <a:solidFill>
                <a:schemeClr val="accent2">
                  <a:lumMod val="95000"/>
                </a:schemeClr>
              </a:solidFill>
            </a:ln>
          </p:spPr>
          <p:txBody>
            <a:bodyPr vert="horz" wrap="square" lIns="91440" tIns="45720" rIns="91440" bIns="45720" numCol="1" anchor="t" anchorCtr="0" compatLnSpc="1"/>
            <a:lstStyle/>
            <a:p>
              <a:endParaRPr lang="zh-CN" altLang="en-US">
                <a:solidFill>
                  <a:srgbClr val="F2F2F2"/>
                </a:solidFill>
              </a:endParaRPr>
            </a:p>
          </p:txBody>
        </p:sp>
        <p:sp>
          <p:nvSpPr>
            <p:cNvPr id="96" name="TextBox 95"/>
            <p:cNvSpPr txBox="1"/>
            <p:nvPr/>
          </p:nvSpPr>
          <p:spPr>
            <a:xfrm>
              <a:off x="10147345" y="3663121"/>
              <a:ext cx="400110" cy="990015"/>
            </a:xfrm>
            <a:prstGeom prst="rect">
              <a:avLst/>
            </a:prstGeom>
            <a:grpFill/>
            <a:ln>
              <a:noFill/>
            </a:ln>
          </p:spPr>
          <p:txBody>
            <a:bodyPr vert="eaVert" wrap="none" rtlCol="0">
              <a:spAutoFit/>
            </a:bodyPr>
            <a:lstStyle/>
            <a:p>
              <a:r>
                <a:rPr lang="zh-CN" altLang="en-US" sz="1400" smtClean="0">
                  <a:solidFill>
                    <a:srgbClr val="F2F2F2"/>
                  </a:solidFill>
                  <a:latin typeface="宋体" panose="02010600030101010101" pitchFamily="2" charset="-122"/>
                </a:rPr>
                <a:t>客服事业部</a:t>
              </a:r>
              <a:endParaRPr lang="zh-CN" altLang="en-US" sz="1400">
                <a:solidFill>
                  <a:srgbClr val="F2F2F2"/>
                </a:solidFill>
                <a:latin typeface="宋体" panose="02010600030101010101" pitchFamily="2" charset="-122"/>
              </a:endParaRPr>
            </a:p>
          </p:txBody>
        </p:sp>
      </p:grpSp>
      <p:grpSp>
        <p:nvGrpSpPr>
          <p:cNvPr id="97" name="组合 96"/>
          <p:cNvGrpSpPr/>
          <p:nvPr/>
        </p:nvGrpSpPr>
        <p:grpSpPr>
          <a:xfrm>
            <a:off x="1231130" y="5403453"/>
            <a:ext cx="340833" cy="946482"/>
            <a:chOff x="1490663" y="5037138"/>
            <a:chExt cx="340833" cy="1104900"/>
          </a:xfrm>
          <a:noFill/>
        </p:grpSpPr>
        <p:sp>
          <p:nvSpPr>
            <p:cNvPr id="98" name="Freeform 87"/>
            <p:cNvSpPr/>
            <p:nvPr/>
          </p:nvSpPr>
          <p:spPr bwMode="auto">
            <a:xfrm>
              <a:off x="1490663" y="5037138"/>
              <a:ext cx="307975" cy="1104900"/>
            </a:xfrm>
            <a:custGeom>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6" y="0"/>
                    <a:pt x="372" y="16"/>
                    <a:pt x="372" y="34"/>
                  </a:cubicBezTo>
                  <a:close/>
                </a:path>
              </a:pathLst>
            </a:custGeom>
            <a:grpFill/>
            <a:ln>
              <a:solidFill>
                <a:schemeClr val="accent2">
                  <a:lumMod val="95000"/>
                </a:schemeClr>
              </a:solidFill>
            </a:ln>
          </p:spPr>
          <p:txBody>
            <a:bodyPr vert="horz" wrap="square" lIns="91440" tIns="45720" rIns="91440" bIns="45720" numCol="1" anchor="t" anchorCtr="0" compatLnSpc="1"/>
            <a:lstStyle/>
            <a:p>
              <a:endParaRPr lang="zh-CN" altLang="en-US" sz="1400">
                <a:solidFill>
                  <a:srgbClr val="F2F2F2"/>
                </a:solidFill>
              </a:endParaRPr>
            </a:p>
          </p:txBody>
        </p:sp>
        <p:sp>
          <p:nvSpPr>
            <p:cNvPr id="99" name="TextBox 98"/>
            <p:cNvSpPr txBox="1"/>
            <p:nvPr/>
          </p:nvSpPr>
          <p:spPr>
            <a:xfrm>
              <a:off x="1508331" y="5064537"/>
              <a:ext cx="323165" cy="781458"/>
            </a:xfrm>
            <a:prstGeom prst="rect">
              <a:avLst/>
            </a:prstGeom>
            <a:grpFill/>
            <a:ln>
              <a:noFill/>
            </a:ln>
          </p:spPr>
          <p:txBody>
            <a:bodyPr vert="eaVert" wrap="none" rtlCol="0">
              <a:spAutoFit/>
            </a:bodyPr>
            <a:lstStyle/>
            <a:p>
              <a:r>
                <a:rPr lang="zh-CN" altLang="en-US" sz="900" smtClean="0">
                  <a:solidFill>
                    <a:srgbClr val="F2F2F2"/>
                  </a:solidFill>
                  <a:latin typeface="宋体" panose="02010600030101010101" pitchFamily="2" charset="-122"/>
                </a:rPr>
                <a:t>国内事业部</a:t>
              </a:r>
              <a:endParaRPr lang="zh-CN" altLang="en-US" sz="900">
                <a:solidFill>
                  <a:srgbClr val="F2F2F2"/>
                </a:solidFill>
                <a:latin typeface="宋体" panose="02010600030101010101" pitchFamily="2" charset="-122"/>
              </a:endParaRPr>
            </a:p>
          </p:txBody>
        </p:sp>
      </p:grpSp>
      <p:grpSp>
        <p:nvGrpSpPr>
          <p:cNvPr id="100" name="组合 99"/>
          <p:cNvGrpSpPr/>
          <p:nvPr/>
        </p:nvGrpSpPr>
        <p:grpSpPr>
          <a:xfrm>
            <a:off x="1710555" y="5403453"/>
            <a:ext cx="347183" cy="946482"/>
            <a:chOff x="1970088" y="5037138"/>
            <a:chExt cx="347183" cy="1104900"/>
          </a:xfrm>
          <a:noFill/>
        </p:grpSpPr>
        <p:sp>
          <p:nvSpPr>
            <p:cNvPr id="101" name="Freeform 88"/>
            <p:cNvSpPr/>
            <p:nvPr/>
          </p:nvSpPr>
          <p:spPr bwMode="auto">
            <a:xfrm>
              <a:off x="1970088" y="5037138"/>
              <a:ext cx="307975" cy="1104900"/>
            </a:xfrm>
            <a:custGeom>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7" y="1336"/>
                    <a:pt x="338" y="1336"/>
                  </a:cubicBezTo>
                  <a:lnTo>
                    <a:pt x="34" y="1336"/>
                  </a:lnTo>
                  <a:cubicBezTo>
                    <a:pt x="15" y="1336"/>
                    <a:pt x="0" y="1321"/>
                    <a:pt x="0" y="1302"/>
                  </a:cubicBezTo>
                  <a:lnTo>
                    <a:pt x="0" y="34"/>
                  </a:lnTo>
                  <a:cubicBezTo>
                    <a:pt x="0" y="16"/>
                    <a:pt x="15" y="0"/>
                    <a:pt x="34" y="0"/>
                  </a:cubicBezTo>
                  <a:lnTo>
                    <a:pt x="338" y="0"/>
                  </a:lnTo>
                  <a:cubicBezTo>
                    <a:pt x="357" y="0"/>
                    <a:pt x="372" y="16"/>
                    <a:pt x="372" y="34"/>
                  </a:cubicBezTo>
                  <a:close/>
                </a:path>
              </a:pathLst>
            </a:custGeom>
            <a:grpFill/>
            <a:ln>
              <a:solidFill>
                <a:schemeClr val="accent2">
                  <a:lumMod val="85000"/>
                </a:schemeClr>
              </a:solidFill>
            </a:ln>
          </p:spPr>
          <p:txBody>
            <a:bodyPr vert="horz" wrap="square" lIns="91440" tIns="45720" rIns="91440" bIns="45720" numCol="1" anchor="t" anchorCtr="0" compatLnSpc="1"/>
            <a:lstStyle/>
            <a:p>
              <a:endParaRPr lang="zh-CN" altLang="en-US" sz="1400">
                <a:solidFill>
                  <a:srgbClr val="F2F2F2"/>
                </a:solidFill>
              </a:endParaRPr>
            </a:p>
          </p:txBody>
        </p:sp>
        <p:sp>
          <p:nvSpPr>
            <p:cNvPr id="102" name="TextBox 101"/>
            <p:cNvSpPr txBox="1"/>
            <p:nvPr/>
          </p:nvSpPr>
          <p:spPr>
            <a:xfrm>
              <a:off x="1994106" y="5064537"/>
              <a:ext cx="323165" cy="781458"/>
            </a:xfrm>
            <a:prstGeom prst="rect">
              <a:avLst/>
            </a:prstGeom>
            <a:grpFill/>
            <a:ln>
              <a:noFill/>
            </a:ln>
          </p:spPr>
          <p:txBody>
            <a:bodyPr vert="eaVert" wrap="none" rtlCol="0">
              <a:spAutoFit/>
            </a:bodyPr>
            <a:lstStyle/>
            <a:p>
              <a:r>
                <a:rPr lang="zh-CN" altLang="en-US" sz="900" smtClean="0">
                  <a:solidFill>
                    <a:srgbClr val="F2F2F2"/>
                  </a:solidFill>
                  <a:latin typeface="宋体" panose="02010600030101010101" pitchFamily="2" charset="-122"/>
                </a:rPr>
                <a:t>海外事业部</a:t>
              </a:r>
              <a:endParaRPr lang="zh-CN" altLang="en-US" sz="900">
                <a:solidFill>
                  <a:srgbClr val="F2F2F2"/>
                </a:solidFill>
                <a:latin typeface="宋体" panose="02010600030101010101" pitchFamily="2" charset="-122"/>
              </a:endParaRPr>
            </a:p>
          </p:txBody>
        </p:sp>
      </p:grpSp>
      <p:grpSp>
        <p:nvGrpSpPr>
          <p:cNvPr id="103" name="组合 102"/>
          <p:cNvGrpSpPr/>
          <p:nvPr/>
        </p:nvGrpSpPr>
        <p:grpSpPr>
          <a:xfrm>
            <a:off x="2564630" y="5403453"/>
            <a:ext cx="331308" cy="946482"/>
            <a:chOff x="2824163" y="5037138"/>
            <a:chExt cx="331308" cy="1104900"/>
          </a:xfrm>
          <a:noFill/>
        </p:grpSpPr>
        <p:sp>
          <p:nvSpPr>
            <p:cNvPr id="104" name="Freeform 89"/>
            <p:cNvSpPr/>
            <p:nvPr/>
          </p:nvSpPr>
          <p:spPr bwMode="auto">
            <a:xfrm>
              <a:off x="2824163" y="5037138"/>
              <a:ext cx="307975" cy="1104900"/>
            </a:xfrm>
            <a:custGeom>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6" y="1336"/>
                    <a:pt x="338" y="1336"/>
                  </a:cubicBezTo>
                  <a:lnTo>
                    <a:pt x="34" y="1336"/>
                  </a:lnTo>
                  <a:cubicBezTo>
                    <a:pt x="15" y="1336"/>
                    <a:pt x="0" y="1321"/>
                    <a:pt x="0" y="1302"/>
                  </a:cubicBezTo>
                  <a:lnTo>
                    <a:pt x="0" y="34"/>
                  </a:lnTo>
                  <a:cubicBezTo>
                    <a:pt x="0" y="16"/>
                    <a:pt x="15" y="0"/>
                    <a:pt x="34" y="0"/>
                  </a:cubicBezTo>
                  <a:lnTo>
                    <a:pt x="338" y="0"/>
                  </a:lnTo>
                  <a:cubicBezTo>
                    <a:pt x="357" y="0"/>
                    <a:pt x="372" y="16"/>
                    <a:pt x="372" y="34"/>
                  </a:cubicBezTo>
                  <a:close/>
                </a:path>
              </a:pathLst>
            </a:custGeom>
            <a:grpFill/>
            <a:ln>
              <a:solidFill>
                <a:schemeClr val="accent2">
                  <a:lumMod val="95000"/>
                </a:schemeClr>
              </a:solidFill>
            </a:ln>
          </p:spPr>
          <p:txBody>
            <a:bodyPr vert="horz" wrap="square" lIns="91440" tIns="45720" rIns="91440" bIns="45720" numCol="1" anchor="t" anchorCtr="0" compatLnSpc="1"/>
            <a:lstStyle/>
            <a:p>
              <a:endParaRPr lang="zh-CN" altLang="en-US" sz="1400">
                <a:solidFill>
                  <a:srgbClr val="F2F2F2"/>
                </a:solidFill>
              </a:endParaRPr>
            </a:p>
          </p:txBody>
        </p:sp>
        <p:sp>
          <p:nvSpPr>
            <p:cNvPr id="105" name="TextBox 104"/>
            <p:cNvSpPr txBox="1"/>
            <p:nvPr/>
          </p:nvSpPr>
          <p:spPr>
            <a:xfrm>
              <a:off x="2832306" y="5064537"/>
              <a:ext cx="323165" cy="781458"/>
            </a:xfrm>
            <a:prstGeom prst="rect">
              <a:avLst/>
            </a:prstGeom>
            <a:grpFill/>
            <a:ln>
              <a:noFill/>
            </a:ln>
          </p:spPr>
          <p:txBody>
            <a:bodyPr vert="eaVert" wrap="none" rtlCol="0">
              <a:spAutoFit/>
            </a:bodyPr>
            <a:lstStyle/>
            <a:p>
              <a:r>
                <a:rPr lang="zh-CN" altLang="en-US" sz="900" smtClean="0">
                  <a:solidFill>
                    <a:srgbClr val="F2F2F2"/>
                  </a:solidFill>
                  <a:latin typeface="宋体" panose="02010600030101010101" pitchFamily="2" charset="-122"/>
                </a:rPr>
                <a:t>人力资源部</a:t>
              </a:r>
              <a:endParaRPr lang="zh-CN" altLang="en-US" sz="900">
                <a:solidFill>
                  <a:srgbClr val="F2F2F2"/>
                </a:solidFill>
                <a:latin typeface="宋体" panose="02010600030101010101" pitchFamily="2" charset="-122"/>
              </a:endParaRPr>
            </a:p>
          </p:txBody>
        </p:sp>
      </p:grpSp>
      <p:grpSp>
        <p:nvGrpSpPr>
          <p:cNvPr id="106" name="组合 105"/>
          <p:cNvGrpSpPr/>
          <p:nvPr/>
        </p:nvGrpSpPr>
        <p:grpSpPr>
          <a:xfrm>
            <a:off x="3045643" y="5403453"/>
            <a:ext cx="336070" cy="946482"/>
            <a:chOff x="3305176" y="5037138"/>
            <a:chExt cx="336070" cy="1104900"/>
          </a:xfrm>
          <a:noFill/>
        </p:grpSpPr>
        <p:sp>
          <p:nvSpPr>
            <p:cNvPr id="107" name="Freeform 90"/>
            <p:cNvSpPr/>
            <p:nvPr/>
          </p:nvSpPr>
          <p:spPr bwMode="auto">
            <a:xfrm>
              <a:off x="3305176" y="5037138"/>
              <a:ext cx="307975" cy="1104900"/>
            </a:xfrm>
            <a:custGeom>
              <a:gdLst>
                <a:gd name="T0" fmla="*/ 372 w 372"/>
                <a:gd name="T1" fmla="*/ 34 h 1336"/>
                <a:gd name="T2" fmla="*/ 372 w 372"/>
                <a:gd name="T3" fmla="*/ 1302 h 1336"/>
                <a:gd name="T4" fmla="*/ 338 w 372"/>
                <a:gd name="T5" fmla="*/ 1336 h 1336"/>
                <a:gd name="T6" fmla="*/ 34 w 372"/>
                <a:gd name="T7" fmla="*/ 1336 h 1336"/>
                <a:gd name="T8" fmla="*/ 0 w 372"/>
                <a:gd name="T9" fmla="*/ 1302 h 1336"/>
                <a:gd name="T10" fmla="*/ 0 w 372"/>
                <a:gd name="T11" fmla="*/ 34 h 1336"/>
                <a:gd name="T12" fmla="*/ 34 w 372"/>
                <a:gd name="T13" fmla="*/ 0 h 1336"/>
                <a:gd name="T14" fmla="*/ 338 w 372"/>
                <a:gd name="T15" fmla="*/ 0 h 1336"/>
                <a:gd name="T16" fmla="*/ 372 w 372"/>
                <a:gd name="T17" fmla="*/ 34 h 1336"/>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336">
                  <a:moveTo>
                    <a:pt x="372" y="34"/>
                  </a:moveTo>
                  <a:lnTo>
                    <a:pt x="372" y="1302"/>
                  </a:lnTo>
                  <a:cubicBezTo>
                    <a:pt x="372" y="1321"/>
                    <a:pt x="357" y="1336"/>
                    <a:pt x="338" y="1336"/>
                  </a:cubicBezTo>
                  <a:lnTo>
                    <a:pt x="34" y="1336"/>
                  </a:lnTo>
                  <a:cubicBezTo>
                    <a:pt x="15" y="1336"/>
                    <a:pt x="0" y="1321"/>
                    <a:pt x="0" y="1302"/>
                  </a:cubicBezTo>
                  <a:lnTo>
                    <a:pt x="0" y="34"/>
                  </a:lnTo>
                  <a:cubicBezTo>
                    <a:pt x="0" y="16"/>
                    <a:pt x="15" y="0"/>
                    <a:pt x="34" y="0"/>
                  </a:cubicBezTo>
                  <a:lnTo>
                    <a:pt x="338" y="0"/>
                  </a:lnTo>
                  <a:cubicBezTo>
                    <a:pt x="357" y="0"/>
                    <a:pt x="372" y="16"/>
                    <a:pt x="372" y="34"/>
                  </a:cubicBezTo>
                  <a:close/>
                </a:path>
              </a:pathLst>
            </a:custGeom>
            <a:grpFill/>
            <a:ln>
              <a:solidFill>
                <a:schemeClr val="accent2">
                  <a:lumMod val="95000"/>
                </a:schemeClr>
              </a:solidFill>
            </a:ln>
          </p:spPr>
          <p:txBody>
            <a:bodyPr vert="horz" wrap="square" lIns="91440" tIns="45720" rIns="91440" bIns="45720" numCol="1" anchor="t" anchorCtr="0" compatLnSpc="1"/>
            <a:lstStyle/>
            <a:p>
              <a:endParaRPr lang="zh-CN" altLang="en-US" sz="1400">
                <a:solidFill>
                  <a:srgbClr val="F2F2F2"/>
                </a:solidFill>
              </a:endParaRPr>
            </a:p>
          </p:txBody>
        </p:sp>
        <p:sp>
          <p:nvSpPr>
            <p:cNvPr id="108" name="TextBox 107"/>
            <p:cNvSpPr txBox="1"/>
            <p:nvPr/>
          </p:nvSpPr>
          <p:spPr>
            <a:xfrm>
              <a:off x="3318081" y="5071657"/>
              <a:ext cx="323165" cy="511990"/>
            </a:xfrm>
            <a:prstGeom prst="rect">
              <a:avLst/>
            </a:prstGeom>
            <a:grpFill/>
            <a:ln>
              <a:noFill/>
            </a:ln>
          </p:spPr>
          <p:txBody>
            <a:bodyPr vert="eaVert" wrap="none" rtlCol="0">
              <a:spAutoFit/>
            </a:bodyPr>
            <a:lstStyle/>
            <a:p>
              <a:r>
                <a:rPr lang="zh-CN" altLang="en-US" sz="900" smtClean="0">
                  <a:solidFill>
                    <a:srgbClr val="F2F2F2"/>
                  </a:solidFill>
                  <a:latin typeface="宋体" panose="02010600030101010101" pitchFamily="2" charset="-122"/>
                </a:rPr>
                <a:t>综合部</a:t>
              </a:r>
              <a:endParaRPr lang="zh-CN" altLang="en-US" sz="900">
                <a:solidFill>
                  <a:srgbClr val="F2F2F2"/>
                </a:solidFill>
                <a:latin typeface="宋体" panose="02010600030101010101" pitchFamily="2" charset="-122"/>
              </a:endParaRPr>
            </a:p>
          </p:txBody>
        </p:sp>
      </p:grpSp>
      <p:grpSp>
        <p:nvGrpSpPr>
          <p:cNvPr id="109" name="组合 108"/>
          <p:cNvGrpSpPr/>
          <p:nvPr/>
        </p:nvGrpSpPr>
        <p:grpSpPr>
          <a:xfrm>
            <a:off x="3634605" y="5349606"/>
            <a:ext cx="337658" cy="1320548"/>
            <a:chOff x="3894138" y="4978289"/>
            <a:chExt cx="337658" cy="1541574"/>
          </a:xfrm>
          <a:noFill/>
        </p:grpSpPr>
        <p:sp>
          <p:nvSpPr>
            <p:cNvPr id="110" name="Freeform 96"/>
            <p:cNvSpPr/>
            <p:nvPr/>
          </p:nvSpPr>
          <p:spPr bwMode="auto">
            <a:xfrm>
              <a:off x="3894138" y="5019675"/>
              <a:ext cx="307975" cy="1500188"/>
            </a:xfrm>
            <a:custGeom>
              <a:gdLst>
                <a:gd name="T0" fmla="*/ 371 w 371"/>
                <a:gd name="T1" fmla="*/ 34 h 1813"/>
                <a:gd name="T2" fmla="*/ 371 w 371"/>
                <a:gd name="T3" fmla="*/ 1780 h 1813"/>
                <a:gd name="T4" fmla="*/ 338 w 371"/>
                <a:gd name="T5" fmla="*/ 1813 h 1813"/>
                <a:gd name="T6" fmla="*/ 33 w 371"/>
                <a:gd name="T7" fmla="*/ 1813 h 1813"/>
                <a:gd name="T8" fmla="*/ 0 w 371"/>
                <a:gd name="T9" fmla="*/ 1780 h 1813"/>
                <a:gd name="T10" fmla="*/ 0 w 371"/>
                <a:gd name="T11" fmla="*/ 34 h 1813"/>
                <a:gd name="T12" fmla="*/ 33 w 371"/>
                <a:gd name="T13" fmla="*/ 0 h 1813"/>
                <a:gd name="T14" fmla="*/ 338 w 371"/>
                <a:gd name="T15" fmla="*/ 0 h 1813"/>
                <a:gd name="T16" fmla="*/ 371 w 371"/>
                <a:gd name="T17" fmla="*/ 34 h 181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813">
                  <a:moveTo>
                    <a:pt x="371" y="34"/>
                  </a:moveTo>
                  <a:lnTo>
                    <a:pt x="371" y="1780"/>
                  </a:lnTo>
                  <a:cubicBezTo>
                    <a:pt x="371" y="1798"/>
                    <a:pt x="356" y="1813"/>
                    <a:pt x="338" y="1813"/>
                  </a:cubicBezTo>
                  <a:lnTo>
                    <a:pt x="33" y="1813"/>
                  </a:lnTo>
                  <a:cubicBezTo>
                    <a:pt x="15" y="1813"/>
                    <a:pt x="0" y="1798"/>
                    <a:pt x="0" y="1780"/>
                  </a:cubicBezTo>
                  <a:lnTo>
                    <a:pt x="0" y="34"/>
                  </a:lnTo>
                  <a:cubicBezTo>
                    <a:pt x="0" y="15"/>
                    <a:pt x="15" y="0"/>
                    <a:pt x="33" y="0"/>
                  </a:cubicBezTo>
                  <a:lnTo>
                    <a:pt x="338" y="0"/>
                  </a:lnTo>
                  <a:cubicBezTo>
                    <a:pt x="356" y="0"/>
                    <a:pt x="371" y="15"/>
                    <a:pt x="371" y="34"/>
                  </a:cubicBezTo>
                  <a:close/>
                </a:path>
              </a:pathLst>
            </a:custGeom>
            <a:grpFill/>
            <a:ln>
              <a:solidFill>
                <a:schemeClr val="accent2">
                  <a:lumMod val="85000"/>
                </a:schemeClr>
              </a:solidFill>
            </a:ln>
          </p:spPr>
          <p:txBody>
            <a:bodyPr vert="horz" wrap="square" lIns="91440" tIns="45720" rIns="91440" bIns="45720" numCol="1" anchor="t" anchorCtr="0" compatLnSpc="1"/>
            <a:lstStyle/>
            <a:p>
              <a:endParaRPr lang="zh-CN" altLang="en-US" sz="1400">
                <a:solidFill>
                  <a:srgbClr val="F2F2F2"/>
                </a:solidFill>
              </a:endParaRPr>
            </a:p>
          </p:txBody>
        </p:sp>
        <p:sp>
          <p:nvSpPr>
            <p:cNvPr id="111" name="TextBox 110"/>
            <p:cNvSpPr txBox="1"/>
            <p:nvPr/>
          </p:nvSpPr>
          <p:spPr>
            <a:xfrm>
              <a:off x="3908631" y="4978289"/>
              <a:ext cx="323165" cy="1320393"/>
            </a:xfrm>
            <a:prstGeom prst="rect">
              <a:avLst/>
            </a:prstGeom>
            <a:grpFill/>
            <a:ln>
              <a:noFill/>
            </a:ln>
          </p:spPr>
          <p:txBody>
            <a:bodyPr vert="eaVert" wrap="none" rtlCol="0">
              <a:spAutoFit/>
            </a:bodyPr>
            <a:lstStyle/>
            <a:p>
              <a:r>
                <a:rPr lang="zh-CN" altLang="en-US" sz="900" smtClean="0">
                  <a:solidFill>
                    <a:srgbClr val="F2F2F2"/>
                  </a:solidFill>
                  <a:latin typeface="宋体" panose="02010600030101010101" pitchFamily="2" charset="-122"/>
                </a:rPr>
                <a:t>餐饮管理系统研发部</a:t>
              </a:r>
              <a:endParaRPr lang="zh-CN" altLang="en-US" sz="900">
                <a:solidFill>
                  <a:srgbClr val="F2F2F2"/>
                </a:solidFill>
                <a:latin typeface="宋体" panose="02010600030101010101" pitchFamily="2" charset="-122"/>
              </a:endParaRPr>
            </a:p>
          </p:txBody>
        </p:sp>
      </p:grpSp>
      <p:grpSp>
        <p:nvGrpSpPr>
          <p:cNvPr id="112" name="组合 111"/>
          <p:cNvGrpSpPr/>
          <p:nvPr/>
        </p:nvGrpSpPr>
        <p:grpSpPr>
          <a:xfrm>
            <a:off x="4115618" y="5349606"/>
            <a:ext cx="332895" cy="1320548"/>
            <a:chOff x="4375151" y="4978289"/>
            <a:chExt cx="332895" cy="1541574"/>
          </a:xfrm>
          <a:noFill/>
        </p:grpSpPr>
        <p:sp>
          <p:nvSpPr>
            <p:cNvPr id="113" name="Freeform 97"/>
            <p:cNvSpPr/>
            <p:nvPr/>
          </p:nvSpPr>
          <p:spPr bwMode="auto">
            <a:xfrm>
              <a:off x="4375151" y="5019675"/>
              <a:ext cx="307975" cy="1500188"/>
            </a:xfrm>
            <a:custGeom>
              <a:gdLst>
                <a:gd name="T0" fmla="*/ 372 w 372"/>
                <a:gd name="T1" fmla="*/ 34 h 1813"/>
                <a:gd name="T2" fmla="*/ 372 w 372"/>
                <a:gd name="T3" fmla="*/ 1780 h 1813"/>
                <a:gd name="T4" fmla="*/ 338 w 372"/>
                <a:gd name="T5" fmla="*/ 1813 h 1813"/>
                <a:gd name="T6" fmla="*/ 34 w 372"/>
                <a:gd name="T7" fmla="*/ 1813 h 1813"/>
                <a:gd name="T8" fmla="*/ 0 w 372"/>
                <a:gd name="T9" fmla="*/ 1780 h 1813"/>
                <a:gd name="T10" fmla="*/ 0 w 372"/>
                <a:gd name="T11" fmla="*/ 34 h 1813"/>
                <a:gd name="T12" fmla="*/ 34 w 372"/>
                <a:gd name="T13" fmla="*/ 0 h 1813"/>
                <a:gd name="T14" fmla="*/ 338 w 372"/>
                <a:gd name="T15" fmla="*/ 0 h 1813"/>
                <a:gd name="T16" fmla="*/ 372 w 372"/>
                <a:gd name="T17" fmla="*/ 34 h 181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813">
                  <a:moveTo>
                    <a:pt x="372" y="34"/>
                  </a:moveTo>
                  <a:lnTo>
                    <a:pt x="372" y="1780"/>
                  </a:lnTo>
                  <a:cubicBezTo>
                    <a:pt x="372" y="1798"/>
                    <a:pt x="357" y="1813"/>
                    <a:pt x="338" y="1813"/>
                  </a:cubicBezTo>
                  <a:lnTo>
                    <a:pt x="34" y="1813"/>
                  </a:lnTo>
                  <a:cubicBezTo>
                    <a:pt x="15" y="1813"/>
                    <a:pt x="0" y="1798"/>
                    <a:pt x="0" y="1780"/>
                  </a:cubicBezTo>
                  <a:lnTo>
                    <a:pt x="0" y="34"/>
                  </a:lnTo>
                  <a:cubicBezTo>
                    <a:pt x="0" y="15"/>
                    <a:pt x="15" y="0"/>
                    <a:pt x="34" y="0"/>
                  </a:cubicBezTo>
                  <a:lnTo>
                    <a:pt x="338" y="0"/>
                  </a:lnTo>
                  <a:cubicBezTo>
                    <a:pt x="357" y="0"/>
                    <a:pt x="372" y="15"/>
                    <a:pt x="372" y="34"/>
                  </a:cubicBezTo>
                  <a:close/>
                </a:path>
              </a:pathLst>
            </a:custGeom>
            <a:grpFill/>
            <a:ln>
              <a:solidFill>
                <a:schemeClr val="accent2">
                  <a:lumMod val="85000"/>
                </a:schemeClr>
              </a:solidFill>
            </a:ln>
          </p:spPr>
          <p:txBody>
            <a:bodyPr vert="horz" wrap="square" lIns="91440" tIns="45720" rIns="91440" bIns="45720" numCol="1" anchor="t" anchorCtr="0" compatLnSpc="1"/>
            <a:lstStyle/>
            <a:p>
              <a:endParaRPr lang="zh-CN" altLang="en-US" sz="1400">
                <a:solidFill>
                  <a:srgbClr val="F2F2F2"/>
                </a:solidFill>
              </a:endParaRPr>
            </a:p>
          </p:txBody>
        </p:sp>
        <p:sp>
          <p:nvSpPr>
            <p:cNvPr id="114" name="TextBox 113"/>
            <p:cNvSpPr txBox="1"/>
            <p:nvPr/>
          </p:nvSpPr>
          <p:spPr>
            <a:xfrm>
              <a:off x="4384881" y="4978289"/>
              <a:ext cx="323165" cy="1320393"/>
            </a:xfrm>
            <a:prstGeom prst="rect">
              <a:avLst/>
            </a:prstGeom>
            <a:grpFill/>
            <a:ln>
              <a:noFill/>
            </a:ln>
          </p:spPr>
          <p:txBody>
            <a:bodyPr vert="eaVert" wrap="none" rtlCol="0">
              <a:spAutoFit/>
            </a:bodyPr>
            <a:lstStyle/>
            <a:p>
              <a:r>
                <a:rPr lang="zh-CN" altLang="en-US" sz="900" smtClean="0">
                  <a:solidFill>
                    <a:srgbClr val="F2F2F2"/>
                  </a:solidFill>
                  <a:latin typeface="宋体" panose="02010600030101010101" pitchFamily="2" charset="-122"/>
                </a:rPr>
                <a:t>酒店管理系统研发部</a:t>
              </a:r>
              <a:endParaRPr lang="zh-CN" altLang="en-US" sz="900">
                <a:solidFill>
                  <a:srgbClr val="F2F2F2"/>
                </a:solidFill>
                <a:latin typeface="宋体" panose="02010600030101010101" pitchFamily="2" charset="-122"/>
              </a:endParaRPr>
            </a:p>
          </p:txBody>
        </p:sp>
      </p:grpSp>
      <p:grpSp>
        <p:nvGrpSpPr>
          <p:cNvPr id="115" name="组合 114"/>
          <p:cNvGrpSpPr/>
          <p:nvPr/>
        </p:nvGrpSpPr>
        <p:grpSpPr>
          <a:xfrm>
            <a:off x="4645843" y="5349606"/>
            <a:ext cx="326545" cy="1320548"/>
            <a:chOff x="4905376" y="4978289"/>
            <a:chExt cx="326545" cy="1541574"/>
          </a:xfrm>
          <a:noFill/>
        </p:grpSpPr>
        <p:sp>
          <p:nvSpPr>
            <p:cNvPr id="116" name="Freeform 98"/>
            <p:cNvSpPr/>
            <p:nvPr/>
          </p:nvSpPr>
          <p:spPr bwMode="auto">
            <a:xfrm>
              <a:off x="4905376" y="5019675"/>
              <a:ext cx="307975" cy="1500188"/>
            </a:xfrm>
            <a:custGeom>
              <a:gdLst>
                <a:gd name="T0" fmla="*/ 372 w 372"/>
                <a:gd name="T1" fmla="*/ 34 h 1813"/>
                <a:gd name="T2" fmla="*/ 372 w 372"/>
                <a:gd name="T3" fmla="*/ 1780 h 1813"/>
                <a:gd name="T4" fmla="*/ 339 w 372"/>
                <a:gd name="T5" fmla="*/ 1813 h 1813"/>
                <a:gd name="T6" fmla="*/ 34 w 372"/>
                <a:gd name="T7" fmla="*/ 1813 h 1813"/>
                <a:gd name="T8" fmla="*/ 0 w 372"/>
                <a:gd name="T9" fmla="*/ 1780 h 1813"/>
                <a:gd name="T10" fmla="*/ 0 w 372"/>
                <a:gd name="T11" fmla="*/ 34 h 1813"/>
                <a:gd name="T12" fmla="*/ 34 w 372"/>
                <a:gd name="T13" fmla="*/ 0 h 1813"/>
                <a:gd name="T14" fmla="*/ 339 w 372"/>
                <a:gd name="T15" fmla="*/ 0 h 1813"/>
                <a:gd name="T16" fmla="*/ 372 w 372"/>
                <a:gd name="T17" fmla="*/ 34 h 181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813">
                  <a:moveTo>
                    <a:pt x="372" y="34"/>
                  </a:moveTo>
                  <a:lnTo>
                    <a:pt x="372" y="1780"/>
                  </a:lnTo>
                  <a:cubicBezTo>
                    <a:pt x="372" y="1798"/>
                    <a:pt x="357" y="1813"/>
                    <a:pt x="339" y="1813"/>
                  </a:cubicBezTo>
                  <a:lnTo>
                    <a:pt x="34" y="1813"/>
                  </a:lnTo>
                  <a:cubicBezTo>
                    <a:pt x="16" y="1813"/>
                    <a:pt x="0" y="1798"/>
                    <a:pt x="0" y="1780"/>
                  </a:cubicBezTo>
                  <a:lnTo>
                    <a:pt x="0" y="34"/>
                  </a:lnTo>
                  <a:cubicBezTo>
                    <a:pt x="0" y="15"/>
                    <a:pt x="16" y="0"/>
                    <a:pt x="34" y="0"/>
                  </a:cubicBezTo>
                  <a:lnTo>
                    <a:pt x="339" y="0"/>
                  </a:lnTo>
                  <a:cubicBezTo>
                    <a:pt x="357" y="0"/>
                    <a:pt x="372" y="15"/>
                    <a:pt x="372" y="34"/>
                  </a:cubicBezTo>
                  <a:close/>
                </a:path>
              </a:pathLst>
            </a:custGeom>
            <a:grpFill/>
            <a:ln>
              <a:solidFill>
                <a:schemeClr val="accent2">
                  <a:lumMod val="85000"/>
                </a:schemeClr>
              </a:solidFill>
            </a:ln>
          </p:spPr>
          <p:txBody>
            <a:bodyPr vert="horz" wrap="square" lIns="91440" tIns="45720" rIns="91440" bIns="45720" numCol="1" anchor="t" anchorCtr="0" compatLnSpc="1"/>
            <a:lstStyle/>
            <a:p>
              <a:endParaRPr lang="zh-CN" altLang="en-US" sz="1400">
                <a:solidFill>
                  <a:srgbClr val="F2F2F2"/>
                </a:solidFill>
              </a:endParaRPr>
            </a:p>
          </p:txBody>
        </p:sp>
        <p:sp>
          <p:nvSpPr>
            <p:cNvPr id="117" name="TextBox 116"/>
            <p:cNvSpPr txBox="1"/>
            <p:nvPr/>
          </p:nvSpPr>
          <p:spPr>
            <a:xfrm>
              <a:off x="4908756" y="4978289"/>
              <a:ext cx="323165" cy="1320393"/>
            </a:xfrm>
            <a:prstGeom prst="rect">
              <a:avLst/>
            </a:prstGeom>
            <a:grpFill/>
            <a:ln>
              <a:noFill/>
            </a:ln>
          </p:spPr>
          <p:txBody>
            <a:bodyPr vert="eaVert" wrap="none" rtlCol="0">
              <a:spAutoFit/>
            </a:bodyPr>
            <a:lstStyle/>
            <a:p>
              <a:r>
                <a:rPr lang="zh-CN" altLang="en-US" sz="900" smtClean="0">
                  <a:solidFill>
                    <a:srgbClr val="F2F2F2"/>
                  </a:solidFill>
                  <a:latin typeface="宋体" panose="02010600030101010101" pitchFamily="2" charset="-122"/>
                </a:rPr>
                <a:t>康乐管理系统研发部</a:t>
              </a:r>
              <a:endParaRPr lang="zh-CN" altLang="en-US" sz="900">
                <a:solidFill>
                  <a:srgbClr val="F2F2F2"/>
                </a:solidFill>
                <a:latin typeface="宋体" panose="02010600030101010101" pitchFamily="2" charset="-122"/>
              </a:endParaRPr>
            </a:p>
          </p:txBody>
        </p:sp>
      </p:grpSp>
      <p:grpSp>
        <p:nvGrpSpPr>
          <p:cNvPr id="118" name="组合 117"/>
          <p:cNvGrpSpPr/>
          <p:nvPr/>
        </p:nvGrpSpPr>
        <p:grpSpPr>
          <a:xfrm>
            <a:off x="5126855" y="5349606"/>
            <a:ext cx="340833" cy="1320548"/>
            <a:chOff x="5386388" y="4978289"/>
            <a:chExt cx="340833" cy="1541574"/>
          </a:xfrm>
          <a:noFill/>
        </p:grpSpPr>
        <p:sp>
          <p:nvSpPr>
            <p:cNvPr id="119" name="Freeform 99"/>
            <p:cNvSpPr/>
            <p:nvPr/>
          </p:nvSpPr>
          <p:spPr bwMode="auto">
            <a:xfrm>
              <a:off x="5386388" y="5019675"/>
              <a:ext cx="307975" cy="1500188"/>
            </a:xfrm>
            <a:custGeom>
              <a:gdLst>
                <a:gd name="T0" fmla="*/ 371 w 371"/>
                <a:gd name="T1" fmla="*/ 34 h 1813"/>
                <a:gd name="T2" fmla="*/ 371 w 371"/>
                <a:gd name="T3" fmla="*/ 1780 h 1813"/>
                <a:gd name="T4" fmla="*/ 338 w 371"/>
                <a:gd name="T5" fmla="*/ 1813 h 1813"/>
                <a:gd name="T6" fmla="*/ 33 w 371"/>
                <a:gd name="T7" fmla="*/ 1813 h 1813"/>
                <a:gd name="T8" fmla="*/ 0 w 371"/>
                <a:gd name="T9" fmla="*/ 1780 h 1813"/>
                <a:gd name="T10" fmla="*/ 0 w 371"/>
                <a:gd name="T11" fmla="*/ 34 h 1813"/>
                <a:gd name="T12" fmla="*/ 33 w 371"/>
                <a:gd name="T13" fmla="*/ 0 h 1813"/>
                <a:gd name="T14" fmla="*/ 338 w 371"/>
                <a:gd name="T15" fmla="*/ 0 h 1813"/>
                <a:gd name="T16" fmla="*/ 371 w 371"/>
                <a:gd name="T17" fmla="*/ 34 h 181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813">
                  <a:moveTo>
                    <a:pt x="371" y="34"/>
                  </a:moveTo>
                  <a:lnTo>
                    <a:pt x="371" y="1780"/>
                  </a:lnTo>
                  <a:cubicBezTo>
                    <a:pt x="371" y="1798"/>
                    <a:pt x="356" y="1813"/>
                    <a:pt x="338" y="1813"/>
                  </a:cubicBezTo>
                  <a:lnTo>
                    <a:pt x="33" y="1813"/>
                  </a:lnTo>
                  <a:cubicBezTo>
                    <a:pt x="15" y="1813"/>
                    <a:pt x="0" y="1798"/>
                    <a:pt x="0" y="1780"/>
                  </a:cubicBezTo>
                  <a:lnTo>
                    <a:pt x="0" y="34"/>
                  </a:lnTo>
                  <a:cubicBezTo>
                    <a:pt x="0" y="15"/>
                    <a:pt x="15" y="0"/>
                    <a:pt x="33" y="0"/>
                  </a:cubicBezTo>
                  <a:lnTo>
                    <a:pt x="338" y="0"/>
                  </a:lnTo>
                  <a:cubicBezTo>
                    <a:pt x="356" y="0"/>
                    <a:pt x="371" y="15"/>
                    <a:pt x="371" y="34"/>
                  </a:cubicBezTo>
                  <a:close/>
                </a:path>
              </a:pathLst>
            </a:custGeom>
            <a:grpFill/>
            <a:ln>
              <a:solidFill>
                <a:schemeClr val="accent2">
                  <a:lumMod val="85000"/>
                </a:schemeClr>
              </a:solidFill>
            </a:ln>
          </p:spPr>
          <p:txBody>
            <a:bodyPr vert="horz" wrap="square" lIns="91440" tIns="45720" rIns="91440" bIns="45720" numCol="1" anchor="t" anchorCtr="0" compatLnSpc="1"/>
            <a:lstStyle/>
            <a:p>
              <a:endParaRPr lang="zh-CN" altLang="en-US" sz="1400">
                <a:solidFill>
                  <a:srgbClr val="F2F2F2"/>
                </a:solidFill>
              </a:endParaRPr>
            </a:p>
          </p:txBody>
        </p:sp>
        <p:sp>
          <p:nvSpPr>
            <p:cNvPr id="120" name="TextBox 119"/>
            <p:cNvSpPr txBox="1"/>
            <p:nvPr/>
          </p:nvSpPr>
          <p:spPr>
            <a:xfrm>
              <a:off x="5404056" y="4978289"/>
              <a:ext cx="323165" cy="1320393"/>
            </a:xfrm>
            <a:prstGeom prst="rect">
              <a:avLst/>
            </a:prstGeom>
            <a:grpFill/>
            <a:ln>
              <a:noFill/>
            </a:ln>
          </p:spPr>
          <p:txBody>
            <a:bodyPr vert="eaVert" wrap="none" rtlCol="0">
              <a:spAutoFit/>
            </a:bodyPr>
            <a:lstStyle/>
            <a:p>
              <a:r>
                <a:rPr lang="zh-CN" altLang="en-US" sz="900" smtClean="0">
                  <a:solidFill>
                    <a:srgbClr val="F2F2F2"/>
                  </a:solidFill>
                  <a:latin typeface="宋体" panose="02010600030101010101" pitchFamily="2" charset="-122"/>
                </a:rPr>
                <a:t>无线电子菜谱研发部</a:t>
              </a:r>
              <a:endParaRPr lang="zh-CN" altLang="en-US" sz="900">
                <a:solidFill>
                  <a:srgbClr val="F2F2F2"/>
                </a:solidFill>
                <a:latin typeface="宋体" panose="02010600030101010101" pitchFamily="2" charset="-122"/>
              </a:endParaRPr>
            </a:p>
          </p:txBody>
        </p:sp>
      </p:grpSp>
      <p:grpSp>
        <p:nvGrpSpPr>
          <p:cNvPr id="121" name="组合 120"/>
          <p:cNvGrpSpPr/>
          <p:nvPr/>
        </p:nvGrpSpPr>
        <p:grpSpPr>
          <a:xfrm>
            <a:off x="5633268" y="5352658"/>
            <a:ext cx="329720" cy="1317498"/>
            <a:chOff x="5892801" y="4981850"/>
            <a:chExt cx="329720" cy="1538013"/>
          </a:xfrm>
          <a:noFill/>
        </p:grpSpPr>
        <p:sp>
          <p:nvSpPr>
            <p:cNvPr id="122" name="Freeform 100"/>
            <p:cNvSpPr/>
            <p:nvPr/>
          </p:nvSpPr>
          <p:spPr bwMode="auto">
            <a:xfrm>
              <a:off x="5892801" y="5019675"/>
              <a:ext cx="306388" cy="1500188"/>
            </a:xfrm>
            <a:custGeom>
              <a:gdLst>
                <a:gd name="T0" fmla="*/ 371 w 371"/>
                <a:gd name="T1" fmla="*/ 34 h 1813"/>
                <a:gd name="T2" fmla="*/ 371 w 371"/>
                <a:gd name="T3" fmla="*/ 1780 h 1813"/>
                <a:gd name="T4" fmla="*/ 338 w 371"/>
                <a:gd name="T5" fmla="*/ 1813 h 1813"/>
                <a:gd name="T6" fmla="*/ 33 w 371"/>
                <a:gd name="T7" fmla="*/ 1813 h 1813"/>
                <a:gd name="T8" fmla="*/ 0 w 371"/>
                <a:gd name="T9" fmla="*/ 1780 h 1813"/>
                <a:gd name="T10" fmla="*/ 0 w 371"/>
                <a:gd name="T11" fmla="*/ 34 h 1813"/>
                <a:gd name="T12" fmla="*/ 33 w 371"/>
                <a:gd name="T13" fmla="*/ 0 h 1813"/>
                <a:gd name="T14" fmla="*/ 338 w 371"/>
                <a:gd name="T15" fmla="*/ 0 h 1813"/>
                <a:gd name="T16" fmla="*/ 371 w 371"/>
                <a:gd name="T17" fmla="*/ 34 h 181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813">
                  <a:moveTo>
                    <a:pt x="371" y="34"/>
                  </a:moveTo>
                  <a:lnTo>
                    <a:pt x="371" y="1780"/>
                  </a:lnTo>
                  <a:cubicBezTo>
                    <a:pt x="371" y="1798"/>
                    <a:pt x="356" y="1813"/>
                    <a:pt x="338" y="1813"/>
                  </a:cubicBezTo>
                  <a:lnTo>
                    <a:pt x="33" y="1813"/>
                  </a:lnTo>
                  <a:cubicBezTo>
                    <a:pt x="15" y="1813"/>
                    <a:pt x="0" y="1798"/>
                    <a:pt x="0" y="1780"/>
                  </a:cubicBezTo>
                  <a:lnTo>
                    <a:pt x="0" y="34"/>
                  </a:lnTo>
                  <a:cubicBezTo>
                    <a:pt x="0" y="15"/>
                    <a:pt x="15" y="0"/>
                    <a:pt x="33" y="0"/>
                  </a:cubicBezTo>
                  <a:lnTo>
                    <a:pt x="338" y="0"/>
                  </a:lnTo>
                  <a:cubicBezTo>
                    <a:pt x="356" y="0"/>
                    <a:pt x="371" y="15"/>
                    <a:pt x="371" y="34"/>
                  </a:cubicBezTo>
                  <a:close/>
                </a:path>
              </a:pathLst>
            </a:custGeom>
            <a:grpFill/>
            <a:ln>
              <a:solidFill>
                <a:schemeClr val="accent2">
                  <a:lumMod val="95000"/>
                </a:schemeClr>
              </a:solidFill>
            </a:ln>
          </p:spPr>
          <p:txBody>
            <a:bodyPr vert="horz" wrap="square" lIns="91440" tIns="45720" rIns="91440" bIns="45720" numCol="1" anchor="t" anchorCtr="0" compatLnSpc="1"/>
            <a:lstStyle/>
            <a:p>
              <a:endParaRPr lang="zh-CN" altLang="en-US" sz="1400">
                <a:solidFill>
                  <a:srgbClr val="F2F2F2"/>
                </a:solidFill>
              </a:endParaRPr>
            </a:p>
          </p:txBody>
        </p:sp>
        <p:sp>
          <p:nvSpPr>
            <p:cNvPr id="123" name="TextBox 122"/>
            <p:cNvSpPr txBox="1"/>
            <p:nvPr/>
          </p:nvSpPr>
          <p:spPr>
            <a:xfrm>
              <a:off x="5899356" y="4981850"/>
              <a:ext cx="323165" cy="1185659"/>
            </a:xfrm>
            <a:prstGeom prst="rect">
              <a:avLst/>
            </a:prstGeom>
            <a:grpFill/>
            <a:ln>
              <a:noFill/>
            </a:ln>
          </p:spPr>
          <p:txBody>
            <a:bodyPr vert="eaVert" wrap="none" rtlCol="0">
              <a:spAutoFit/>
            </a:bodyPr>
            <a:lstStyle/>
            <a:p>
              <a:r>
                <a:rPr lang="zh-CN" altLang="en-US" sz="900" smtClean="0">
                  <a:solidFill>
                    <a:srgbClr val="F2F2F2"/>
                  </a:solidFill>
                  <a:latin typeface="宋体" panose="02010600030101010101" pitchFamily="2" charset="-122"/>
                </a:rPr>
                <a:t>新概念产品研发部</a:t>
              </a:r>
              <a:endParaRPr lang="zh-CN" altLang="en-US" sz="900">
                <a:solidFill>
                  <a:srgbClr val="F2F2F2"/>
                </a:solidFill>
                <a:latin typeface="宋体" panose="02010600030101010101" pitchFamily="2" charset="-122"/>
              </a:endParaRPr>
            </a:p>
          </p:txBody>
        </p:sp>
      </p:grpSp>
      <p:grpSp>
        <p:nvGrpSpPr>
          <p:cNvPr id="124" name="组合 123"/>
          <p:cNvGrpSpPr/>
          <p:nvPr/>
        </p:nvGrpSpPr>
        <p:grpSpPr>
          <a:xfrm>
            <a:off x="6525648" y="5385991"/>
            <a:ext cx="323165" cy="1285097"/>
            <a:chOff x="6785181" y="5019675"/>
            <a:chExt cx="323165" cy="1500188"/>
          </a:xfrm>
          <a:noFill/>
        </p:grpSpPr>
        <p:sp>
          <p:nvSpPr>
            <p:cNvPr id="125" name="Freeform 101"/>
            <p:cNvSpPr/>
            <p:nvPr/>
          </p:nvSpPr>
          <p:spPr bwMode="auto">
            <a:xfrm>
              <a:off x="6786563" y="5019675"/>
              <a:ext cx="306388" cy="1500188"/>
            </a:xfrm>
            <a:custGeom>
              <a:gdLst>
                <a:gd name="T0" fmla="*/ 371 w 371"/>
                <a:gd name="T1" fmla="*/ 34 h 1813"/>
                <a:gd name="T2" fmla="*/ 371 w 371"/>
                <a:gd name="T3" fmla="*/ 1780 h 1813"/>
                <a:gd name="T4" fmla="*/ 338 w 371"/>
                <a:gd name="T5" fmla="*/ 1813 h 1813"/>
                <a:gd name="T6" fmla="*/ 33 w 371"/>
                <a:gd name="T7" fmla="*/ 1813 h 1813"/>
                <a:gd name="T8" fmla="*/ 0 w 371"/>
                <a:gd name="T9" fmla="*/ 1780 h 1813"/>
                <a:gd name="T10" fmla="*/ 0 w 371"/>
                <a:gd name="T11" fmla="*/ 34 h 1813"/>
                <a:gd name="T12" fmla="*/ 33 w 371"/>
                <a:gd name="T13" fmla="*/ 0 h 1813"/>
                <a:gd name="T14" fmla="*/ 338 w 371"/>
                <a:gd name="T15" fmla="*/ 0 h 1813"/>
                <a:gd name="T16" fmla="*/ 371 w 371"/>
                <a:gd name="T17" fmla="*/ 34 h 181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813">
                  <a:moveTo>
                    <a:pt x="371" y="34"/>
                  </a:moveTo>
                  <a:lnTo>
                    <a:pt x="371" y="1780"/>
                  </a:lnTo>
                  <a:cubicBezTo>
                    <a:pt x="371" y="1798"/>
                    <a:pt x="356" y="1813"/>
                    <a:pt x="338" y="1813"/>
                  </a:cubicBezTo>
                  <a:lnTo>
                    <a:pt x="33" y="1813"/>
                  </a:lnTo>
                  <a:cubicBezTo>
                    <a:pt x="15" y="1813"/>
                    <a:pt x="0" y="1798"/>
                    <a:pt x="0" y="1780"/>
                  </a:cubicBezTo>
                  <a:lnTo>
                    <a:pt x="0" y="34"/>
                  </a:lnTo>
                  <a:cubicBezTo>
                    <a:pt x="0" y="15"/>
                    <a:pt x="15" y="0"/>
                    <a:pt x="33" y="0"/>
                  </a:cubicBezTo>
                  <a:lnTo>
                    <a:pt x="338" y="0"/>
                  </a:lnTo>
                  <a:cubicBezTo>
                    <a:pt x="356" y="0"/>
                    <a:pt x="371" y="15"/>
                    <a:pt x="371" y="34"/>
                  </a:cubicBezTo>
                  <a:close/>
                </a:path>
              </a:pathLst>
            </a:custGeom>
            <a:grpFill/>
            <a:ln>
              <a:solidFill>
                <a:schemeClr val="accent2">
                  <a:lumMod val="85000"/>
                </a:schemeClr>
              </a:solidFill>
            </a:ln>
          </p:spPr>
          <p:txBody>
            <a:bodyPr vert="horz" wrap="square" lIns="91440" tIns="45720" rIns="91440" bIns="45720" numCol="1" anchor="t" anchorCtr="0" compatLnSpc="1"/>
            <a:lstStyle/>
            <a:p>
              <a:endParaRPr lang="zh-CN" altLang="en-US" sz="1400">
                <a:solidFill>
                  <a:srgbClr val="F2F2F2"/>
                </a:solidFill>
              </a:endParaRPr>
            </a:p>
          </p:txBody>
        </p:sp>
        <p:sp>
          <p:nvSpPr>
            <p:cNvPr id="126" name="TextBox 125"/>
            <p:cNvSpPr txBox="1"/>
            <p:nvPr/>
          </p:nvSpPr>
          <p:spPr>
            <a:xfrm>
              <a:off x="6785181" y="5053787"/>
              <a:ext cx="323165" cy="781456"/>
            </a:xfrm>
            <a:prstGeom prst="rect">
              <a:avLst/>
            </a:prstGeom>
            <a:grpFill/>
            <a:ln>
              <a:noFill/>
            </a:ln>
          </p:spPr>
          <p:txBody>
            <a:bodyPr vert="eaVert" wrap="none" rtlCol="0">
              <a:spAutoFit/>
            </a:bodyPr>
            <a:lstStyle/>
            <a:p>
              <a:r>
                <a:rPr lang="zh-CN" altLang="en-US" sz="900" smtClean="0">
                  <a:solidFill>
                    <a:srgbClr val="F2F2F2"/>
                  </a:solidFill>
                  <a:latin typeface="宋体" panose="02010600030101010101" pitchFamily="2" charset="-122"/>
                </a:rPr>
                <a:t>售后部门</a:t>
              </a:r>
              <a:r>
                <a:rPr lang="en-US" altLang="zh-CN" sz="900">
                  <a:solidFill>
                    <a:srgbClr val="F2F2F2"/>
                  </a:solidFill>
                  <a:latin typeface="宋体" panose="02010600030101010101" pitchFamily="2" charset="-122"/>
                </a:rPr>
                <a:t>①</a:t>
              </a:r>
              <a:endParaRPr lang="zh-CN" altLang="en-US" sz="900">
                <a:solidFill>
                  <a:srgbClr val="F2F2F2"/>
                </a:solidFill>
                <a:latin typeface="宋体" panose="02010600030101010101" pitchFamily="2" charset="-122"/>
              </a:endParaRPr>
            </a:p>
          </p:txBody>
        </p:sp>
      </p:grpSp>
      <p:grpSp>
        <p:nvGrpSpPr>
          <p:cNvPr id="127" name="组合 126"/>
          <p:cNvGrpSpPr/>
          <p:nvPr/>
        </p:nvGrpSpPr>
        <p:grpSpPr>
          <a:xfrm>
            <a:off x="7082655" y="5385991"/>
            <a:ext cx="337658" cy="1285097"/>
            <a:chOff x="7342188" y="5019675"/>
            <a:chExt cx="337658" cy="1500188"/>
          </a:xfrm>
          <a:solidFill>
            <a:schemeClr val="tx1"/>
          </a:solidFill>
        </p:grpSpPr>
        <p:sp>
          <p:nvSpPr>
            <p:cNvPr id="128" name="Freeform 102"/>
            <p:cNvSpPr/>
            <p:nvPr/>
          </p:nvSpPr>
          <p:spPr bwMode="auto">
            <a:xfrm>
              <a:off x="7342188" y="5019675"/>
              <a:ext cx="307975" cy="1500188"/>
            </a:xfrm>
            <a:custGeom>
              <a:gdLst>
                <a:gd name="T0" fmla="*/ 371 w 371"/>
                <a:gd name="T1" fmla="*/ 34 h 1813"/>
                <a:gd name="T2" fmla="*/ 371 w 371"/>
                <a:gd name="T3" fmla="*/ 1780 h 1813"/>
                <a:gd name="T4" fmla="*/ 338 w 371"/>
                <a:gd name="T5" fmla="*/ 1813 h 1813"/>
                <a:gd name="T6" fmla="*/ 33 w 371"/>
                <a:gd name="T7" fmla="*/ 1813 h 1813"/>
                <a:gd name="T8" fmla="*/ 0 w 371"/>
                <a:gd name="T9" fmla="*/ 1780 h 1813"/>
                <a:gd name="T10" fmla="*/ 0 w 371"/>
                <a:gd name="T11" fmla="*/ 34 h 1813"/>
                <a:gd name="T12" fmla="*/ 33 w 371"/>
                <a:gd name="T13" fmla="*/ 0 h 1813"/>
                <a:gd name="T14" fmla="*/ 338 w 371"/>
                <a:gd name="T15" fmla="*/ 0 h 1813"/>
                <a:gd name="T16" fmla="*/ 371 w 371"/>
                <a:gd name="T17" fmla="*/ 34 h 181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1813">
                  <a:moveTo>
                    <a:pt x="371" y="34"/>
                  </a:moveTo>
                  <a:lnTo>
                    <a:pt x="371" y="1780"/>
                  </a:lnTo>
                  <a:cubicBezTo>
                    <a:pt x="371" y="1798"/>
                    <a:pt x="356" y="1813"/>
                    <a:pt x="338" y="1813"/>
                  </a:cubicBezTo>
                  <a:lnTo>
                    <a:pt x="33" y="1813"/>
                  </a:lnTo>
                  <a:cubicBezTo>
                    <a:pt x="15" y="1813"/>
                    <a:pt x="0" y="1798"/>
                    <a:pt x="0" y="1780"/>
                  </a:cubicBezTo>
                  <a:lnTo>
                    <a:pt x="0" y="34"/>
                  </a:lnTo>
                  <a:cubicBezTo>
                    <a:pt x="0" y="15"/>
                    <a:pt x="15" y="0"/>
                    <a:pt x="33" y="0"/>
                  </a:cubicBezTo>
                  <a:lnTo>
                    <a:pt x="338" y="0"/>
                  </a:lnTo>
                  <a:cubicBezTo>
                    <a:pt x="356" y="0"/>
                    <a:pt x="371" y="15"/>
                    <a:pt x="371" y="34"/>
                  </a:cubicBezTo>
                  <a:close/>
                </a:path>
              </a:pathLst>
            </a:custGeom>
            <a:noFill/>
            <a:ln>
              <a:solidFill>
                <a:schemeClr val="accent2">
                  <a:lumMod val="95000"/>
                </a:schemeClr>
              </a:solidFill>
            </a:ln>
          </p:spPr>
          <p:txBody>
            <a:bodyPr vert="horz" wrap="square" lIns="91440" tIns="45720" rIns="91440" bIns="45720" numCol="1" anchor="t" anchorCtr="0" compatLnSpc="1"/>
            <a:lstStyle/>
            <a:p>
              <a:endParaRPr lang="zh-CN" altLang="en-US" sz="1400">
                <a:solidFill>
                  <a:srgbClr val="F2F2F2"/>
                </a:solidFill>
              </a:endParaRPr>
            </a:p>
          </p:txBody>
        </p:sp>
        <p:sp>
          <p:nvSpPr>
            <p:cNvPr id="129" name="TextBox 128"/>
            <p:cNvSpPr txBox="1"/>
            <p:nvPr/>
          </p:nvSpPr>
          <p:spPr>
            <a:xfrm>
              <a:off x="7356681" y="5053787"/>
              <a:ext cx="323165" cy="781456"/>
            </a:xfrm>
            <a:prstGeom prst="rect">
              <a:avLst/>
            </a:prstGeom>
            <a:noFill/>
          </p:spPr>
          <p:txBody>
            <a:bodyPr vert="eaVert" wrap="none" rtlCol="0">
              <a:spAutoFit/>
            </a:bodyPr>
            <a:lstStyle>
              <a:defPPr>
                <a:defRPr lang="zh-CN"/>
              </a:defPPr>
              <a:lvl1pPr>
                <a:defRPr sz="1200">
                  <a:solidFill>
                    <a:schemeClr val="accent3"/>
                  </a:solidFill>
                  <a:latin typeface="+mn-ea"/>
                  <a:ea typeface="+mn-ea"/>
                </a:defRPr>
              </a:lvl1pPr>
            </a:lstStyle>
            <a:p>
              <a:r>
                <a:rPr lang="zh-CN" altLang="en-US" sz="900">
                  <a:solidFill>
                    <a:srgbClr val="F2F2F2"/>
                  </a:solidFill>
                </a:rPr>
                <a:t>售后部门</a:t>
              </a:r>
              <a:r>
                <a:rPr lang="en-US" altLang="zh-CN" sz="900">
                  <a:solidFill>
                    <a:srgbClr val="F2F2F2"/>
                  </a:solidFill>
                </a:rPr>
                <a:t>②</a:t>
              </a:r>
              <a:endParaRPr lang="zh-CN" altLang="en-US" sz="900">
                <a:solidFill>
                  <a:srgbClr val="F2F2F2"/>
                </a:solidFill>
              </a:endParaRPr>
            </a:p>
          </p:txBody>
        </p:sp>
      </p:grpSp>
      <p:grpSp>
        <p:nvGrpSpPr>
          <p:cNvPr id="130" name="组合 129"/>
          <p:cNvGrpSpPr/>
          <p:nvPr/>
        </p:nvGrpSpPr>
        <p:grpSpPr>
          <a:xfrm>
            <a:off x="7630343" y="5385991"/>
            <a:ext cx="332895" cy="1285097"/>
            <a:chOff x="7889876" y="5019675"/>
            <a:chExt cx="332895" cy="1500188"/>
          </a:xfrm>
          <a:solidFill>
            <a:schemeClr val="tx1"/>
          </a:solidFill>
        </p:grpSpPr>
        <p:sp>
          <p:nvSpPr>
            <p:cNvPr id="131" name="Freeform 103"/>
            <p:cNvSpPr/>
            <p:nvPr/>
          </p:nvSpPr>
          <p:spPr bwMode="auto">
            <a:xfrm>
              <a:off x="7889876" y="5019675"/>
              <a:ext cx="307975" cy="1500188"/>
            </a:xfrm>
            <a:custGeom>
              <a:gdLst>
                <a:gd name="T0" fmla="*/ 372 w 372"/>
                <a:gd name="T1" fmla="*/ 34 h 1813"/>
                <a:gd name="T2" fmla="*/ 372 w 372"/>
                <a:gd name="T3" fmla="*/ 1780 h 1813"/>
                <a:gd name="T4" fmla="*/ 338 w 372"/>
                <a:gd name="T5" fmla="*/ 1813 h 1813"/>
                <a:gd name="T6" fmla="*/ 34 w 372"/>
                <a:gd name="T7" fmla="*/ 1813 h 1813"/>
                <a:gd name="T8" fmla="*/ 0 w 372"/>
                <a:gd name="T9" fmla="*/ 1780 h 1813"/>
                <a:gd name="T10" fmla="*/ 0 w 372"/>
                <a:gd name="T11" fmla="*/ 34 h 1813"/>
                <a:gd name="T12" fmla="*/ 34 w 372"/>
                <a:gd name="T13" fmla="*/ 0 h 1813"/>
                <a:gd name="T14" fmla="*/ 338 w 372"/>
                <a:gd name="T15" fmla="*/ 0 h 1813"/>
                <a:gd name="T16" fmla="*/ 372 w 372"/>
                <a:gd name="T17" fmla="*/ 34 h 181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813">
                  <a:moveTo>
                    <a:pt x="372" y="34"/>
                  </a:moveTo>
                  <a:lnTo>
                    <a:pt x="372" y="1780"/>
                  </a:lnTo>
                  <a:cubicBezTo>
                    <a:pt x="372" y="1798"/>
                    <a:pt x="357" y="1813"/>
                    <a:pt x="338" y="1813"/>
                  </a:cubicBezTo>
                  <a:lnTo>
                    <a:pt x="34" y="1813"/>
                  </a:lnTo>
                  <a:cubicBezTo>
                    <a:pt x="15" y="1813"/>
                    <a:pt x="0" y="1798"/>
                    <a:pt x="0" y="1780"/>
                  </a:cubicBezTo>
                  <a:lnTo>
                    <a:pt x="0" y="34"/>
                  </a:lnTo>
                  <a:cubicBezTo>
                    <a:pt x="0" y="15"/>
                    <a:pt x="15" y="0"/>
                    <a:pt x="34" y="0"/>
                  </a:cubicBezTo>
                  <a:lnTo>
                    <a:pt x="338" y="0"/>
                  </a:lnTo>
                  <a:cubicBezTo>
                    <a:pt x="357" y="0"/>
                    <a:pt x="372" y="15"/>
                    <a:pt x="372" y="34"/>
                  </a:cubicBezTo>
                  <a:close/>
                </a:path>
              </a:pathLst>
            </a:custGeom>
            <a:noFill/>
            <a:ln>
              <a:solidFill>
                <a:schemeClr val="accent2">
                  <a:lumMod val="95000"/>
                </a:schemeClr>
              </a:solidFill>
            </a:ln>
          </p:spPr>
          <p:txBody>
            <a:bodyPr vert="horz" wrap="square" lIns="91440" tIns="45720" rIns="91440" bIns="45720" numCol="1" anchor="t" anchorCtr="0" compatLnSpc="1"/>
            <a:lstStyle/>
            <a:p>
              <a:endParaRPr lang="zh-CN" altLang="en-US" sz="1400">
                <a:solidFill>
                  <a:srgbClr val="F2F2F2"/>
                </a:solidFill>
              </a:endParaRPr>
            </a:p>
          </p:txBody>
        </p:sp>
        <p:sp>
          <p:nvSpPr>
            <p:cNvPr id="132" name="TextBox 131"/>
            <p:cNvSpPr txBox="1"/>
            <p:nvPr/>
          </p:nvSpPr>
          <p:spPr>
            <a:xfrm>
              <a:off x="7899606" y="5053787"/>
              <a:ext cx="323165" cy="781456"/>
            </a:xfrm>
            <a:prstGeom prst="rect">
              <a:avLst/>
            </a:prstGeom>
            <a:noFill/>
          </p:spPr>
          <p:txBody>
            <a:bodyPr vert="eaVert" wrap="none" rtlCol="0">
              <a:spAutoFit/>
            </a:bodyPr>
            <a:lstStyle>
              <a:defPPr>
                <a:defRPr lang="zh-CN"/>
              </a:defPPr>
              <a:lvl1pPr>
                <a:defRPr sz="1200">
                  <a:solidFill>
                    <a:schemeClr val="accent3"/>
                  </a:solidFill>
                  <a:latin typeface="+mn-ea"/>
                  <a:ea typeface="+mn-ea"/>
                </a:defRPr>
              </a:lvl1pPr>
            </a:lstStyle>
            <a:p>
              <a:r>
                <a:rPr lang="zh-CN" altLang="en-US" sz="900">
                  <a:solidFill>
                    <a:srgbClr val="F2F2F2"/>
                  </a:solidFill>
                </a:rPr>
                <a:t>售后部门</a:t>
              </a:r>
              <a:r>
                <a:rPr lang="en-US" altLang="zh-CN" sz="900">
                  <a:solidFill>
                    <a:srgbClr val="F2F2F2"/>
                  </a:solidFill>
                </a:rPr>
                <a:t>③</a:t>
              </a:r>
              <a:endParaRPr lang="zh-CN" altLang="en-US" sz="900">
                <a:solidFill>
                  <a:srgbClr val="F2F2F2"/>
                </a:solidFill>
              </a:endParaRPr>
            </a:p>
          </p:txBody>
        </p:sp>
      </p:grpSp>
      <p:sp>
        <p:nvSpPr>
          <p:cNvPr id="136" name="TextBox 135"/>
          <p:cNvSpPr txBox="1"/>
          <p:nvPr/>
        </p:nvSpPr>
        <p:spPr>
          <a:xfrm>
            <a:off x="4484165" y="336153"/>
            <a:ext cx="3228480" cy="584775"/>
          </a:xfrm>
          <a:prstGeom prst="rect">
            <a:avLst/>
          </a:prstGeom>
          <a:noFill/>
        </p:spPr>
        <p:txBody>
          <a:bodyPr wrap="square" rtlCol="0">
            <a:spAutoFit/>
          </a:bodyPr>
          <a:lstStyle/>
          <a:p>
            <a:pPr algn="ctr"/>
            <a:r>
              <a:rPr lang="zh-CN" altLang="en-US" sz="3200" b="1">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组织</a:t>
            </a:r>
            <a:r>
              <a:rPr lang="zh-CN" altLang="en-US" sz="3200" b="1" smtClean="0">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结构图</a:t>
            </a:r>
            <a:endParaRPr lang="zh-CN" altLang="en-US" sz="3200" b="1">
              <a:solidFill>
                <a:srgbClr val="F2F2F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34" name="Text Box 134"/>
          <p:cNvSpPr txBox="1">
            <a:spLocks noChangeArrowheads="1"/>
          </p:cNvSpPr>
          <p:nvPr/>
        </p:nvSpPr>
        <p:spPr bwMode="auto">
          <a:xfrm>
            <a:off x="10851703" y="7174210"/>
            <a:ext cx="1136920" cy="276999"/>
          </a:xfrm>
          <a:prstGeom prst="rect">
            <a:avLst/>
          </a:prstGeom>
          <a:noFill/>
          <a:ln w="9525">
            <a:noFill/>
            <a:miter lim="800000"/>
          </a:ln>
        </p:spPr>
        <p:txBody>
          <a:bodyPr wrap="square">
            <a:spAutoFit/>
          </a:bodyPr>
          <a:lstStyle/>
          <a:p>
            <a:pPr algn="ctr">
              <a:spcBef>
                <a:spcPct val="50000"/>
              </a:spcBef>
            </a:pPr>
            <a:r>
              <a:rPr lang="zh-CN" altLang="en-US" sz="1200" smtClean="0">
                <a:solidFill>
                  <a:srgbClr val="FFFFFF">
                    <a:lumMod val="50000"/>
                  </a:srgbClr>
                </a:solidFill>
                <a:latin typeface="微软雅黑" panose="020b0503020204020204" pitchFamily="34" charset="-122"/>
                <a:ea typeface="微软雅黑" panose="020b0503020204020204" pitchFamily="34" charset="-122"/>
              </a:rPr>
              <a:t>延迟付</a:t>
            </a:r>
            <a:endParaRPr lang="zh-CN" altLang="en-US" sz="1200">
              <a:solidFill>
                <a:srgbClr val="FFFFFF">
                  <a:lumMod val="50000"/>
                </a:srgbClr>
              </a:solidFill>
              <a:latin typeface="微软雅黑" panose="020b0503020204020204" pitchFamily="34" charset="-122"/>
              <a:ea typeface="微软雅黑" panose="020b0503020204020204" pitchFamily="34" charset="-122"/>
            </a:endParaRPr>
          </a:p>
        </p:txBody>
      </p:sp>
    </p:spTree>
  </p:cSld>
  <p:clrMapOvr>
    <a:masterClrMapping/>
  </p:clrMapOvr>
  <mc:AlternateContent>
    <mc:Choice xmlns:p14="http://schemas.microsoft.com/office/powerpoint/2010/main" Requires="p14">
      <p:transition spd="slow" advClick="0" p14:dur="1400">
        <p14:rippl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1"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 calcmode="lin" valueType="num">
                                      <p:cBhvr>
                                        <p:cTn id="9" dur="500" fill="hold"/>
                                        <p:tgtEl>
                                          <p:spTgt spid="45"/>
                                        </p:tgtEl>
                                        <p:attrNameLst>
                                          <p:attrName>style.rotation</p:attrName>
                                        </p:attrNameLst>
                                      </p:cBhvr>
                                      <p:tavLst>
                                        <p:tav tm="0">
                                          <p:val>
                                            <p:fltVal val="90"/>
                                          </p:val>
                                        </p:tav>
                                        <p:tav tm="100000">
                                          <p:val>
                                            <p:fltVal val="0"/>
                                          </p:val>
                                        </p:tav>
                                      </p:tavLst>
                                    </p:anim>
                                    <p:animEffect transition="in" filter="fade">
                                      <p:cBhvr>
                                        <p:cTn id="10" dur="500"/>
                                        <p:tgtEl>
                                          <p:spTgt spid="45"/>
                                        </p:tgtEl>
                                      </p:cBhvr>
                                    </p:animEffect>
                                  </p:childTnLst>
                                </p:cTn>
                              </p:par>
                            </p:childTnLst>
                          </p:cTn>
                        </p:par>
                        <p:par>
                          <p:cTn id="11" fill="hold" nodeType="afterGroup">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par>
                          <p:cTn id="15" fill="hold" nodeType="afterGroup">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arn(outVertical)">
                                      <p:cBhvr>
                                        <p:cTn id="18" dur="500"/>
                                        <p:tgtEl>
                                          <p:spTgt spid="34"/>
                                        </p:tgtEl>
                                      </p:cBhvr>
                                    </p:animEffect>
                                  </p:childTnLst>
                                </p:cTn>
                              </p:par>
                              <p:par>
                                <p:cTn id="19" presetID="42" presetClass="entr" presetSubtype="0"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500"/>
                                        <p:tgtEl>
                                          <p:spTgt spid="54"/>
                                        </p:tgtEl>
                                      </p:cBhvr>
                                    </p:animEffect>
                                    <p:anim calcmode="lin" valueType="num">
                                      <p:cBhvr>
                                        <p:cTn id="22" dur="500" fill="hold"/>
                                        <p:tgtEl>
                                          <p:spTgt spid="54"/>
                                        </p:tgtEl>
                                        <p:attrNameLst>
                                          <p:attrName>ppt_x</p:attrName>
                                        </p:attrNameLst>
                                      </p:cBhvr>
                                      <p:tavLst>
                                        <p:tav tm="0">
                                          <p:val>
                                            <p:strVal val="#ppt_x"/>
                                          </p:val>
                                        </p:tav>
                                        <p:tav tm="100000">
                                          <p:val>
                                            <p:strVal val="#ppt_x"/>
                                          </p:val>
                                        </p:tav>
                                      </p:tavLst>
                                    </p:anim>
                                    <p:anim calcmode="lin" valueType="num">
                                      <p:cBhvr>
                                        <p:cTn id="23" dur="500" fill="hold"/>
                                        <p:tgtEl>
                                          <p:spTgt spid="54"/>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1500"/>
                            </p:stCondLst>
                            <p:childTnLst>
                              <p:par>
                                <p:cTn id="25" presetID="2" presetClass="entr" presetSubtype="8"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additive="base">
                                        <p:cTn id="27" dur="500" fill="hold"/>
                                        <p:tgtEl>
                                          <p:spTgt spid="48"/>
                                        </p:tgtEl>
                                        <p:attrNameLst>
                                          <p:attrName>ppt_x</p:attrName>
                                        </p:attrNameLst>
                                      </p:cBhvr>
                                      <p:tavLst>
                                        <p:tav tm="0">
                                          <p:val>
                                            <p:strVal val="0-#ppt_w/2"/>
                                          </p:val>
                                        </p:tav>
                                        <p:tav tm="100000">
                                          <p:val>
                                            <p:strVal val="#ppt_x"/>
                                          </p:val>
                                        </p:tav>
                                      </p:tavLst>
                                    </p:anim>
                                    <p:anim calcmode="lin" valueType="num">
                                      <p:cBhvr additive="base">
                                        <p:cTn id="28" dur="500" fill="hold"/>
                                        <p:tgtEl>
                                          <p:spTgt spid="48"/>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500" fill="hold"/>
                                        <p:tgtEl>
                                          <p:spTgt spid="51"/>
                                        </p:tgtEl>
                                        <p:attrNameLst>
                                          <p:attrName>ppt_x</p:attrName>
                                        </p:attrNameLst>
                                      </p:cBhvr>
                                      <p:tavLst>
                                        <p:tav tm="0">
                                          <p:val>
                                            <p:strVal val="1+#ppt_w/2"/>
                                          </p:val>
                                        </p:tav>
                                        <p:tav tm="100000">
                                          <p:val>
                                            <p:strVal val="#ppt_x"/>
                                          </p:val>
                                        </p:tav>
                                      </p:tavLst>
                                    </p:anim>
                                    <p:anim calcmode="lin" valueType="num">
                                      <p:cBhvr additive="base">
                                        <p:cTn id="32" dur="500" fill="hold"/>
                                        <p:tgtEl>
                                          <p:spTgt spid="51"/>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2000"/>
                            </p:stCondLst>
                            <p:childTnLst>
                              <p:par>
                                <p:cTn id="34" presetID="22" presetClass="entr" presetSubtype="1"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up)">
                                      <p:cBhvr>
                                        <p:cTn id="36" dur="500"/>
                                        <p:tgtEl>
                                          <p:spTgt spid="3"/>
                                        </p:tgtEl>
                                      </p:cBhvr>
                                    </p:animEffect>
                                  </p:childTnLst>
                                </p:cTn>
                              </p:par>
                            </p:childTnLst>
                          </p:cTn>
                        </p:par>
                        <p:par>
                          <p:cTn id="37" fill="hold" nodeType="afterGroup">
                            <p:stCondLst>
                              <p:cond delay="2500"/>
                            </p:stCondLst>
                            <p:childTnLst>
                              <p:par>
                                <p:cTn id="38" presetID="22" presetClass="entr" presetSubtype="1"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up)">
                                      <p:cBhvr>
                                        <p:cTn id="40" dur="500"/>
                                        <p:tgtEl>
                                          <p:spTgt spid="4"/>
                                        </p:tgtEl>
                                      </p:cBhvr>
                                    </p:animEffect>
                                  </p:childTnLst>
                                </p:cTn>
                              </p:par>
                            </p:childTnLst>
                          </p:cTn>
                        </p:par>
                        <p:par>
                          <p:cTn id="41" fill="hold" nodeType="afterGroup">
                            <p:stCondLst>
                              <p:cond delay="3000"/>
                            </p:stCondLst>
                            <p:childTnLst>
                              <p:par>
                                <p:cTn id="42" presetID="42" presetClass="entr" presetSubtype="0" fill="hold" nodeType="after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fade">
                                      <p:cBhvr>
                                        <p:cTn id="44" dur="500"/>
                                        <p:tgtEl>
                                          <p:spTgt spid="57"/>
                                        </p:tgtEl>
                                      </p:cBhvr>
                                    </p:animEffect>
                                    <p:anim calcmode="lin" valueType="num">
                                      <p:cBhvr>
                                        <p:cTn id="45" dur="500" fill="hold"/>
                                        <p:tgtEl>
                                          <p:spTgt spid="57"/>
                                        </p:tgtEl>
                                        <p:attrNameLst>
                                          <p:attrName>ppt_x</p:attrName>
                                        </p:attrNameLst>
                                      </p:cBhvr>
                                      <p:tavLst>
                                        <p:tav tm="0">
                                          <p:val>
                                            <p:strVal val="#ppt_x"/>
                                          </p:val>
                                        </p:tav>
                                        <p:tav tm="100000">
                                          <p:val>
                                            <p:strVal val="#ppt_x"/>
                                          </p:val>
                                        </p:tav>
                                      </p:tavLst>
                                    </p:anim>
                                    <p:anim calcmode="lin" valueType="num">
                                      <p:cBhvr>
                                        <p:cTn id="46" dur="500" fill="hold"/>
                                        <p:tgtEl>
                                          <p:spTgt spid="5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100"/>
                                  </p:stCondLst>
                                  <p:childTnLst>
                                    <p:set>
                                      <p:cBhvr>
                                        <p:cTn id="48" dur="1" fill="hold">
                                          <p:stCondLst>
                                            <p:cond delay="0"/>
                                          </p:stCondLst>
                                        </p:cTn>
                                        <p:tgtEl>
                                          <p:spTgt spid="60"/>
                                        </p:tgtEl>
                                        <p:attrNameLst>
                                          <p:attrName>style.visibility</p:attrName>
                                        </p:attrNameLst>
                                      </p:cBhvr>
                                      <p:to>
                                        <p:strVal val="visible"/>
                                      </p:to>
                                    </p:set>
                                    <p:animEffect transition="in" filter="fade">
                                      <p:cBhvr>
                                        <p:cTn id="49" dur="500"/>
                                        <p:tgtEl>
                                          <p:spTgt spid="60"/>
                                        </p:tgtEl>
                                      </p:cBhvr>
                                    </p:animEffect>
                                    <p:anim calcmode="lin" valueType="num">
                                      <p:cBhvr>
                                        <p:cTn id="50" dur="500" fill="hold"/>
                                        <p:tgtEl>
                                          <p:spTgt spid="60"/>
                                        </p:tgtEl>
                                        <p:attrNameLst>
                                          <p:attrName>ppt_x</p:attrName>
                                        </p:attrNameLst>
                                      </p:cBhvr>
                                      <p:tavLst>
                                        <p:tav tm="0">
                                          <p:val>
                                            <p:strVal val="#ppt_x"/>
                                          </p:val>
                                        </p:tav>
                                        <p:tav tm="100000">
                                          <p:val>
                                            <p:strVal val="#ppt_x"/>
                                          </p:val>
                                        </p:tav>
                                      </p:tavLst>
                                    </p:anim>
                                    <p:anim calcmode="lin" valueType="num">
                                      <p:cBhvr>
                                        <p:cTn id="51" dur="500" fill="hold"/>
                                        <p:tgtEl>
                                          <p:spTgt spid="6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200"/>
                                  </p:stCondLst>
                                  <p:childTnLst>
                                    <p:set>
                                      <p:cBhvr>
                                        <p:cTn id="53" dur="1" fill="hold">
                                          <p:stCondLst>
                                            <p:cond delay="0"/>
                                          </p:stCondLst>
                                        </p:cTn>
                                        <p:tgtEl>
                                          <p:spTgt spid="63"/>
                                        </p:tgtEl>
                                        <p:attrNameLst>
                                          <p:attrName>style.visibility</p:attrName>
                                        </p:attrNameLst>
                                      </p:cBhvr>
                                      <p:to>
                                        <p:strVal val="visible"/>
                                      </p:to>
                                    </p:set>
                                    <p:animEffect transition="in" filter="fade">
                                      <p:cBhvr>
                                        <p:cTn id="54" dur="500"/>
                                        <p:tgtEl>
                                          <p:spTgt spid="63"/>
                                        </p:tgtEl>
                                      </p:cBhvr>
                                    </p:animEffect>
                                    <p:anim calcmode="lin" valueType="num">
                                      <p:cBhvr>
                                        <p:cTn id="55" dur="500" fill="hold"/>
                                        <p:tgtEl>
                                          <p:spTgt spid="63"/>
                                        </p:tgtEl>
                                        <p:attrNameLst>
                                          <p:attrName>ppt_x</p:attrName>
                                        </p:attrNameLst>
                                      </p:cBhvr>
                                      <p:tavLst>
                                        <p:tav tm="0">
                                          <p:val>
                                            <p:strVal val="#ppt_x"/>
                                          </p:val>
                                        </p:tav>
                                        <p:tav tm="100000">
                                          <p:val>
                                            <p:strVal val="#ppt_x"/>
                                          </p:val>
                                        </p:tav>
                                      </p:tavLst>
                                    </p:anim>
                                    <p:anim calcmode="lin" valueType="num">
                                      <p:cBhvr>
                                        <p:cTn id="56" dur="500" fill="hold"/>
                                        <p:tgtEl>
                                          <p:spTgt spid="63"/>
                                        </p:tgtEl>
                                        <p:attrNameLst>
                                          <p:attrName>ppt_y</p:attrName>
                                        </p:attrNameLst>
                                      </p:cBhvr>
                                      <p:tavLst>
                                        <p:tav tm="0">
                                          <p:val>
                                            <p:strVal val="#ppt_y+.1"/>
                                          </p:val>
                                        </p:tav>
                                        <p:tav tm="100000">
                                          <p:val>
                                            <p:strVal val="#ppt_y"/>
                                          </p:val>
                                        </p:tav>
                                      </p:tavLst>
                                    </p:anim>
                                  </p:childTnLst>
                                </p:cTn>
                              </p:par>
                            </p:childTnLst>
                          </p:cTn>
                        </p:par>
                        <p:par>
                          <p:cTn id="57" fill="hold" nodeType="afterGroup">
                            <p:stCondLst>
                              <p:cond delay="3700"/>
                            </p:stCondLst>
                            <p:childTnLst>
                              <p:par>
                                <p:cTn id="58" presetID="42" presetClass="entr" presetSubtype="0" fill="hold" nodeType="afterEffect">
                                  <p:stCondLst>
                                    <p:cond delay="0"/>
                                  </p:stCondLst>
                                  <p:childTnLst>
                                    <p:set>
                                      <p:cBhvr>
                                        <p:cTn id="59" dur="1" fill="hold">
                                          <p:stCondLst>
                                            <p:cond delay="0"/>
                                          </p:stCondLst>
                                        </p:cTn>
                                        <p:tgtEl>
                                          <p:spTgt spid="66"/>
                                        </p:tgtEl>
                                        <p:attrNameLst>
                                          <p:attrName>style.visibility</p:attrName>
                                        </p:attrNameLst>
                                      </p:cBhvr>
                                      <p:to>
                                        <p:strVal val="visible"/>
                                      </p:to>
                                    </p:set>
                                    <p:animEffect transition="in" filter="fade">
                                      <p:cBhvr>
                                        <p:cTn id="60" dur="400"/>
                                        <p:tgtEl>
                                          <p:spTgt spid="66"/>
                                        </p:tgtEl>
                                      </p:cBhvr>
                                    </p:animEffect>
                                    <p:anim calcmode="lin" valueType="num">
                                      <p:cBhvr>
                                        <p:cTn id="61" dur="400" fill="hold"/>
                                        <p:tgtEl>
                                          <p:spTgt spid="66"/>
                                        </p:tgtEl>
                                        <p:attrNameLst>
                                          <p:attrName>ppt_x</p:attrName>
                                        </p:attrNameLst>
                                      </p:cBhvr>
                                      <p:tavLst>
                                        <p:tav tm="0">
                                          <p:val>
                                            <p:strVal val="#ppt_x"/>
                                          </p:val>
                                        </p:tav>
                                        <p:tav tm="100000">
                                          <p:val>
                                            <p:strVal val="#ppt_x"/>
                                          </p:val>
                                        </p:tav>
                                      </p:tavLst>
                                    </p:anim>
                                    <p:anim calcmode="lin" valueType="num">
                                      <p:cBhvr>
                                        <p:cTn id="62" dur="400" fill="hold"/>
                                        <p:tgtEl>
                                          <p:spTgt spid="66"/>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100"/>
                                  </p:stCondLst>
                                  <p:childTnLst>
                                    <p:set>
                                      <p:cBhvr>
                                        <p:cTn id="64" dur="1" fill="hold">
                                          <p:stCondLst>
                                            <p:cond delay="0"/>
                                          </p:stCondLst>
                                        </p:cTn>
                                        <p:tgtEl>
                                          <p:spTgt spid="70"/>
                                        </p:tgtEl>
                                        <p:attrNameLst>
                                          <p:attrName>style.visibility</p:attrName>
                                        </p:attrNameLst>
                                      </p:cBhvr>
                                      <p:to>
                                        <p:strVal val="visible"/>
                                      </p:to>
                                    </p:set>
                                    <p:animEffect transition="in" filter="fade">
                                      <p:cBhvr>
                                        <p:cTn id="65" dur="400"/>
                                        <p:tgtEl>
                                          <p:spTgt spid="70"/>
                                        </p:tgtEl>
                                      </p:cBhvr>
                                    </p:animEffect>
                                    <p:anim calcmode="lin" valueType="num">
                                      <p:cBhvr>
                                        <p:cTn id="66" dur="400" fill="hold"/>
                                        <p:tgtEl>
                                          <p:spTgt spid="70"/>
                                        </p:tgtEl>
                                        <p:attrNameLst>
                                          <p:attrName>ppt_x</p:attrName>
                                        </p:attrNameLst>
                                      </p:cBhvr>
                                      <p:tavLst>
                                        <p:tav tm="0">
                                          <p:val>
                                            <p:strVal val="#ppt_x"/>
                                          </p:val>
                                        </p:tav>
                                        <p:tav tm="100000">
                                          <p:val>
                                            <p:strVal val="#ppt_x"/>
                                          </p:val>
                                        </p:tav>
                                      </p:tavLst>
                                    </p:anim>
                                    <p:anim calcmode="lin" valueType="num">
                                      <p:cBhvr>
                                        <p:cTn id="67" dur="400" fill="hold"/>
                                        <p:tgtEl>
                                          <p:spTgt spid="70"/>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200"/>
                                  </p:stCondLst>
                                  <p:childTnLst>
                                    <p:set>
                                      <p:cBhvr>
                                        <p:cTn id="69" dur="1" fill="hold">
                                          <p:stCondLst>
                                            <p:cond delay="0"/>
                                          </p:stCondLst>
                                        </p:cTn>
                                        <p:tgtEl>
                                          <p:spTgt spid="73"/>
                                        </p:tgtEl>
                                        <p:attrNameLst>
                                          <p:attrName>style.visibility</p:attrName>
                                        </p:attrNameLst>
                                      </p:cBhvr>
                                      <p:to>
                                        <p:strVal val="visible"/>
                                      </p:to>
                                    </p:set>
                                    <p:animEffect transition="in" filter="fade">
                                      <p:cBhvr>
                                        <p:cTn id="70" dur="400"/>
                                        <p:tgtEl>
                                          <p:spTgt spid="73"/>
                                        </p:tgtEl>
                                      </p:cBhvr>
                                    </p:animEffect>
                                    <p:anim calcmode="lin" valueType="num">
                                      <p:cBhvr>
                                        <p:cTn id="71" dur="400" fill="hold"/>
                                        <p:tgtEl>
                                          <p:spTgt spid="73"/>
                                        </p:tgtEl>
                                        <p:attrNameLst>
                                          <p:attrName>ppt_x</p:attrName>
                                        </p:attrNameLst>
                                      </p:cBhvr>
                                      <p:tavLst>
                                        <p:tav tm="0">
                                          <p:val>
                                            <p:strVal val="#ppt_x"/>
                                          </p:val>
                                        </p:tav>
                                        <p:tav tm="100000">
                                          <p:val>
                                            <p:strVal val="#ppt_x"/>
                                          </p:val>
                                        </p:tav>
                                      </p:tavLst>
                                    </p:anim>
                                    <p:anim calcmode="lin" valueType="num">
                                      <p:cBhvr>
                                        <p:cTn id="72" dur="400" fill="hold"/>
                                        <p:tgtEl>
                                          <p:spTgt spid="73"/>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300"/>
                                  </p:stCondLst>
                                  <p:childTnLst>
                                    <p:set>
                                      <p:cBhvr>
                                        <p:cTn id="74" dur="1" fill="hold">
                                          <p:stCondLst>
                                            <p:cond delay="0"/>
                                          </p:stCondLst>
                                        </p:cTn>
                                        <p:tgtEl>
                                          <p:spTgt spid="76"/>
                                        </p:tgtEl>
                                        <p:attrNameLst>
                                          <p:attrName>style.visibility</p:attrName>
                                        </p:attrNameLst>
                                      </p:cBhvr>
                                      <p:to>
                                        <p:strVal val="visible"/>
                                      </p:to>
                                    </p:set>
                                    <p:animEffect transition="in" filter="fade">
                                      <p:cBhvr>
                                        <p:cTn id="75" dur="400"/>
                                        <p:tgtEl>
                                          <p:spTgt spid="76"/>
                                        </p:tgtEl>
                                      </p:cBhvr>
                                    </p:animEffect>
                                    <p:anim calcmode="lin" valueType="num">
                                      <p:cBhvr>
                                        <p:cTn id="76" dur="400" fill="hold"/>
                                        <p:tgtEl>
                                          <p:spTgt spid="76"/>
                                        </p:tgtEl>
                                        <p:attrNameLst>
                                          <p:attrName>ppt_x</p:attrName>
                                        </p:attrNameLst>
                                      </p:cBhvr>
                                      <p:tavLst>
                                        <p:tav tm="0">
                                          <p:val>
                                            <p:strVal val="#ppt_x"/>
                                          </p:val>
                                        </p:tav>
                                        <p:tav tm="100000">
                                          <p:val>
                                            <p:strVal val="#ppt_x"/>
                                          </p:val>
                                        </p:tav>
                                      </p:tavLst>
                                    </p:anim>
                                    <p:anim calcmode="lin" valueType="num">
                                      <p:cBhvr>
                                        <p:cTn id="77" dur="400" fill="hold"/>
                                        <p:tgtEl>
                                          <p:spTgt spid="76"/>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400"/>
                                  </p:stCondLst>
                                  <p:childTnLst>
                                    <p:set>
                                      <p:cBhvr>
                                        <p:cTn id="79" dur="1" fill="hold">
                                          <p:stCondLst>
                                            <p:cond delay="0"/>
                                          </p:stCondLst>
                                        </p:cTn>
                                        <p:tgtEl>
                                          <p:spTgt spid="79"/>
                                        </p:tgtEl>
                                        <p:attrNameLst>
                                          <p:attrName>style.visibility</p:attrName>
                                        </p:attrNameLst>
                                      </p:cBhvr>
                                      <p:to>
                                        <p:strVal val="visible"/>
                                      </p:to>
                                    </p:set>
                                    <p:animEffect transition="in" filter="fade">
                                      <p:cBhvr>
                                        <p:cTn id="80" dur="400"/>
                                        <p:tgtEl>
                                          <p:spTgt spid="79"/>
                                        </p:tgtEl>
                                      </p:cBhvr>
                                    </p:animEffect>
                                    <p:anim calcmode="lin" valueType="num">
                                      <p:cBhvr>
                                        <p:cTn id="81" dur="400" fill="hold"/>
                                        <p:tgtEl>
                                          <p:spTgt spid="79"/>
                                        </p:tgtEl>
                                        <p:attrNameLst>
                                          <p:attrName>ppt_x</p:attrName>
                                        </p:attrNameLst>
                                      </p:cBhvr>
                                      <p:tavLst>
                                        <p:tav tm="0">
                                          <p:val>
                                            <p:strVal val="#ppt_x"/>
                                          </p:val>
                                        </p:tav>
                                        <p:tav tm="100000">
                                          <p:val>
                                            <p:strVal val="#ppt_x"/>
                                          </p:val>
                                        </p:tav>
                                      </p:tavLst>
                                    </p:anim>
                                    <p:anim calcmode="lin" valueType="num">
                                      <p:cBhvr>
                                        <p:cTn id="82" dur="400" fill="hold"/>
                                        <p:tgtEl>
                                          <p:spTgt spid="79"/>
                                        </p:tgtEl>
                                        <p:attrNameLst>
                                          <p:attrName>ppt_y</p:attrName>
                                        </p:attrNameLst>
                                      </p:cBhvr>
                                      <p:tavLst>
                                        <p:tav tm="0">
                                          <p:val>
                                            <p:strVal val="#ppt_y+.1"/>
                                          </p:val>
                                        </p:tav>
                                        <p:tav tm="100000">
                                          <p:val>
                                            <p:strVal val="#ppt_y"/>
                                          </p:val>
                                        </p:tav>
                                      </p:tavLst>
                                    </p:anim>
                                  </p:childTnLst>
                                </p:cTn>
                              </p:par>
                            </p:childTnLst>
                          </p:cTn>
                        </p:par>
                        <p:par>
                          <p:cTn id="83" fill="hold" nodeType="afterGroup">
                            <p:stCondLst>
                              <p:cond delay="4500"/>
                            </p:stCondLst>
                            <p:childTnLst>
                              <p:par>
                                <p:cTn id="84" presetID="22" presetClass="entr" presetSubtype="1" fill="hold" nodeType="after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wipe(up)">
                                      <p:cBhvr>
                                        <p:cTn id="86" dur="500"/>
                                        <p:tgtEl>
                                          <p:spTgt spid="12"/>
                                        </p:tgtEl>
                                      </p:cBhvr>
                                    </p:animEffect>
                                  </p:childTnLst>
                                </p:cTn>
                              </p:par>
                            </p:childTnLst>
                          </p:cTn>
                        </p:par>
                        <p:par>
                          <p:cTn id="87" fill="hold" nodeType="afterGroup">
                            <p:stCondLst>
                              <p:cond delay="5000"/>
                            </p:stCondLst>
                            <p:childTnLst>
                              <p:par>
                                <p:cTn id="88" presetID="42" presetClass="entr" presetSubtype="0" fill="hold" nodeType="afterEffect">
                                  <p:stCondLst>
                                    <p:cond delay="0"/>
                                  </p:stCondLst>
                                  <p:childTnLst>
                                    <p:set>
                                      <p:cBhvr>
                                        <p:cTn id="89" dur="1" fill="hold">
                                          <p:stCondLst>
                                            <p:cond delay="0"/>
                                          </p:stCondLst>
                                        </p:cTn>
                                        <p:tgtEl>
                                          <p:spTgt spid="82"/>
                                        </p:tgtEl>
                                        <p:attrNameLst>
                                          <p:attrName>style.visibility</p:attrName>
                                        </p:attrNameLst>
                                      </p:cBhvr>
                                      <p:to>
                                        <p:strVal val="visible"/>
                                      </p:to>
                                    </p:set>
                                    <p:animEffect transition="in" filter="fade">
                                      <p:cBhvr>
                                        <p:cTn id="90" dur="400"/>
                                        <p:tgtEl>
                                          <p:spTgt spid="82"/>
                                        </p:tgtEl>
                                      </p:cBhvr>
                                    </p:animEffect>
                                    <p:anim calcmode="lin" valueType="num">
                                      <p:cBhvr>
                                        <p:cTn id="91" dur="400" fill="hold"/>
                                        <p:tgtEl>
                                          <p:spTgt spid="82"/>
                                        </p:tgtEl>
                                        <p:attrNameLst>
                                          <p:attrName>ppt_x</p:attrName>
                                        </p:attrNameLst>
                                      </p:cBhvr>
                                      <p:tavLst>
                                        <p:tav tm="0">
                                          <p:val>
                                            <p:strVal val="#ppt_x"/>
                                          </p:val>
                                        </p:tav>
                                        <p:tav tm="100000">
                                          <p:val>
                                            <p:strVal val="#ppt_x"/>
                                          </p:val>
                                        </p:tav>
                                      </p:tavLst>
                                    </p:anim>
                                    <p:anim calcmode="lin" valueType="num">
                                      <p:cBhvr>
                                        <p:cTn id="92" dur="400" fill="hold"/>
                                        <p:tgtEl>
                                          <p:spTgt spid="82"/>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85"/>
                                        </p:tgtEl>
                                        <p:attrNameLst>
                                          <p:attrName>style.visibility</p:attrName>
                                        </p:attrNameLst>
                                      </p:cBhvr>
                                      <p:to>
                                        <p:strVal val="visible"/>
                                      </p:to>
                                    </p:set>
                                    <p:animEffect transition="in" filter="fade">
                                      <p:cBhvr>
                                        <p:cTn id="95" dur="400"/>
                                        <p:tgtEl>
                                          <p:spTgt spid="85"/>
                                        </p:tgtEl>
                                      </p:cBhvr>
                                    </p:animEffect>
                                    <p:anim calcmode="lin" valueType="num">
                                      <p:cBhvr>
                                        <p:cTn id="96" dur="400" fill="hold"/>
                                        <p:tgtEl>
                                          <p:spTgt spid="85"/>
                                        </p:tgtEl>
                                        <p:attrNameLst>
                                          <p:attrName>ppt_x</p:attrName>
                                        </p:attrNameLst>
                                      </p:cBhvr>
                                      <p:tavLst>
                                        <p:tav tm="0">
                                          <p:val>
                                            <p:strVal val="#ppt_x"/>
                                          </p:val>
                                        </p:tav>
                                        <p:tav tm="100000">
                                          <p:val>
                                            <p:strVal val="#ppt_x"/>
                                          </p:val>
                                        </p:tav>
                                      </p:tavLst>
                                    </p:anim>
                                    <p:anim calcmode="lin" valueType="num">
                                      <p:cBhvr>
                                        <p:cTn id="97" dur="400" fill="hold"/>
                                        <p:tgtEl>
                                          <p:spTgt spid="85"/>
                                        </p:tgtEl>
                                        <p:attrNameLst>
                                          <p:attrName>ppt_y</p:attrName>
                                        </p:attrNameLst>
                                      </p:cBhvr>
                                      <p:tavLst>
                                        <p:tav tm="0">
                                          <p:val>
                                            <p:strVal val="#ppt_y+.1"/>
                                          </p:val>
                                        </p:tav>
                                        <p:tav tm="100000">
                                          <p:val>
                                            <p:strVal val="#ppt_y"/>
                                          </p:val>
                                        </p:tav>
                                      </p:tavLst>
                                    </p:anim>
                                  </p:childTnLst>
                                </p:cTn>
                              </p:par>
                            </p:childTnLst>
                          </p:cTn>
                        </p:par>
                        <p:par>
                          <p:cTn id="98" fill="hold" nodeType="afterGroup">
                            <p:stCondLst>
                              <p:cond delay="5400"/>
                            </p:stCondLst>
                            <p:childTnLst>
                              <p:par>
                                <p:cTn id="99" presetID="22" presetClass="entr" presetSubtype="1" fill="hold" nodeType="after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wipe(up)">
                                      <p:cBhvr>
                                        <p:cTn id="101" dur="500"/>
                                        <p:tgtEl>
                                          <p:spTgt spid="29"/>
                                        </p:tgtEl>
                                      </p:cBhvr>
                                    </p:animEffect>
                                  </p:childTnLst>
                                </p:cTn>
                              </p:par>
                            </p:childTnLst>
                          </p:cTn>
                        </p:par>
                        <p:par>
                          <p:cTn id="102" fill="hold" nodeType="afterGroup">
                            <p:stCondLst>
                              <p:cond delay="5900"/>
                            </p:stCondLst>
                            <p:childTnLst>
                              <p:par>
                                <p:cTn id="103" presetID="42" presetClass="entr" presetSubtype="0" fill="hold" nodeType="afterEffect">
                                  <p:stCondLst>
                                    <p:cond delay="0"/>
                                  </p:stCondLst>
                                  <p:childTnLst>
                                    <p:set>
                                      <p:cBhvr>
                                        <p:cTn id="104" dur="1" fill="hold">
                                          <p:stCondLst>
                                            <p:cond delay="0"/>
                                          </p:stCondLst>
                                        </p:cTn>
                                        <p:tgtEl>
                                          <p:spTgt spid="88"/>
                                        </p:tgtEl>
                                        <p:attrNameLst>
                                          <p:attrName>style.visibility</p:attrName>
                                        </p:attrNameLst>
                                      </p:cBhvr>
                                      <p:to>
                                        <p:strVal val="visible"/>
                                      </p:to>
                                    </p:set>
                                    <p:animEffect transition="in" filter="fade">
                                      <p:cBhvr>
                                        <p:cTn id="105" dur="400"/>
                                        <p:tgtEl>
                                          <p:spTgt spid="88"/>
                                        </p:tgtEl>
                                      </p:cBhvr>
                                    </p:animEffect>
                                    <p:anim calcmode="lin" valueType="num">
                                      <p:cBhvr>
                                        <p:cTn id="106" dur="400" fill="hold"/>
                                        <p:tgtEl>
                                          <p:spTgt spid="88"/>
                                        </p:tgtEl>
                                        <p:attrNameLst>
                                          <p:attrName>ppt_x</p:attrName>
                                        </p:attrNameLst>
                                      </p:cBhvr>
                                      <p:tavLst>
                                        <p:tav tm="0">
                                          <p:val>
                                            <p:strVal val="#ppt_x"/>
                                          </p:val>
                                        </p:tav>
                                        <p:tav tm="100000">
                                          <p:val>
                                            <p:strVal val="#ppt_x"/>
                                          </p:val>
                                        </p:tav>
                                      </p:tavLst>
                                    </p:anim>
                                    <p:anim calcmode="lin" valueType="num">
                                      <p:cBhvr>
                                        <p:cTn id="107" dur="400" fill="hold"/>
                                        <p:tgtEl>
                                          <p:spTgt spid="88"/>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100"/>
                                  </p:stCondLst>
                                  <p:childTnLst>
                                    <p:set>
                                      <p:cBhvr>
                                        <p:cTn id="109" dur="1" fill="hold">
                                          <p:stCondLst>
                                            <p:cond delay="0"/>
                                          </p:stCondLst>
                                        </p:cTn>
                                        <p:tgtEl>
                                          <p:spTgt spid="91"/>
                                        </p:tgtEl>
                                        <p:attrNameLst>
                                          <p:attrName>style.visibility</p:attrName>
                                        </p:attrNameLst>
                                      </p:cBhvr>
                                      <p:to>
                                        <p:strVal val="visible"/>
                                      </p:to>
                                    </p:set>
                                    <p:animEffect transition="in" filter="fade">
                                      <p:cBhvr>
                                        <p:cTn id="110" dur="400"/>
                                        <p:tgtEl>
                                          <p:spTgt spid="91"/>
                                        </p:tgtEl>
                                      </p:cBhvr>
                                    </p:animEffect>
                                    <p:anim calcmode="lin" valueType="num">
                                      <p:cBhvr>
                                        <p:cTn id="111" dur="400" fill="hold"/>
                                        <p:tgtEl>
                                          <p:spTgt spid="91"/>
                                        </p:tgtEl>
                                        <p:attrNameLst>
                                          <p:attrName>ppt_x</p:attrName>
                                        </p:attrNameLst>
                                      </p:cBhvr>
                                      <p:tavLst>
                                        <p:tav tm="0">
                                          <p:val>
                                            <p:strVal val="#ppt_x"/>
                                          </p:val>
                                        </p:tav>
                                        <p:tav tm="100000">
                                          <p:val>
                                            <p:strVal val="#ppt_x"/>
                                          </p:val>
                                        </p:tav>
                                      </p:tavLst>
                                    </p:anim>
                                    <p:anim calcmode="lin" valueType="num">
                                      <p:cBhvr>
                                        <p:cTn id="112" dur="400" fill="hold"/>
                                        <p:tgtEl>
                                          <p:spTgt spid="91"/>
                                        </p:tgtEl>
                                        <p:attrNameLst>
                                          <p:attrName>ppt_y</p:attrName>
                                        </p:attrNameLst>
                                      </p:cBhvr>
                                      <p:tavLst>
                                        <p:tav tm="0">
                                          <p:val>
                                            <p:strVal val="#ppt_y+.1"/>
                                          </p:val>
                                        </p:tav>
                                        <p:tav tm="100000">
                                          <p:val>
                                            <p:strVal val="#ppt_y"/>
                                          </p:val>
                                        </p:tav>
                                      </p:tavLst>
                                    </p:anim>
                                  </p:childTnLst>
                                </p:cTn>
                              </p:par>
                              <p:par>
                                <p:cTn id="113" presetID="42" presetClass="entr" presetSubtype="0" fill="hold" nodeType="withEffect">
                                  <p:stCondLst>
                                    <p:cond delay="200"/>
                                  </p:stCondLst>
                                  <p:childTnLst>
                                    <p:set>
                                      <p:cBhvr>
                                        <p:cTn id="114" dur="1" fill="hold">
                                          <p:stCondLst>
                                            <p:cond delay="0"/>
                                          </p:stCondLst>
                                        </p:cTn>
                                        <p:tgtEl>
                                          <p:spTgt spid="94"/>
                                        </p:tgtEl>
                                        <p:attrNameLst>
                                          <p:attrName>style.visibility</p:attrName>
                                        </p:attrNameLst>
                                      </p:cBhvr>
                                      <p:to>
                                        <p:strVal val="visible"/>
                                      </p:to>
                                    </p:set>
                                    <p:animEffect transition="in" filter="fade">
                                      <p:cBhvr>
                                        <p:cTn id="115" dur="400"/>
                                        <p:tgtEl>
                                          <p:spTgt spid="94"/>
                                        </p:tgtEl>
                                      </p:cBhvr>
                                    </p:animEffect>
                                    <p:anim calcmode="lin" valueType="num">
                                      <p:cBhvr>
                                        <p:cTn id="116" dur="400" fill="hold"/>
                                        <p:tgtEl>
                                          <p:spTgt spid="94"/>
                                        </p:tgtEl>
                                        <p:attrNameLst>
                                          <p:attrName>ppt_x</p:attrName>
                                        </p:attrNameLst>
                                      </p:cBhvr>
                                      <p:tavLst>
                                        <p:tav tm="0">
                                          <p:val>
                                            <p:strVal val="#ppt_x"/>
                                          </p:val>
                                        </p:tav>
                                        <p:tav tm="100000">
                                          <p:val>
                                            <p:strVal val="#ppt_x"/>
                                          </p:val>
                                        </p:tav>
                                      </p:tavLst>
                                    </p:anim>
                                    <p:anim calcmode="lin" valueType="num">
                                      <p:cBhvr>
                                        <p:cTn id="117" dur="400" fill="hold"/>
                                        <p:tgtEl>
                                          <p:spTgt spid="94"/>
                                        </p:tgtEl>
                                        <p:attrNameLst>
                                          <p:attrName>ppt_y</p:attrName>
                                        </p:attrNameLst>
                                      </p:cBhvr>
                                      <p:tavLst>
                                        <p:tav tm="0">
                                          <p:val>
                                            <p:strVal val="#ppt_y+.1"/>
                                          </p:val>
                                        </p:tav>
                                        <p:tav tm="100000">
                                          <p:val>
                                            <p:strVal val="#ppt_y"/>
                                          </p:val>
                                        </p:tav>
                                      </p:tavLst>
                                    </p:anim>
                                  </p:childTnLst>
                                </p:cTn>
                              </p:par>
                            </p:childTnLst>
                          </p:cTn>
                        </p:par>
                        <p:par>
                          <p:cTn id="118" fill="hold" nodeType="afterGroup">
                            <p:stCondLst>
                              <p:cond delay="6500"/>
                            </p:stCondLst>
                            <p:childTnLst>
                              <p:par>
                                <p:cTn id="119" presetID="22" presetClass="entr" presetSubtype="1" fill="hold" nodeType="afterEffect">
                                  <p:stCondLst>
                                    <p:cond delay="0"/>
                                  </p:stCondLst>
                                  <p:childTnLst>
                                    <p:set>
                                      <p:cBhvr>
                                        <p:cTn id="120" dur="1" fill="hold">
                                          <p:stCondLst>
                                            <p:cond delay="0"/>
                                          </p:stCondLst>
                                        </p:cTn>
                                        <p:tgtEl>
                                          <p:spTgt spid="35"/>
                                        </p:tgtEl>
                                        <p:attrNameLst>
                                          <p:attrName>style.visibility</p:attrName>
                                        </p:attrNameLst>
                                      </p:cBhvr>
                                      <p:to>
                                        <p:strVal val="visible"/>
                                      </p:to>
                                    </p:set>
                                    <p:animEffect transition="in" filter="wipe(up)">
                                      <p:cBhvr>
                                        <p:cTn id="121" dur="500"/>
                                        <p:tgtEl>
                                          <p:spTgt spid="35"/>
                                        </p:tgtEl>
                                      </p:cBhvr>
                                    </p:animEffect>
                                  </p:childTnLst>
                                </p:cTn>
                              </p:par>
                            </p:childTnLst>
                          </p:cTn>
                        </p:par>
                        <p:par>
                          <p:cTn id="122" fill="hold" nodeType="afterGroup">
                            <p:stCondLst>
                              <p:cond delay="7000"/>
                            </p:stCondLst>
                            <p:childTnLst>
                              <p:par>
                                <p:cTn id="123" presetID="42" presetClass="entr" presetSubtype="0" fill="hold" nodeType="afterEffect">
                                  <p:stCondLst>
                                    <p:cond delay="0"/>
                                  </p:stCondLst>
                                  <p:childTnLst>
                                    <p:set>
                                      <p:cBhvr>
                                        <p:cTn id="124" dur="1" fill="hold">
                                          <p:stCondLst>
                                            <p:cond delay="0"/>
                                          </p:stCondLst>
                                        </p:cTn>
                                        <p:tgtEl>
                                          <p:spTgt spid="97"/>
                                        </p:tgtEl>
                                        <p:attrNameLst>
                                          <p:attrName>style.visibility</p:attrName>
                                        </p:attrNameLst>
                                      </p:cBhvr>
                                      <p:to>
                                        <p:strVal val="visible"/>
                                      </p:to>
                                    </p:set>
                                    <p:animEffect transition="in" filter="fade">
                                      <p:cBhvr>
                                        <p:cTn id="125" dur="400"/>
                                        <p:tgtEl>
                                          <p:spTgt spid="97"/>
                                        </p:tgtEl>
                                      </p:cBhvr>
                                    </p:animEffect>
                                    <p:anim calcmode="lin" valueType="num">
                                      <p:cBhvr>
                                        <p:cTn id="126" dur="400" fill="hold"/>
                                        <p:tgtEl>
                                          <p:spTgt spid="97"/>
                                        </p:tgtEl>
                                        <p:attrNameLst>
                                          <p:attrName>ppt_x</p:attrName>
                                        </p:attrNameLst>
                                      </p:cBhvr>
                                      <p:tavLst>
                                        <p:tav tm="0">
                                          <p:val>
                                            <p:strVal val="#ppt_x"/>
                                          </p:val>
                                        </p:tav>
                                        <p:tav tm="100000">
                                          <p:val>
                                            <p:strVal val="#ppt_x"/>
                                          </p:val>
                                        </p:tav>
                                      </p:tavLst>
                                    </p:anim>
                                    <p:anim calcmode="lin" valueType="num">
                                      <p:cBhvr>
                                        <p:cTn id="127" dur="400" fill="hold"/>
                                        <p:tgtEl>
                                          <p:spTgt spid="97"/>
                                        </p:tgtEl>
                                        <p:attrNameLst>
                                          <p:attrName>ppt_y</p:attrName>
                                        </p:attrNameLst>
                                      </p:cBhvr>
                                      <p:tavLst>
                                        <p:tav tm="0">
                                          <p:val>
                                            <p:strVal val="#ppt_y+.1"/>
                                          </p:val>
                                        </p:tav>
                                        <p:tav tm="100000">
                                          <p:val>
                                            <p:strVal val="#ppt_y"/>
                                          </p:val>
                                        </p:tav>
                                      </p:tavLst>
                                    </p:anim>
                                  </p:childTnLst>
                                </p:cTn>
                              </p:par>
                              <p:par>
                                <p:cTn id="128" presetID="42" presetClass="entr" presetSubtype="0" fill="hold" nodeType="withEffect">
                                  <p:stCondLst>
                                    <p:cond delay="100"/>
                                  </p:stCondLst>
                                  <p:childTnLst>
                                    <p:set>
                                      <p:cBhvr>
                                        <p:cTn id="129" dur="1" fill="hold">
                                          <p:stCondLst>
                                            <p:cond delay="0"/>
                                          </p:stCondLst>
                                        </p:cTn>
                                        <p:tgtEl>
                                          <p:spTgt spid="100"/>
                                        </p:tgtEl>
                                        <p:attrNameLst>
                                          <p:attrName>style.visibility</p:attrName>
                                        </p:attrNameLst>
                                      </p:cBhvr>
                                      <p:to>
                                        <p:strVal val="visible"/>
                                      </p:to>
                                    </p:set>
                                    <p:animEffect transition="in" filter="fade">
                                      <p:cBhvr>
                                        <p:cTn id="130" dur="400"/>
                                        <p:tgtEl>
                                          <p:spTgt spid="100"/>
                                        </p:tgtEl>
                                      </p:cBhvr>
                                    </p:animEffect>
                                    <p:anim calcmode="lin" valueType="num">
                                      <p:cBhvr>
                                        <p:cTn id="131" dur="400" fill="hold"/>
                                        <p:tgtEl>
                                          <p:spTgt spid="100"/>
                                        </p:tgtEl>
                                        <p:attrNameLst>
                                          <p:attrName>ppt_x</p:attrName>
                                        </p:attrNameLst>
                                      </p:cBhvr>
                                      <p:tavLst>
                                        <p:tav tm="0">
                                          <p:val>
                                            <p:strVal val="#ppt_x"/>
                                          </p:val>
                                        </p:tav>
                                        <p:tav tm="100000">
                                          <p:val>
                                            <p:strVal val="#ppt_x"/>
                                          </p:val>
                                        </p:tav>
                                      </p:tavLst>
                                    </p:anim>
                                    <p:anim calcmode="lin" valueType="num">
                                      <p:cBhvr>
                                        <p:cTn id="132" dur="400" fill="hold"/>
                                        <p:tgtEl>
                                          <p:spTgt spid="100"/>
                                        </p:tgtEl>
                                        <p:attrNameLst>
                                          <p:attrName>ppt_y</p:attrName>
                                        </p:attrNameLst>
                                      </p:cBhvr>
                                      <p:tavLst>
                                        <p:tav tm="0">
                                          <p:val>
                                            <p:strVal val="#ppt_y+.1"/>
                                          </p:val>
                                        </p:tav>
                                        <p:tav tm="100000">
                                          <p:val>
                                            <p:strVal val="#ppt_y"/>
                                          </p:val>
                                        </p:tav>
                                      </p:tavLst>
                                    </p:anim>
                                  </p:childTnLst>
                                </p:cTn>
                              </p:par>
                            </p:childTnLst>
                          </p:cTn>
                        </p:par>
                        <p:par>
                          <p:cTn id="133" fill="hold" nodeType="afterGroup">
                            <p:stCondLst>
                              <p:cond delay="7500"/>
                            </p:stCondLst>
                            <p:childTnLst>
                              <p:par>
                                <p:cTn id="134" presetID="22" presetClass="entr" presetSubtype="1" fill="hold" nodeType="afterEffect">
                                  <p:stCondLst>
                                    <p:cond delay="0"/>
                                  </p:stCondLst>
                                  <p:childTnLst>
                                    <p:set>
                                      <p:cBhvr>
                                        <p:cTn id="135" dur="1" fill="hold">
                                          <p:stCondLst>
                                            <p:cond delay="0"/>
                                          </p:stCondLst>
                                        </p:cTn>
                                        <p:tgtEl>
                                          <p:spTgt spid="40"/>
                                        </p:tgtEl>
                                        <p:attrNameLst>
                                          <p:attrName>style.visibility</p:attrName>
                                        </p:attrNameLst>
                                      </p:cBhvr>
                                      <p:to>
                                        <p:strVal val="visible"/>
                                      </p:to>
                                    </p:set>
                                    <p:animEffect transition="in" filter="wipe(up)">
                                      <p:cBhvr>
                                        <p:cTn id="136" dur="500"/>
                                        <p:tgtEl>
                                          <p:spTgt spid="40"/>
                                        </p:tgtEl>
                                      </p:cBhvr>
                                    </p:animEffect>
                                  </p:childTnLst>
                                </p:cTn>
                              </p:par>
                            </p:childTnLst>
                          </p:cTn>
                        </p:par>
                        <p:par>
                          <p:cTn id="137" fill="hold" nodeType="afterGroup">
                            <p:stCondLst>
                              <p:cond delay="8000"/>
                            </p:stCondLst>
                            <p:childTnLst>
                              <p:par>
                                <p:cTn id="138" presetID="42" presetClass="entr" presetSubtype="0" fill="hold" nodeType="afterEffect">
                                  <p:stCondLst>
                                    <p:cond delay="0"/>
                                  </p:stCondLst>
                                  <p:childTnLst>
                                    <p:set>
                                      <p:cBhvr>
                                        <p:cTn id="139" dur="1" fill="hold">
                                          <p:stCondLst>
                                            <p:cond delay="0"/>
                                          </p:stCondLst>
                                        </p:cTn>
                                        <p:tgtEl>
                                          <p:spTgt spid="103"/>
                                        </p:tgtEl>
                                        <p:attrNameLst>
                                          <p:attrName>style.visibility</p:attrName>
                                        </p:attrNameLst>
                                      </p:cBhvr>
                                      <p:to>
                                        <p:strVal val="visible"/>
                                      </p:to>
                                    </p:set>
                                    <p:animEffect transition="in" filter="fade">
                                      <p:cBhvr>
                                        <p:cTn id="140" dur="400"/>
                                        <p:tgtEl>
                                          <p:spTgt spid="103"/>
                                        </p:tgtEl>
                                      </p:cBhvr>
                                    </p:animEffect>
                                    <p:anim calcmode="lin" valueType="num">
                                      <p:cBhvr>
                                        <p:cTn id="141" dur="400" fill="hold"/>
                                        <p:tgtEl>
                                          <p:spTgt spid="103"/>
                                        </p:tgtEl>
                                        <p:attrNameLst>
                                          <p:attrName>ppt_x</p:attrName>
                                        </p:attrNameLst>
                                      </p:cBhvr>
                                      <p:tavLst>
                                        <p:tav tm="0">
                                          <p:val>
                                            <p:strVal val="#ppt_x"/>
                                          </p:val>
                                        </p:tav>
                                        <p:tav tm="100000">
                                          <p:val>
                                            <p:strVal val="#ppt_x"/>
                                          </p:val>
                                        </p:tav>
                                      </p:tavLst>
                                    </p:anim>
                                    <p:anim calcmode="lin" valueType="num">
                                      <p:cBhvr>
                                        <p:cTn id="142" dur="400" fill="hold"/>
                                        <p:tgtEl>
                                          <p:spTgt spid="103"/>
                                        </p:tgtEl>
                                        <p:attrNameLst>
                                          <p:attrName>ppt_y</p:attrName>
                                        </p:attrNameLst>
                                      </p:cBhvr>
                                      <p:tavLst>
                                        <p:tav tm="0">
                                          <p:val>
                                            <p:strVal val="#ppt_y+.1"/>
                                          </p:val>
                                        </p:tav>
                                        <p:tav tm="100000">
                                          <p:val>
                                            <p:strVal val="#ppt_y"/>
                                          </p:val>
                                        </p:tav>
                                      </p:tavLst>
                                    </p:anim>
                                  </p:childTnLst>
                                </p:cTn>
                              </p:par>
                              <p:par>
                                <p:cTn id="143" presetID="42" presetClass="entr" presetSubtype="0" fill="hold" nodeType="withEffect">
                                  <p:stCondLst>
                                    <p:cond delay="100"/>
                                  </p:stCondLst>
                                  <p:childTnLst>
                                    <p:set>
                                      <p:cBhvr>
                                        <p:cTn id="144" dur="1" fill="hold">
                                          <p:stCondLst>
                                            <p:cond delay="0"/>
                                          </p:stCondLst>
                                        </p:cTn>
                                        <p:tgtEl>
                                          <p:spTgt spid="106"/>
                                        </p:tgtEl>
                                        <p:attrNameLst>
                                          <p:attrName>style.visibility</p:attrName>
                                        </p:attrNameLst>
                                      </p:cBhvr>
                                      <p:to>
                                        <p:strVal val="visible"/>
                                      </p:to>
                                    </p:set>
                                    <p:animEffect transition="in" filter="fade">
                                      <p:cBhvr>
                                        <p:cTn id="145" dur="400"/>
                                        <p:tgtEl>
                                          <p:spTgt spid="106"/>
                                        </p:tgtEl>
                                      </p:cBhvr>
                                    </p:animEffect>
                                    <p:anim calcmode="lin" valueType="num">
                                      <p:cBhvr>
                                        <p:cTn id="146" dur="400" fill="hold"/>
                                        <p:tgtEl>
                                          <p:spTgt spid="106"/>
                                        </p:tgtEl>
                                        <p:attrNameLst>
                                          <p:attrName>ppt_x</p:attrName>
                                        </p:attrNameLst>
                                      </p:cBhvr>
                                      <p:tavLst>
                                        <p:tav tm="0">
                                          <p:val>
                                            <p:strVal val="#ppt_x"/>
                                          </p:val>
                                        </p:tav>
                                        <p:tav tm="100000">
                                          <p:val>
                                            <p:strVal val="#ppt_x"/>
                                          </p:val>
                                        </p:tav>
                                      </p:tavLst>
                                    </p:anim>
                                    <p:anim calcmode="lin" valueType="num">
                                      <p:cBhvr>
                                        <p:cTn id="147" dur="400" fill="hold"/>
                                        <p:tgtEl>
                                          <p:spTgt spid="106"/>
                                        </p:tgtEl>
                                        <p:attrNameLst>
                                          <p:attrName>ppt_y</p:attrName>
                                        </p:attrNameLst>
                                      </p:cBhvr>
                                      <p:tavLst>
                                        <p:tav tm="0">
                                          <p:val>
                                            <p:strVal val="#ppt_y+.1"/>
                                          </p:val>
                                        </p:tav>
                                        <p:tav tm="100000">
                                          <p:val>
                                            <p:strVal val="#ppt_y"/>
                                          </p:val>
                                        </p:tav>
                                      </p:tavLst>
                                    </p:anim>
                                  </p:childTnLst>
                                </p:cTn>
                              </p:par>
                            </p:childTnLst>
                          </p:cTn>
                        </p:par>
                        <p:par>
                          <p:cTn id="148" fill="hold" nodeType="afterGroup">
                            <p:stCondLst>
                              <p:cond delay="8500"/>
                            </p:stCondLst>
                            <p:childTnLst>
                              <p:par>
                                <p:cTn id="149" presetID="22" presetClass="entr" presetSubtype="1" fill="hold" nodeType="afterEffect">
                                  <p:stCondLst>
                                    <p:cond delay="0"/>
                                  </p:stCondLst>
                                  <p:childTnLst>
                                    <p:set>
                                      <p:cBhvr>
                                        <p:cTn id="150" dur="1" fill="hold">
                                          <p:stCondLst>
                                            <p:cond delay="0"/>
                                          </p:stCondLst>
                                        </p:cTn>
                                        <p:tgtEl>
                                          <p:spTgt spid="17"/>
                                        </p:tgtEl>
                                        <p:attrNameLst>
                                          <p:attrName>style.visibility</p:attrName>
                                        </p:attrNameLst>
                                      </p:cBhvr>
                                      <p:to>
                                        <p:strVal val="visible"/>
                                      </p:to>
                                    </p:set>
                                    <p:animEffect transition="in" filter="wipe(up)">
                                      <p:cBhvr>
                                        <p:cTn id="151" dur="500"/>
                                        <p:tgtEl>
                                          <p:spTgt spid="17"/>
                                        </p:tgtEl>
                                      </p:cBhvr>
                                    </p:animEffect>
                                  </p:childTnLst>
                                </p:cTn>
                              </p:par>
                            </p:childTnLst>
                          </p:cTn>
                        </p:par>
                        <p:par>
                          <p:cTn id="152" fill="hold" nodeType="afterGroup">
                            <p:stCondLst>
                              <p:cond delay="9000"/>
                            </p:stCondLst>
                            <p:childTnLst>
                              <p:par>
                                <p:cTn id="153" presetID="42" presetClass="entr" presetSubtype="0" fill="hold" nodeType="afterEffect">
                                  <p:stCondLst>
                                    <p:cond delay="0"/>
                                  </p:stCondLst>
                                  <p:childTnLst>
                                    <p:set>
                                      <p:cBhvr>
                                        <p:cTn id="154" dur="1" fill="hold">
                                          <p:stCondLst>
                                            <p:cond delay="0"/>
                                          </p:stCondLst>
                                        </p:cTn>
                                        <p:tgtEl>
                                          <p:spTgt spid="109"/>
                                        </p:tgtEl>
                                        <p:attrNameLst>
                                          <p:attrName>style.visibility</p:attrName>
                                        </p:attrNameLst>
                                      </p:cBhvr>
                                      <p:to>
                                        <p:strVal val="visible"/>
                                      </p:to>
                                    </p:set>
                                    <p:animEffect transition="in" filter="fade">
                                      <p:cBhvr>
                                        <p:cTn id="155" dur="400"/>
                                        <p:tgtEl>
                                          <p:spTgt spid="109"/>
                                        </p:tgtEl>
                                      </p:cBhvr>
                                    </p:animEffect>
                                    <p:anim calcmode="lin" valueType="num">
                                      <p:cBhvr>
                                        <p:cTn id="156" dur="400" fill="hold"/>
                                        <p:tgtEl>
                                          <p:spTgt spid="109"/>
                                        </p:tgtEl>
                                        <p:attrNameLst>
                                          <p:attrName>ppt_x</p:attrName>
                                        </p:attrNameLst>
                                      </p:cBhvr>
                                      <p:tavLst>
                                        <p:tav tm="0">
                                          <p:val>
                                            <p:strVal val="#ppt_x"/>
                                          </p:val>
                                        </p:tav>
                                        <p:tav tm="100000">
                                          <p:val>
                                            <p:strVal val="#ppt_x"/>
                                          </p:val>
                                        </p:tav>
                                      </p:tavLst>
                                    </p:anim>
                                    <p:anim calcmode="lin" valueType="num">
                                      <p:cBhvr>
                                        <p:cTn id="157" dur="400" fill="hold"/>
                                        <p:tgtEl>
                                          <p:spTgt spid="109"/>
                                        </p:tgtEl>
                                        <p:attrNameLst>
                                          <p:attrName>ppt_y</p:attrName>
                                        </p:attrNameLst>
                                      </p:cBhvr>
                                      <p:tavLst>
                                        <p:tav tm="0">
                                          <p:val>
                                            <p:strVal val="#ppt_y+.1"/>
                                          </p:val>
                                        </p:tav>
                                        <p:tav tm="100000">
                                          <p:val>
                                            <p:strVal val="#ppt_y"/>
                                          </p:val>
                                        </p:tav>
                                      </p:tavLst>
                                    </p:anim>
                                  </p:childTnLst>
                                </p:cTn>
                              </p:par>
                              <p:par>
                                <p:cTn id="158" presetID="42" presetClass="entr" presetSubtype="0" fill="hold" nodeType="withEffect">
                                  <p:stCondLst>
                                    <p:cond delay="100"/>
                                  </p:stCondLst>
                                  <p:childTnLst>
                                    <p:set>
                                      <p:cBhvr>
                                        <p:cTn id="159" dur="1" fill="hold">
                                          <p:stCondLst>
                                            <p:cond delay="0"/>
                                          </p:stCondLst>
                                        </p:cTn>
                                        <p:tgtEl>
                                          <p:spTgt spid="112"/>
                                        </p:tgtEl>
                                        <p:attrNameLst>
                                          <p:attrName>style.visibility</p:attrName>
                                        </p:attrNameLst>
                                      </p:cBhvr>
                                      <p:to>
                                        <p:strVal val="visible"/>
                                      </p:to>
                                    </p:set>
                                    <p:animEffect transition="in" filter="fade">
                                      <p:cBhvr>
                                        <p:cTn id="160" dur="400"/>
                                        <p:tgtEl>
                                          <p:spTgt spid="112"/>
                                        </p:tgtEl>
                                      </p:cBhvr>
                                    </p:animEffect>
                                    <p:anim calcmode="lin" valueType="num">
                                      <p:cBhvr>
                                        <p:cTn id="161" dur="400" fill="hold"/>
                                        <p:tgtEl>
                                          <p:spTgt spid="112"/>
                                        </p:tgtEl>
                                        <p:attrNameLst>
                                          <p:attrName>ppt_x</p:attrName>
                                        </p:attrNameLst>
                                      </p:cBhvr>
                                      <p:tavLst>
                                        <p:tav tm="0">
                                          <p:val>
                                            <p:strVal val="#ppt_x"/>
                                          </p:val>
                                        </p:tav>
                                        <p:tav tm="100000">
                                          <p:val>
                                            <p:strVal val="#ppt_x"/>
                                          </p:val>
                                        </p:tav>
                                      </p:tavLst>
                                    </p:anim>
                                    <p:anim calcmode="lin" valueType="num">
                                      <p:cBhvr>
                                        <p:cTn id="162" dur="400" fill="hold"/>
                                        <p:tgtEl>
                                          <p:spTgt spid="112"/>
                                        </p:tgtEl>
                                        <p:attrNameLst>
                                          <p:attrName>ppt_y</p:attrName>
                                        </p:attrNameLst>
                                      </p:cBhvr>
                                      <p:tavLst>
                                        <p:tav tm="0">
                                          <p:val>
                                            <p:strVal val="#ppt_y+.1"/>
                                          </p:val>
                                        </p:tav>
                                        <p:tav tm="100000">
                                          <p:val>
                                            <p:strVal val="#ppt_y"/>
                                          </p:val>
                                        </p:tav>
                                      </p:tavLst>
                                    </p:anim>
                                  </p:childTnLst>
                                </p:cTn>
                              </p:par>
                              <p:par>
                                <p:cTn id="163" presetID="42" presetClass="entr" presetSubtype="0" fill="hold" nodeType="withEffect">
                                  <p:stCondLst>
                                    <p:cond delay="200"/>
                                  </p:stCondLst>
                                  <p:childTnLst>
                                    <p:set>
                                      <p:cBhvr>
                                        <p:cTn id="164" dur="1" fill="hold">
                                          <p:stCondLst>
                                            <p:cond delay="0"/>
                                          </p:stCondLst>
                                        </p:cTn>
                                        <p:tgtEl>
                                          <p:spTgt spid="115"/>
                                        </p:tgtEl>
                                        <p:attrNameLst>
                                          <p:attrName>style.visibility</p:attrName>
                                        </p:attrNameLst>
                                      </p:cBhvr>
                                      <p:to>
                                        <p:strVal val="visible"/>
                                      </p:to>
                                    </p:set>
                                    <p:animEffect transition="in" filter="fade">
                                      <p:cBhvr>
                                        <p:cTn id="165" dur="400"/>
                                        <p:tgtEl>
                                          <p:spTgt spid="115"/>
                                        </p:tgtEl>
                                      </p:cBhvr>
                                    </p:animEffect>
                                    <p:anim calcmode="lin" valueType="num">
                                      <p:cBhvr>
                                        <p:cTn id="166" dur="400" fill="hold"/>
                                        <p:tgtEl>
                                          <p:spTgt spid="115"/>
                                        </p:tgtEl>
                                        <p:attrNameLst>
                                          <p:attrName>ppt_x</p:attrName>
                                        </p:attrNameLst>
                                      </p:cBhvr>
                                      <p:tavLst>
                                        <p:tav tm="0">
                                          <p:val>
                                            <p:strVal val="#ppt_x"/>
                                          </p:val>
                                        </p:tav>
                                        <p:tav tm="100000">
                                          <p:val>
                                            <p:strVal val="#ppt_x"/>
                                          </p:val>
                                        </p:tav>
                                      </p:tavLst>
                                    </p:anim>
                                    <p:anim calcmode="lin" valueType="num">
                                      <p:cBhvr>
                                        <p:cTn id="167" dur="400" fill="hold"/>
                                        <p:tgtEl>
                                          <p:spTgt spid="115"/>
                                        </p:tgtEl>
                                        <p:attrNameLst>
                                          <p:attrName>ppt_y</p:attrName>
                                        </p:attrNameLst>
                                      </p:cBhvr>
                                      <p:tavLst>
                                        <p:tav tm="0">
                                          <p:val>
                                            <p:strVal val="#ppt_y+.1"/>
                                          </p:val>
                                        </p:tav>
                                        <p:tav tm="100000">
                                          <p:val>
                                            <p:strVal val="#ppt_y"/>
                                          </p:val>
                                        </p:tav>
                                      </p:tavLst>
                                    </p:anim>
                                  </p:childTnLst>
                                </p:cTn>
                              </p:par>
                              <p:par>
                                <p:cTn id="168" presetID="42" presetClass="entr" presetSubtype="0" fill="hold" nodeType="withEffect">
                                  <p:stCondLst>
                                    <p:cond delay="300"/>
                                  </p:stCondLst>
                                  <p:childTnLst>
                                    <p:set>
                                      <p:cBhvr>
                                        <p:cTn id="169" dur="1" fill="hold">
                                          <p:stCondLst>
                                            <p:cond delay="0"/>
                                          </p:stCondLst>
                                        </p:cTn>
                                        <p:tgtEl>
                                          <p:spTgt spid="118"/>
                                        </p:tgtEl>
                                        <p:attrNameLst>
                                          <p:attrName>style.visibility</p:attrName>
                                        </p:attrNameLst>
                                      </p:cBhvr>
                                      <p:to>
                                        <p:strVal val="visible"/>
                                      </p:to>
                                    </p:set>
                                    <p:animEffect transition="in" filter="fade">
                                      <p:cBhvr>
                                        <p:cTn id="170" dur="400"/>
                                        <p:tgtEl>
                                          <p:spTgt spid="118"/>
                                        </p:tgtEl>
                                      </p:cBhvr>
                                    </p:animEffect>
                                    <p:anim calcmode="lin" valueType="num">
                                      <p:cBhvr>
                                        <p:cTn id="171" dur="400" fill="hold"/>
                                        <p:tgtEl>
                                          <p:spTgt spid="118"/>
                                        </p:tgtEl>
                                        <p:attrNameLst>
                                          <p:attrName>ppt_x</p:attrName>
                                        </p:attrNameLst>
                                      </p:cBhvr>
                                      <p:tavLst>
                                        <p:tav tm="0">
                                          <p:val>
                                            <p:strVal val="#ppt_x"/>
                                          </p:val>
                                        </p:tav>
                                        <p:tav tm="100000">
                                          <p:val>
                                            <p:strVal val="#ppt_x"/>
                                          </p:val>
                                        </p:tav>
                                      </p:tavLst>
                                    </p:anim>
                                    <p:anim calcmode="lin" valueType="num">
                                      <p:cBhvr>
                                        <p:cTn id="172" dur="400" fill="hold"/>
                                        <p:tgtEl>
                                          <p:spTgt spid="118"/>
                                        </p:tgtEl>
                                        <p:attrNameLst>
                                          <p:attrName>ppt_y</p:attrName>
                                        </p:attrNameLst>
                                      </p:cBhvr>
                                      <p:tavLst>
                                        <p:tav tm="0">
                                          <p:val>
                                            <p:strVal val="#ppt_y+.1"/>
                                          </p:val>
                                        </p:tav>
                                        <p:tav tm="100000">
                                          <p:val>
                                            <p:strVal val="#ppt_y"/>
                                          </p:val>
                                        </p:tav>
                                      </p:tavLst>
                                    </p:anim>
                                  </p:childTnLst>
                                </p:cTn>
                              </p:par>
                              <p:par>
                                <p:cTn id="173" presetID="42" presetClass="entr" presetSubtype="0" fill="hold" nodeType="withEffect">
                                  <p:stCondLst>
                                    <p:cond delay="400"/>
                                  </p:stCondLst>
                                  <p:childTnLst>
                                    <p:set>
                                      <p:cBhvr>
                                        <p:cTn id="174" dur="1" fill="hold">
                                          <p:stCondLst>
                                            <p:cond delay="0"/>
                                          </p:stCondLst>
                                        </p:cTn>
                                        <p:tgtEl>
                                          <p:spTgt spid="121"/>
                                        </p:tgtEl>
                                        <p:attrNameLst>
                                          <p:attrName>style.visibility</p:attrName>
                                        </p:attrNameLst>
                                      </p:cBhvr>
                                      <p:to>
                                        <p:strVal val="visible"/>
                                      </p:to>
                                    </p:set>
                                    <p:animEffect transition="in" filter="fade">
                                      <p:cBhvr>
                                        <p:cTn id="175" dur="400"/>
                                        <p:tgtEl>
                                          <p:spTgt spid="121"/>
                                        </p:tgtEl>
                                      </p:cBhvr>
                                    </p:animEffect>
                                    <p:anim calcmode="lin" valueType="num">
                                      <p:cBhvr>
                                        <p:cTn id="176" dur="400" fill="hold"/>
                                        <p:tgtEl>
                                          <p:spTgt spid="121"/>
                                        </p:tgtEl>
                                        <p:attrNameLst>
                                          <p:attrName>ppt_x</p:attrName>
                                        </p:attrNameLst>
                                      </p:cBhvr>
                                      <p:tavLst>
                                        <p:tav tm="0">
                                          <p:val>
                                            <p:strVal val="#ppt_x"/>
                                          </p:val>
                                        </p:tav>
                                        <p:tav tm="100000">
                                          <p:val>
                                            <p:strVal val="#ppt_x"/>
                                          </p:val>
                                        </p:tav>
                                      </p:tavLst>
                                    </p:anim>
                                    <p:anim calcmode="lin" valueType="num">
                                      <p:cBhvr>
                                        <p:cTn id="177" dur="400" fill="hold"/>
                                        <p:tgtEl>
                                          <p:spTgt spid="121"/>
                                        </p:tgtEl>
                                        <p:attrNameLst>
                                          <p:attrName>ppt_y</p:attrName>
                                        </p:attrNameLst>
                                      </p:cBhvr>
                                      <p:tavLst>
                                        <p:tav tm="0">
                                          <p:val>
                                            <p:strVal val="#ppt_y+.1"/>
                                          </p:val>
                                        </p:tav>
                                        <p:tav tm="100000">
                                          <p:val>
                                            <p:strVal val="#ppt_y"/>
                                          </p:val>
                                        </p:tav>
                                      </p:tavLst>
                                    </p:anim>
                                  </p:childTnLst>
                                </p:cTn>
                              </p:par>
                            </p:childTnLst>
                          </p:cTn>
                        </p:par>
                        <p:par>
                          <p:cTn id="178" fill="hold" nodeType="afterGroup">
                            <p:stCondLst>
                              <p:cond delay="9800"/>
                            </p:stCondLst>
                            <p:childTnLst>
                              <p:par>
                                <p:cTn id="179" presetID="22" presetClass="entr" presetSubtype="1" fill="hold" nodeType="afterEffect">
                                  <p:stCondLst>
                                    <p:cond delay="0"/>
                                  </p:stCondLst>
                                  <p:childTnLst>
                                    <p:set>
                                      <p:cBhvr>
                                        <p:cTn id="180" dur="1" fill="hold">
                                          <p:stCondLst>
                                            <p:cond delay="0"/>
                                          </p:stCondLst>
                                        </p:cTn>
                                        <p:tgtEl>
                                          <p:spTgt spid="24"/>
                                        </p:tgtEl>
                                        <p:attrNameLst>
                                          <p:attrName>style.visibility</p:attrName>
                                        </p:attrNameLst>
                                      </p:cBhvr>
                                      <p:to>
                                        <p:strVal val="visible"/>
                                      </p:to>
                                    </p:set>
                                    <p:animEffect transition="in" filter="wipe(up)">
                                      <p:cBhvr>
                                        <p:cTn id="181" dur="500"/>
                                        <p:tgtEl>
                                          <p:spTgt spid="24"/>
                                        </p:tgtEl>
                                      </p:cBhvr>
                                    </p:animEffect>
                                  </p:childTnLst>
                                </p:cTn>
                              </p:par>
                            </p:childTnLst>
                          </p:cTn>
                        </p:par>
                        <p:par>
                          <p:cTn id="182" fill="hold" nodeType="afterGroup">
                            <p:stCondLst>
                              <p:cond delay="10300"/>
                            </p:stCondLst>
                            <p:childTnLst>
                              <p:par>
                                <p:cTn id="183" presetID="42" presetClass="entr" presetSubtype="0" fill="hold" nodeType="afterEffect">
                                  <p:stCondLst>
                                    <p:cond delay="0"/>
                                  </p:stCondLst>
                                  <p:childTnLst>
                                    <p:set>
                                      <p:cBhvr>
                                        <p:cTn id="184" dur="1" fill="hold">
                                          <p:stCondLst>
                                            <p:cond delay="0"/>
                                          </p:stCondLst>
                                        </p:cTn>
                                        <p:tgtEl>
                                          <p:spTgt spid="124"/>
                                        </p:tgtEl>
                                        <p:attrNameLst>
                                          <p:attrName>style.visibility</p:attrName>
                                        </p:attrNameLst>
                                      </p:cBhvr>
                                      <p:to>
                                        <p:strVal val="visible"/>
                                      </p:to>
                                    </p:set>
                                    <p:animEffect transition="in" filter="fade">
                                      <p:cBhvr>
                                        <p:cTn id="185" dur="400"/>
                                        <p:tgtEl>
                                          <p:spTgt spid="124"/>
                                        </p:tgtEl>
                                      </p:cBhvr>
                                    </p:animEffect>
                                    <p:anim calcmode="lin" valueType="num">
                                      <p:cBhvr>
                                        <p:cTn id="186" dur="400" fill="hold"/>
                                        <p:tgtEl>
                                          <p:spTgt spid="124"/>
                                        </p:tgtEl>
                                        <p:attrNameLst>
                                          <p:attrName>ppt_x</p:attrName>
                                        </p:attrNameLst>
                                      </p:cBhvr>
                                      <p:tavLst>
                                        <p:tav tm="0">
                                          <p:val>
                                            <p:strVal val="#ppt_x"/>
                                          </p:val>
                                        </p:tav>
                                        <p:tav tm="100000">
                                          <p:val>
                                            <p:strVal val="#ppt_x"/>
                                          </p:val>
                                        </p:tav>
                                      </p:tavLst>
                                    </p:anim>
                                    <p:anim calcmode="lin" valueType="num">
                                      <p:cBhvr>
                                        <p:cTn id="187" dur="400" fill="hold"/>
                                        <p:tgtEl>
                                          <p:spTgt spid="124"/>
                                        </p:tgtEl>
                                        <p:attrNameLst>
                                          <p:attrName>ppt_y</p:attrName>
                                        </p:attrNameLst>
                                      </p:cBhvr>
                                      <p:tavLst>
                                        <p:tav tm="0">
                                          <p:val>
                                            <p:strVal val="#ppt_y+.1"/>
                                          </p:val>
                                        </p:tav>
                                        <p:tav tm="100000">
                                          <p:val>
                                            <p:strVal val="#ppt_y"/>
                                          </p:val>
                                        </p:tav>
                                      </p:tavLst>
                                    </p:anim>
                                  </p:childTnLst>
                                </p:cTn>
                              </p:par>
                              <p:par>
                                <p:cTn id="188" presetID="42" presetClass="entr" presetSubtype="0" fill="hold" nodeType="withEffect">
                                  <p:stCondLst>
                                    <p:cond delay="100"/>
                                  </p:stCondLst>
                                  <p:childTnLst>
                                    <p:set>
                                      <p:cBhvr>
                                        <p:cTn id="189" dur="1" fill="hold">
                                          <p:stCondLst>
                                            <p:cond delay="0"/>
                                          </p:stCondLst>
                                        </p:cTn>
                                        <p:tgtEl>
                                          <p:spTgt spid="127"/>
                                        </p:tgtEl>
                                        <p:attrNameLst>
                                          <p:attrName>style.visibility</p:attrName>
                                        </p:attrNameLst>
                                      </p:cBhvr>
                                      <p:to>
                                        <p:strVal val="visible"/>
                                      </p:to>
                                    </p:set>
                                    <p:animEffect transition="in" filter="fade">
                                      <p:cBhvr>
                                        <p:cTn id="190" dur="400"/>
                                        <p:tgtEl>
                                          <p:spTgt spid="127"/>
                                        </p:tgtEl>
                                      </p:cBhvr>
                                    </p:animEffect>
                                    <p:anim calcmode="lin" valueType="num">
                                      <p:cBhvr>
                                        <p:cTn id="191" dur="400" fill="hold"/>
                                        <p:tgtEl>
                                          <p:spTgt spid="127"/>
                                        </p:tgtEl>
                                        <p:attrNameLst>
                                          <p:attrName>ppt_x</p:attrName>
                                        </p:attrNameLst>
                                      </p:cBhvr>
                                      <p:tavLst>
                                        <p:tav tm="0">
                                          <p:val>
                                            <p:strVal val="#ppt_x"/>
                                          </p:val>
                                        </p:tav>
                                        <p:tav tm="100000">
                                          <p:val>
                                            <p:strVal val="#ppt_x"/>
                                          </p:val>
                                        </p:tav>
                                      </p:tavLst>
                                    </p:anim>
                                    <p:anim calcmode="lin" valueType="num">
                                      <p:cBhvr>
                                        <p:cTn id="192" dur="400" fill="hold"/>
                                        <p:tgtEl>
                                          <p:spTgt spid="127"/>
                                        </p:tgtEl>
                                        <p:attrNameLst>
                                          <p:attrName>ppt_y</p:attrName>
                                        </p:attrNameLst>
                                      </p:cBhvr>
                                      <p:tavLst>
                                        <p:tav tm="0">
                                          <p:val>
                                            <p:strVal val="#ppt_y+.1"/>
                                          </p:val>
                                        </p:tav>
                                        <p:tav tm="100000">
                                          <p:val>
                                            <p:strVal val="#ppt_y"/>
                                          </p:val>
                                        </p:tav>
                                      </p:tavLst>
                                    </p:anim>
                                  </p:childTnLst>
                                </p:cTn>
                              </p:par>
                              <p:par>
                                <p:cTn id="193" presetID="42" presetClass="entr" presetSubtype="0" fill="hold" nodeType="withEffect">
                                  <p:stCondLst>
                                    <p:cond delay="200"/>
                                  </p:stCondLst>
                                  <p:childTnLst>
                                    <p:set>
                                      <p:cBhvr>
                                        <p:cTn id="194" dur="1" fill="hold">
                                          <p:stCondLst>
                                            <p:cond delay="0"/>
                                          </p:stCondLst>
                                        </p:cTn>
                                        <p:tgtEl>
                                          <p:spTgt spid="130"/>
                                        </p:tgtEl>
                                        <p:attrNameLst>
                                          <p:attrName>style.visibility</p:attrName>
                                        </p:attrNameLst>
                                      </p:cBhvr>
                                      <p:to>
                                        <p:strVal val="visible"/>
                                      </p:to>
                                    </p:set>
                                    <p:animEffect transition="in" filter="fade">
                                      <p:cBhvr>
                                        <p:cTn id="195" dur="400"/>
                                        <p:tgtEl>
                                          <p:spTgt spid="130"/>
                                        </p:tgtEl>
                                      </p:cBhvr>
                                    </p:animEffect>
                                    <p:anim calcmode="lin" valueType="num">
                                      <p:cBhvr>
                                        <p:cTn id="196" dur="400" fill="hold"/>
                                        <p:tgtEl>
                                          <p:spTgt spid="130"/>
                                        </p:tgtEl>
                                        <p:attrNameLst>
                                          <p:attrName>ppt_x</p:attrName>
                                        </p:attrNameLst>
                                      </p:cBhvr>
                                      <p:tavLst>
                                        <p:tav tm="0">
                                          <p:val>
                                            <p:strVal val="#ppt_x"/>
                                          </p:val>
                                        </p:tav>
                                        <p:tav tm="100000">
                                          <p:val>
                                            <p:strVal val="#ppt_x"/>
                                          </p:val>
                                        </p:tav>
                                      </p:tavLst>
                                    </p:anim>
                                    <p:anim calcmode="lin" valueType="num">
                                      <p:cBhvr>
                                        <p:cTn id="197" dur="400" fill="hold"/>
                                        <p:tgtEl>
                                          <p:spTgt spid="130"/>
                                        </p:tgtEl>
                                        <p:attrNameLst>
                                          <p:attrName>ppt_y</p:attrName>
                                        </p:attrNameLst>
                                      </p:cBhvr>
                                      <p:tavLst>
                                        <p:tav tm="0">
                                          <p:val>
                                            <p:strVal val="#ppt_y+.1"/>
                                          </p:val>
                                        </p:tav>
                                        <p:tav tm="100000">
                                          <p:val>
                                            <p:strVal val="#ppt_y"/>
                                          </p:val>
                                        </p:tav>
                                      </p:tavLst>
                                    </p:anim>
                                  </p:childTnLst>
                                </p:cTn>
                              </p:par>
                            </p:childTnLst>
                          </p:cTn>
                        </p:par>
                        <p:par>
                          <p:cTn id="198" fill="hold" nodeType="afterGroup">
                            <p:stCondLst>
                              <p:cond delay="10900"/>
                            </p:stCondLst>
                            <p:childTnLst>
                              <p:par>
                                <p:cTn id="199" presetID="41" presetClass="entr" presetSubtype="0" fill="hold" nodeType="afterEffect">
                                  <p:stCondLst>
                                    <p:cond delay="0"/>
                                  </p:stCondLst>
                                  <p:iterate type="lt">
                                    <p:tmPct val="10000"/>
                                  </p:iterate>
                                  <p:childTnLst>
                                    <p:set>
                                      <p:cBhvr>
                                        <p:cTn id="200" dur="1" fill="hold">
                                          <p:stCondLst>
                                            <p:cond delay="0"/>
                                          </p:stCondLst>
                                        </p:cTn>
                                        <p:tgtEl>
                                          <p:spTgt spid="134"/>
                                        </p:tgtEl>
                                        <p:attrNameLst>
                                          <p:attrName>style.visibility</p:attrName>
                                        </p:attrNameLst>
                                      </p:cBhvr>
                                      <p:to>
                                        <p:strVal val="visible"/>
                                      </p:to>
                                    </p:set>
                                    <p:anim calcmode="lin" valueType="num">
                                      <p:cBhvr>
                                        <p:cTn id="201" dur="850" fill="hold"/>
                                        <p:tgtEl>
                                          <p:spTgt spid="134"/>
                                        </p:tgtEl>
                                        <p:attrNameLst>
                                          <p:attrName>ppt_x</p:attrName>
                                        </p:attrNameLst>
                                      </p:cBhvr>
                                      <p:tavLst>
                                        <p:tav tm="0">
                                          <p:val>
                                            <p:strVal val="#ppt_x"/>
                                          </p:val>
                                        </p:tav>
                                        <p:tav tm="50000">
                                          <p:val>
                                            <p:strVal val="#ppt_x+.1"/>
                                          </p:val>
                                        </p:tav>
                                        <p:tav tm="100000">
                                          <p:val>
                                            <p:strVal val="#ppt_x"/>
                                          </p:val>
                                        </p:tav>
                                      </p:tavLst>
                                    </p:anim>
                                    <p:anim calcmode="lin" valueType="num">
                                      <p:cBhvr>
                                        <p:cTn id="202" dur="850" fill="hold"/>
                                        <p:tgtEl>
                                          <p:spTgt spid="134"/>
                                        </p:tgtEl>
                                        <p:attrNameLst>
                                          <p:attrName>ppt_y</p:attrName>
                                        </p:attrNameLst>
                                      </p:cBhvr>
                                      <p:tavLst>
                                        <p:tav tm="0">
                                          <p:val>
                                            <p:strVal val="#ppt_y"/>
                                          </p:val>
                                        </p:tav>
                                        <p:tav tm="100000">
                                          <p:val>
                                            <p:strVal val="#ppt_y"/>
                                          </p:val>
                                        </p:tav>
                                      </p:tavLst>
                                    </p:anim>
                                    <p:anim calcmode="lin" valueType="num">
                                      <p:cBhvr>
                                        <p:cTn id="203" dur="850" fill="hold"/>
                                        <p:tgtEl>
                                          <p:spTgt spid="134"/>
                                        </p:tgtEl>
                                        <p:attrNameLst>
                                          <p:attrName>ppt_h</p:attrName>
                                        </p:attrNameLst>
                                      </p:cBhvr>
                                      <p:tavLst>
                                        <p:tav tm="0">
                                          <p:val>
                                            <p:strVal val="#ppt_h/10"/>
                                          </p:val>
                                        </p:tav>
                                        <p:tav tm="50000">
                                          <p:val>
                                            <p:strVal val="#ppt_h+.01"/>
                                          </p:val>
                                        </p:tav>
                                        <p:tav tm="100000">
                                          <p:val>
                                            <p:strVal val="#ppt_h"/>
                                          </p:val>
                                        </p:tav>
                                      </p:tavLst>
                                    </p:anim>
                                    <p:anim calcmode="lin" valueType="num">
                                      <p:cBhvr>
                                        <p:cTn id="204" dur="850" fill="hold"/>
                                        <p:tgtEl>
                                          <p:spTgt spid="134"/>
                                        </p:tgtEl>
                                        <p:attrNameLst>
                                          <p:attrName>ppt_w</p:attrName>
                                        </p:attrNameLst>
                                      </p:cBhvr>
                                      <p:tavLst>
                                        <p:tav tm="0">
                                          <p:val>
                                            <p:strVal val="#ppt_w/10"/>
                                          </p:val>
                                        </p:tav>
                                        <p:tav tm="50000">
                                          <p:val>
                                            <p:strVal val="#ppt_w+.01"/>
                                          </p:val>
                                        </p:tav>
                                        <p:tav tm="100000">
                                          <p:val>
                                            <p:strVal val="#ppt_w"/>
                                          </p:val>
                                        </p:tav>
                                      </p:tavLst>
                                    </p:anim>
                                    <p:animEffect transition="in" filter="fade">
                                      <p:cBhvr>
                                        <p:cTn id="205" dur="850" tmFilter="0,0; .5, 1; 1, 1"/>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4" grpId="0" animBg="1"/>
    </p:bldLst>
  </p:timing>
</p:sld>
</file>

<file path=ppt/tags/tag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1.xml><?xml version="1.0" encoding="utf-8"?>
<p:tagLst xmlns:p="http://schemas.openxmlformats.org/presentationml/2006/main">
  <p:tag name="MH" val="20151201212936"/>
  <p:tag name="MH_LIBRARY" val="GRAPHIC"/>
  <p:tag name="MH_ORDER" val="TextBox 2"/>
</p:tagLst>
</file>

<file path=ppt/tags/tag62.xml><?xml version="1.0" encoding="utf-8"?>
<p:tagLst xmlns:p="http://schemas.openxmlformats.org/presentationml/2006/main">
  <p:tag name="MH" val="20151201212936"/>
  <p:tag name="MH_LIBRARY" val="GRAPHIC"/>
  <p:tag name="MH_ORDER" val="TextBox 4"/>
</p:tagLst>
</file>

<file path=ppt/tags/tag63.xml><?xml version="1.0" encoding="utf-8"?>
<p:tagLst xmlns:p="http://schemas.openxmlformats.org/presentationml/2006/main">
  <p:tag name="MH" val="20151201212936"/>
  <p:tag name="MH_LIBRARY" val="GRAPHIC"/>
  <p:tag name="MH_ORDER" val="Right Triangle 11"/>
</p:tagLst>
</file>

<file path=ppt/tags/tag64.xml><?xml version="1.0" encoding="utf-8"?>
<p:tagLst xmlns:p="http://schemas.openxmlformats.org/presentationml/2006/main">
  <p:tag name="AS_NET" val="4.0.30319.42000"/>
  <p:tag name="AS_OS" val="Microsoft Windows NT 6.2.9200.0"/>
  <p:tag name="AS_RELEASE_DATE" val="2023.04.14"/>
  <p:tag name="AS_TITLE" val="Aspose.Slides for .NET 4.0 Client Profile"/>
  <p:tag name="AS_VERSION" val="23.4"/>
  <p:tag name="ISPRING_PRESENTATION_TITLE" val="6688"/>
</p:tagLst>
</file>

<file path=ppt/tags/tag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heme/theme1.xml><?xml version="1.0" encoding="utf-8"?>
<a:theme xmlns:r="http://schemas.openxmlformats.org/officeDocument/2006/relationships" xmlns:a="http://schemas.openxmlformats.org/drawingml/2006/main" name="Office 主题">
  <a:themeElements>
    <a:clrScheme name="我的主题色">
      <a:dk1>
        <a:srgbClr val="484848"/>
      </a:dk1>
      <a:lt1>
        <a:srgbClr val="FFFFFF"/>
      </a:lt1>
      <a:dk2>
        <a:srgbClr val="0C0C0C"/>
      </a:dk2>
      <a:lt2>
        <a:srgbClr val="484848"/>
      </a:lt2>
      <a:accent1>
        <a:srgbClr val="F2F2F2"/>
      </a:accent1>
      <a:accent2>
        <a:srgbClr val="F2F2F2"/>
      </a:accent2>
      <a:accent3>
        <a:srgbClr val="F2F2F2"/>
      </a:accent3>
      <a:accent4>
        <a:srgbClr val="D8D8D8"/>
      </a:accent4>
      <a:accent5>
        <a:srgbClr val="F2F2F2"/>
      </a:accent5>
      <a:accent6>
        <a:srgbClr val="F2F2F2"/>
      </a:accent6>
      <a:hlink>
        <a:srgbClr val="D8D8D8"/>
      </a:hlink>
      <a:folHlink>
        <a:srgbClr val="F2F2F2"/>
      </a:folHlink>
    </a:clrScheme>
    <a:fontScheme name="Office">
      <a:majorFont>
        <a:latin typeface="Calibri Light"/>
        <a:ea typeface="宋体"/>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宋体"/>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PPT模板免费下载：PPT汇 www.ppthui.com">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Manager>PPT汇_PPT模板免费下载_www.ppthui.com</Manager>
  <Company>PPT汇_PPT模板免费下载_www.ppthui.com</Company>
  <PresentationFormat>自定义</PresentationFormat>
  <Paragraphs>374</Paragraphs>
  <Slides>38</Slides>
  <Notes>38</Notes>
  <TotalTime>0</TotalTime>
  <HiddenSlides>0</HiddenSlides>
  <MMClips>1</MMClips>
  <ScaleCrop>0</ScaleCrop>
  <HeadingPairs>
    <vt:vector baseType="variant" size="6">
      <vt:variant>
        <vt:lpstr>Fonts used</vt:lpstr>
      </vt:variant>
      <vt:variant>
        <vt:i4>17</vt:i4>
      </vt:variant>
      <vt:variant>
        <vt:lpstr>Theme</vt:lpstr>
      </vt:variant>
      <vt:variant>
        <vt:i4>1</vt:i4>
      </vt:variant>
      <vt:variant>
        <vt:lpstr>Slide Titles</vt:lpstr>
      </vt:variant>
      <vt:variant>
        <vt:i4>38</vt:i4>
      </vt:variant>
    </vt:vector>
  </HeadingPairs>
  <TitlesOfParts>
    <vt:vector baseType="lpstr" size="56">
      <vt:lpstr>Arial</vt:lpstr>
      <vt:lpstr>Calibri Light</vt:lpstr>
      <vt:lpstr>Calibri</vt:lpstr>
      <vt:lpstr>微软雅黑</vt:lpstr>
      <vt:lpstr>Agency FB</vt:lpstr>
      <vt:lpstr>League Gothic</vt:lpstr>
      <vt:lpstr>MS PGothic</vt:lpstr>
      <vt:lpstr>Lato Light</vt:lpstr>
      <vt:lpstr>宋体</vt:lpstr>
      <vt:lpstr>Gill Sans</vt:lpstr>
      <vt:lpstr>Microsoft YaHei UI</vt:lpstr>
      <vt:lpstr>Roboto</vt:lpstr>
      <vt:lpstr>Source Sans Pro Light</vt:lpstr>
      <vt:lpstr>Myanmar Text</vt:lpstr>
      <vt:lpstr>Georgia</vt:lpstr>
      <vt:lpstr>Meiryo</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.NET</Application>
  <AppVersion>23.0400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PPT汇_PPT模板免费下载_www.ppthui.com</dc:title>
  <dc:creator>PPT汇_PPT模板免费下载_www.ppthui.com</dc:creator>
  <dc:description>PPT汇_PPT模板免费下载_www.ppthui.com</dc:description>
  <cp:keywords>PPT汇_PPT模板免费下载_www.ppthui.com</cp:keywords>
  <cp:lastModifiedBy>Years later</cp:lastModifiedBy>
  <cp:revision>234</cp:revision>
  <dcterms:created xsi:type="dcterms:W3CDTF">2015-10-10T07:22:00Z</dcterms:created>
  <dcterms:modified xsi:type="dcterms:W3CDTF">2023-05-08T04:36:50Z</dcterms:modified>
  <dc:subject>PPT汇_PPT模板免费下载_www.ppthui.com</dc:subject>
</cp:coreProperties>
</file>

<file path=docProps/custom.xml><?xml version="1.0" encoding="utf-8"?>
<Properties xmlns:vt="http://schemas.openxmlformats.org/officeDocument/2006/docPropsVTypes" xmlns="http://schemas.openxmlformats.org/officeDocument/2006/custom-properties">
  <property fmtid="{D5CDD505-2E9C-101B-9397-08002B2CF9AE}" pid="2" name="ICV">
    <vt:lpwstr>B706B516F792422886B54A4A208A8C10</vt:lpwstr>
  </property>
  <property fmtid="{D5CDD505-2E9C-101B-9397-08002B2CF9AE}" pid="3" name="KSOProductBuildVer">
    <vt:lpwstr>2052-11.1.0.10723</vt:lpwstr>
  </property>
</Properties>
</file>