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379" r:id="rId4"/>
    <p:sldId id="380" r:id="rId5"/>
    <p:sldId id="381" r:id="rId6"/>
    <p:sldId id="319" r:id="rId7"/>
    <p:sldId id="301" r:id="rId8"/>
    <p:sldId id="261" r:id="rId9"/>
    <p:sldId id="265" r:id="rId10"/>
    <p:sldId id="288" r:id="rId11"/>
    <p:sldId id="297" r:id="rId12"/>
    <p:sldId id="388" r:id="rId13"/>
    <p:sldId id="270" r:id="rId14"/>
    <p:sldId id="316" r:id="rId15"/>
    <p:sldId id="268" r:id="rId16"/>
    <p:sldId id="311" r:id="rId17"/>
    <p:sldId id="290" r:id="rId18"/>
    <p:sldId id="286" r:id="rId19"/>
    <p:sldId id="389" r:id="rId20"/>
    <p:sldId id="271" r:id="rId21"/>
    <p:sldId id="305" r:id="rId22"/>
    <p:sldId id="306" r:id="rId23"/>
    <p:sldId id="287" r:id="rId24"/>
    <p:sldId id="272" r:id="rId25"/>
    <p:sldId id="314" r:id="rId26"/>
    <p:sldId id="390" r:id="rId27"/>
    <p:sldId id="269" r:id="rId28"/>
    <p:sldId id="291" r:id="rId29"/>
    <p:sldId id="296" r:id="rId30"/>
    <p:sldId id="267" r:id="rId31"/>
    <p:sldId id="299" r:id="rId32"/>
    <p:sldId id="307" r:id="rId33"/>
    <p:sldId id="391" r:id="rId34"/>
    <p:sldId id="273" r:id="rId35"/>
    <p:sldId id="310" r:id="rId36"/>
    <p:sldId id="313" r:id="rId37"/>
    <p:sldId id="302" r:id="rId38"/>
    <p:sldId id="308" r:id="rId39"/>
    <p:sldId id="392" r:id="rId40"/>
    <p:sldId id="416" r:id="rId41"/>
    <p:sldId id="456" r:id="rId42"/>
  </p:sldIdLst>
  <p:sldSz cx="12192000" cy="6858000"/>
  <p:notesSz cx="6858000" cy="9144000"/>
  <p:custDataLst>
    <p:tags r:id="rId43"/>
  </p:custData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5"/>
    <p:restoredTop sz="87972"/>
  </p:normalViewPr>
  <p:slideViewPr>
    <p:cSldViewPr snapToGrid="0">
      <p:cViewPr varScale="1">
        <p:scale>
          <a:sx n="114" d="100"/>
          <a:sy n="114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tags" Target="tags/tag61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/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38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39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9DEF05-6CBA-49C3-A72C-C46B0CEFFF5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6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3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Relationship Id="rId3" Type="http://schemas.openxmlformats.org/officeDocument/2006/relationships/image" Target="../media/image15.jpeg" /><Relationship Id="rId4" Type="http://schemas.openxmlformats.org/officeDocument/2006/relationships/image" Target="../media/image16.png" /><Relationship Id="rId5" Type="http://schemas.openxmlformats.org/officeDocument/2006/relationships/image" Target="../media/image17.png" /><Relationship Id="rId6" Type="http://schemas.openxmlformats.org/officeDocument/2006/relationships/image" Target="../media/image6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3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1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Relationship Id="rId3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emf" /><Relationship Id="rId3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5311775" y="2286000"/>
            <a:ext cx="6391275" cy="19850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zh-CN" altLang="en-US" sz="6000" b="1">
                <a:solidFill>
                  <a:srgbClr val="1E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绿色环保能源生态</a:t>
            </a:r>
            <a:endParaRPr lang="en-US" altLang="zh-CN" sz="6000" b="1">
              <a:solidFill>
                <a:srgbClr val="1E8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eaLnBrk="1" hangingPunct="1"/>
            <a:r>
              <a:rPr lang="zh-CN" altLang="en-US" sz="6000" b="1">
                <a:solidFill>
                  <a:srgbClr val="1E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通用模板</a:t>
            </a:r>
            <a:endParaRPr lang="zh-CN" altLang="en-US" sz="6000" b="1">
              <a:solidFill>
                <a:srgbClr val="1E8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1262063"/>
            <a:ext cx="1385888" cy="62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5665788" y="4262438"/>
            <a:ext cx="60372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>
              <a:solidFill>
                <a:srgbClr val="006A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29724">
            <a:off x="4673600" y="3381375"/>
            <a:ext cx="1155700" cy="331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椭圆 18"/>
          <p:cNvSpPr/>
          <p:nvPr/>
        </p:nvSpPr>
        <p:spPr>
          <a:xfrm flipH="1">
            <a:off x="5411788" y="-1219200"/>
            <a:ext cx="681038" cy="682625"/>
          </a:xfrm>
          <a:prstGeom prst="ellipse">
            <a:avLst/>
          </a:pr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6354763" y="-1219200"/>
            <a:ext cx="682625" cy="682625"/>
          </a:xfrm>
          <a:prstGeom prst="ellipse">
            <a:avLst/>
          </a:prstGeom>
          <a:solidFill>
            <a:srgbClr val="1E8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5457"/>
          <a:stretch>
            <a:fillRect/>
          </a:stretch>
        </p:blipFill>
        <p:spPr>
          <a:xfrm>
            <a:off x="0" y="0"/>
            <a:ext cx="57626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320213" y="314325"/>
            <a:ext cx="24225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5400" b="1">
                <a:solidFill>
                  <a:srgbClr val="1E8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5400" b="1">
              <a:solidFill>
                <a:srgbClr val="1E8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lang="zh-CN" altLang="en-US" sz="4800" b="1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71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23568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23566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65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23562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1492250" y="2319338"/>
            <a:ext cx="2263775" cy="3133725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7938" y="2322513"/>
            <a:ext cx="7181850" cy="3136900"/>
          </a:xfrm>
          <a:prstGeom prst="rect">
            <a:avLst/>
          </a:pr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1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232275" y="3535363"/>
            <a:ext cx="6003925" cy="19050"/>
          </a:xfrm>
          <a:prstGeom prst="line">
            <a:avLst/>
          </a:prstGeom>
          <a:ln w="38100">
            <a:solidFill>
              <a:srgbClr val="1E8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文本框 10"/>
          <p:cNvSpPr txBox="1"/>
          <p:nvPr/>
        </p:nvSpPr>
        <p:spPr>
          <a:xfrm>
            <a:off x="4108450" y="2546350"/>
            <a:ext cx="2316480" cy="548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2" name="文本框 11"/>
          <p:cNvSpPr txBox="1"/>
          <p:nvPr/>
        </p:nvSpPr>
        <p:spPr>
          <a:xfrm>
            <a:off x="4097338" y="3116263"/>
            <a:ext cx="16052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3" name="文本框 13"/>
          <p:cNvSpPr txBox="1"/>
          <p:nvPr/>
        </p:nvSpPr>
        <p:spPr>
          <a:xfrm>
            <a:off x="2070100" y="1687513"/>
            <a:ext cx="3043238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</a:t>
            </a:r>
            <a:endParaRPr lang="zh-CN" altLang="en-US" sz="2000" b="1">
              <a:solidFill>
                <a:srgbClr val="001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89075" y="1671638"/>
            <a:ext cx="441325" cy="439738"/>
          </a:xfrm>
          <a:prstGeom prst="rect">
            <a:avLst/>
          </a:pr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492250" y="1671638"/>
            <a:ext cx="438150" cy="441325"/>
          </a:xfrm>
          <a:prstGeom prst="triangle">
            <a:avLst>
              <a:gd name="adj" fmla="val 0"/>
            </a:avLst>
          </a:prstGeom>
          <a:solidFill>
            <a:srgbClr val="1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4586" name="文本框 16"/>
          <p:cNvSpPr txBox="1"/>
          <p:nvPr/>
        </p:nvSpPr>
        <p:spPr>
          <a:xfrm>
            <a:off x="1524000" y="1644650"/>
            <a:ext cx="406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3375" y="3689350"/>
            <a:ext cx="6092825" cy="15519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600" i="0" u="none" strike="noStrike" kern="1200" cap="none" spc="1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24588" name="Picture 2" descr="图片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75" y="2312988"/>
            <a:ext cx="2266950" cy="3140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9" name="组合 22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4" name="圆角矩形 23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4591" name="文本框 2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2" name="文本框 2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593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94" name="文本框 31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2132013"/>
            <a:ext cx="2811462" cy="3171825"/>
            <a:chOff x="550289" y="2132744"/>
            <a:chExt cx="2811934" cy="3171173"/>
          </a:xfrm>
        </p:grpSpPr>
        <p:sp>
          <p:nvSpPr>
            <p:cNvPr id="4" name="Freeform 50"/>
            <p:cNvSpPr/>
            <p:nvPr/>
          </p:nvSpPr>
          <p:spPr>
            <a:xfrm>
              <a:off x="1063977" y="2132744"/>
              <a:ext cx="2074852" cy="1813682"/>
            </a:xfrm>
            <a:custGeom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8832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8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721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3977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3976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82963" y="2132013"/>
            <a:ext cx="2757487" cy="3192462"/>
            <a:chOff x="3383713" y="2132744"/>
            <a:chExt cx="2756392" cy="3191683"/>
          </a:xfrm>
        </p:grpSpPr>
        <p:sp>
          <p:nvSpPr>
            <p:cNvPr id="7" name="Freeform 50"/>
            <p:cNvSpPr/>
            <p:nvPr/>
          </p:nvSpPr>
          <p:spPr>
            <a:xfrm>
              <a:off x="3897401" y="2132744"/>
              <a:ext cx="2074852" cy="1813682"/>
            </a:xfrm>
            <a:custGeom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256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8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1859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966" y="467809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669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8563" y="2132013"/>
            <a:ext cx="2811462" cy="3171825"/>
            <a:chOff x="6277804" y="2132744"/>
            <a:chExt cx="2811933" cy="3171173"/>
          </a:xfrm>
        </p:grpSpPr>
        <p:sp>
          <p:nvSpPr>
            <p:cNvPr id="10" name="Freeform 50"/>
            <p:cNvSpPr/>
            <p:nvPr/>
          </p:nvSpPr>
          <p:spPr>
            <a:xfrm>
              <a:off x="6791492" y="2132744"/>
              <a:ext cx="2074852" cy="1813682"/>
            </a:xfrm>
            <a:custGeom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347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8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1491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09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23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110663" y="2132013"/>
            <a:ext cx="2773362" cy="3171825"/>
            <a:chOff x="9111228" y="2132744"/>
            <a:chExt cx="2772100" cy="3171173"/>
          </a:xfrm>
        </p:grpSpPr>
        <p:sp>
          <p:nvSpPr>
            <p:cNvPr id="13" name="Freeform 50"/>
            <p:cNvSpPr/>
            <p:nvPr/>
          </p:nvSpPr>
          <p:spPr>
            <a:xfrm>
              <a:off x="9624916" y="2132744"/>
              <a:ext cx="2074852" cy="1813682"/>
            </a:xfrm>
            <a:custGeom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5468"/>
              <a:ext cx="1027375" cy="1028235"/>
            </a:xfrm>
            <a:prstGeom prst="ellipse">
              <a:avLst/>
            </a:prstGeom>
            <a:solidFill>
              <a:srgbClr val="1E83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29771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E83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83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082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08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594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606" name="组合 33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5" name="圆角矩形 34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5608" name="文本框 3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09" name="文本框 3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610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1" name="文本框 38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338638" y="2363788"/>
            <a:ext cx="3178175" cy="317976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0991" y="2363520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13"/>
              <a:ext cx="3157908" cy="3157910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272" y="2385550"/>
              <a:ext cx="3157910" cy="315791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8861" y="2374535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8308" y="3900779"/>
              <a:ext cx="553357" cy="3139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  <a:endParaRPr kumimoji="0" lang="en-US" sz="1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3" name="Isosceles Triangle 41@|1FFC:3255130|FBC:16777215|LFC:16777215|LBC:16777215"/>
            <p:cNvSpPr/>
            <p:nvPr/>
          </p:nvSpPr>
          <p:spPr>
            <a:xfrm rot="2938533">
              <a:off x="4790772" y="2693157"/>
              <a:ext cx="756827" cy="295808"/>
            </a:xfrm>
            <a:prstGeom prst="triangle">
              <a:avLst/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4" name="Isosceles Triangle 42@|1FFC:3103537|FBC:16777215|LFC:16777215|LBC:16777215"/>
            <p:cNvSpPr/>
            <p:nvPr/>
          </p:nvSpPr>
          <p:spPr>
            <a:xfrm rot="8461846">
              <a:off x="6654522" y="3085733"/>
              <a:ext cx="756827" cy="295808"/>
            </a:xfrm>
            <a:prstGeom prst="triangle">
              <a:avLst/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5" name="Isosceles Triangle 43@|1FFC:3255130|FBC:16777215|LFC:16777215|LBC:16777215"/>
            <p:cNvSpPr/>
            <p:nvPr/>
          </p:nvSpPr>
          <p:spPr>
            <a:xfrm rot="14072155">
              <a:off x="6250931" y="4908571"/>
              <a:ext cx="756827" cy="295808"/>
            </a:xfrm>
            <a:prstGeom prst="triangle">
              <a:avLst/>
            </a:prstGeom>
            <a:solidFill>
              <a:srgbClr val="94C02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6" name="Isosceles Triangle 44@|1FFC:3103537|FBC:16777215|LFC:16777215|LBC:16777215"/>
            <p:cNvSpPr/>
            <p:nvPr/>
          </p:nvSpPr>
          <p:spPr>
            <a:xfrm rot="19459204">
              <a:off x="4395051" y="4495543"/>
              <a:ext cx="756827" cy="297381"/>
            </a:xfrm>
            <a:prstGeom prst="triangle">
              <a:avLst/>
            </a:prstGeom>
            <a:solidFill>
              <a:srgbClr val="1E8300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7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04" y="2509852"/>
              <a:ext cx="357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398" y="512492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002" y="3620694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187" y="4061271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6850" y="2641600"/>
            <a:ext cx="2338388" cy="790575"/>
            <a:chOff x="1466378" y="2641539"/>
            <a:chExt cx="2338080" cy="789986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0459" y="300063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89813" y="1730375"/>
            <a:ext cx="2336800" cy="788988"/>
            <a:chOff x="7491408" y="1476135"/>
            <a:chExt cx="2338080" cy="789986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5489" y="183523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43850" y="3886200"/>
            <a:ext cx="2338388" cy="788988"/>
            <a:chOff x="7943840" y="3885475"/>
            <a:chExt cx="2338080" cy="789986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7921" y="424457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6850" y="4641850"/>
            <a:ext cx="2338388" cy="790575"/>
            <a:chOff x="1466378" y="4641799"/>
            <a:chExt cx="2338080" cy="789986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0459" y="500089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631" name="组合 31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4" name="圆角矩形 33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633" name="文本框 34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4" name="文本框 3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635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6" name="文本框 37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2239963" y="1733550"/>
            <a:ext cx="1174750" cy="1174750"/>
          </a:xfrm>
          <a:custGeom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3581400" y="2027238"/>
            <a:ext cx="587375" cy="587375"/>
          </a:xfrm>
          <a:custGeom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1E830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96902" tIns="150599" rIns="96902" bIns="150599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4470400" y="1733550"/>
            <a:ext cx="1174750" cy="1174750"/>
          </a:xfrm>
          <a:custGeom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94C022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5918200" y="2027238"/>
            <a:ext cx="587375" cy="587375"/>
          </a:xfrm>
          <a:custGeom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1E830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6821488" y="1733550"/>
            <a:ext cx="1174750" cy="1174750"/>
          </a:xfrm>
          <a:custGeom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94C022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8226425" y="2027238"/>
            <a:ext cx="587375" cy="587375"/>
          </a:xfrm>
          <a:custGeom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1E8300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9094788" y="1733550"/>
            <a:ext cx="1174750" cy="1174750"/>
          </a:xfrm>
          <a:custGeom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94C022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2573338" y="3136900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8" name="TextBox 52@|17FFC:3289814|FBC:16777215|LFC:16777215|LBC:16777215"/>
          <p:cNvSpPr txBox="1"/>
          <p:nvPr/>
        </p:nvSpPr>
        <p:spPr>
          <a:xfrm>
            <a:off x="1849438" y="3841750"/>
            <a:ext cx="1957387" cy="1457325"/>
          </a:xfrm>
          <a:prstGeom prst="rect">
            <a:avLst/>
          </a:prstGeom>
          <a:solidFill>
            <a:srgbClr val="00823E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041525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028825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4803775" y="3114675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62" name="TextBox 55@|17FFC:7355919|FBC:16777215|LFC:16777215|LBC:16777215"/>
          <p:cNvSpPr txBox="1"/>
          <p:nvPr/>
        </p:nvSpPr>
        <p:spPr>
          <a:xfrm>
            <a:off x="4048125" y="3841750"/>
            <a:ext cx="1958975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41989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41862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7153275" y="3146425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66" name="TextBox 58@|17FFC:7355919|FBC:16777215|LFC:16777215|LBC:16777215"/>
          <p:cNvSpPr txBox="1"/>
          <p:nvPr/>
        </p:nvSpPr>
        <p:spPr>
          <a:xfrm>
            <a:off x="63992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65992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65865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9426575" y="3146425"/>
            <a:ext cx="509588" cy="508000"/>
          </a:xfrm>
          <a:prstGeom prst="downArrow">
            <a:avLst/>
          </a:pr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70" name="TextBox 61@|17FFC:7355919|FBC:16777215|LFC:16777215|LBC:16777215"/>
          <p:cNvSpPr txBox="1"/>
          <p:nvPr/>
        </p:nvSpPr>
        <p:spPr>
          <a:xfrm>
            <a:off x="86725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8813800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8801100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673" name="组合 2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7" name="圆角矩形 3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7675" name="文本框 39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6" name="文本框 57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677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8" name="文本框 6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2000250" y="1554163"/>
            <a:ext cx="2185988" cy="2184400"/>
          </a:xfrm>
          <a:custGeom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0" h="1941270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1E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528888" y="2460625"/>
            <a:ext cx="11715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3868738" y="2527300"/>
            <a:ext cx="2538413" cy="2538413"/>
          </a:xfrm>
          <a:custGeom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94C02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4598988" y="3576638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5795963" y="1027113"/>
            <a:ext cx="2536825" cy="2540000"/>
          </a:xfrm>
          <a:custGeom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94C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6492875" y="2060575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22399" y="1964544"/>
            <a:ext cx="2186394" cy="2186393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8661400" y="2868613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163" y="5135563"/>
            <a:ext cx="8669337" cy="1257938"/>
            <a:chOff x="1808610" y="5136086"/>
            <a:chExt cx="8668890" cy="1257775"/>
          </a:xfrm>
        </p:grpSpPr>
        <p:sp>
          <p:nvSpPr>
            <p:cNvPr id="28689" name="文本框 27"/>
            <p:cNvSpPr txBox="1"/>
            <p:nvPr/>
          </p:nvSpPr>
          <p:spPr>
            <a:xfrm>
              <a:off x="1808610" y="5136086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10" y="5534817"/>
              <a:ext cx="8656190" cy="859044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683" name="组合 1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0" name="圆角矩形 1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8685" name="文本框 21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6" name="文本框 22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8687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8" name="文本框 3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4" grpId="1"/>
      <p:bldP spid="15" grpId="1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1027113" y="1974850"/>
            <a:ext cx="2211387" cy="3448050"/>
            <a:chOff x="1027150" y="1974484"/>
            <a:chExt cx="2210993" cy="3448513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0992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21" name="TextBox 28@|17FFC:16777215|FBC:16777215|LFC:16777215|LBC:16777215"/>
            <p:cNvSpPr txBox="1"/>
            <p:nvPr/>
          </p:nvSpPr>
          <p:spPr>
            <a:xfrm>
              <a:off x="1027150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2" name="TextBox 13@|17FFC:16777215|FBC:16777215|LFC:16777215|LBC:16777215"/>
            <p:cNvSpPr txBox="1"/>
            <p:nvPr/>
          </p:nvSpPr>
          <p:spPr>
            <a:xfrm>
              <a:off x="1075166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489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43313" y="1974850"/>
            <a:ext cx="2281237" cy="3448050"/>
            <a:chOff x="3643469" y="1974484"/>
            <a:chExt cx="2281348" cy="3448513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0993" cy="2210992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17" name="TextBox 30@|17FFC:16777215|FBC:16777215|LFC:16777215|LBC:16777215"/>
            <p:cNvSpPr txBox="1"/>
            <p:nvPr/>
          </p:nvSpPr>
          <p:spPr>
            <a:xfrm>
              <a:off x="3880214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8" name="TextBox 13@|17FFC:16777215|FBC:16777215|LFC:16777215|LBC:16777215"/>
            <p:cNvSpPr txBox="1"/>
            <p:nvPr/>
          </p:nvSpPr>
          <p:spPr>
            <a:xfrm>
              <a:off x="380985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08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9513" y="1974850"/>
            <a:ext cx="2211387" cy="3448050"/>
            <a:chOff x="6259787" y="1974484"/>
            <a:chExt cx="2210993" cy="3448513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0992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13" name="TextBox 32@|17FFC:16777215|FBC:16777215|LFC:16777215|LBC:16777215"/>
            <p:cNvSpPr txBox="1"/>
            <p:nvPr/>
          </p:nvSpPr>
          <p:spPr>
            <a:xfrm>
              <a:off x="6437346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4" name="TextBox 13@|17FFC:16777215|FBC:16777215|LFC:16777215|LBC:16777215"/>
            <p:cNvSpPr txBox="1"/>
            <p:nvPr/>
          </p:nvSpPr>
          <p:spPr>
            <a:xfrm>
              <a:off x="6307803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26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5713" y="1974850"/>
            <a:ext cx="2400300" cy="3448050"/>
            <a:chOff x="8876107" y="1974484"/>
            <a:chExt cx="2399720" cy="3448513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993" cy="2210992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9" name="TextBox 34@|17FFC:16777215|FBC:16777215|LFC:16777215|LBC:16777215"/>
            <p:cNvSpPr txBox="1"/>
            <p:nvPr/>
          </p:nvSpPr>
          <p:spPr>
            <a:xfrm>
              <a:off x="9231223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0" name="TextBox 13@|17FFC:16777215|FBC:16777215|LFC:16777215|LBC:16777215"/>
            <p:cNvSpPr txBox="1"/>
            <p:nvPr/>
          </p:nvSpPr>
          <p:spPr>
            <a:xfrm>
              <a:off x="916086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47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702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9704" name="文本框 4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05" name="文本框 4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9706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7" name="文本框 4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lang="zh-CN" altLang="en-US" sz="4800" b="1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739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30736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30734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733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30730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397000" y="4760913"/>
            <a:ext cx="9575800" cy="9677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600" i="0" u="none" strike="noStrike" kern="1200" cap="none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970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849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13" y="1698625"/>
            <a:ext cx="4549775" cy="287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1712913"/>
            <a:ext cx="4560888" cy="2859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51" name="组合 10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12" name="圆角矩形 11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1753" name="文本框 12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4" name="文本框 1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755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6" name="文本框 2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23975" y="2136775"/>
            <a:ext cx="2132013" cy="3422650"/>
            <a:chOff x="1323393" y="2137434"/>
            <a:chExt cx="2133293" cy="3421939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4" y="2137434"/>
              <a:ext cx="1984225" cy="20281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1E8300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6672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1</a:t>
              </a: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4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98913" y="2136775"/>
            <a:ext cx="2133600" cy="3422650"/>
            <a:chOff x="3998637" y="2137434"/>
            <a:chExt cx="2133293" cy="3421939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8" y="2137434"/>
              <a:ext cx="1984225" cy="20281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94C022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187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2</a:t>
              </a: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8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3050" y="2136775"/>
            <a:ext cx="2133600" cy="3422650"/>
            <a:chOff x="6623734" y="2137434"/>
            <a:chExt cx="2133293" cy="3421939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5" y="2137434"/>
              <a:ext cx="1984225" cy="20281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1E8300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841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3</a:t>
              </a: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5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80525" y="2136775"/>
            <a:ext cx="2154238" cy="3422650"/>
            <a:chOff x="9280675" y="2137434"/>
            <a:chExt cx="2153580" cy="3421939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4225" cy="20281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94C022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TextBox 27@|17FFC:16777215|FBC:16777215|LFC:16777215|LBC:16777215"/>
            <p:cNvSpPr txBox="1"/>
            <p:nvPr/>
          </p:nvSpPr>
          <p:spPr>
            <a:xfrm>
              <a:off x="975304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4</a:t>
              </a: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0963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0962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774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2776" name="文本框 43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7" name="文本框 44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778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9" name="文本框 4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" y="0"/>
            <a:ext cx="57340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513" y="1096963"/>
            <a:ext cx="1385887" cy="622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217488" y="2606675"/>
            <a:ext cx="2921000" cy="1446213"/>
            <a:chOff x="217483" y="2607045"/>
            <a:chExt cx="2921792" cy="1446550"/>
          </a:xfrm>
        </p:grpSpPr>
        <p:sp>
          <p:nvSpPr>
            <p:cNvPr id="15395" name="文本框 15"/>
            <p:cNvSpPr txBox="1"/>
            <p:nvPr/>
          </p:nvSpPr>
          <p:spPr>
            <a:xfrm>
              <a:off x="217483" y="2607045"/>
              <a:ext cx="2911030" cy="14465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8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6" name="文本框 16"/>
            <p:cNvSpPr txBox="1"/>
            <p:nvPr/>
          </p:nvSpPr>
          <p:spPr>
            <a:xfrm>
              <a:off x="1325444" y="2750858"/>
              <a:ext cx="1813831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272213" y="1341438"/>
            <a:ext cx="4395787" cy="698500"/>
            <a:chOff x="3572099" y="2059583"/>
            <a:chExt cx="4395960" cy="698246"/>
          </a:xfrm>
        </p:grpSpPr>
        <p:sp>
          <p:nvSpPr>
            <p:cNvPr id="47" name="圆角矩形 4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91" name="文本框 48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2" name="文本框 49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93" name="图片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94" name="文本框 71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72213" y="2278063"/>
            <a:ext cx="4395787" cy="698500"/>
            <a:chOff x="3572099" y="2059583"/>
            <a:chExt cx="4395960" cy="698246"/>
          </a:xfrm>
        </p:grpSpPr>
        <p:sp>
          <p:nvSpPr>
            <p:cNvPr id="75" name="圆角矩形 74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86" name="文本框 7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7" name="文本框 7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88" name="图片 7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9" name="文本框 78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272213" y="3214688"/>
            <a:ext cx="4395787" cy="698500"/>
            <a:chOff x="3572099" y="2059583"/>
            <a:chExt cx="4395960" cy="698246"/>
          </a:xfrm>
        </p:grpSpPr>
        <p:sp>
          <p:nvSpPr>
            <p:cNvPr id="81" name="圆角矩形 80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81" name="文本框 81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2" name="文本框 82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83" name="图片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4" name="文本框 84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286500" y="4071938"/>
            <a:ext cx="4395788" cy="698500"/>
            <a:chOff x="3572099" y="2059583"/>
            <a:chExt cx="4395960" cy="698246"/>
          </a:xfrm>
        </p:grpSpPr>
        <p:sp>
          <p:nvSpPr>
            <p:cNvPr id="87" name="圆角矩形 8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76" name="文本框 8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7" name="文本框 8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78" name="图片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9" name="文本框 90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286500" y="5008563"/>
            <a:ext cx="4395788" cy="698500"/>
            <a:chOff x="3572099" y="2059583"/>
            <a:chExt cx="4395960" cy="698246"/>
          </a:xfrm>
        </p:grpSpPr>
        <p:sp>
          <p:nvSpPr>
            <p:cNvPr id="93" name="圆角矩形 92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5371" name="文本框 93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2" name="文本框 94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373" name="图片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4" name="文本框 96"/>
            <p:cNvSpPr txBox="1"/>
            <p:nvPr/>
          </p:nvSpPr>
          <p:spPr>
            <a:xfrm>
              <a:off x="4016293" y="2111498"/>
              <a:ext cx="47000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803275" y="1958975"/>
            <a:ext cx="4478338" cy="1941417"/>
            <a:chOff x="803786" y="1959667"/>
            <a:chExt cx="4477634" cy="1941203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61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1405098" y="2530056"/>
              <a:ext cx="3876322" cy="137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21" name="Rectangle 35@|1FFC:16777215|FBC:16777215|LFC:16777215|LBC:16777215"/>
            <p:cNvSpPr/>
            <p:nvPr/>
          </p:nvSpPr>
          <p:spPr>
            <a:xfrm>
              <a:off x="140509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23" name="Rectangle 39@|1FFC:16777215|FBC:16777215|LFC:16777215|LBC:16777215"/>
            <p:cNvSpPr/>
            <p:nvPr/>
          </p:nvSpPr>
          <p:spPr>
            <a:xfrm>
              <a:off x="835519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3275" y="3976688"/>
            <a:ext cx="4530725" cy="2001493"/>
            <a:chOff x="803786" y="3976022"/>
            <a:chExt cx="4530350" cy="2001356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1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4" name="Rectangle 33@|1FFC:16777215|FBC:16777215|LFC:16777215|LBC:16777215"/>
            <p:cNvSpPr/>
            <p:nvPr/>
          </p:nvSpPr>
          <p:spPr>
            <a:xfrm>
              <a:off x="137969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16" name="Rectangle 37@|1FFC:16777215|FBC:16777215|LFC:16777215|LBC:16777215"/>
            <p:cNvSpPr/>
            <p:nvPr/>
          </p:nvSpPr>
          <p:spPr>
            <a:xfrm>
              <a:off x="140509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8" name="Rectangle 41@|1FFC:16777215|FBC:16777215|LFC:16777215|LBC:16777215"/>
            <p:cNvSpPr/>
            <p:nvPr/>
          </p:nvSpPr>
          <p:spPr>
            <a:xfrm>
              <a:off x="835519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8138" y="1958975"/>
            <a:ext cx="4456112" cy="1954564"/>
            <a:chOff x="6688049" y="1959667"/>
            <a:chExt cx="4456377" cy="1952854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90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3" name="Rectangle 32@|1FFC:16777215|FBC:16777215|LFC:16777215|LBC:16777215"/>
            <p:cNvSpPr/>
            <p:nvPr/>
          </p:nvSpPr>
          <p:spPr>
            <a:xfrm>
              <a:off x="7189987" y="2542756"/>
              <a:ext cx="3954439" cy="1369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11" name="Rectangle 36@|1FFC:16777215|FBC:16777215|LFC:16777215|LBC:16777215"/>
            <p:cNvSpPr/>
            <p:nvPr/>
          </p:nvSpPr>
          <p:spPr>
            <a:xfrm>
              <a:off x="720268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3" name="Rectangle 43@|1FFC:16777215|FBC:16777215|LFC:16777215|LBC:16777215"/>
            <p:cNvSpPr/>
            <p:nvPr/>
          </p:nvSpPr>
          <p:spPr>
            <a:xfrm>
              <a:off x="6719782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88138" y="3976688"/>
            <a:ext cx="4418012" cy="2001493"/>
            <a:chOff x="6688049" y="3976022"/>
            <a:chExt cx="4418277" cy="2001356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90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94C02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715188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06" name="Rectangle 38@|1FFC:16777215|FBC:16777215|LFC:16777215|LBC:16777215"/>
            <p:cNvSpPr/>
            <p:nvPr/>
          </p:nvSpPr>
          <p:spPr>
            <a:xfrm>
              <a:off x="720268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499711" cy="48351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08" name="Rectangle 45@|1FFC:16777215|FBC:16777215|LFC:16777215|LBC:16777215"/>
            <p:cNvSpPr/>
            <p:nvPr/>
          </p:nvSpPr>
          <p:spPr>
            <a:xfrm>
              <a:off x="6719782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8" name="组合 49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51" name="圆角矩形 50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3800" name="文本框 51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1" name="文本框 52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802" name="图片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3" name="文本框 55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900738" y="1879600"/>
            <a:ext cx="1547812" cy="3481388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1E8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67" y="3424692"/>
              <a:ext cx="14165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42" name="组合 30"/>
            <p:cNvGrpSpPr/>
            <p:nvPr/>
          </p:nvGrpSpPr>
          <p:grpSpPr>
            <a:xfrm>
              <a:off x="6376946" y="2632595"/>
              <a:ext cx="560623" cy="646331"/>
              <a:chOff x="1282566" y="2486075"/>
              <a:chExt cx="560623" cy="646331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315B2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564438" y="1879600"/>
            <a:ext cx="1546225" cy="3481388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4C0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692"/>
              <a:ext cx="15466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7" name="组合 31"/>
            <p:cNvGrpSpPr/>
            <p:nvPr/>
          </p:nvGrpSpPr>
          <p:grpSpPr>
            <a:xfrm>
              <a:off x="8018357" y="2632595"/>
              <a:ext cx="560623" cy="646331"/>
              <a:chOff x="1282566" y="2486075"/>
              <a:chExt cx="560623" cy="646331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226550" y="1879600"/>
            <a:ext cx="1546225" cy="3481388"/>
            <a:chOff x="9226550" y="1879696"/>
            <a:chExt cx="1546678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2" y="1879696"/>
              <a:ext cx="1546676" cy="3480871"/>
            </a:xfrm>
            <a:custGeom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4C0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226550" y="3424692"/>
              <a:ext cx="144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2" name="组合 34"/>
            <p:cNvGrpSpPr/>
            <p:nvPr/>
          </p:nvGrpSpPr>
          <p:grpSpPr>
            <a:xfrm>
              <a:off x="9719578" y="2632595"/>
              <a:ext cx="560623" cy="646331"/>
              <a:chOff x="1282566" y="2486075"/>
              <a:chExt cx="560623" cy="646331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90600" y="2597150"/>
            <a:ext cx="4027488" cy="2298048"/>
            <a:chOff x="6857842" y="2596631"/>
            <a:chExt cx="4027314" cy="229865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857842" y="3267984"/>
              <a:ext cx="4027314" cy="162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857842" y="2596631"/>
              <a:ext cx="2775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项目概况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822" name="组合 26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0" name="圆角矩形 3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4824" name="文本框 4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5" name="文本框 4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4826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7" name="文本框 4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544513" y="2066925"/>
            <a:ext cx="1470481" cy="2587625"/>
            <a:chOff x="544840" y="2314029"/>
            <a:chExt cx="1469563" cy="2588170"/>
          </a:xfrm>
        </p:grpSpPr>
        <p:sp>
          <p:nvSpPr>
            <p:cNvPr id="53" name="Rectangle 52@|1FFC:5460819|FBC:3684408|LFC:16777215|LBC:16777215"/>
            <p:cNvSpPr/>
            <p:nvPr/>
          </p:nvSpPr>
          <p:spPr>
            <a:xfrm>
              <a:off x="544840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@|1FFC:3347200|FBC:16777215|LFC:16777215|LBC:16777215"/>
            <p:cNvSpPr/>
            <p:nvPr/>
          </p:nvSpPr>
          <p:spPr>
            <a:xfrm>
              <a:off x="546187" y="4243865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88" name="TextBox 6@|17FFC:16777215|FBC:16777215|LFC:16777215|LBC:16777215"/>
            <p:cNvSpPr txBox="1"/>
            <p:nvPr/>
          </p:nvSpPr>
          <p:spPr>
            <a:xfrm>
              <a:off x="581134" y="4303237"/>
              <a:ext cx="1401204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89" name="TextBox 7@|17FFC:16777215|FBC:16777215|LFC:16777215|LBC:16777215"/>
            <p:cNvSpPr txBox="1"/>
            <p:nvPr/>
          </p:nvSpPr>
          <p:spPr>
            <a:xfrm>
              <a:off x="577154" y="4580911"/>
              <a:ext cx="116005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8@|1FFC:192|FBC:16777215|LFC:16777215|LBC:16777215"/>
            <p:cNvSpPr/>
            <p:nvPr/>
          </p:nvSpPr>
          <p:spPr>
            <a:xfrm>
              <a:off x="546065" y="4220990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63550" y="4872038"/>
            <a:ext cx="11309350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i="0" u="none" strike="noStrike" kern="1200" cap="none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36788" y="2066925"/>
            <a:ext cx="1469097" cy="2587625"/>
            <a:chOff x="2237150" y="2314029"/>
            <a:chExt cx="1468418" cy="2588171"/>
          </a:xfrm>
        </p:grpSpPr>
        <p:sp>
          <p:nvSpPr>
            <p:cNvPr id="12" name="Rectangle 11@|1FFC:3347200|FBC:16777215|LFC:16777215|LBC:16777215"/>
            <p:cNvSpPr/>
            <p:nvPr/>
          </p:nvSpPr>
          <p:spPr>
            <a:xfrm>
              <a:off x="2237150" y="4243866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82" name="TextBox 12@|17FFC:16777215|FBC:16777215|LFC:16777215|LBC:16777215"/>
            <p:cNvSpPr txBox="1"/>
            <p:nvPr/>
          </p:nvSpPr>
          <p:spPr>
            <a:xfrm>
              <a:off x="2272098" y="4303238"/>
              <a:ext cx="1401432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83" name="TextBox 13@|17FFC:16777215|FBC:16777215|LFC:16777215|LBC:16777215"/>
            <p:cNvSpPr txBox="1"/>
            <p:nvPr/>
          </p:nvSpPr>
          <p:spPr>
            <a:xfrm>
              <a:off x="2268118" y="4580912"/>
              <a:ext cx="1160243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14@|1FFC:192|FBC:16777215|LFC:16777215|LBC:16777215"/>
            <p:cNvSpPr/>
            <p:nvPr/>
          </p:nvSpPr>
          <p:spPr>
            <a:xfrm>
              <a:off x="2237352" y="4220991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53@|1FFC:5460819|FBC:3684408|LFC:16777215|LBC:16777215"/>
            <p:cNvSpPr/>
            <p:nvPr/>
          </p:nvSpPr>
          <p:spPr>
            <a:xfrm>
              <a:off x="2240323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29063" y="2066925"/>
            <a:ext cx="1476074" cy="2587625"/>
            <a:chOff x="3928314" y="2314029"/>
            <a:chExt cx="1476970" cy="2588171"/>
          </a:xfrm>
        </p:grpSpPr>
        <p:sp>
          <p:nvSpPr>
            <p:cNvPr id="18" name="Rectangle 17@|1FFC:3347200|FBC:16777215|LFC:16777215|LBC:16777215"/>
            <p:cNvSpPr/>
            <p:nvPr/>
          </p:nvSpPr>
          <p:spPr>
            <a:xfrm>
              <a:off x="3928314" y="4243866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77" name="TextBox 18@|17FFC:16777215|FBC:16777215|LFC:16777215|LBC:16777215"/>
            <p:cNvSpPr txBox="1"/>
            <p:nvPr/>
          </p:nvSpPr>
          <p:spPr>
            <a:xfrm>
              <a:off x="3963262" y="4303238"/>
              <a:ext cx="1402931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78" name="TextBox 19@|17FFC:16777215|FBC:16777215|LFC:16777215|LBC:16777215"/>
            <p:cNvSpPr txBox="1"/>
            <p:nvPr/>
          </p:nvSpPr>
          <p:spPr>
            <a:xfrm>
              <a:off x="3959282" y="4580912"/>
              <a:ext cx="116148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ectangle 20@|1FFC:192|FBC:16777215|LFC:16777215|LBC:16777215"/>
            <p:cNvSpPr/>
            <p:nvPr/>
          </p:nvSpPr>
          <p:spPr>
            <a:xfrm>
              <a:off x="3937068" y="4220991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54@|1FFC:5460819|FBC:3684408|LFC:16777215|LBC:16777215"/>
            <p:cNvSpPr/>
            <p:nvPr/>
          </p:nvSpPr>
          <p:spPr>
            <a:xfrm>
              <a:off x="393580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7988" y="2066925"/>
            <a:ext cx="1473683" cy="2590800"/>
            <a:chOff x="5487308" y="2314029"/>
            <a:chExt cx="1475137" cy="2591212"/>
          </a:xfrm>
        </p:grpSpPr>
        <p:sp>
          <p:nvSpPr>
            <p:cNvPr id="24" name="Rectangle 23@|1FFC:3347200|FBC:16777215|LFC:16777215|LBC:16777215"/>
            <p:cNvSpPr/>
            <p:nvPr/>
          </p:nvSpPr>
          <p:spPr>
            <a:xfrm>
              <a:off x="5494229" y="4246907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72" name="TextBox 24@|17FFC:16777215|FBC:16777215|LFC:16777215|LBC:16777215"/>
            <p:cNvSpPr txBox="1"/>
            <p:nvPr/>
          </p:nvSpPr>
          <p:spPr>
            <a:xfrm>
              <a:off x="5529177" y="4306279"/>
              <a:ext cx="1403464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73" name="TextBox 25@|17FFC:16777215|FBC:16777215|LFC:16777215|LBC:16777215"/>
            <p:cNvSpPr txBox="1"/>
            <p:nvPr/>
          </p:nvSpPr>
          <p:spPr>
            <a:xfrm>
              <a:off x="5525197" y="4583953"/>
              <a:ext cx="116192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Rectangle 26@|1FFC:192|FBC:16777215|LFC:16777215|LBC:16777215"/>
            <p:cNvSpPr/>
            <p:nvPr/>
          </p:nvSpPr>
          <p:spPr>
            <a:xfrm>
              <a:off x="5487308" y="4215593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55@|1FFC:5460819|FBC:3684408|LFC:16777215|LBC:16777215"/>
            <p:cNvSpPr/>
            <p:nvPr/>
          </p:nvSpPr>
          <p:spPr>
            <a:xfrm>
              <a:off x="5487308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89775" y="2066925"/>
            <a:ext cx="1468438" cy="2590800"/>
            <a:chOff x="7089089" y="2314029"/>
            <a:chExt cx="1469664" cy="2591212"/>
          </a:xfrm>
        </p:grpSpPr>
        <p:sp>
          <p:nvSpPr>
            <p:cNvPr id="30" name="Rectangle 29@|1FFC:3347200|FBC:16777215|LFC:16777215|LBC:16777215"/>
            <p:cNvSpPr/>
            <p:nvPr/>
          </p:nvSpPr>
          <p:spPr>
            <a:xfrm>
              <a:off x="7089089" y="4246907"/>
              <a:ext cx="1468215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67" name="TextBox 30@|17FFC:16777215|FBC:16777215|LFC:16777215|LBC:16777215"/>
            <p:cNvSpPr txBox="1"/>
            <p:nvPr/>
          </p:nvSpPr>
          <p:spPr>
            <a:xfrm>
              <a:off x="7124036" y="4306279"/>
              <a:ext cx="1403251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8" name="TextBox 31@|17FFC:16777215|FBC:16777215|LFC:16777215|LBC:16777215"/>
            <p:cNvSpPr txBox="1"/>
            <p:nvPr/>
          </p:nvSpPr>
          <p:spPr>
            <a:xfrm>
              <a:off x="7120056" y="4583953"/>
              <a:ext cx="1161749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32@|1FFC:192|FBC:16777215|LFC:16777215|LBC:16777215"/>
            <p:cNvSpPr/>
            <p:nvPr/>
          </p:nvSpPr>
          <p:spPr>
            <a:xfrm>
              <a:off x="7090538" y="4215592"/>
              <a:ext cx="1468215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56@|1FFC:5460819|FBC:3684408|LFC:16777215|LBC:16777215"/>
            <p:cNvSpPr/>
            <p:nvPr/>
          </p:nvSpPr>
          <p:spPr>
            <a:xfrm>
              <a:off x="7089089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10613" y="2066925"/>
            <a:ext cx="1473200" cy="2590800"/>
            <a:chOff x="8711068" y="2314029"/>
            <a:chExt cx="1472333" cy="2591212"/>
          </a:xfrm>
        </p:grpSpPr>
        <p:sp>
          <p:nvSpPr>
            <p:cNvPr id="36" name="Rectangle 35@|1FFC:3347200|FBC:16777215|LFC:16777215|LBC:16777215"/>
            <p:cNvSpPr/>
            <p:nvPr/>
          </p:nvSpPr>
          <p:spPr>
            <a:xfrm>
              <a:off x="8715185" y="4246907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62" name="TextBox 36@|17FFC:16777215|FBC:16777215|LFC:16777215|LBC:16777215"/>
            <p:cNvSpPr txBox="1"/>
            <p:nvPr/>
          </p:nvSpPr>
          <p:spPr>
            <a:xfrm>
              <a:off x="8750133" y="4306279"/>
              <a:ext cx="1401255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63" name="TextBox 37@|17FFC:16777215|FBC:16777215|LFC:16777215|LBC:16777215"/>
            <p:cNvSpPr txBox="1"/>
            <p:nvPr/>
          </p:nvSpPr>
          <p:spPr>
            <a:xfrm>
              <a:off x="8746152" y="4583953"/>
              <a:ext cx="1160097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Rectangle 38@|1FFC:192|FBC:16777215|LFC:16777215|LBC:16777215"/>
            <p:cNvSpPr/>
            <p:nvPr/>
          </p:nvSpPr>
          <p:spPr>
            <a:xfrm>
              <a:off x="8711068" y="4215592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@|1FFC:5460819|FBC:3684408|LFC:16777215|LBC:16777215"/>
            <p:cNvSpPr/>
            <p:nvPr/>
          </p:nvSpPr>
          <p:spPr>
            <a:xfrm>
              <a:off x="8717415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96525" y="2066925"/>
            <a:ext cx="1476375" cy="2590800"/>
            <a:chOff x="10296996" y="2314029"/>
            <a:chExt cx="1476216" cy="2591212"/>
          </a:xfrm>
        </p:grpSpPr>
        <p:sp>
          <p:nvSpPr>
            <p:cNvPr id="42" name="Rectangle 41@|1FFC:3347200|FBC:16777215|LFC:16777215|LBC:16777215"/>
            <p:cNvSpPr/>
            <p:nvPr/>
          </p:nvSpPr>
          <p:spPr>
            <a:xfrm>
              <a:off x="10304996" y="4246907"/>
              <a:ext cx="1468216" cy="658334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857" name="TextBox 42@|17FFC:16777215|FBC:16777215|LFC:16777215|LBC:16777215"/>
            <p:cNvSpPr txBox="1"/>
            <p:nvPr/>
          </p:nvSpPr>
          <p:spPr>
            <a:xfrm>
              <a:off x="10339944" y="4306279"/>
              <a:ext cx="1401929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858" name="TextBox 43@|17FFC:16777215|FBC:16777215|LFC:16777215|LBC:16777215"/>
            <p:cNvSpPr txBox="1"/>
            <p:nvPr/>
          </p:nvSpPr>
          <p:spPr>
            <a:xfrm>
              <a:off x="10335965" y="4583953"/>
              <a:ext cx="116065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Rectangle 44@|1FFC:192|FBC:16777215|LFC:16777215|LBC:16777215"/>
            <p:cNvSpPr/>
            <p:nvPr/>
          </p:nvSpPr>
          <p:spPr>
            <a:xfrm>
              <a:off x="10296996" y="4215592"/>
              <a:ext cx="1468216" cy="41522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@|1FFC:5460819|FBC:3684408|LFC:16777215|LBC:16777215"/>
            <p:cNvSpPr/>
            <p:nvPr/>
          </p:nvSpPr>
          <p:spPr>
            <a:xfrm>
              <a:off x="1029699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850" name="组合 4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50" name="圆角矩形 4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5852" name="文本框 5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3" name="文本框 5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854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55" name="文本框 6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1884363" y="1301750"/>
            <a:ext cx="8343900" cy="3697288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H="1" flipV="1">
              <a:off x="5845240" y="1647807"/>
              <a:ext cx="0" cy="3012936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H="1" flipV="1">
              <a:off x="7351708" y="1672590"/>
              <a:ext cx="0" cy="295275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707" y="46253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707" y="36728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707" y="267589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707" y="1682591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524"/>
              <a:ext cx="2317998" cy="706989"/>
            </a:xfrm>
            <a:prstGeom prst="rect">
              <a:avLst/>
            </a:prstGeom>
            <a:solidFill>
              <a:srgbClr val="1E83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7320" y="2302725"/>
              <a:ext cx="2317998" cy="702414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7320" y="3295109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538" y="2298748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538" y="1302350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538" y="3295109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538" y="4291470"/>
              <a:ext cx="2317998" cy="706989"/>
            </a:xfrm>
            <a:prstGeom prst="rect">
              <a:avLst/>
            </a:prstGeom>
            <a:solidFill>
              <a:srgbClr val="94C02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9025" y="3020518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4935" y="351707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4935" y="251374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9456" y="252783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9456" y="152450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538" y="448684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538" y="348351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020888" y="5370513"/>
            <a:ext cx="8329613" cy="767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i="0" u="none" strike="noStrike" kern="1200" cap="none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36868" name="组合 27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9" name="圆角矩形 28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6870" name="文本框 29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1" name="文本框 30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87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3" name="文本框 32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lang="zh-CN" altLang="en-US" sz="4800" b="1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7907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37904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37902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7901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37898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6296025" y="2160588"/>
            <a:ext cx="4826000" cy="3600450"/>
            <a:chOff x="6295656" y="2159913"/>
            <a:chExt cx="4826000" cy="3601244"/>
          </a:xfrm>
        </p:grpSpPr>
        <p:sp>
          <p:nvSpPr>
            <p:cNvPr id="3" name="Rectangle 2@|1FFC:5460819|FBC:3684408|LFC:16777215|LBC:16777215"/>
            <p:cNvSpPr/>
            <p:nvPr/>
          </p:nvSpPr>
          <p:spPr>
            <a:xfrm>
              <a:off x="6295656" y="2159913"/>
              <a:ext cx="4826000" cy="2961756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@|1FFC:3103537|FBC:16777215|LFC:16777215|LBC:16777215"/>
            <p:cNvSpPr/>
            <p:nvPr/>
          </p:nvSpPr>
          <p:spPr>
            <a:xfrm>
              <a:off x="6295656" y="5126157"/>
              <a:ext cx="4813300" cy="635000"/>
            </a:xfrm>
            <a:prstGeom prst="rect">
              <a:avLst/>
            </a:prstGeom>
            <a:solidFill>
              <a:srgbClr val="1E83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8929" name="TextBox 48@|17FFC:16777215|FBC:16777215|LFC:16777215|LBC:16777215"/>
            <p:cNvSpPr txBox="1"/>
            <p:nvPr/>
          </p:nvSpPr>
          <p:spPr>
            <a:xfrm>
              <a:off x="6427176" y="5256747"/>
              <a:ext cx="30434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单击此处输入您的标题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3963" y="1935163"/>
            <a:ext cx="4630737" cy="3347274"/>
            <a:chOff x="1224268" y="1935267"/>
            <a:chExt cx="4630432" cy="3346709"/>
          </a:xfrm>
        </p:grpSpPr>
        <p:sp>
          <p:nvSpPr>
            <p:cNvPr id="38923" name="TextBox 13@|17FFC:16777215|FBC:16777215|LFC:16777215|LBC:16777215"/>
            <p:cNvSpPr txBox="1"/>
            <p:nvPr/>
          </p:nvSpPr>
          <p:spPr>
            <a:xfrm>
              <a:off x="1224268" y="1935267"/>
              <a:ext cx="405880" cy="523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rgbClr val="456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924" name="TextBox 49@|17FFC:16777215|FBC:16777215|LFC:16777215|LBC:16777215"/>
            <p:cNvSpPr txBox="1"/>
            <p:nvPr/>
          </p:nvSpPr>
          <p:spPr>
            <a:xfrm>
              <a:off x="1524221" y="2345113"/>
              <a:ext cx="304347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单击此处编辑节点标题</a:t>
              </a:r>
              <a:endParaRPr lang="zh-CN" altLang="en-US" sz="2000" b="1">
                <a:solidFill>
                  <a:srgbClr val="456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51" name="Straight Connector 50@|9FFC:0|FBC:0|LFC:3347200|LBC:16777215"/>
            <p:cNvCxnSpPr/>
            <p:nvPr/>
          </p:nvCxnSpPr>
          <p:spPr>
            <a:xfrm flipV="1">
              <a:off x="1290846" y="2165100"/>
              <a:ext cx="466750" cy="466750"/>
            </a:xfrm>
            <a:prstGeom prst="line">
              <a:avLst/>
            </a:prstGeom>
            <a:ln>
              <a:solidFill>
                <a:srgbClr val="001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@|1FFC:16777215|FBC:16777215|LFC:16777215|LBC:16777215"/>
            <p:cNvSpPr/>
            <p:nvPr/>
          </p:nvSpPr>
          <p:spPr>
            <a:xfrm>
              <a:off x="1545855" y="2854146"/>
              <a:ext cx="4308845" cy="2427830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1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6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pic>
        <p:nvPicPr>
          <p:cNvPr id="38916" name="Picture 2" descr="图片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5" y="2149475"/>
            <a:ext cx="4813300" cy="297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7" name="组合 1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17" name="圆角矩形 1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8919" name="文本框 1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0" name="文本框 1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8921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2" name="文本框 24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任意多边形 27"/>
          <p:cNvSpPr/>
          <p:nvPr/>
        </p:nvSpPr>
        <p:spPr>
          <a:xfrm>
            <a:off x="5127625" y="4467225"/>
            <a:ext cx="2097088" cy="2097088"/>
          </a:xfrm>
          <a:custGeom>
            <a:gdLst>
              <a:gd name="connsiteX0" fmla="*/ 0 w 2177373"/>
              <a:gd name="connsiteY0" fmla="*/ 1088687 h 2177373"/>
              <a:gd name="connsiteX1" fmla="*/ 1088687 w 2177373"/>
              <a:gd name="connsiteY1" fmla="*/ 0 h 2177373"/>
              <a:gd name="connsiteX2" fmla="*/ 2177374 w 2177373"/>
              <a:gd name="connsiteY2" fmla="*/ 1088687 h 2177373"/>
              <a:gd name="connsiteX3" fmla="*/ 1088687 w 2177373"/>
              <a:gd name="connsiteY3" fmla="*/ 2177374 h 2177373"/>
              <a:gd name="connsiteX4" fmla="*/ 0 w 2177373"/>
              <a:gd name="connsiteY4" fmla="*/ 1088687 h 21773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373" h="2177373">
                <a:moveTo>
                  <a:pt x="0" y="1088687"/>
                </a:moveTo>
                <a:cubicBezTo>
                  <a:pt x="0" y="487422"/>
                  <a:pt x="487422" y="0"/>
                  <a:pt x="1088687" y="0"/>
                </a:cubicBezTo>
                <a:cubicBezTo>
                  <a:pt x="1689952" y="0"/>
                  <a:pt x="2177374" y="487422"/>
                  <a:pt x="2177374" y="1088687"/>
                </a:cubicBezTo>
                <a:cubicBezTo>
                  <a:pt x="2177374" y="1689952"/>
                  <a:pt x="1689952" y="2177374"/>
                  <a:pt x="1088687" y="2177374"/>
                </a:cubicBezTo>
                <a:cubicBezTo>
                  <a:pt x="487422" y="2177374"/>
                  <a:pt x="0" y="1689952"/>
                  <a:pt x="0" y="1088687"/>
                </a:cubicBezTo>
                <a:close/>
              </a:path>
            </a:pathLst>
          </a:custGeom>
          <a:solidFill>
            <a:srgbClr val="1E8300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大标题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3038" y="4927600"/>
            <a:ext cx="3522662" cy="1174750"/>
            <a:chOff x="1442495" y="4928299"/>
            <a:chExt cx="3523098" cy="1174410"/>
          </a:xfrm>
        </p:grpSpPr>
        <p:sp>
          <p:nvSpPr>
            <p:cNvPr id="39967" name="Left Arrow 28@|1FFC:681197|FBC:16777215|LFC:16777215|LBC:16777215"/>
            <p:cNvSpPr/>
            <p:nvPr/>
          </p:nvSpPr>
          <p:spPr>
            <a:xfrm rot="10800000">
              <a:off x="2176502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9@|5FFC:681197|FBC:16777215|LFC:16777215|LBC:16777215"/>
            <p:cNvSpPr/>
            <p:nvPr/>
          </p:nvSpPr>
          <p:spPr>
            <a:xfrm>
              <a:off x="1442495" y="4928299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8325" y="3192463"/>
            <a:ext cx="3384550" cy="1490662"/>
            <a:chOff x="1838620" y="3192763"/>
            <a:chExt cx="3384994" cy="1491122"/>
          </a:xfrm>
        </p:grpSpPr>
        <p:sp>
          <p:nvSpPr>
            <p:cNvPr id="39965" name="Left Arrow 30@|1FFC:681197|FBC:16777215|LFC:16777215|LBC:16777215"/>
            <p:cNvSpPr/>
            <p:nvPr/>
          </p:nvSpPr>
          <p:spPr>
            <a:xfrm rot="-9257143">
              <a:off x="243452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1@|5FFC:681197|FBC:16777215|LFC:16777215|LBC:16777215"/>
            <p:cNvSpPr/>
            <p:nvPr/>
          </p:nvSpPr>
          <p:spPr>
            <a:xfrm>
              <a:off x="1838620" y="3192763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47988" y="1800225"/>
            <a:ext cx="1903412" cy="3073400"/>
            <a:chOff x="2948536" y="1800972"/>
            <a:chExt cx="1902338" cy="3072050"/>
          </a:xfrm>
        </p:grpSpPr>
        <p:sp>
          <p:nvSpPr>
            <p:cNvPr id="39963" name="Left Arrow 32@|1FFC:681197|FBC:16777215|LFC:16777215|LBC:16777215"/>
            <p:cNvSpPr/>
            <p:nvPr/>
          </p:nvSpPr>
          <p:spPr>
            <a:xfrm rot="-7714286">
              <a:off x="3157483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3@|5FFC:681197|FBC:16777215|LFC:16777215|LBC:16777215"/>
            <p:cNvSpPr/>
            <p:nvPr/>
          </p:nvSpPr>
          <p:spPr>
            <a:xfrm>
              <a:off x="2948536" y="1800972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2950" y="1028700"/>
            <a:ext cx="1466850" cy="3341688"/>
            <a:chOff x="4552413" y="1028585"/>
            <a:chExt cx="1468014" cy="3341333"/>
          </a:xfrm>
        </p:grpSpPr>
        <p:sp>
          <p:nvSpPr>
            <p:cNvPr id="39961" name="Left Arrow 34@|1FFC:681197|FBC:16777215|LFC:16777215|LBC:16777215"/>
            <p:cNvSpPr/>
            <p:nvPr/>
          </p:nvSpPr>
          <p:spPr>
            <a:xfrm rot="-6171429">
              <a:off x="4202190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@|5FFC:681197|FBC:16777215|LFC:16777215|LBC:16777215"/>
            <p:cNvSpPr/>
            <p:nvPr/>
          </p:nvSpPr>
          <p:spPr>
            <a:xfrm>
              <a:off x="4552413" y="1028585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32538" y="1028700"/>
            <a:ext cx="1468437" cy="3341688"/>
            <a:chOff x="6332581" y="1028585"/>
            <a:chExt cx="1468014" cy="3341333"/>
          </a:xfrm>
        </p:grpSpPr>
        <p:sp>
          <p:nvSpPr>
            <p:cNvPr id="39959" name="Left Arrow 36@|1FFC:681197|FBC:16777215|LFC:16777215|LBC:16777215"/>
            <p:cNvSpPr/>
            <p:nvPr/>
          </p:nvSpPr>
          <p:spPr>
            <a:xfrm rot="-4628571">
              <a:off x="5361726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@|5FFC:681197|FBC:16777215|LFC:16777215|LBC:16777215"/>
            <p:cNvSpPr/>
            <p:nvPr/>
          </p:nvSpPr>
          <p:spPr>
            <a:xfrm>
              <a:off x="6332581" y="1028585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02525" y="1800225"/>
            <a:ext cx="1901825" cy="3073400"/>
            <a:chOff x="7502134" y="1800972"/>
            <a:chExt cx="1902337" cy="3072050"/>
          </a:xfrm>
        </p:grpSpPr>
        <p:sp>
          <p:nvSpPr>
            <p:cNvPr id="39957" name="Left Arrow 38@|1FFC:681197|FBC:16777215|LFC:16777215|LBC:16777215"/>
            <p:cNvSpPr/>
            <p:nvPr/>
          </p:nvSpPr>
          <p:spPr>
            <a:xfrm rot="-3085714">
              <a:off x="6406434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9@|5FFC:681197|FBC:16777215|LFC:16777215|LBC:16777215"/>
            <p:cNvSpPr/>
            <p:nvPr/>
          </p:nvSpPr>
          <p:spPr>
            <a:xfrm>
              <a:off x="7936457" y="1800972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29463" y="3192463"/>
            <a:ext cx="3384550" cy="1490662"/>
            <a:chOff x="7129393" y="3192763"/>
            <a:chExt cx="3384995" cy="1491122"/>
          </a:xfrm>
        </p:grpSpPr>
        <p:sp>
          <p:nvSpPr>
            <p:cNvPr id="39955" name="Left Arrow 40@|1FFC:681197|FBC:16777215|LFC:16777215|LBC:16777215"/>
            <p:cNvSpPr/>
            <p:nvPr/>
          </p:nvSpPr>
          <p:spPr>
            <a:xfrm rot="-1542857">
              <a:off x="712939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@|5FFC:681197|FBC:16777215|LFC:16777215|LBC:16777215"/>
            <p:cNvSpPr/>
            <p:nvPr/>
          </p:nvSpPr>
          <p:spPr>
            <a:xfrm>
              <a:off x="9046374" y="3192763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86638" y="4927600"/>
            <a:ext cx="3524250" cy="1174750"/>
            <a:chOff x="7387414" y="4928299"/>
            <a:chExt cx="3523099" cy="1174410"/>
          </a:xfrm>
        </p:grpSpPr>
        <p:sp>
          <p:nvSpPr>
            <p:cNvPr id="39953" name="Left Arrow 42@|1FFC:681197|FBC:16777215|LFC:16777215|LBC:16777215"/>
            <p:cNvSpPr/>
            <p:nvPr/>
          </p:nvSpPr>
          <p:spPr>
            <a:xfrm>
              <a:off x="7387414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94C022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3@|5FFC:681197|FBC:16777215|LFC:16777215|LBC:16777215"/>
            <p:cNvSpPr/>
            <p:nvPr/>
          </p:nvSpPr>
          <p:spPr>
            <a:xfrm>
              <a:off x="9442499" y="4928299"/>
              <a:ext cx="1468014" cy="1174410"/>
            </a:xfrm>
            <a:custGeom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94C022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947" name="组合 44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9" name="圆角矩形 48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9949" name="文本框 49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50" name="文本框 50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9951" name="图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52" name="文本框 5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438275" y="2078038"/>
            <a:ext cx="2338388" cy="3087687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3418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94C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274" y="2078706"/>
              <a:ext cx="620554" cy="62055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521" y="2245416"/>
              <a:ext cx="264059" cy="287132"/>
            </a:xfrm>
            <a:custGeom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8" name="TextBox 6@|17FFC:16777215|FBC:16777215|LFC:16777215|LBC:16777215"/>
            <p:cNvSpPr txBox="1"/>
            <p:nvPr/>
          </p:nvSpPr>
          <p:spPr>
            <a:xfrm>
              <a:off x="2202140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28</a:t>
              </a:r>
              <a:r>
                <a:rPr lang="en-US" altLang="zh-CN" sz="2800" b="1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9" name="TextBox 13@|17FFC:16777215|FBC:16777215|LFC:16777215|LBC:16777215"/>
            <p:cNvSpPr txBox="1"/>
            <p:nvPr/>
          </p:nvSpPr>
          <p:spPr>
            <a:xfrm>
              <a:off x="14384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0" name="TextBox 13@|17FFC:16777215|FBC:16777215|LFC:16777215|LBC:16777215"/>
            <p:cNvSpPr txBox="1"/>
            <p:nvPr/>
          </p:nvSpPr>
          <p:spPr>
            <a:xfrm>
              <a:off x="14425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65675" y="2078038"/>
            <a:ext cx="2338388" cy="3087687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1961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94C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817" y="2078706"/>
              <a:ext cx="620554" cy="62055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1" name="TextBox 9@|17FFC:16777215|FBC:16777215|LFC:16777215|LBC:16777215"/>
            <p:cNvSpPr txBox="1"/>
            <p:nvPr/>
          </p:nvSpPr>
          <p:spPr>
            <a:xfrm>
              <a:off x="5343844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</a:t>
              </a:r>
              <a:r>
                <a:rPr lang="en-US" altLang="zh-CN" sz="2800" b="1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2" name="Freeform 68@|5FFC:16777215|FBC:16777215|LFC:16777215|LBC:16777215"/>
            <p:cNvSpPr>
              <a:spLocks noEditPoints="1"/>
            </p:cNvSpPr>
            <p:nvPr/>
          </p:nvSpPr>
          <p:spPr>
            <a:xfrm>
              <a:off x="6292373" y="2215194"/>
              <a:ext cx="345443" cy="347576"/>
            </a:xfrm>
            <a:custGeom>
              <a:cxnLst>
                <a:cxn ang="0">
                  <a:pos x="345443" y="158099"/>
                </a:cxn>
                <a:cxn ang="0">
                  <a:pos x="312831" y="158099"/>
                </a:cxn>
                <a:cxn ang="0">
                  <a:pos x="187216" y="31378"/>
                </a:cxn>
                <a:cxn ang="0">
                  <a:pos x="187216" y="0"/>
                </a:cxn>
                <a:cxn ang="0">
                  <a:pos x="158227" y="0"/>
                </a:cxn>
                <a:cxn ang="0">
                  <a:pos x="158227" y="31378"/>
                </a:cxn>
                <a:cxn ang="0">
                  <a:pos x="32612" y="158099"/>
                </a:cxn>
                <a:cxn ang="0">
                  <a:pos x="0" y="158099"/>
                </a:cxn>
                <a:cxn ang="0">
                  <a:pos x="0" y="187063"/>
                </a:cxn>
                <a:cxn ang="0">
                  <a:pos x="33820" y="187063"/>
                </a:cxn>
                <a:cxn ang="0">
                  <a:pos x="158227" y="311370"/>
                </a:cxn>
                <a:cxn ang="0">
                  <a:pos x="158227" y="347576"/>
                </a:cxn>
                <a:cxn ang="0">
                  <a:pos x="187216" y="347576"/>
                </a:cxn>
                <a:cxn ang="0">
                  <a:pos x="187216" y="311370"/>
                </a:cxn>
                <a:cxn ang="0">
                  <a:pos x="312831" y="187063"/>
                </a:cxn>
                <a:cxn ang="0">
                  <a:pos x="345443" y="187063"/>
                </a:cxn>
                <a:cxn ang="0">
                  <a:pos x="345443" y="158099"/>
                </a:cxn>
                <a:cxn ang="0">
                  <a:pos x="283843" y="158099"/>
                </a:cxn>
                <a:cxn ang="0">
                  <a:pos x="187216" y="158099"/>
                </a:cxn>
                <a:cxn ang="0">
                  <a:pos x="187216" y="60343"/>
                </a:cxn>
                <a:cxn ang="0">
                  <a:pos x="283843" y="158099"/>
                </a:cxn>
                <a:cxn ang="0">
                  <a:pos x="158227" y="60343"/>
                </a:cxn>
                <a:cxn ang="0">
                  <a:pos x="158227" y="158099"/>
                </a:cxn>
                <a:cxn ang="0">
                  <a:pos x="61600" y="158099"/>
                </a:cxn>
                <a:cxn ang="0">
                  <a:pos x="158227" y="60343"/>
                </a:cxn>
                <a:cxn ang="0">
                  <a:pos x="62808" y="187063"/>
                </a:cxn>
                <a:cxn ang="0">
                  <a:pos x="158227" y="187063"/>
                </a:cxn>
                <a:cxn ang="0">
                  <a:pos x="158227" y="282406"/>
                </a:cxn>
                <a:cxn ang="0">
                  <a:pos x="62808" y="187063"/>
                </a:cxn>
                <a:cxn ang="0">
                  <a:pos x="187216" y="282406"/>
                </a:cxn>
                <a:cxn ang="0">
                  <a:pos x="187216" y="187063"/>
                </a:cxn>
                <a:cxn ang="0">
                  <a:pos x="283843" y="187063"/>
                </a:cxn>
                <a:cxn ang="0">
                  <a:pos x="187216" y="282406"/>
                </a:cxn>
              </a:cxnLst>
              <a:rect l="0" t="0" r="0" b="0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3" name="TextBox 13@|17FFC:16777215|FBC:16777215|LFC:16777215|LBC:16777215"/>
            <p:cNvSpPr txBox="1"/>
            <p:nvPr/>
          </p:nvSpPr>
          <p:spPr>
            <a:xfrm>
              <a:off x="47658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4" name="TextBox 13@|17FFC:16777215|FBC:16777215|LFC:16777215|LBC:16777215"/>
            <p:cNvSpPr txBox="1"/>
            <p:nvPr/>
          </p:nvSpPr>
          <p:spPr>
            <a:xfrm>
              <a:off x="47699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53375" y="2078038"/>
            <a:ext cx="2338388" cy="3087687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503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94C0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359" y="2078706"/>
              <a:ext cx="620554" cy="62055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73" name="TextBox 13@|17FFC:16777215|FBC:16777215|LFC:16777215|LBC:16777215"/>
            <p:cNvSpPr txBox="1"/>
            <p:nvPr/>
          </p:nvSpPr>
          <p:spPr>
            <a:xfrm>
              <a:off x="8552386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86</a:t>
              </a:r>
              <a:r>
                <a:rPr lang="en-US" altLang="zh-CN" sz="2800" b="1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4" name="Freeform 247@|5FFC:16777215|FBC:16777215|LFC:0|LBC:16777215"/>
            <p:cNvSpPr>
              <a:spLocks noEditPoints="1"/>
            </p:cNvSpPr>
            <p:nvPr/>
          </p:nvSpPr>
          <p:spPr>
            <a:xfrm>
              <a:off x="9693832" y="2398249"/>
              <a:ext cx="128873" cy="132720"/>
            </a:xfrm>
            <a:custGeom>
              <a:cxnLst>
                <a:cxn ang="0">
                  <a:pos x="0" y="43874"/>
                </a:cxn>
                <a:cxn ang="0">
                  <a:pos x="49816" y="93233"/>
                </a:cxn>
                <a:cxn ang="0">
                  <a:pos x="75808" y="129429"/>
                </a:cxn>
                <a:cxn ang="0">
                  <a:pos x="89886" y="132720"/>
                </a:cxn>
                <a:cxn ang="0">
                  <a:pos x="128873" y="93233"/>
                </a:cxn>
                <a:cxn ang="0">
                  <a:pos x="125624" y="78974"/>
                </a:cxn>
                <a:cxn ang="0">
                  <a:pos x="89886" y="52649"/>
                </a:cxn>
                <a:cxn ang="0">
                  <a:pos x="37904" y="0"/>
                </a:cxn>
                <a:cxn ang="0">
                  <a:pos x="1083" y="37293"/>
                </a:cxn>
                <a:cxn ang="0">
                  <a:pos x="0" y="43874"/>
                </a:cxn>
                <a:cxn ang="0">
                  <a:pos x="86637" y="73490"/>
                </a:cxn>
                <a:cxn ang="0">
                  <a:pos x="102882" y="89942"/>
                </a:cxn>
                <a:cxn ang="0">
                  <a:pos x="86637" y="106395"/>
                </a:cxn>
                <a:cxn ang="0">
                  <a:pos x="70393" y="89942"/>
                </a:cxn>
                <a:cxn ang="0">
                  <a:pos x="86637" y="73490"/>
                </a:cxn>
              </a:cxnLst>
              <a:rect l="0" t="0" r="0" b="0"/>
              <a:pathLst>
                <a:path w="119" h="120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5" name="Freeform 248@|5FFC:16777215|FBC:16777215|LFC:0|LBC:16777215"/>
            <p:cNvSpPr/>
            <p:nvPr/>
          </p:nvSpPr>
          <p:spPr>
            <a:xfrm>
              <a:off x="9507256" y="2215519"/>
              <a:ext cx="165419" cy="163496"/>
            </a:xfrm>
            <a:custGeom>
              <a:cxnLst>
                <a:cxn ang="0">
                  <a:pos x="165419" y="125091"/>
                </a:cxn>
                <a:cxn ang="0">
                  <a:pos x="135841" y="95464"/>
                </a:cxn>
                <a:cxn ang="0">
                  <a:pos x="142414" y="73518"/>
                </a:cxn>
                <a:cxn ang="0">
                  <a:pos x="67920" y="0"/>
                </a:cxn>
                <a:cxn ang="0">
                  <a:pos x="61347" y="6584"/>
                </a:cxn>
                <a:cxn ang="0">
                  <a:pos x="89830" y="50475"/>
                </a:cxn>
                <a:cxn ang="0">
                  <a:pos x="50393" y="88880"/>
                </a:cxn>
                <a:cxn ang="0">
                  <a:pos x="6573" y="61448"/>
                </a:cxn>
                <a:cxn ang="0">
                  <a:pos x="0" y="68032"/>
                </a:cxn>
                <a:cxn ang="0">
                  <a:pos x="73398" y="142648"/>
                </a:cxn>
                <a:cxn ang="0">
                  <a:pos x="95308" y="136064"/>
                </a:cxn>
                <a:cxn ang="0">
                  <a:pos x="121599" y="163496"/>
                </a:cxn>
                <a:cxn ang="0">
                  <a:pos x="128172" y="162399"/>
                </a:cxn>
                <a:cxn ang="0">
                  <a:pos x="165419" y="125091"/>
                </a:cxn>
              </a:cxnLst>
              <a:rect l="0" t="0" r="0" b="0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Freeform 249@|5FFC:16777215|FBC:16777215|LFC:0|LBC:16777215"/>
            <p:cNvSpPr/>
            <p:nvPr/>
          </p:nvSpPr>
          <p:spPr>
            <a:xfrm>
              <a:off x="9528414" y="2215519"/>
              <a:ext cx="311602" cy="315450"/>
            </a:xfrm>
            <a:custGeom>
              <a:cxnLst>
                <a:cxn ang="0">
                  <a:pos x="262402" y="187742"/>
                </a:cxn>
                <a:cxn ang="0">
                  <a:pos x="283175" y="207389"/>
                </a:cxn>
                <a:cxn ang="0">
                  <a:pos x="277708" y="93871"/>
                </a:cxn>
                <a:cxn ang="0">
                  <a:pos x="232881" y="49119"/>
                </a:cxn>
                <a:cxn ang="0">
                  <a:pos x="218668" y="45844"/>
                </a:cxn>
                <a:cxn ang="0">
                  <a:pos x="208828" y="28380"/>
                </a:cxn>
                <a:cxn ang="0">
                  <a:pos x="194615" y="9824"/>
                </a:cxn>
                <a:cxn ang="0">
                  <a:pos x="193521" y="7641"/>
                </a:cxn>
                <a:cxn ang="0">
                  <a:pos x="182588" y="0"/>
                </a:cxn>
                <a:cxn ang="0">
                  <a:pos x="173841" y="6549"/>
                </a:cxn>
                <a:cxn ang="0">
                  <a:pos x="145414" y="33837"/>
                </a:cxn>
                <a:cxn ang="0">
                  <a:pos x="146508" y="53485"/>
                </a:cxn>
                <a:cxn ang="0">
                  <a:pos x="148694" y="55668"/>
                </a:cxn>
                <a:cxn ang="0">
                  <a:pos x="169468" y="69857"/>
                </a:cxn>
                <a:cxn ang="0">
                  <a:pos x="170561" y="69857"/>
                </a:cxn>
                <a:cxn ang="0">
                  <a:pos x="193521" y="84047"/>
                </a:cxn>
                <a:cxn ang="0">
                  <a:pos x="186961" y="111335"/>
                </a:cxn>
                <a:cxn ang="0">
                  <a:pos x="113707" y="184467"/>
                </a:cxn>
                <a:cxn ang="0">
                  <a:pos x="107147" y="183376"/>
                </a:cxn>
                <a:cxn ang="0">
                  <a:pos x="96214" y="187742"/>
                </a:cxn>
                <a:cxn ang="0">
                  <a:pos x="94027" y="189925"/>
                </a:cxn>
                <a:cxn ang="0">
                  <a:pos x="17493" y="266331"/>
                </a:cxn>
                <a:cxn ang="0">
                  <a:pos x="15307" y="268515"/>
                </a:cxn>
                <a:cxn ang="0">
                  <a:pos x="47014" y="315450"/>
                </a:cxn>
                <a:cxn ang="0">
                  <a:pos x="57947" y="311084"/>
                </a:cxn>
                <a:cxn ang="0">
                  <a:pos x="60134" y="308901"/>
                </a:cxn>
                <a:cxn ang="0">
                  <a:pos x="136668" y="232494"/>
                </a:cxn>
                <a:cxn ang="0">
                  <a:pos x="138854" y="230311"/>
                </a:cxn>
                <a:cxn ang="0">
                  <a:pos x="142134" y="212847"/>
                </a:cxn>
                <a:cxn ang="0">
                  <a:pos x="224135" y="130983"/>
                </a:cxn>
                <a:cxn ang="0">
                  <a:pos x="237255" y="122251"/>
                </a:cxn>
                <a:cxn ang="0">
                  <a:pos x="238348" y="122251"/>
                </a:cxn>
                <a:cxn ang="0">
                  <a:pos x="262402" y="187742"/>
                </a:cxn>
              </a:cxnLst>
              <a:rect l="0" t="0" r="0" b="0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7" name="TextBox 13@|17FFC:16777215|FBC:16777215|LFC:16777215|LBC:16777215"/>
            <p:cNvSpPr txBox="1"/>
            <p:nvPr/>
          </p:nvSpPr>
          <p:spPr>
            <a:xfrm>
              <a:off x="79535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8" name="TextBox 13@|17FFC:16777215|FBC:16777215|LFC:16777215|LBC:16777215"/>
            <p:cNvSpPr txBox="1"/>
            <p:nvPr/>
          </p:nvSpPr>
          <p:spPr>
            <a:xfrm>
              <a:off x="79576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965" name="组合 2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0" name="圆角矩形 2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0967" name="文本框 3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68" name="文本框 3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0969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0" name="文本框 3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977900" y="2195513"/>
            <a:ext cx="10155238" cy="2289175"/>
            <a:chOff x="1281908" y="2264313"/>
            <a:chExt cx="9547394" cy="2152191"/>
          </a:xfrm>
        </p:grpSpPr>
        <p:sp>
          <p:nvSpPr>
            <p:cNvPr id="42008" name="Freeform 7"/>
            <p:cNvSpPr/>
            <p:nvPr/>
          </p:nvSpPr>
          <p:spPr>
            <a:xfrm flipV="1">
              <a:off x="8689248" y="3349704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0592" y="3102512"/>
              <a:ext cx="418280" cy="418280"/>
            </a:xfrm>
            <a:prstGeom prst="teardrop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0" name="Freeform 6"/>
            <p:cNvSpPr>
              <a:spLocks noEditPoints="1"/>
            </p:cNvSpPr>
            <p:nvPr/>
          </p:nvSpPr>
          <p:spPr>
            <a:xfrm>
              <a:off x="2239541" y="3188910"/>
              <a:ext cx="209778" cy="230756"/>
            </a:xfrm>
            <a:custGeom>
              <a:cxnLst>
                <a:cxn ang="0">
                  <a:pos x="193598" y="174294"/>
                </a:cxn>
                <a:cxn ang="0">
                  <a:pos x="193598" y="146064"/>
                </a:cxn>
                <a:cxn ang="0">
                  <a:pos x="155102" y="103717"/>
                </a:cxn>
                <a:cxn ang="0">
                  <a:pos x="132785" y="103717"/>
                </a:cxn>
                <a:cxn ang="0">
                  <a:pos x="115489" y="90829"/>
                </a:cxn>
                <a:cxn ang="0">
                  <a:pos x="115489" y="56462"/>
                </a:cxn>
                <a:cxn ang="0">
                  <a:pos x="131669" y="29458"/>
                </a:cxn>
                <a:cxn ang="0">
                  <a:pos x="104889" y="0"/>
                </a:cxn>
                <a:cxn ang="0">
                  <a:pos x="78109" y="29458"/>
                </a:cxn>
                <a:cxn ang="0">
                  <a:pos x="94289" y="56462"/>
                </a:cxn>
                <a:cxn ang="0">
                  <a:pos x="94289" y="90829"/>
                </a:cxn>
                <a:cxn ang="0">
                  <a:pos x="76993" y="103717"/>
                </a:cxn>
                <a:cxn ang="0">
                  <a:pos x="54676" y="103717"/>
                </a:cxn>
                <a:cxn ang="0">
                  <a:pos x="16180" y="146064"/>
                </a:cxn>
                <a:cxn ang="0">
                  <a:pos x="16180" y="174294"/>
                </a:cxn>
                <a:cxn ang="0">
                  <a:pos x="0" y="201298"/>
                </a:cxn>
                <a:cxn ang="0">
                  <a:pos x="26780" y="230756"/>
                </a:cxn>
                <a:cxn ang="0">
                  <a:pos x="53560" y="201298"/>
                </a:cxn>
                <a:cxn ang="0">
                  <a:pos x="37381" y="174294"/>
                </a:cxn>
                <a:cxn ang="0">
                  <a:pos x="37381" y="146064"/>
                </a:cxn>
                <a:cxn ang="0">
                  <a:pos x="54676" y="127039"/>
                </a:cxn>
                <a:cxn ang="0">
                  <a:pos x="76993" y="127039"/>
                </a:cxn>
                <a:cxn ang="0">
                  <a:pos x="94289" y="123970"/>
                </a:cxn>
                <a:cxn ang="0">
                  <a:pos x="94289" y="174294"/>
                </a:cxn>
                <a:cxn ang="0">
                  <a:pos x="78109" y="201298"/>
                </a:cxn>
                <a:cxn ang="0">
                  <a:pos x="104889" y="230756"/>
                </a:cxn>
                <a:cxn ang="0">
                  <a:pos x="131669" y="201298"/>
                </a:cxn>
                <a:cxn ang="0">
                  <a:pos x="115489" y="174294"/>
                </a:cxn>
                <a:cxn ang="0">
                  <a:pos x="115489" y="123970"/>
                </a:cxn>
                <a:cxn ang="0">
                  <a:pos x="132785" y="127039"/>
                </a:cxn>
                <a:cxn ang="0">
                  <a:pos x="155102" y="127039"/>
                </a:cxn>
                <a:cxn ang="0">
                  <a:pos x="172397" y="146064"/>
                </a:cxn>
                <a:cxn ang="0">
                  <a:pos x="172397" y="174294"/>
                </a:cxn>
                <a:cxn ang="0">
                  <a:pos x="156218" y="201298"/>
                </a:cxn>
                <a:cxn ang="0">
                  <a:pos x="182998" y="230756"/>
                </a:cxn>
                <a:cxn ang="0">
                  <a:pos x="209778" y="201298"/>
                </a:cxn>
                <a:cxn ang="0">
                  <a:pos x="193598" y="174294"/>
                </a:cxn>
                <a:cxn ang="0">
                  <a:pos x="41844" y="201298"/>
                </a:cxn>
                <a:cxn ang="0">
                  <a:pos x="26780" y="218482"/>
                </a:cxn>
                <a:cxn ang="0">
                  <a:pos x="11158" y="201298"/>
                </a:cxn>
                <a:cxn ang="0">
                  <a:pos x="26780" y="184114"/>
                </a:cxn>
                <a:cxn ang="0">
                  <a:pos x="41844" y="201298"/>
                </a:cxn>
                <a:cxn ang="0">
                  <a:pos x="89267" y="29458"/>
                </a:cxn>
                <a:cxn ang="0">
                  <a:pos x="104889" y="12274"/>
                </a:cxn>
                <a:cxn ang="0">
                  <a:pos x="119953" y="29458"/>
                </a:cxn>
                <a:cxn ang="0">
                  <a:pos x="104889" y="46642"/>
                </a:cxn>
                <a:cxn ang="0">
                  <a:pos x="89267" y="29458"/>
                </a:cxn>
                <a:cxn ang="0">
                  <a:pos x="119953" y="201298"/>
                </a:cxn>
                <a:cxn ang="0">
                  <a:pos x="104889" y="218482"/>
                </a:cxn>
                <a:cxn ang="0">
                  <a:pos x="89267" y="201298"/>
                </a:cxn>
                <a:cxn ang="0">
                  <a:pos x="104889" y="184114"/>
                </a:cxn>
                <a:cxn ang="0">
                  <a:pos x="119953" y="201298"/>
                </a:cxn>
                <a:cxn ang="0">
                  <a:pos x="182998" y="218482"/>
                </a:cxn>
                <a:cxn ang="0">
                  <a:pos x="167376" y="201298"/>
                </a:cxn>
                <a:cxn ang="0">
                  <a:pos x="182998" y="184114"/>
                </a:cxn>
                <a:cxn ang="0">
                  <a:pos x="198062" y="201298"/>
                </a:cxn>
                <a:cxn ang="0">
                  <a:pos x="182998" y="218482"/>
                </a:cxn>
              </a:cxnLst>
              <a:rect l="0" t="0" r="0" b="0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5442" y="3102512"/>
              <a:ext cx="418280" cy="418280"/>
            </a:xfrm>
            <a:prstGeom prst="teardrop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2" name="Freeform 11"/>
            <p:cNvSpPr/>
            <p:nvPr/>
          </p:nvSpPr>
          <p:spPr>
            <a:xfrm>
              <a:off x="5934601" y="3236086"/>
              <a:ext cx="258741" cy="168209"/>
            </a:xfrm>
            <a:custGeom>
              <a:cxnLst>
                <a:cxn ang="0">
                  <a:pos x="196643" y="47228"/>
                </a:cxn>
                <a:cxn ang="0">
                  <a:pos x="186294" y="47875"/>
                </a:cxn>
                <a:cxn ang="0">
                  <a:pos x="120315" y="0"/>
                </a:cxn>
                <a:cxn ang="0">
                  <a:pos x="51748" y="67284"/>
                </a:cxn>
                <a:cxn ang="0">
                  <a:pos x="52395" y="76988"/>
                </a:cxn>
                <a:cxn ang="0">
                  <a:pos x="46573" y="76341"/>
                </a:cxn>
                <a:cxn ang="0">
                  <a:pos x="0" y="122275"/>
                </a:cxn>
                <a:cxn ang="0">
                  <a:pos x="46573" y="168209"/>
                </a:cxn>
                <a:cxn ang="0">
                  <a:pos x="111259" y="168209"/>
                </a:cxn>
                <a:cxn ang="0">
                  <a:pos x="111259" y="119040"/>
                </a:cxn>
                <a:cxn ang="0">
                  <a:pos x="84091" y="119040"/>
                </a:cxn>
                <a:cxn ang="0">
                  <a:pos x="129371" y="59520"/>
                </a:cxn>
                <a:cxn ang="0">
                  <a:pos x="174650" y="119040"/>
                </a:cxn>
                <a:cxn ang="0">
                  <a:pos x="147482" y="119040"/>
                </a:cxn>
                <a:cxn ang="0">
                  <a:pos x="147482" y="168209"/>
                </a:cxn>
                <a:cxn ang="0">
                  <a:pos x="196643" y="168209"/>
                </a:cxn>
                <a:cxn ang="0">
                  <a:pos x="258741" y="107395"/>
                </a:cxn>
                <a:cxn ang="0">
                  <a:pos x="196643" y="47228"/>
                </a:cxn>
              </a:cxnLst>
              <a:rect l="0" t="0" r="0" b="0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403" y="3102512"/>
              <a:ext cx="418280" cy="418280"/>
            </a:xfrm>
            <a:prstGeom prst="teardrop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4" name="Freeform 16"/>
            <p:cNvSpPr>
              <a:spLocks noEditPoints="1"/>
            </p:cNvSpPr>
            <p:nvPr/>
          </p:nvSpPr>
          <p:spPr>
            <a:xfrm>
              <a:off x="4075222" y="3200863"/>
              <a:ext cx="239343" cy="239070"/>
            </a:xfrm>
            <a:custGeom>
              <a:cxnLst>
                <a:cxn ang="0">
                  <a:pos x="118059" y="646"/>
                </a:cxn>
                <a:cxn ang="0">
                  <a:pos x="1290" y="120827"/>
                </a:cxn>
                <a:cxn ang="0">
                  <a:pos x="121284" y="238424"/>
                </a:cxn>
                <a:cxn ang="0">
                  <a:pos x="238698" y="117597"/>
                </a:cxn>
                <a:cxn ang="0">
                  <a:pos x="118059" y="646"/>
                </a:cxn>
                <a:cxn ang="0">
                  <a:pos x="118704" y="16153"/>
                </a:cxn>
                <a:cxn ang="0">
                  <a:pos x="167734" y="27784"/>
                </a:cxn>
                <a:cxn ang="0">
                  <a:pos x="151605" y="54275"/>
                </a:cxn>
                <a:cxn ang="0">
                  <a:pos x="119994" y="47168"/>
                </a:cxn>
                <a:cxn ang="0">
                  <a:pos x="88383" y="54275"/>
                </a:cxn>
                <a:cxn ang="0">
                  <a:pos x="72254" y="27784"/>
                </a:cxn>
                <a:cxn ang="0">
                  <a:pos x="118704" y="16153"/>
                </a:cxn>
                <a:cxn ang="0">
                  <a:pos x="54836" y="151196"/>
                </a:cxn>
                <a:cxn ang="0">
                  <a:pos x="28386" y="167349"/>
                </a:cxn>
                <a:cxn ang="0">
                  <a:pos x="16773" y="120827"/>
                </a:cxn>
                <a:cxn ang="0">
                  <a:pos x="28386" y="71721"/>
                </a:cxn>
                <a:cxn ang="0">
                  <a:pos x="54836" y="87874"/>
                </a:cxn>
                <a:cxn ang="0">
                  <a:pos x="47740" y="119535"/>
                </a:cxn>
                <a:cxn ang="0">
                  <a:pos x="54836" y="151196"/>
                </a:cxn>
                <a:cxn ang="0">
                  <a:pos x="121284" y="222917"/>
                </a:cxn>
                <a:cxn ang="0">
                  <a:pos x="72254" y="211286"/>
                </a:cxn>
                <a:cxn ang="0">
                  <a:pos x="88383" y="184795"/>
                </a:cxn>
                <a:cxn ang="0">
                  <a:pos x="119994" y="191902"/>
                </a:cxn>
                <a:cxn ang="0">
                  <a:pos x="151605" y="184795"/>
                </a:cxn>
                <a:cxn ang="0">
                  <a:pos x="167734" y="211286"/>
                </a:cxn>
                <a:cxn ang="0">
                  <a:pos x="121284" y="222917"/>
                </a:cxn>
                <a:cxn ang="0">
                  <a:pos x="119994" y="176395"/>
                </a:cxn>
                <a:cxn ang="0">
                  <a:pos x="63223" y="119535"/>
                </a:cxn>
                <a:cxn ang="0">
                  <a:pos x="119994" y="62675"/>
                </a:cxn>
                <a:cxn ang="0">
                  <a:pos x="176765" y="119535"/>
                </a:cxn>
                <a:cxn ang="0">
                  <a:pos x="119994" y="176395"/>
                </a:cxn>
                <a:cxn ang="0">
                  <a:pos x="184507" y="151196"/>
                </a:cxn>
                <a:cxn ang="0">
                  <a:pos x="192249" y="119535"/>
                </a:cxn>
                <a:cxn ang="0">
                  <a:pos x="184507" y="87874"/>
                </a:cxn>
                <a:cxn ang="0">
                  <a:pos x="211602" y="71721"/>
                </a:cxn>
                <a:cxn ang="0">
                  <a:pos x="223215" y="118243"/>
                </a:cxn>
                <a:cxn ang="0">
                  <a:pos x="211602" y="167349"/>
                </a:cxn>
                <a:cxn ang="0">
                  <a:pos x="184507" y="151196"/>
                </a:cxn>
              </a:cxnLst>
              <a:rect l="0" t="0" r="0" b="0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5" name="Freeform 7"/>
            <p:cNvSpPr/>
            <p:nvPr/>
          </p:nvSpPr>
          <p:spPr>
            <a:xfrm>
              <a:off x="6839162" y="22643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6" name="Freeform 7"/>
            <p:cNvSpPr/>
            <p:nvPr/>
          </p:nvSpPr>
          <p:spPr>
            <a:xfrm flipV="1">
              <a:off x="4985578" y="33311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7" name="Freeform 7"/>
            <p:cNvSpPr/>
            <p:nvPr/>
          </p:nvSpPr>
          <p:spPr>
            <a:xfrm>
              <a:off x="3133197" y="22643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8" name="Freeform 7"/>
            <p:cNvSpPr/>
            <p:nvPr/>
          </p:nvSpPr>
          <p:spPr>
            <a:xfrm>
              <a:off x="1281908" y="22643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9" name="Freeform 7"/>
            <p:cNvSpPr/>
            <p:nvPr/>
          </p:nvSpPr>
          <p:spPr>
            <a:xfrm flipV="1">
              <a:off x="1281908" y="33311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0" name="Freeform 7"/>
            <p:cNvSpPr/>
            <p:nvPr/>
          </p:nvSpPr>
          <p:spPr>
            <a:xfrm flipV="1">
              <a:off x="3133197" y="33311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1" name="Freeform 7"/>
            <p:cNvSpPr/>
            <p:nvPr/>
          </p:nvSpPr>
          <p:spPr>
            <a:xfrm>
              <a:off x="4985578" y="22643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2" name="Freeform 7"/>
            <p:cNvSpPr/>
            <p:nvPr/>
          </p:nvSpPr>
          <p:spPr>
            <a:xfrm flipV="1">
              <a:off x="6839162" y="3331113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555" y="3102512"/>
              <a:ext cx="418280" cy="418280"/>
            </a:xfrm>
            <a:prstGeom prst="teardrop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24" name="Freeform 26"/>
            <p:cNvSpPr>
              <a:spLocks noEditPoints="1"/>
            </p:cNvSpPr>
            <p:nvPr/>
          </p:nvSpPr>
          <p:spPr>
            <a:xfrm>
              <a:off x="7836861" y="3210493"/>
              <a:ext cx="175570" cy="219811"/>
            </a:xfrm>
            <a:custGeom>
              <a:cxnLst>
                <a:cxn ang="0">
                  <a:pos x="170101" y="54133"/>
                </a:cxn>
                <a:cxn ang="0">
                  <a:pos x="103373" y="6015"/>
                </a:cxn>
                <a:cxn ang="0">
                  <a:pos x="51413" y="68896"/>
                </a:cxn>
                <a:cxn ang="0">
                  <a:pos x="59617" y="95142"/>
                </a:cxn>
                <a:cxn ang="0">
                  <a:pos x="3282" y="179348"/>
                </a:cxn>
                <a:cxn ang="0">
                  <a:pos x="547" y="191925"/>
                </a:cxn>
                <a:cxn ang="0">
                  <a:pos x="4376" y="213249"/>
                </a:cxn>
                <a:cxn ang="0">
                  <a:pos x="12033" y="219264"/>
                </a:cxn>
                <a:cxn ang="0">
                  <a:pos x="28441" y="215983"/>
                </a:cxn>
                <a:cxn ang="0">
                  <a:pos x="38833" y="208875"/>
                </a:cxn>
                <a:cxn ang="0">
                  <a:pos x="60711" y="172787"/>
                </a:cxn>
                <a:cxn ang="0">
                  <a:pos x="61258" y="172787"/>
                </a:cxn>
                <a:cxn ang="0">
                  <a:pos x="76573" y="170053"/>
                </a:cxn>
                <a:cxn ang="0">
                  <a:pos x="102279" y="127403"/>
                </a:cxn>
                <a:cxn ang="0">
                  <a:pos x="130720" y="126856"/>
                </a:cxn>
                <a:cxn ang="0">
                  <a:pos x="170101" y="54133"/>
                </a:cxn>
                <a:cxn ang="0">
                  <a:pos x="142206" y="71083"/>
                </a:cxn>
                <a:cxn ang="0">
                  <a:pos x="112671" y="65615"/>
                </a:cxn>
                <a:cxn ang="0">
                  <a:pos x="97904" y="38822"/>
                </a:cxn>
                <a:cxn ang="0">
                  <a:pos x="135643" y="31714"/>
                </a:cxn>
                <a:cxn ang="0">
                  <a:pos x="142206" y="71083"/>
                </a:cxn>
              </a:cxnLst>
              <a:rect l="0" t="0" r="0" b="0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5" name="Freeform 7"/>
            <p:cNvSpPr/>
            <p:nvPr/>
          </p:nvSpPr>
          <p:spPr>
            <a:xfrm>
              <a:off x="8689248" y="2282904"/>
              <a:ext cx="2140054" cy="1066800"/>
            </a:xfrm>
            <a:custGeom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641" y="3121103"/>
              <a:ext cx="418280" cy="418280"/>
            </a:xfrm>
            <a:prstGeom prst="teardrop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3972" y="3200682"/>
              <a:ext cx="216589" cy="250968"/>
            </a:xfrm>
            <a:custGeom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98563" y="4670425"/>
            <a:ext cx="1804987" cy="596900"/>
            <a:chOff x="1198433" y="4671125"/>
            <a:chExt cx="1804999" cy="596736"/>
          </a:xfrm>
        </p:grpSpPr>
        <p:sp>
          <p:nvSpPr>
            <p:cNvPr id="42006" name="TextBox 13"/>
            <p:cNvSpPr txBox="1"/>
            <p:nvPr/>
          </p:nvSpPr>
          <p:spPr>
            <a:xfrm>
              <a:off x="1304473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7" name="TextBox 13"/>
            <p:cNvSpPr txBox="1"/>
            <p:nvPr/>
          </p:nvSpPr>
          <p:spPr>
            <a:xfrm>
              <a:off x="1198433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17863" y="4670425"/>
            <a:ext cx="1804987" cy="596900"/>
            <a:chOff x="3218596" y="4671125"/>
            <a:chExt cx="1804999" cy="596736"/>
          </a:xfrm>
        </p:grpSpPr>
        <p:sp>
          <p:nvSpPr>
            <p:cNvPr id="42004" name="TextBox 13"/>
            <p:cNvSpPr txBox="1"/>
            <p:nvPr/>
          </p:nvSpPr>
          <p:spPr>
            <a:xfrm>
              <a:off x="332463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5" name="TextBox 13"/>
            <p:cNvSpPr txBox="1"/>
            <p:nvPr/>
          </p:nvSpPr>
          <p:spPr>
            <a:xfrm>
              <a:off x="321859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18100" y="4670425"/>
            <a:ext cx="1804988" cy="596900"/>
            <a:chOff x="5117476" y="4671125"/>
            <a:chExt cx="1804999" cy="596736"/>
          </a:xfrm>
        </p:grpSpPr>
        <p:sp>
          <p:nvSpPr>
            <p:cNvPr id="42002" name="TextBox 13"/>
            <p:cNvSpPr txBox="1"/>
            <p:nvPr/>
          </p:nvSpPr>
          <p:spPr>
            <a:xfrm>
              <a:off x="522351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3" name="TextBox 13"/>
            <p:cNvSpPr txBox="1"/>
            <p:nvPr/>
          </p:nvSpPr>
          <p:spPr>
            <a:xfrm>
              <a:off x="511747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8188" y="4670425"/>
            <a:ext cx="1804987" cy="596900"/>
            <a:chOff x="7087615" y="4671125"/>
            <a:chExt cx="1804999" cy="596736"/>
          </a:xfrm>
        </p:grpSpPr>
        <p:sp>
          <p:nvSpPr>
            <p:cNvPr id="42000" name="TextBox 13"/>
            <p:cNvSpPr txBox="1"/>
            <p:nvPr/>
          </p:nvSpPr>
          <p:spPr>
            <a:xfrm>
              <a:off x="7193655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1" name="TextBox 13"/>
            <p:cNvSpPr txBox="1"/>
            <p:nvPr/>
          </p:nvSpPr>
          <p:spPr>
            <a:xfrm>
              <a:off x="7087615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63050" y="4670425"/>
            <a:ext cx="1804988" cy="596900"/>
            <a:chOff x="9163794" y="4671125"/>
            <a:chExt cx="1804999" cy="596736"/>
          </a:xfrm>
        </p:grpSpPr>
        <p:sp>
          <p:nvSpPr>
            <p:cNvPr id="41998" name="TextBox 13"/>
            <p:cNvSpPr txBox="1"/>
            <p:nvPr/>
          </p:nvSpPr>
          <p:spPr>
            <a:xfrm>
              <a:off x="9269834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9" name="TextBox 13"/>
            <p:cNvSpPr txBox="1"/>
            <p:nvPr/>
          </p:nvSpPr>
          <p:spPr>
            <a:xfrm>
              <a:off x="9163794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992" name="组合 4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7" name="圆角矩形 4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1994" name="文本框 5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5" name="文本框 5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1996" name="图片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7" name="文本框 54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143125" y="1938338"/>
            <a:ext cx="2271713" cy="3798887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1282" y="4866024"/>
              <a:ext cx="949815" cy="871480"/>
            </a:xfrm>
            <a:custGeom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8" name="Freeform 9"/>
            <p:cNvSpPr/>
            <p:nvPr/>
          </p:nvSpPr>
          <p:spPr>
            <a:xfrm>
              <a:off x="2214392" y="1938243"/>
              <a:ext cx="2124844" cy="714809"/>
            </a:xfrm>
            <a:custGeom>
              <a:cxnLst>
                <a:cxn ang="0">
                  <a:pos x="0" y="714809"/>
                </a:cxn>
                <a:cxn ang="0">
                  <a:pos x="2124844" y="714809"/>
                </a:cxn>
                <a:cxn ang="0">
                  <a:pos x="1065333" y="0"/>
                </a:cxn>
                <a:cxn ang="0">
                  <a:pos x="0" y="714809"/>
                </a:cxn>
              </a:cxnLst>
              <a:rect l="0" t="0" r="0" b="0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9" name="TextBox 21"/>
            <p:cNvSpPr txBox="1"/>
            <p:nvPr/>
          </p:nvSpPr>
          <p:spPr>
            <a:xfrm>
              <a:off x="3135543" y="2148891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0" name="Freeform 8"/>
            <p:cNvSpPr/>
            <p:nvPr/>
          </p:nvSpPr>
          <p:spPr>
            <a:xfrm>
              <a:off x="2143399" y="2653053"/>
              <a:ext cx="2271724" cy="719706"/>
            </a:xfrm>
            <a:custGeom>
              <a:cxnLst>
                <a:cxn ang="0">
                  <a:pos x="0" y="388873"/>
                </a:cxn>
                <a:cxn ang="0">
                  <a:pos x="58249" y="719706"/>
                </a:cxn>
                <a:cxn ang="0">
                  <a:pos x="2213475" y="719706"/>
                </a:cxn>
                <a:cxn ang="0">
                  <a:pos x="2271724" y="388873"/>
                </a:cxn>
                <a:cxn ang="0">
                  <a:pos x="2196000" y="0"/>
                </a:cxn>
                <a:cxn ang="0">
                  <a:pos x="69899" y="0"/>
                </a:cxn>
                <a:cxn ang="0">
                  <a:pos x="0" y="388873"/>
                </a:cxn>
              </a:cxnLst>
              <a:rect l="0" t="0" r="0" b="0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1" name="TextBox 22"/>
            <p:cNvSpPr txBox="1"/>
            <p:nvPr/>
          </p:nvSpPr>
          <p:spPr>
            <a:xfrm>
              <a:off x="3135545" y="2850463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2" name="Freeform 7"/>
            <p:cNvSpPr/>
            <p:nvPr/>
          </p:nvSpPr>
          <p:spPr>
            <a:xfrm>
              <a:off x="2202151" y="3372759"/>
              <a:ext cx="2154220" cy="714809"/>
            </a:xfrm>
            <a:custGeom>
              <a:cxnLst>
                <a:cxn ang="0">
                  <a:pos x="378444" y="714809"/>
                </a:cxn>
                <a:cxn ang="0">
                  <a:pos x="1769954" y="714809"/>
                </a:cxn>
                <a:cxn ang="0">
                  <a:pos x="2154220" y="0"/>
                </a:cxn>
                <a:cxn ang="0">
                  <a:pos x="0" y="0"/>
                </a:cxn>
                <a:cxn ang="0">
                  <a:pos x="378444" y="714809"/>
                </a:cxn>
              </a:cxnLst>
              <a:rect l="0" t="0" r="0" b="0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1E83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3" name="TextBox 23"/>
            <p:cNvSpPr txBox="1"/>
            <p:nvPr/>
          </p:nvSpPr>
          <p:spPr>
            <a:xfrm>
              <a:off x="3135545" y="3579346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4" name="Freeform 6"/>
            <p:cNvSpPr/>
            <p:nvPr/>
          </p:nvSpPr>
          <p:spPr>
            <a:xfrm>
              <a:off x="2581587" y="4087568"/>
              <a:ext cx="1390452" cy="714809"/>
            </a:xfrm>
            <a:custGeom>
              <a:cxnLst>
                <a:cxn ang="0">
                  <a:pos x="1285732" y="302196"/>
                </a:cxn>
                <a:cxn ang="0">
                  <a:pos x="1390452" y="0"/>
                </a:cxn>
                <a:cxn ang="0">
                  <a:pos x="0" y="0"/>
                </a:cxn>
                <a:cxn ang="0">
                  <a:pos x="110538" y="302196"/>
                </a:cxn>
                <a:cxn ang="0">
                  <a:pos x="296707" y="714809"/>
                </a:cxn>
                <a:cxn ang="0">
                  <a:pos x="698135" y="714809"/>
                </a:cxn>
                <a:cxn ang="0">
                  <a:pos x="1093745" y="714809"/>
                </a:cxn>
                <a:cxn ang="0">
                  <a:pos x="1285732" y="302196"/>
                </a:cxn>
              </a:cxnLst>
              <a:rect l="0" t="0" r="0" b="0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5" name="TextBox 24"/>
            <p:cNvSpPr txBox="1"/>
            <p:nvPr/>
          </p:nvSpPr>
          <p:spPr>
            <a:xfrm>
              <a:off x="3135545" y="4280917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0400" y="1371600"/>
            <a:ext cx="6583363" cy="858838"/>
            <a:chOff x="4470326" y="1371178"/>
            <a:chExt cx="6583324" cy="85847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6917" y="1411599"/>
              <a:ext cx="659853" cy="659853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6290"/>
              <a:ext cx="1724322" cy="483366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939" y="170643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939" y="137117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27575" y="2624138"/>
            <a:ext cx="6326188" cy="857250"/>
            <a:chOff x="4726801" y="2623391"/>
            <a:chExt cx="6326849" cy="858478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917" y="2706247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3501"/>
              <a:ext cx="146784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3939" y="2958649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3939" y="2623391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0400" y="3744913"/>
            <a:ext cx="6583363" cy="1057275"/>
            <a:chOff x="4470326" y="3744801"/>
            <a:chExt cx="6583324" cy="1057061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6917" y="4000895"/>
              <a:ext cx="659853" cy="659853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399" cy="598693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939" y="4278642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939" y="3943384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10038" y="4445000"/>
            <a:ext cx="6943725" cy="1638300"/>
            <a:chOff x="4110292" y="4444972"/>
            <a:chExt cx="6943358" cy="1638866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6917" y="5295544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356" cy="118049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939" y="5560618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939" y="5225360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015" name="组合 4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7" name="圆角矩形 4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3017" name="文本框 52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8" name="文本框 53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019" name="图片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0" name="文本框 5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lang="zh-CN" altLang="en-US" sz="4800" b="1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403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16400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16398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397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16394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2" name="组合 61"/>
          <p:cNvGrpSpPr/>
          <p:nvPr/>
        </p:nvGrpSpPr>
        <p:grpSpPr>
          <a:xfrm>
            <a:off x="1122363" y="1795463"/>
            <a:ext cx="9837737" cy="873125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916" y="1855438"/>
              <a:ext cx="293503" cy="724215"/>
            </a:xfrm>
            <a:custGeom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227" y="1855438"/>
              <a:ext cx="294411" cy="724215"/>
            </a:xfrm>
            <a:custGeom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85" name="AutoShape 4"/>
            <p:cNvSpPr/>
            <p:nvPr/>
          </p:nvSpPr>
          <p:spPr>
            <a:xfrm>
              <a:off x="2247509" y="1855438"/>
              <a:ext cx="292594" cy="724215"/>
            </a:xfrm>
            <a:custGeom>
              <a:cxnLst>
                <a:cxn ang="0">
                  <a:pos x="115573126" y="201780850"/>
                </a:cxn>
                <a:cxn ang="0">
                  <a:pos x="105217642" y="360996836"/>
                </a:cxn>
                <a:cxn ang="0">
                  <a:pos x="81069819" y="424729198"/>
                </a:cxn>
                <a:cxn ang="0">
                  <a:pos x="56921657" y="360996836"/>
                </a:cxn>
                <a:cxn ang="0">
                  <a:pos x="46573867" y="201780850"/>
                </a:cxn>
                <a:cxn ang="0">
                  <a:pos x="56921657" y="63732362"/>
                </a:cxn>
                <a:cxn ang="0">
                  <a:pos x="81069819" y="0"/>
                </a:cxn>
                <a:cxn ang="0">
                  <a:pos x="105217642" y="63732362"/>
                </a:cxn>
                <a:cxn ang="0">
                  <a:pos x="115573126" y="201780850"/>
                </a:cxn>
                <a:cxn ang="0">
                  <a:pos x="163869126" y="1422933743"/>
                </a:cxn>
                <a:cxn ang="0">
                  <a:pos x="148346960" y="1518531296"/>
                </a:cxn>
                <a:cxn ang="0">
                  <a:pos x="132817411" y="1422933743"/>
                </a:cxn>
                <a:cxn ang="0">
                  <a:pos x="132817411" y="732691333"/>
                </a:cxn>
                <a:cxn ang="0">
                  <a:pos x="125921241" y="732691333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12349978"/>
                </a:cxn>
                <a:cxn ang="0">
                  <a:pos x="77625256" y="1412349978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32691333"/>
                </a:cxn>
                <a:cxn ang="0">
                  <a:pos x="31051701" y="732691333"/>
                </a:cxn>
                <a:cxn ang="0">
                  <a:pos x="31051701" y="1422933743"/>
                </a:cxn>
                <a:cxn ang="0">
                  <a:pos x="15522166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1399816" y="446010624"/>
                </a:cxn>
                <a:cxn ang="0">
                  <a:pos x="122469310" y="446010624"/>
                </a:cxn>
                <a:cxn ang="0">
                  <a:pos x="163869126" y="637093780"/>
                </a:cxn>
                <a:cxn ang="0">
                  <a:pos x="163869126" y="1422933743"/>
                </a:cxn>
                <a:cxn ang="0">
                  <a:pos x="163869126" y="1422933743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178" y="1855438"/>
              <a:ext cx="295320" cy="724215"/>
            </a:xfrm>
            <a:custGeom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0578" y="1855438"/>
              <a:ext cx="298046" cy="724215"/>
            </a:xfrm>
            <a:custGeom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39" y="1855438"/>
              <a:ext cx="295320" cy="724215"/>
            </a:xfrm>
            <a:custGeom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28" y="1855438"/>
              <a:ext cx="298046" cy="724215"/>
            </a:xfrm>
            <a:custGeom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355" y="1855438"/>
              <a:ext cx="292594" cy="724215"/>
            </a:xfrm>
            <a:custGeom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91" name="AutoShape 10"/>
            <p:cNvSpPr/>
            <p:nvPr/>
          </p:nvSpPr>
          <p:spPr>
            <a:xfrm>
              <a:off x="2562821" y="1855438"/>
              <a:ext cx="297137" cy="724215"/>
            </a:xfrm>
            <a:custGeom>
              <a:cxnLst>
                <a:cxn ang="0">
                  <a:pos x="119777438" y="201780850"/>
                </a:cxn>
                <a:cxn ang="0">
                  <a:pos x="109050944" y="360996836"/>
                </a:cxn>
                <a:cxn ang="0">
                  <a:pos x="85810689" y="424729198"/>
                </a:cxn>
                <a:cxn ang="0">
                  <a:pos x="60782510" y="360996836"/>
                </a:cxn>
                <a:cxn ang="0">
                  <a:pos x="50056346" y="201780850"/>
                </a:cxn>
                <a:cxn ang="0">
                  <a:pos x="60782510" y="63732362"/>
                </a:cxn>
                <a:cxn ang="0">
                  <a:pos x="85810689" y="0"/>
                </a:cxn>
                <a:cxn ang="0">
                  <a:pos x="109050944" y="63732362"/>
                </a:cxn>
                <a:cxn ang="0">
                  <a:pos x="119777438" y="201780850"/>
                </a:cxn>
                <a:cxn ang="0">
                  <a:pos x="171621365" y="1422933743"/>
                </a:cxn>
                <a:cxn ang="0">
                  <a:pos x="155531782" y="1518531296"/>
                </a:cxn>
                <a:cxn ang="0">
                  <a:pos x="137654617" y="1422933743"/>
                </a:cxn>
                <a:cxn ang="0">
                  <a:pos x="137654617" y="732691333"/>
                </a:cxn>
                <a:cxn ang="0">
                  <a:pos x="130503616" y="732691333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12349978"/>
                </a:cxn>
                <a:cxn ang="0">
                  <a:pos x="80447600" y="1412349978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32691333"/>
                </a:cxn>
                <a:cxn ang="0">
                  <a:pos x="32179167" y="732691333"/>
                </a:cxn>
                <a:cxn ang="0">
                  <a:pos x="32179167" y="1422933743"/>
                </a:cxn>
                <a:cxn ang="0">
                  <a:pos x="16089583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4692926" y="446010624"/>
                </a:cxn>
                <a:cxn ang="0">
                  <a:pos x="126928439" y="446010624"/>
                </a:cxn>
                <a:cxn ang="0">
                  <a:pos x="171621365" y="637093780"/>
                </a:cxn>
                <a:cxn ang="0">
                  <a:pos x="171621365" y="1422933743"/>
                </a:cxn>
                <a:cxn ang="0">
                  <a:pos x="171621365" y="1422933743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488" y="1855438"/>
              <a:ext cx="297138" cy="724215"/>
            </a:xfrm>
            <a:custGeom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615" y="1855438"/>
              <a:ext cx="295320" cy="724215"/>
            </a:xfrm>
            <a:custGeom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875" y="1855438"/>
              <a:ext cx="294411" cy="724215"/>
            </a:xfrm>
            <a:custGeom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97" y="1855438"/>
              <a:ext cx="294411" cy="724215"/>
            </a:xfrm>
            <a:custGeom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776" y="1855438"/>
              <a:ext cx="292594" cy="724215"/>
            </a:xfrm>
            <a:custGeom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009" y="1855438"/>
              <a:ext cx="297137" cy="724215"/>
            </a:xfrm>
            <a:custGeom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8086" y="1855438"/>
              <a:ext cx="297138" cy="724215"/>
            </a:xfrm>
            <a:custGeom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99" name="AutoShape 53"/>
            <p:cNvSpPr/>
            <p:nvPr/>
          </p:nvSpPr>
          <p:spPr>
            <a:xfrm>
              <a:off x="1122569" y="1795466"/>
              <a:ext cx="872329" cy="872329"/>
            </a:xfrm>
            <a:custGeom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1E8300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00" name="Rectangle 59"/>
            <p:cNvSpPr/>
            <p:nvPr/>
          </p:nvSpPr>
          <p:spPr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spcBef>
                  <a:spcPts val="850"/>
                </a:spcBef>
              </a:pPr>
              <a:r>
                <a:rPr lang="en-US" altLang="zh-CN" sz="2000" b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01" name="TextBox 13"/>
            <p:cNvSpPr txBox="1"/>
            <p:nvPr/>
          </p:nvSpPr>
          <p:spPr>
            <a:xfrm>
              <a:off x="7815384" y="186997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102" name="TextBox 13"/>
            <p:cNvSpPr txBox="1"/>
            <p:nvPr/>
          </p:nvSpPr>
          <p:spPr>
            <a:xfrm>
              <a:off x="7820056" y="219727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22363" y="3190875"/>
            <a:ext cx="9832975" cy="873125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916" y="3252982"/>
              <a:ext cx="293503" cy="723306"/>
            </a:xfrm>
            <a:custGeom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227" y="3252982"/>
              <a:ext cx="294411" cy="723306"/>
            </a:xfrm>
            <a:custGeom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65" name="AutoShape 20"/>
            <p:cNvSpPr/>
            <p:nvPr/>
          </p:nvSpPr>
          <p:spPr>
            <a:xfrm>
              <a:off x="2247509" y="3252982"/>
              <a:ext cx="292594" cy="723306"/>
            </a:xfrm>
            <a:custGeom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178" y="3252982"/>
              <a:ext cx="295320" cy="723306"/>
            </a:xfrm>
            <a:custGeom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0578" y="3252982"/>
              <a:ext cx="298046" cy="723306"/>
            </a:xfrm>
            <a:custGeom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839" y="3252982"/>
              <a:ext cx="295320" cy="723306"/>
            </a:xfrm>
            <a:custGeom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28" y="3252982"/>
              <a:ext cx="298046" cy="723306"/>
            </a:xfrm>
            <a:custGeom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355" y="3252982"/>
              <a:ext cx="292594" cy="723306"/>
            </a:xfrm>
            <a:custGeom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71" name="AutoShape 26"/>
            <p:cNvSpPr/>
            <p:nvPr/>
          </p:nvSpPr>
          <p:spPr>
            <a:xfrm>
              <a:off x="2562821" y="3252982"/>
              <a:ext cx="297137" cy="723306"/>
            </a:xfrm>
            <a:custGeom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488" y="3252982"/>
              <a:ext cx="297138" cy="723306"/>
            </a:xfrm>
            <a:custGeom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615" y="3252982"/>
              <a:ext cx="295320" cy="723306"/>
            </a:xfrm>
            <a:custGeom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875" y="3252982"/>
              <a:ext cx="294411" cy="723306"/>
            </a:xfrm>
            <a:custGeom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97" y="3252982"/>
              <a:ext cx="294411" cy="723306"/>
            </a:xfrm>
            <a:custGeom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776" y="3252982"/>
              <a:ext cx="292594" cy="723306"/>
            </a:xfrm>
            <a:custGeom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009" y="3252982"/>
              <a:ext cx="297137" cy="723306"/>
            </a:xfrm>
            <a:custGeom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86" y="3252982"/>
              <a:ext cx="297138" cy="723306"/>
            </a:xfrm>
            <a:custGeom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79" name="AutoShape 54"/>
            <p:cNvSpPr/>
            <p:nvPr/>
          </p:nvSpPr>
          <p:spPr>
            <a:xfrm>
              <a:off x="1122569" y="3191192"/>
              <a:ext cx="872329" cy="872329"/>
            </a:xfrm>
            <a:custGeom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1E8300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80" name="Rectangle 59"/>
            <p:cNvSpPr/>
            <p:nvPr/>
          </p:nvSpPr>
          <p:spPr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50%</a:t>
              </a:r>
              <a:endPara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81" name="TextBox 13"/>
            <p:cNvSpPr txBox="1"/>
            <p:nvPr/>
          </p:nvSpPr>
          <p:spPr>
            <a:xfrm>
              <a:off x="7810712" y="325298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82" name="TextBox 13"/>
            <p:cNvSpPr txBox="1"/>
            <p:nvPr/>
          </p:nvSpPr>
          <p:spPr>
            <a:xfrm>
              <a:off x="7815384" y="358028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22363" y="4551363"/>
            <a:ext cx="9828212" cy="871537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916" y="4650525"/>
              <a:ext cx="293503" cy="723306"/>
            </a:xfrm>
            <a:custGeom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227" y="4650525"/>
              <a:ext cx="294411" cy="723306"/>
            </a:xfrm>
            <a:custGeom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45" name="AutoShape 36"/>
            <p:cNvSpPr/>
            <p:nvPr/>
          </p:nvSpPr>
          <p:spPr>
            <a:xfrm>
              <a:off x="2247509" y="4650525"/>
              <a:ext cx="292594" cy="723306"/>
            </a:xfrm>
            <a:custGeom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178" y="4650525"/>
              <a:ext cx="295320" cy="723306"/>
            </a:xfrm>
            <a:custGeom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0578" y="4650525"/>
              <a:ext cx="298046" cy="723306"/>
            </a:xfrm>
            <a:custGeom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839" y="4650525"/>
              <a:ext cx="295320" cy="723306"/>
            </a:xfrm>
            <a:custGeom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228" y="4650525"/>
              <a:ext cx="298046" cy="723306"/>
            </a:xfrm>
            <a:custGeom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355" y="4650525"/>
              <a:ext cx="292594" cy="723306"/>
            </a:xfrm>
            <a:custGeom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51" name="AutoShape 42"/>
            <p:cNvSpPr/>
            <p:nvPr/>
          </p:nvSpPr>
          <p:spPr>
            <a:xfrm>
              <a:off x="2562821" y="4650525"/>
              <a:ext cx="297137" cy="723306"/>
            </a:xfrm>
            <a:custGeom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488" y="4650525"/>
              <a:ext cx="297138" cy="723306"/>
            </a:xfrm>
            <a:custGeom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615" y="4650525"/>
              <a:ext cx="295320" cy="723306"/>
            </a:xfrm>
            <a:custGeom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875" y="4650525"/>
              <a:ext cx="294411" cy="723306"/>
            </a:xfrm>
            <a:custGeom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697" y="4650525"/>
              <a:ext cx="294411" cy="723306"/>
            </a:xfrm>
            <a:custGeom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776" y="4650525"/>
              <a:ext cx="292594" cy="723306"/>
            </a:xfrm>
            <a:custGeom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009" y="4650525"/>
              <a:ext cx="297137" cy="723306"/>
            </a:xfrm>
            <a:custGeom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6" y="4650525"/>
              <a:ext cx="297138" cy="723306"/>
            </a:xfrm>
            <a:custGeom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59" name="AutoShape 55"/>
            <p:cNvSpPr/>
            <p:nvPr/>
          </p:nvSpPr>
          <p:spPr>
            <a:xfrm>
              <a:off x="1122569" y="4550571"/>
              <a:ext cx="872329" cy="872329"/>
            </a:xfrm>
            <a:custGeom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1E8300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0" name="Rectangle 59"/>
            <p:cNvSpPr/>
            <p:nvPr/>
          </p:nvSpPr>
          <p:spPr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60%</a:t>
              </a:r>
              <a:endPara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61" name="TextBox 13"/>
            <p:cNvSpPr txBox="1"/>
            <p:nvPr/>
          </p:nvSpPr>
          <p:spPr>
            <a:xfrm>
              <a:off x="7806040" y="4649255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62" name="TextBox 13"/>
            <p:cNvSpPr txBox="1"/>
            <p:nvPr/>
          </p:nvSpPr>
          <p:spPr>
            <a:xfrm>
              <a:off x="7810712" y="4976556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37" name="组合 68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70" name="圆角矩形 6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4039" name="文本框 7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0" name="文本框 7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4041" name="图片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2" name="文本框 7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857750" y="2509838"/>
            <a:ext cx="767238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800" b="1">
                <a:solidFill>
                  <a:srgbClr val="0082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lang="zh-CN" altLang="en-US" sz="4800" b="1">
              <a:solidFill>
                <a:srgbClr val="0082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7877175" y="3424238"/>
            <a:ext cx="1963738" cy="369887"/>
            <a:chOff x="6557818" y="5101878"/>
            <a:chExt cx="1963372" cy="369332"/>
          </a:xfrm>
        </p:grpSpPr>
        <p:sp>
          <p:nvSpPr>
            <p:cNvPr id="19" name="Oval 14@|1FFC:3382090|FBC:16777215|LFC:16777215|LBC:16777215"/>
            <p:cNvSpPr/>
            <p:nvPr/>
          </p:nvSpPr>
          <p:spPr>
            <a:xfrm>
              <a:off x="6557818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5075" name="TextBox 15@|17FFC:16777215|FBC:16777215|LFC:16777215|LBC:16777215"/>
            <p:cNvSpPr txBox="1"/>
            <p:nvPr/>
          </p:nvSpPr>
          <p:spPr>
            <a:xfrm>
              <a:off x="6720697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29188" y="3424238"/>
            <a:ext cx="1963737" cy="369887"/>
            <a:chOff x="3610222" y="5101878"/>
            <a:chExt cx="1963372" cy="369332"/>
          </a:xfrm>
        </p:grpSpPr>
        <p:sp>
          <p:nvSpPr>
            <p:cNvPr id="45072" name="TextBox 11@|17FFC:16777215|FBC:16777215|LFC:16777215|LBC:16777215"/>
            <p:cNvSpPr txBox="1"/>
            <p:nvPr/>
          </p:nvSpPr>
          <p:spPr>
            <a:xfrm>
              <a:off x="3773101" y="5101878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16@|1FFC:3382090|FBC:16777215|LFC:16777215|LBC:16777215"/>
            <p:cNvSpPr/>
            <p:nvPr/>
          </p:nvSpPr>
          <p:spPr>
            <a:xfrm>
              <a:off x="3610222" y="5205105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29188" y="3863975"/>
            <a:ext cx="1963737" cy="369888"/>
            <a:chOff x="3610222" y="5542094"/>
            <a:chExt cx="1963372" cy="369332"/>
          </a:xfrm>
        </p:grpSpPr>
        <p:sp>
          <p:nvSpPr>
            <p:cNvPr id="45070" name="TextBox 13@|17FFC:16777215|FBC:16777215|LFC:16777215|LBC:16777215"/>
            <p:cNvSpPr txBox="1"/>
            <p:nvPr/>
          </p:nvSpPr>
          <p:spPr>
            <a:xfrm>
              <a:off x="3773101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7@|1FFC:3382090|FBC:16777215|LFC:16777215|LBC:16777215"/>
            <p:cNvSpPr/>
            <p:nvPr/>
          </p:nvSpPr>
          <p:spPr>
            <a:xfrm>
              <a:off x="3610222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77175" y="3863975"/>
            <a:ext cx="1963738" cy="369888"/>
            <a:chOff x="6557818" y="5542094"/>
            <a:chExt cx="1963372" cy="369332"/>
          </a:xfrm>
        </p:grpSpPr>
        <p:sp>
          <p:nvSpPr>
            <p:cNvPr id="28" name="Oval 20@|1FFC:3382090|FBC:16777215|LFC:16777215|LBC:16777215"/>
            <p:cNvSpPr/>
            <p:nvPr/>
          </p:nvSpPr>
          <p:spPr>
            <a:xfrm>
              <a:off x="6557818" y="5645321"/>
              <a:ext cx="162879" cy="162879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006A32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5069" name="TextBox 21@|17FFC:16777215|FBC:16777215|LFC:16777215|LBC:16777215"/>
            <p:cNvSpPr txBox="1"/>
            <p:nvPr/>
          </p:nvSpPr>
          <p:spPr>
            <a:xfrm>
              <a:off x="6720697" y="554209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>
                  <a:solidFill>
                    <a:srgbClr val="006A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lang="zh-CN" altLang="en-US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3475" y="2265363"/>
            <a:ext cx="2874963" cy="2151062"/>
            <a:chOff x="909575" y="2461343"/>
            <a:chExt cx="2875598" cy="2150395"/>
          </a:xfrm>
        </p:grpSpPr>
        <p:sp>
          <p:nvSpPr>
            <p:cNvPr id="45066" name="文本框 4"/>
            <p:cNvSpPr txBox="1"/>
            <p:nvPr/>
          </p:nvSpPr>
          <p:spPr>
            <a:xfrm>
              <a:off x="909575" y="2634544"/>
              <a:ext cx="2875598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43149" y="2461343"/>
              <a:ext cx="2150395" cy="215039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22350" y="1957388"/>
            <a:ext cx="2206625" cy="3640137"/>
            <a:chOff x="1022028" y="1956820"/>
            <a:chExt cx="2206676" cy="3640812"/>
          </a:xfrm>
        </p:grpSpPr>
        <p:sp>
          <p:nvSpPr>
            <p:cNvPr id="46108" name="TextBox 14"/>
            <p:cNvSpPr txBox="1"/>
            <p:nvPr/>
          </p:nvSpPr>
          <p:spPr>
            <a:xfrm>
              <a:off x="1022028" y="4896291"/>
              <a:ext cx="2181967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x-none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9" name="Rectangle 18"/>
            <p:cNvSpPr/>
            <p:nvPr/>
          </p:nvSpPr>
          <p:spPr>
            <a:xfrm>
              <a:off x="1022028" y="5242528"/>
              <a:ext cx="2206676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6013" y="1957388"/>
            <a:ext cx="2208212" cy="3640137"/>
            <a:chOff x="3655256" y="1956820"/>
            <a:chExt cx="2208935" cy="3640812"/>
          </a:xfrm>
        </p:grpSpPr>
        <p:sp>
          <p:nvSpPr>
            <p:cNvPr id="46104" name="TextBox 23"/>
            <p:cNvSpPr txBox="1"/>
            <p:nvPr/>
          </p:nvSpPr>
          <p:spPr>
            <a:xfrm>
              <a:off x="3655256" y="4896291"/>
              <a:ext cx="2083790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5" name="Rectangle 24"/>
            <p:cNvSpPr/>
            <p:nvPr/>
          </p:nvSpPr>
          <p:spPr>
            <a:xfrm>
              <a:off x="3655256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55256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88088" y="1957388"/>
            <a:ext cx="2211387" cy="3640137"/>
            <a:chOff x="6288484" y="1956820"/>
            <a:chExt cx="2211194" cy="3640812"/>
          </a:xfrm>
        </p:grpSpPr>
        <p:sp>
          <p:nvSpPr>
            <p:cNvPr id="46100" name="TextBox 27"/>
            <p:cNvSpPr txBox="1"/>
            <p:nvPr/>
          </p:nvSpPr>
          <p:spPr>
            <a:xfrm>
              <a:off x="6290743" y="4896291"/>
              <a:ext cx="2090303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101" name="Rectangle 28"/>
            <p:cNvSpPr/>
            <p:nvPr/>
          </p:nvSpPr>
          <p:spPr>
            <a:xfrm>
              <a:off x="6290743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90743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21750" y="1957388"/>
            <a:ext cx="2247900" cy="3640137"/>
            <a:chOff x="8921712" y="1956820"/>
            <a:chExt cx="2248260" cy="3640812"/>
          </a:xfrm>
        </p:grpSpPr>
        <p:sp>
          <p:nvSpPr>
            <p:cNvPr id="46096" name="TextBox 31"/>
            <p:cNvSpPr txBox="1"/>
            <p:nvPr/>
          </p:nvSpPr>
          <p:spPr>
            <a:xfrm>
              <a:off x="8926230" y="4896291"/>
              <a:ext cx="2243742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097" name="Rectangle 32"/>
            <p:cNvSpPr/>
            <p:nvPr/>
          </p:nvSpPr>
          <p:spPr>
            <a:xfrm>
              <a:off x="8926230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26230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281"/>
              <a:ext cx="2206676" cy="87225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608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8" y="1952625"/>
            <a:ext cx="2206625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7" name="Picture 2" descr="图片下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25" y="1955800"/>
            <a:ext cx="220821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563" y="1957388"/>
            <a:ext cx="22098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9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513" y="1957388"/>
            <a:ext cx="2201862" cy="2759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090" name="组合 32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4" name="圆角矩形 33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6092" name="文本框 34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93" name="文本框 3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094" name="图片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5" name="文本框 41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AutoShape 9"/>
          <p:cNvSpPr/>
          <p:nvPr/>
        </p:nvSpPr>
        <p:spPr bwMode="auto">
          <a:xfrm>
            <a:off x="2581275" y="1738313"/>
            <a:ext cx="1922463" cy="221773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1E8300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91425" y="3484563"/>
            <a:ext cx="1920875" cy="2216150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41" name="Rectangle 74"/>
            <p:cNvSpPr/>
            <p:nvPr/>
          </p:nvSpPr>
          <p:spPr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42" name="Freeform 75"/>
            <p:cNvSpPr/>
            <p:nvPr/>
          </p:nvSpPr>
          <p:spPr>
            <a:xfrm>
              <a:off x="8295153" y="4306089"/>
              <a:ext cx="460340" cy="161646"/>
            </a:xfrm>
            <a:custGeom>
              <a:cxnLst>
                <a:cxn ang="0">
                  <a:pos x="229174" y="55878"/>
                </a:cxn>
                <a:cxn ang="0">
                  <a:pos x="59784" y="55878"/>
                </a:cxn>
                <a:cxn ang="0">
                  <a:pos x="49820" y="59869"/>
                </a:cxn>
                <a:cxn ang="0">
                  <a:pos x="3986" y="99781"/>
                </a:cxn>
                <a:cxn ang="0">
                  <a:pos x="0" y="107764"/>
                </a:cxn>
                <a:cxn ang="0">
                  <a:pos x="0" y="109760"/>
                </a:cxn>
                <a:cxn ang="0">
                  <a:pos x="3986" y="119738"/>
                </a:cxn>
                <a:cxn ang="0">
                  <a:pos x="49820" y="157655"/>
                </a:cxn>
                <a:cxn ang="0">
                  <a:pos x="59784" y="161646"/>
                </a:cxn>
                <a:cxn ang="0">
                  <a:pos x="456354" y="161646"/>
                </a:cxn>
                <a:cxn ang="0">
                  <a:pos x="460340" y="155659"/>
                </a:cxn>
                <a:cxn ang="0">
                  <a:pos x="460340" y="61865"/>
                </a:cxn>
                <a:cxn ang="0">
                  <a:pos x="456354" y="55878"/>
                </a:cxn>
                <a:cxn ang="0">
                  <a:pos x="282980" y="55878"/>
                </a:cxn>
                <a:cxn ang="0">
                  <a:pos x="282980" y="25943"/>
                </a:cxn>
                <a:cxn ang="0">
                  <a:pos x="282980" y="0"/>
                </a:cxn>
                <a:cxn ang="0">
                  <a:pos x="229174" y="0"/>
                </a:cxn>
                <a:cxn ang="0">
                  <a:pos x="229174" y="25943"/>
                </a:cxn>
                <a:cxn ang="0">
                  <a:pos x="229174" y="55878"/>
                </a:cxn>
              </a:cxnLst>
              <a:rect l="0" t="0" r="0" b="0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3" name="Freeform 76"/>
            <p:cNvSpPr/>
            <p:nvPr/>
          </p:nvSpPr>
          <p:spPr>
            <a:xfrm>
              <a:off x="8347863" y="4499360"/>
              <a:ext cx="460340" cy="158133"/>
            </a:xfrm>
            <a:custGeom>
              <a:cxnLst>
                <a:cxn ang="0">
                  <a:pos x="177360" y="53370"/>
                </a:cxn>
                <a:cxn ang="0">
                  <a:pos x="5978" y="53370"/>
                </a:cxn>
                <a:cxn ang="0">
                  <a:pos x="0" y="59300"/>
                </a:cxn>
                <a:cxn ang="0">
                  <a:pos x="0" y="152203"/>
                </a:cxn>
                <a:cxn ang="0">
                  <a:pos x="5978" y="158133"/>
                </a:cxn>
                <a:cxn ang="0">
                  <a:pos x="402548" y="158133"/>
                </a:cxn>
                <a:cxn ang="0">
                  <a:pos x="410520" y="154180"/>
                </a:cxn>
                <a:cxn ang="0">
                  <a:pos x="456354" y="116623"/>
                </a:cxn>
                <a:cxn ang="0">
                  <a:pos x="460340" y="106740"/>
                </a:cxn>
                <a:cxn ang="0">
                  <a:pos x="460340" y="104763"/>
                </a:cxn>
                <a:cxn ang="0">
                  <a:pos x="456354" y="96856"/>
                </a:cxn>
                <a:cxn ang="0">
                  <a:pos x="410520" y="57323"/>
                </a:cxn>
                <a:cxn ang="0">
                  <a:pos x="402548" y="53370"/>
                </a:cxn>
                <a:cxn ang="0">
                  <a:pos x="231166" y="53370"/>
                </a:cxn>
                <a:cxn ang="0">
                  <a:pos x="231166" y="23720"/>
                </a:cxn>
                <a:cxn ang="0">
                  <a:pos x="231166" y="1977"/>
                </a:cxn>
                <a:cxn ang="0">
                  <a:pos x="231166" y="0"/>
                </a:cxn>
                <a:cxn ang="0">
                  <a:pos x="177360" y="0"/>
                </a:cxn>
                <a:cxn ang="0">
                  <a:pos x="177360" y="1977"/>
                </a:cxn>
                <a:cxn ang="0">
                  <a:pos x="177360" y="23720"/>
                </a:cxn>
                <a:cxn ang="0">
                  <a:pos x="177360" y="53370"/>
                </a:cxn>
              </a:cxnLst>
              <a:rect l="0" t="0" r="0" b="0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9875" y="1731963"/>
            <a:ext cx="1920875" cy="2216150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8" name="Freeform 77"/>
            <p:cNvSpPr/>
            <p:nvPr/>
          </p:nvSpPr>
          <p:spPr>
            <a:xfrm>
              <a:off x="7490117" y="2517392"/>
              <a:ext cx="393572" cy="330320"/>
            </a:xfrm>
            <a:custGeom>
              <a:cxnLst>
                <a:cxn ang="0">
                  <a:pos x="269075" y="201752"/>
                </a:cxn>
                <a:cxn ang="0">
                  <a:pos x="393572" y="67251"/>
                </a:cxn>
                <a:cxn ang="0">
                  <a:pos x="152610" y="43515"/>
                </a:cxn>
                <a:cxn ang="0">
                  <a:pos x="0" y="3956"/>
                </a:cxn>
                <a:cxn ang="0">
                  <a:pos x="0" y="270981"/>
                </a:cxn>
                <a:cxn ang="0">
                  <a:pos x="78313" y="267025"/>
                </a:cxn>
                <a:cxn ang="0">
                  <a:pos x="383532" y="316474"/>
                </a:cxn>
                <a:cxn ang="0">
                  <a:pos x="269075" y="201752"/>
                </a:cxn>
              </a:cxnLst>
              <a:rect l="0" t="0" r="0" b="0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9" name="Rectangle 78"/>
            <p:cNvSpPr/>
            <p:nvPr/>
          </p:nvSpPr>
          <p:spPr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109" name="Freeform 112"/>
          <p:cNvSpPr>
            <a:spLocks noEditPoints="1"/>
          </p:cNvSpPr>
          <p:nvPr/>
        </p:nvSpPr>
        <p:spPr>
          <a:xfrm>
            <a:off x="3228975" y="2511425"/>
            <a:ext cx="573088" cy="576263"/>
          </a:xfrm>
          <a:custGeom>
            <a:cxnLst>
              <a:cxn ang="0">
                <a:pos x="356004" y="240126"/>
              </a:cxn>
              <a:cxn ang="0">
                <a:pos x="363960" y="184097"/>
              </a:cxn>
              <a:cxn ang="0">
                <a:pos x="182974" y="0"/>
              </a:cxn>
              <a:cxn ang="0">
                <a:pos x="0" y="184097"/>
              </a:cxn>
              <a:cxn ang="0">
                <a:pos x="182974" y="366193"/>
              </a:cxn>
              <a:cxn ang="0">
                <a:pos x="240651" y="356187"/>
              </a:cxn>
              <a:cxn ang="0">
                <a:pos x="282417" y="398209"/>
              </a:cxn>
              <a:cxn ang="0">
                <a:pos x="369926" y="398209"/>
              </a:cxn>
              <a:cxn ang="0">
                <a:pos x="369926" y="488257"/>
              </a:cxn>
              <a:cxn ang="0">
                <a:pos x="369926" y="488257"/>
              </a:cxn>
              <a:cxn ang="0">
                <a:pos x="457436" y="488257"/>
              </a:cxn>
              <a:cxn ang="0">
                <a:pos x="457436" y="576303"/>
              </a:cxn>
              <a:cxn ang="0">
                <a:pos x="457436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460242"/>
              </a:cxn>
              <a:cxn ang="0">
                <a:pos x="356004" y="240126"/>
              </a:cxn>
              <a:cxn ang="0">
                <a:pos x="145186" y="206108"/>
              </a:cxn>
              <a:cxn ang="0">
                <a:pos x="83532" y="144076"/>
              </a:cxn>
              <a:cxn ang="0">
                <a:pos x="145186" y="82043"/>
              </a:cxn>
              <a:cxn ang="0">
                <a:pos x="206840" y="144076"/>
              </a:cxn>
              <a:cxn ang="0">
                <a:pos x="145186" y="206108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613150" y="3484563"/>
            <a:ext cx="1920875" cy="2216150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4" name="Freeform 368"/>
            <p:cNvSpPr/>
            <p:nvPr/>
          </p:nvSpPr>
          <p:spPr>
            <a:xfrm>
              <a:off x="4345395" y="4717101"/>
              <a:ext cx="182730" cy="207329"/>
            </a:xfrm>
            <a:custGeom>
              <a:cxnLst>
                <a:cxn ang="0">
                  <a:pos x="0" y="0"/>
                </a:cxn>
                <a:cxn ang="0">
                  <a:pos x="35752" y="47845"/>
                </a:cxn>
                <a:cxn ang="0">
                  <a:pos x="35752" y="177426"/>
                </a:cxn>
                <a:cxn ang="0">
                  <a:pos x="65544" y="207329"/>
                </a:cxn>
                <a:cxn ang="0">
                  <a:pos x="150951" y="207329"/>
                </a:cxn>
                <a:cxn ang="0">
                  <a:pos x="182730" y="177426"/>
                </a:cxn>
                <a:cxn ang="0">
                  <a:pos x="146978" y="47845"/>
                </a:cxn>
                <a:cxn ang="0">
                  <a:pos x="166840" y="17942"/>
                </a:cxn>
                <a:cxn ang="0">
                  <a:pos x="43696" y="3987"/>
                </a:cxn>
                <a:cxn ang="0">
                  <a:pos x="0" y="0"/>
                </a:cxn>
              </a:cxnLst>
              <a:rect l="0" t="0" r="0" b="0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Freeform 369"/>
            <p:cNvSpPr/>
            <p:nvPr/>
          </p:nvSpPr>
          <p:spPr>
            <a:xfrm>
              <a:off x="4436760" y="4351641"/>
              <a:ext cx="397088" cy="435740"/>
            </a:xfrm>
            <a:custGeom>
              <a:cxnLst>
                <a:cxn ang="0">
                  <a:pos x="0" y="318349"/>
                </a:cxn>
                <a:cxn ang="0">
                  <a:pos x="397088" y="435740"/>
                </a:cxn>
                <a:cxn ang="0">
                  <a:pos x="397088" y="0"/>
                </a:cxn>
                <a:cxn ang="0">
                  <a:pos x="0" y="117391"/>
                </a:cxn>
                <a:cxn ang="0">
                  <a:pos x="0" y="318349"/>
                </a:cxn>
              </a:cxnLst>
              <a:rect l="0" t="0" r="0" b="0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6" name="Freeform 370"/>
            <p:cNvSpPr/>
            <p:nvPr/>
          </p:nvSpPr>
          <p:spPr>
            <a:xfrm>
              <a:off x="4257545" y="4471118"/>
              <a:ext cx="115965" cy="196786"/>
            </a:xfrm>
            <a:custGeom>
              <a:cxnLst>
                <a:cxn ang="0">
                  <a:pos x="115965" y="196786"/>
                </a:cxn>
                <a:cxn ang="0">
                  <a:pos x="115965" y="0"/>
                </a:cxn>
                <a:cxn ang="0">
                  <a:pos x="0" y="98393"/>
                </a:cxn>
                <a:cxn ang="0">
                  <a:pos x="115965" y="196786"/>
                </a:cxn>
              </a:cxnLst>
              <a:rect l="0" t="0" r="0" b="0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93825" y="3484563"/>
            <a:ext cx="2338388" cy="2216150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3751" y="3484101"/>
              <a:ext cx="1921673" cy="2216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1" name="TextBox 13"/>
            <p:cNvSpPr txBox="1"/>
            <p:nvPr/>
          </p:nvSpPr>
          <p:spPr>
            <a:xfrm>
              <a:off x="1394368" y="4154583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2" name="TextBox 13"/>
            <p:cNvSpPr txBox="1"/>
            <p:nvPr/>
          </p:nvSpPr>
          <p:spPr>
            <a:xfrm>
              <a:off x="1861288" y="4572011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95788" y="1739900"/>
            <a:ext cx="2338387" cy="2216150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64" y="1739944"/>
              <a:ext cx="1921673" cy="2216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8" name="TextBox 13"/>
            <p:cNvSpPr txBox="1"/>
            <p:nvPr/>
          </p:nvSpPr>
          <p:spPr>
            <a:xfrm>
              <a:off x="4395334" y="240045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9" name="TextBox 13"/>
            <p:cNvSpPr txBox="1"/>
            <p:nvPr/>
          </p:nvSpPr>
          <p:spPr>
            <a:xfrm>
              <a:off x="4740769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65750" y="3484563"/>
            <a:ext cx="2336800" cy="2216150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2189" y="3484101"/>
              <a:ext cx="1921673" cy="2216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5" name="TextBox 13"/>
            <p:cNvSpPr txBox="1"/>
            <p:nvPr/>
          </p:nvSpPr>
          <p:spPr>
            <a:xfrm>
              <a:off x="5365141" y="4160115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6" name="TextBox 13"/>
            <p:cNvSpPr txBox="1"/>
            <p:nvPr/>
          </p:nvSpPr>
          <p:spPr>
            <a:xfrm>
              <a:off x="5832061" y="457754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94688" y="1739900"/>
            <a:ext cx="2338387" cy="2216150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8778" y="1739944"/>
              <a:ext cx="1921673" cy="22167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4C02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2" name="TextBox 13"/>
            <p:cNvSpPr txBox="1"/>
            <p:nvPr/>
          </p:nvSpPr>
          <p:spPr>
            <a:xfrm>
              <a:off x="8295153" y="242722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3" name="TextBox 13"/>
            <p:cNvSpPr txBox="1"/>
            <p:nvPr/>
          </p:nvSpPr>
          <p:spPr>
            <a:xfrm>
              <a:off x="8746077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115" name="组合 37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0" name="圆角矩形 39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117" name="文本框 40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18" name="文本框 41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7119" name="图片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20" name="文本框 43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138363" y="3830638"/>
            <a:ext cx="1966912" cy="1577975"/>
            <a:chOff x="2138622" y="3830000"/>
            <a:chExt cx="1966954" cy="1578038"/>
          </a:xfrm>
        </p:grpSpPr>
        <p:sp>
          <p:nvSpPr>
            <p:cNvPr id="43" name="矩形 42"/>
            <p:cNvSpPr/>
            <p:nvPr/>
          </p:nvSpPr>
          <p:spPr>
            <a:xfrm>
              <a:off x="2161360" y="3830000"/>
              <a:ext cx="1944216" cy="792088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2704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716" y="4114358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4950" y="3325813"/>
            <a:ext cx="1990725" cy="2082800"/>
            <a:chOff x="4044941" y="3325944"/>
            <a:chExt cx="1990892" cy="2082094"/>
          </a:xfrm>
        </p:grpSpPr>
        <p:sp>
          <p:nvSpPr>
            <p:cNvPr id="44" name="矩形 43"/>
            <p:cNvSpPr/>
            <p:nvPr/>
          </p:nvSpPr>
          <p:spPr>
            <a:xfrm>
              <a:off x="4091617" y="3325944"/>
              <a:ext cx="1944216" cy="1291771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023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1676" y="388152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8213" y="2822575"/>
            <a:ext cx="1962150" cy="2586038"/>
            <a:chOff x="6017513" y="2821889"/>
            <a:chExt cx="1962536" cy="2586149"/>
          </a:xfrm>
        </p:grpSpPr>
        <p:sp>
          <p:nvSpPr>
            <p:cNvPr id="45" name="矩形 44"/>
            <p:cNvSpPr/>
            <p:nvPr/>
          </p:nvSpPr>
          <p:spPr>
            <a:xfrm>
              <a:off x="6035833" y="2821889"/>
              <a:ext cx="1944216" cy="1791454"/>
            </a:xfrm>
            <a:prstGeom prst="rect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1595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5473" y="358580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80363" y="2030413"/>
            <a:ext cx="1971675" cy="3378200"/>
            <a:chOff x="7980049" y="2029800"/>
            <a:chExt cx="1972265" cy="3378238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4216" cy="2592288"/>
            </a:xfrm>
            <a:prstGeom prst="rect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318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400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293" y="3267563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134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8136" name="文本框 2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37" name="文本框 2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8138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39" name="文本框 3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6816725" y="1970088"/>
            <a:ext cx="1835150" cy="2368550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832" y="1969980"/>
              <a:ext cx="1785944" cy="2062787"/>
            </a:xfrm>
            <a:custGeom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9010"/>
              <a:ext cx="1835901" cy="299739"/>
            </a:xfrm>
            <a:custGeom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94C022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05163" y="2919413"/>
            <a:ext cx="1835150" cy="2368550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313" y="2919152"/>
              <a:ext cx="1785944" cy="2060705"/>
            </a:xfrm>
            <a:custGeom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8184"/>
              <a:ext cx="1835901" cy="299739"/>
            </a:xfrm>
            <a:custGeom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1E830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5413" y="1728788"/>
            <a:ext cx="3894137" cy="4214812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986" y="1920023"/>
              <a:ext cx="3578134" cy="949174"/>
            </a:xfrm>
            <a:custGeom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986" y="1920023"/>
              <a:ext cx="3578134" cy="949174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386" y="1728523"/>
              <a:ext cx="293495" cy="29141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326"/>
              <a:ext cx="303902" cy="30390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758" y="1876310"/>
              <a:ext cx="2171026" cy="4067291"/>
            </a:xfrm>
            <a:custGeom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0413" y="3330575"/>
            <a:ext cx="2465387" cy="1831975"/>
            <a:chOff x="761030" y="3331336"/>
            <a:chExt cx="2464775" cy="1830669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67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  <a:endParaRPr kumimoji="0" lang="id-ID" sz="5400" b="1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0193" name="TextBox 13"/>
            <p:cNvSpPr txBox="1"/>
            <p:nvPr/>
          </p:nvSpPr>
          <p:spPr>
            <a:xfrm>
              <a:off x="891806" y="3331336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4" name="TextBox 13"/>
            <p:cNvSpPr txBox="1"/>
            <p:nvPr/>
          </p:nvSpPr>
          <p:spPr>
            <a:xfrm>
              <a:off x="891806" y="37180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12238" y="2166938"/>
            <a:ext cx="2354262" cy="1773237"/>
            <a:chOff x="9011985" y="2166722"/>
            <a:chExt cx="2355099" cy="1773408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8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30%</a:t>
              </a:r>
              <a:endParaRPr kumimoji="0" lang="id-ID" sz="5400" b="1" i="0" u="none" strike="noStrike" kern="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0190" name="TextBox 13"/>
            <p:cNvSpPr txBox="1"/>
            <p:nvPr/>
          </p:nvSpPr>
          <p:spPr>
            <a:xfrm>
              <a:off x="9033085" y="2166722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1" name="TextBox 13"/>
            <p:cNvSpPr txBox="1"/>
            <p:nvPr/>
          </p:nvSpPr>
          <p:spPr>
            <a:xfrm>
              <a:off x="9033085" y="25559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3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8" name="圆角矩形 27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50185" name="文本框 28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186" name="文本框 29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187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8" name="文本框 31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6823075" y="2754313"/>
            <a:ext cx="1938338" cy="1908175"/>
          </a:xfrm>
          <a:custGeom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E83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5824538" y="2994025"/>
            <a:ext cx="1481138" cy="1457325"/>
          </a:xfrm>
          <a:custGeom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4C022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4905375" y="3113088"/>
            <a:ext cx="1295400" cy="1265238"/>
          </a:xfrm>
          <a:custGeom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94C022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4183063" y="3238500"/>
            <a:ext cx="1028700" cy="1041400"/>
          </a:xfrm>
          <a:custGeom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94C022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8158163" y="3155950"/>
            <a:ext cx="2549525" cy="287338"/>
          </a:xfrm>
          <a:custGeom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1350" y="3465513"/>
            <a:ext cx="2551113" cy="285750"/>
          </a:xfrm>
          <a:custGeom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565900" y="2455863"/>
            <a:ext cx="673100" cy="1001713"/>
          </a:xfrm>
          <a:custGeom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852988" y="2449513"/>
            <a:ext cx="673100" cy="1001713"/>
          </a:xfrm>
          <a:custGeom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4625975" y="3622675"/>
            <a:ext cx="227013" cy="241300"/>
          </a:xfrm>
          <a:custGeom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7820025" y="3622675"/>
            <a:ext cx="242888" cy="252413"/>
          </a:xfrm>
          <a:custGeom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5475288" y="3640138"/>
            <a:ext cx="258763" cy="222250"/>
          </a:xfrm>
          <a:custGeom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5548313" y="3676650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5638800" y="36861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5638800" y="372110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5548313" y="3768725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5548313" y="3805238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6565900" y="3600450"/>
            <a:ext cx="301625" cy="30162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6611938" y="3640138"/>
            <a:ext cx="155575" cy="141288"/>
          </a:xfrm>
          <a:custGeom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6694488" y="3749675"/>
            <a:ext cx="119063" cy="138113"/>
          </a:xfrm>
          <a:custGeom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6757988" y="3608388"/>
            <a:ext cx="104775" cy="193675"/>
          </a:xfrm>
          <a:custGeom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44950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9713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684963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689725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385300" y="33956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390063" y="376872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052513" y="35988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7275" y="3971925"/>
            <a:ext cx="2071688" cy="214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09725" y="5114925"/>
            <a:ext cx="9529763" cy="876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600" i="0" u="none" strike="noStrike" kern="1200" cap="none" spc="1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51231" name="组合 34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6" name="圆角矩形 35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51233" name="文本框 36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34" name="文本框 37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235" name="图片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36" name="文本框 39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657"/>
          <a:stretch>
            <a:fillRect/>
          </a:stretch>
        </p:blipFill>
        <p:spPr>
          <a:xfrm>
            <a:off x="0" y="1150938"/>
            <a:ext cx="8709025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29724">
            <a:off x="9539288" y="4122738"/>
            <a:ext cx="1157287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4157663" y="2243138"/>
            <a:ext cx="71564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en-US" altLang="zh-CN" sz="8800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800" b="1">
              <a:solidFill>
                <a:srgbClr val="006A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76850" y="3505200"/>
            <a:ext cx="60372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r" eaLnBrk="1" hangingPunct="1"/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>
                <a:solidFill>
                  <a:srgbClr val="006A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>
              <a:solidFill>
                <a:srgbClr val="006A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1081088" y="1630363"/>
            <a:ext cx="5348287" cy="4308475"/>
            <a:chOff x="1080382" y="1630359"/>
            <a:chExt cx="5348726" cy="4307842"/>
          </a:xfrm>
        </p:grpSpPr>
        <p:grpSp>
          <p:nvGrpSpPr>
            <p:cNvPr id="17430" name="组合 24"/>
            <p:cNvGrpSpPr/>
            <p:nvPr/>
          </p:nvGrpSpPr>
          <p:grpSpPr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839"/>
              </a:xfrm>
              <a:custGeom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33" name="Freeform 6@|5FFC:1117452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7@|5FFC:16777215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9@|5FFC:1579032|FBC:16777215|LFC:0|LBC:16777215"/>
              <p:cNvSpPr/>
              <p:nvPr/>
            </p:nvSpPr>
            <p:spPr>
              <a:xfrm>
                <a:off x="5270854" y="5864865"/>
                <a:ext cx="1800257" cy="73336"/>
              </a:xfrm>
              <a:custGeom>
                <a:cxnLst>
                  <a:cxn ang="0">
                    <a:pos x="1796041" y="50288"/>
                  </a:cxn>
                  <a:cxn ang="0">
                    <a:pos x="1007638" y="10477"/>
                  </a:cxn>
                  <a:cxn ang="0">
                    <a:pos x="1007638" y="0"/>
                  </a:cxn>
                  <a:cxn ang="0">
                    <a:pos x="900129" y="6286"/>
                  </a:cxn>
                  <a:cxn ang="0">
                    <a:pos x="790511" y="0"/>
                  </a:cxn>
                  <a:cxn ang="0">
                    <a:pos x="790511" y="10477"/>
                  </a:cxn>
                  <a:cxn ang="0">
                    <a:pos x="2108" y="50288"/>
                  </a:cxn>
                  <a:cxn ang="0">
                    <a:pos x="50593" y="73336"/>
                  </a:cxn>
                  <a:cxn ang="0">
                    <a:pos x="790511" y="73336"/>
                  </a:cxn>
                  <a:cxn ang="0">
                    <a:pos x="1007638" y="73336"/>
                  </a:cxn>
                  <a:cxn ang="0">
                    <a:pos x="1747556" y="73336"/>
                  </a:cxn>
                  <a:cxn ang="0">
                    <a:pos x="1796041" y="50288"/>
                  </a:cxn>
                </a:cxnLst>
                <a:rect l="0" t="0" r="0" b="0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Freeform 10@|5FFC:14013394|FBC:16777215|LFC:0|LBC:16777215"/>
              <p:cNvSpPr/>
              <p:nvPr/>
            </p:nvSpPr>
            <p:spPr>
              <a:xfrm>
                <a:off x="5261391" y="5299477"/>
                <a:ext cx="1816816" cy="622166"/>
              </a:xfrm>
              <a:custGeom>
                <a:cxnLst>
                  <a:cxn ang="0">
                    <a:pos x="1666997" y="577876"/>
                  </a:cxn>
                  <a:cxn ang="0">
                    <a:pos x="1557271" y="472424"/>
                  </a:cxn>
                  <a:cxn ang="0">
                    <a:pos x="1506628" y="0"/>
                  </a:cxn>
                  <a:cxn ang="0">
                    <a:pos x="909463" y="8436"/>
                  </a:cxn>
                  <a:cxn ang="0">
                    <a:pos x="310188" y="0"/>
                  </a:cxn>
                  <a:cxn ang="0">
                    <a:pos x="261655" y="472424"/>
                  </a:cxn>
                  <a:cxn ang="0">
                    <a:pos x="151929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737" y="622166"/>
                  </a:cxn>
                  <a:cxn ang="0">
                    <a:pos x="1017079" y="622166"/>
                  </a:cxn>
                  <a:cxn ang="0">
                    <a:pos x="1816816" y="622166"/>
                  </a:cxn>
                  <a:cxn ang="0">
                    <a:pos x="1816816" y="613730"/>
                  </a:cxn>
                  <a:cxn ang="0">
                    <a:pos x="1666997" y="577876"/>
                  </a:cxn>
                </a:cxnLst>
                <a:rect l="0" t="0" r="0" b="0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Oval 11@|1FFC:2894892|FBC:16777215|LFC:0|LBC:16777215"/>
              <p:cNvSpPr/>
              <p:nvPr/>
            </p:nvSpPr>
            <p:spPr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8" name="Oval 12@|1FFC:657930|FBC:16777215|LFC:0|LBC:16777215"/>
              <p:cNvSpPr/>
              <p:nvPr/>
            </p:nvSpPr>
            <p:spPr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9" name="Oval 13@|1FFC:0|FBC:16777215|LFC:0|LBC:16777215"/>
              <p:cNvSpPr/>
              <p:nvPr/>
            </p:nvSpPr>
            <p:spPr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0" name="Oval 14@|1FFC:11835692|FBC:16777215|LFC:0|LBC:16777215"/>
              <p:cNvSpPr/>
              <p:nvPr/>
            </p:nvSpPr>
            <p:spPr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Oval 15@|1FFC:16777215|FBC:16777215|LFC:0|LBC:16777215"/>
              <p:cNvSpPr/>
              <p:nvPr/>
            </p:nvSpPr>
            <p:spPr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2" name="Freeform 16@|5FFC:11184552|FBC:16777215|LFC:0|LBC:16777215"/>
              <p:cNvSpPr/>
              <p:nvPr/>
            </p:nvSpPr>
            <p:spPr>
              <a:xfrm>
                <a:off x="5261391" y="5299477"/>
                <a:ext cx="1469067" cy="622166"/>
              </a:xfrm>
              <a:custGeom>
                <a:cxnLst>
                  <a:cxn ang="0">
                    <a:pos x="1469067" y="21090"/>
                  </a:cxn>
                  <a:cxn ang="0">
                    <a:pos x="1209447" y="4218"/>
                  </a:cxn>
                  <a:cxn ang="0">
                    <a:pos x="909724" y="8436"/>
                  </a:cxn>
                  <a:cxn ang="0">
                    <a:pos x="310277" y="0"/>
                  </a:cxn>
                  <a:cxn ang="0">
                    <a:pos x="261730" y="472424"/>
                  </a:cxn>
                  <a:cxn ang="0">
                    <a:pos x="151972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966" y="622166"/>
                  </a:cxn>
                  <a:cxn ang="0">
                    <a:pos x="911835" y="622166"/>
                  </a:cxn>
                  <a:cxn ang="0">
                    <a:pos x="1469067" y="21090"/>
                  </a:cxn>
                </a:cxnLst>
                <a:rect l="0" t="0" r="0" b="0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" name="Freeform 17@|5FFC:14013394|FBC:16777215|LFC:0|LBC:16777215"/>
              <p:cNvSpPr/>
              <p:nvPr/>
            </p:nvSpPr>
            <p:spPr>
              <a:xfrm>
                <a:off x="3506082" y="4864198"/>
                <a:ext cx="5348726" cy="508615"/>
              </a:xfrm>
              <a:custGeom>
                <a:cxnLst>
                  <a:cxn ang="0">
                    <a:pos x="0" y="0"/>
                  </a:cxn>
                  <a:cxn ang="0">
                    <a:pos x="0" y="358774"/>
                  </a:cxn>
                  <a:cxn ang="0">
                    <a:pos x="149688" y="508615"/>
                  </a:cxn>
                  <a:cxn ang="0">
                    <a:pos x="5201146" y="508615"/>
                  </a:cxn>
                  <a:cxn ang="0">
                    <a:pos x="5348726" y="358774"/>
                  </a:cxn>
                  <a:cxn ang="0">
                    <a:pos x="5348726" y="0"/>
                  </a:cxn>
                  <a:cxn ang="0">
                    <a:pos x="0" y="0"/>
                  </a:cxn>
                </a:cxnLst>
                <a:rect l="0" t="0" r="0" b="0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215" y="1874021"/>
              <a:ext cx="4885059" cy="274414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9963" y="1765300"/>
            <a:ext cx="4546600" cy="858838"/>
            <a:chOff x="7320530" y="1765202"/>
            <a:chExt cx="4546733" cy="85847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5623"/>
              <a:ext cx="659853" cy="659853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552" y="2100460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552" y="1765202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19963" y="3017838"/>
            <a:ext cx="4546600" cy="858837"/>
            <a:chOff x="7320530" y="3017415"/>
            <a:chExt cx="4546733" cy="858478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100271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552" y="3352673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552" y="3017415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19963" y="4337050"/>
            <a:ext cx="4546600" cy="858838"/>
            <a:chOff x="7320530" y="4337408"/>
            <a:chExt cx="4546733" cy="85847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919"/>
              <a:ext cx="659853" cy="659853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552" y="467266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552" y="433740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pic>
        <p:nvPicPr>
          <p:cNvPr id="17414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890713"/>
            <a:ext cx="4886325" cy="27543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5" name="组合 33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5" name="圆角矩形 34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7417" name="文本框 3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18" name="文本框 36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419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文本框 38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932363" y="2651125"/>
            <a:ext cx="2116137" cy="2117725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1E8300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468" name="Picture 12@|13FFC:16777215|FBC:16777215|LFC:0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2472" y="3187920"/>
              <a:ext cx="915585" cy="10186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781050" y="2132013"/>
            <a:ext cx="4233863" cy="1327150"/>
            <a:chOff x="780626" y="2132181"/>
            <a:chExt cx="4234021" cy="1326809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892" y="2132181"/>
              <a:ext cx="1323955" cy="1326809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072" y="3110883"/>
              <a:ext cx="319575" cy="139814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445" y="2547660"/>
              <a:ext cx="498635" cy="520245"/>
            </a:xfrm>
            <a:custGeom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7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1050" y="4149725"/>
            <a:ext cx="4324350" cy="1323975"/>
            <a:chOff x="780626" y="4149501"/>
            <a:chExt cx="4325331" cy="1323954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892" y="4149501"/>
              <a:ext cx="1323955" cy="1323954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168" y="4269341"/>
              <a:ext cx="373789" cy="245388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7" name="组合 46"/>
            <p:cNvGrpSpPr/>
            <p:nvPr/>
          </p:nvGrpSpPr>
          <p:grpSpPr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300" y="4614863"/>
                <a:ext cx="414338" cy="414337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788" y="4740275"/>
                <a:ext cx="196850" cy="198438"/>
              </a:xfrm>
              <a:custGeom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7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65950" y="2132013"/>
            <a:ext cx="4175125" cy="1327150"/>
            <a:chOff x="6966342" y="2132181"/>
            <a:chExt cx="4175467" cy="1326810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144" y="2132181"/>
              <a:ext cx="1323955" cy="1326810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0882"/>
              <a:ext cx="345256" cy="139814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0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6136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6135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6575" y="4143375"/>
            <a:ext cx="4254500" cy="1323975"/>
            <a:chOff x="6886447" y="4143795"/>
            <a:chExt cx="4255362" cy="1323955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145" y="4143795"/>
              <a:ext cx="1323955" cy="1323955"/>
            </a:xfrm>
            <a:prstGeom prst="ellipse">
              <a:avLst/>
            </a:prstGeom>
            <a:solidFill>
              <a:srgbClr val="94C022"/>
            </a:solidFill>
            <a:ln w="57150">
              <a:solidFill>
                <a:srgbClr val="1E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340"/>
              <a:ext cx="413737" cy="245387"/>
            </a:xfrm>
            <a:prstGeom prst="line">
              <a:avLst/>
            </a:prstGeom>
            <a:ln w="57150">
              <a:solidFill>
                <a:srgbClr val="1E8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6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136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135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439" name="组合 61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63" name="圆角矩形 62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8441" name="文本框 63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文本框 64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443" name="图片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4" name="文本框 66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38325" y="1860550"/>
            <a:ext cx="3487738" cy="812800"/>
            <a:chOff x="1837717" y="1860957"/>
            <a:chExt cx="3489026" cy="812917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9076" cy="699074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endPara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486" name="TextBox 13@|17FFC:16777215|FBC:16777215|LFC:16777215|LBC:16777215"/>
            <p:cNvSpPr txBox="1"/>
            <p:nvPr/>
          </p:nvSpPr>
          <p:spPr>
            <a:xfrm>
              <a:off x="27505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x-none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7" name="TextBox 13@|17FFC:16777215|FBC:16777215|LFC:16777215|LBC:16777215"/>
            <p:cNvSpPr txBox="1"/>
            <p:nvPr/>
          </p:nvSpPr>
          <p:spPr>
            <a:xfrm>
              <a:off x="27505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86538" y="1860550"/>
            <a:ext cx="3413125" cy="812800"/>
            <a:chOff x="6587139" y="1860957"/>
            <a:chExt cx="3413204" cy="812917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  <a:endPara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483" name="TextBox 13@|17FFC:16777215|FBC:16777215|LFC:16777215|LBC:16777215"/>
            <p:cNvSpPr txBox="1"/>
            <p:nvPr/>
          </p:nvSpPr>
          <p:spPr>
            <a:xfrm>
              <a:off x="74241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4" name="TextBox 13@|17FFC:16777215|FBC:16777215|LFC:16777215|LBC:16777215"/>
            <p:cNvSpPr txBox="1"/>
            <p:nvPr/>
          </p:nvSpPr>
          <p:spPr>
            <a:xfrm>
              <a:off x="74241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8325" y="3248025"/>
            <a:ext cx="3487738" cy="842963"/>
            <a:chOff x="1837717" y="3247406"/>
            <a:chExt cx="3489026" cy="843697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  <a:endPara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480" name="TextBox 13@|17FFC:16777215|FBC:16777215|LFC:16777215|LBC:16777215"/>
            <p:cNvSpPr txBox="1"/>
            <p:nvPr/>
          </p:nvSpPr>
          <p:spPr>
            <a:xfrm>
              <a:off x="27505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TextBox 13@|17FFC:16777215|FBC:16777215|LFC:16777215|LBC:16777215"/>
            <p:cNvSpPr txBox="1"/>
            <p:nvPr/>
          </p:nvSpPr>
          <p:spPr>
            <a:xfrm>
              <a:off x="27505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86538" y="3259138"/>
            <a:ext cx="3413125" cy="831850"/>
            <a:chOff x="6587139" y="3258767"/>
            <a:chExt cx="3413204" cy="832336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  <a:endPara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477" name="TextBox 13@|17FFC:16777215|FBC:16777215|LFC:16777215|LBC:16777215"/>
            <p:cNvSpPr txBox="1"/>
            <p:nvPr/>
          </p:nvSpPr>
          <p:spPr>
            <a:xfrm>
              <a:off x="74241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TextBox 13@|17FFC:16777215|FBC:16777215|LFC:16777215|LBC:16777215"/>
            <p:cNvSpPr txBox="1"/>
            <p:nvPr/>
          </p:nvSpPr>
          <p:spPr>
            <a:xfrm>
              <a:off x="74241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38325" y="4633913"/>
            <a:ext cx="3487738" cy="812800"/>
            <a:chOff x="1837717" y="4633856"/>
            <a:chExt cx="3489026" cy="812917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5</a:t>
              </a:r>
              <a:endPara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474" name="TextBox 13@|17FFC:16777215|FBC:16777215|LFC:16777215|LBC:16777215"/>
            <p:cNvSpPr txBox="1"/>
            <p:nvPr/>
          </p:nvSpPr>
          <p:spPr>
            <a:xfrm>
              <a:off x="27505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5" name="TextBox 13@|17FFC:16777215|FBC:16777215|LFC:16777215|LBC:16777215"/>
            <p:cNvSpPr txBox="1"/>
            <p:nvPr/>
          </p:nvSpPr>
          <p:spPr>
            <a:xfrm>
              <a:off x="27505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6538" y="4633913"/>
            <a:ext cx="3413125" cy="812800"/>
            <a:chOff x="6587139" y="4633856"/>
            <a:chExt cx="3413204" cy="812917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578"/>
              <a:ext cx="699076" cy="699074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471" name="TextBox 13@|17FFC:16777215|FBC:16777215|LFC:16777215|LBC:16777215"/>
            <p:cNvSpPr txBox="1"/>
            <p:nvPr/>
          </p:nvSpPr>
          <p:spPr>
            <a:xfrm>
              <a:off x="74241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2" name="TextBox 13@|17FFC:16777215|FBC:16777215|LFC:16777215|LBC:16777215"/>
            <p:cNvSpPr txBox="1"/>
            <p:nvPr/>
          </p:nvSpPr>
          <p:spPr>
            <a:xfrm>
              <a:off x="74241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4" name="组合 30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32" name="Rounded Rectangle 31@|1FFC:16777215|FBC:16777215|LFC:243595|LBC:16777215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9466" name="TextBox 32@|17FFC:16777215|FBC:16777215|LFC:16777215|LBC:1677721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67" name="TextBox 33@|17FFC:16777215|FBC:16777215|LFC:16777215|LBC:1677721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468" name="Picture 34@|13FFC:16777215|FBC:16777215|LFC:16777215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9" name="TextBox 35@|17FFC:16777215|FBC:16777215|LFC:16777215|LBC:16777215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871913" y="1676400"/>
            <a:ext cx="4138612" cy="4137025"/>
            <a:chOff x="3872501" y="1675639"/>
            <a:chExt cx="4138550" cy="4138548"/>
          </a:xfrm>
        </p:grpSpPr>
        <p:sp>
          <p:nvSpPr>
            <p:cNvPr id="8" name="Freeform 9@|5FFC:3675918|FBC:16777215|LFC:16777215|LBC:16777215"/>
            <p:cNvSpPr/>
            <p:nvPr/>
          </p:nvSpPr>
          <p:spPr bwMode="auto">
            <a:xfrm>
              <a:off x="4149888" y="1675639"/>
              <a:ext cx="1791888" cy="2069274"/>
            </a:xfrm>
            <a:custGeom>
              <a:gdLst>
                <a:gd name="T0" fmla="*/ 510 w 510"/>
                <a:gd name="T1" fmla="*/ 589 h 589"/>
                <a:gd name="T2" fmla="*/ 510 w 510"/>
                <a:gd name="T3" fmla="*/ 0 h 589"/>
                <a:gd name="T4" fmla="*/ 0 w 510"/>
                <a:gd name="T5" fmla="*/ 295 h 589"/>
                <a:gd name="T6" fmla="*/ 510 w 510"/>
                <a:gd name="T7" fmla="*/ 589 h 5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589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292" y="0"/>
                    <a:pt x="102" y="119"/>
                    <a:pt x="0" y="295"/>
                  </a:cubicBezTo>
                  <a:cubicBezTo>
                    <a:pt x="510" y="589"/>
                    <a:pt x="510" y="589"/>
                    <a:pt x="510" y="589"/>
                  </a:cubicBez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68@|17FFC:16777215|FBC:16777215|LFC:16777215|LBC:16777215"/>
            <p:cNvSpPr txBox="1"/>
            <p:nvPr/>
          </p:nvSpPr>
          <p:spPr>
            <a:xfrm>
              <a:off x="5050604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en-AU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8@|1FFC:2526967|FBC:16777215|LFC:0|LBC:16777215"/>
            <p:cNvSpPr>
              <a:spLocks noChangeArrowheads="1"/>
            </p:cNvSpPr>
            <p:nvPr/>
          </p:nvSpPr>
          <p:spPr bwMode="auto">
            <a:xfrm>
              <a:off x="5941776" y="3744913"/>
              <a:ext cx="1483" cy="1483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@|5FFC:192|FBC:16777215|LFC:16777215|LBC:16777215"/>
            <p:cNvSpPr/>
            <p:nvPr/>
          </p:nvSpPr>
          <p:spPr bwMode="auto">
            <a:xfrm>
              <a:off x="5941776" y="1675639"/>
              <a:ext cx="1791888" cy="2069274"/>
            </a:xfrm>
            <a:custGeom>
              <a:gdLst>
                <a:gd name="T0" fmla="*/ 510 w 510"/>
                <a:gd name="T1" fmla="*/ 295 h 589"/>
                <a:gd name="T2" fmla="*/ 0 w 510"/>
                <a:gd name="T3" fmla="*/ 0 h 589"/>
                <a:gd name="T4" fmla="*/ 0 w 510"/>
                <a:gd name="T5" fmla="*/ 589 h 589"/>
                <a:gd name="T6" fmla="*/ 510 w 510"/>
                <a:gd name="T7" fmla="*/ 295 h 5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295"/>
                  </a:moveTo>
                  <a:cubicBezTo>
                    <a:pt x="408" y="119"/>
                    <a:pt x="218" y="0"/>
                    <a:pt x="0" y="0"/>
                  </a:cubicBezTo>
                  <a:cubicBezTo>
                    <a:pt x="0" y="589"/>
                    <a:pt x="0" y="589"/>
                    <a:pt x="0" y="589"/>
                  </a:cubicBezTo>
                  <a:lnTo>
                    <a:pt x="510" y="295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69@|17FFC:16777215|FBC:16777215|LFC:16777215|LBC:16777215"/>
            <p:cNvSpPr txBox="1"/>
            <p:nvPr/>
          </p:nvSpPr>
          <p:spPr>
            <a:xfrm>
              <a:off x="6513912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kumimoji="0" lang="en-AU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@|5FFC:3675918|FBC:16777215|LFC:16777215|LBC:16777215"/>
            <p:cNvSpPr/>
            <p:nvPr/>
          </p:nvSpPr>
          <p:spPr bwMode="auto">
            <a:xfrm>
              <a:off x="5941776" y="2712501"/>
              <a:ext cx="2069275" cy="2069274"/>
            </a:xfrm>
            <a:custGeom>
              <a:gdLst>
                <a:gd name="T0" fmla="*/ 0 w 589"/>
                <a:gd name="T1" fmla="*/ 294 h 589"/>
                <a:gd name="T2" fmla="*/ 510 w 589"/>
                <a:gd name="T3" fmla="*/ 589 h 589"/>
                <a:gd name="T4" fmla="*/ 589 w 589"/>
                <a:gd name="T5" fmla="*/ 294 h 589"/>
                <a:gd name="T6" fmla="*/ 510 w 589"/>
                <a:gd name="T7" fmla="*/ 0 h 589"/>
                <a:gd name="T8" fmla="*/ 0 w 589"/>
                <a:gd name="T9" fmla="*/ 294 h 5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0" y="294"/>
                  </a:moveTo>
                  <a:cubicBezTo>
                    <a:pt x="510" y="589"/>
                    <a:pt x="510" y="589"/>
                    <a:pt x="510" y="589"/>
                  </a:cubicBezTo>
                  <a:cubicBezTo>
                    <a:pt x="560" y="502"/>
                    <a:pt x="589" y="402"/>
                    <a:pt x="589" y="294"/>
                  </a:cubicBezTo>
                  <a:cubicBezTo>
                    <a:pt x="589" y="187"/>
                    <a:pt x="560" y="86"/>
                    <a:pt x="510" y="0"/>
                  </a:cubicBezTo>
                  <a:cubicBezTo>
                    <a:pt x="0" y="294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70@|17FFC:16777215|FBC:16777215|LFC:16777215|LBC:16777215"/>
            <p:cNvSpPr txBox="1"/>
            <p:nvPr/>
          </p:nvSpPr>
          <p:spPr>
            <a:xfrm>
              <a:off x="7314828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kumimoji="0" lang="en-AU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0@|5FFC:192|FBC:16777215|LFC:16777215|LBC:16777215"/>
            <p:cNvSpPr/>
            <p:nvPr/>
          </p:nvSpPr>
          <p:spPr bwMode="auto">
            <a:xfrm>
              <a:off x="5941776" y="3744913"/>
              <a:ext cx="1791888" cy="2069274"/>
            </a:xfrm>
            <a:custGeom>
              <a:gdLst>
                <a:gd name="T0" fmla="*/ 0 w 510"/>
                <a:gd name="T1" fmla="*/ 0 h 589"/>
                <a:gd name="T2" fmla="*/ 0 w 510"/>
                <a:gd name="T3" fmla="*/ 589 h 589"/>
                <a:gd name="T4" fmla="*/ 510 w 510"/>
                <a:gd name="T5" fmla="*/ 295 h 589"/>
                <a:gd name="T6" fmla="*/ 0 w 510"/>
                <a:gd name="T7" fmla="*/ 0 h 5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0" y="0"/>
                  </a:moveTo>
                  <a:cubicBezTo>
                    <a:pt x="0" y="589"/>
                    <a:pt x="0" y="589"/>
                    <a:pt x="0" y="589"/>
                  </a:cubicBezTo>
                  <a:cubicBezTo>
                    <a:pt x="218" y="589"/>
                    <a:pt x="408" y="471"/>
                    <a:pt x="510" y="2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71@|17FFC:16777215|FBC:16777215|LFC:16777215|LBC:16777215"/>
            <p:cNvSpPr txBox="1"/>
            <p:nvPr/>
          </p:nvSpPr>
          <p:spPr>
            <a:xfrm>
              <a:off x="6482088" y="478005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kumimoji="0" lang="en-AU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@|5FFC:3675918|FBC:16777215|LFC:16777215|LBC:16777215"/>
            <p:cNvSpPr/>
            <p:nvPr/>
          </p:nvSpPr>
          <p:spPr bwMode="auto">
            <a:xfrm>
              <a:off x="4149888" y="3744913"/>
              <a:ext cx="1791888" cy="2069274"/>
            </a:xfrm>
            <a:custGeom>
              <a:gdLst>
                <a:gd name="T0" fmla="*/ 510 w 510"/>
                <a:gd name="T1" fmla="*/ 0 h 589"/>
                <a:gd name="T2" fmla="*/ 0 w 510"/>
                <a:gd name="T3" fmla="*/ 295 h 589"/>
                <a:gd name="T4" fmla="*/ 510 w 510"/>
                <a:gd name="T5" fmla="*/ 589 h 589"/>
                <a:gd name="T6" fmla="*/ 510 w 510"/>
                <a:gd name="T7" fmla="*/ 0 h 5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0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02" y="471"/>
                    <a:pt x="292" y="589"/>
                    <a:pt x="510" y="589"/>
                  </a:cubicBezTo>
                  <a:cubicBezTo>
                    <a:pt x="510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72@|17FFC:16777215|FBC:16777215|LFC:16777215|LBC:16777215"/>
            <p:cNvSpPr txBox="1"/>
            <p:nvPr/>
          </p:nvSpPr>
          <p:spPr>
            <a:xfrm>
              <a:off x="5098843" y="4675283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en-AU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2@|5FFC:192|FBC:16777215|LFC:16777215|LBC:16777215"/>
            <p:cNvSpPr/>
            <p:nvPr/>
          </p:nvSpPr>
          <p:spPr bwMode="auto">
            <a:xfrm>
              <a:off x="3872501" y="2712501"/>
              <a:ext cx="2069275" cy="2069274"/>
            </a:xfrm>
            <a:custGeom>
              <a:gdLst>
                <a:gd name="T0" fmla="*/ 79 w 589"/>
                <a:gd name="T1" fmla="*/ 0 h 589"/>
                <a:gd name="T2" fmla="*/ 0 w 589"/>
                <a:gd name="T3" fmla="*/ 294 h 589"/>
                <a:gd name="T4" fmla="*/ 79 w 589"/>
                <a:gd name="T5" fmla="*/ 589 h 589"/>
                <a:gd name="T6" fmla="*/ 589 w 589"/>
                <a:gd name="T7" fmla="*/ 294 h 589"/>
                <a:gd name="T8" fmla="*/ 79 w 589"/>
                <a:gd name="T9" fmla="*/ 0 h 5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79" y="0"/>
                  </a:moveTo>
                  <a:cubicBezTo>
                    <a:pt x="29" y="86"/>
                    <a:pt x="0" y="187"/>
                    <a:pt x="0" y="294"/>
                  </a:cubicBezTo>
                  <a:cubicBezTo>
                    <a:pt x="0" y="402"/>
                    <a:pt x="29" y="502"/>
                    <a:pt x="79" y="589"/>
                  </a:cubicBezTo>
                  <a:cubicBezTo>
                    <a:pt x="589" y="294"/>
                    <a:pt x="589" y="294"/>
                    <a:pt x="589" y="2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73@|17FFC:16777215|FBC:16777215|LFC:16777215|LBC:16777215"/>
            <p:cNvSpPr txBox="1"/>
            <p:nvPr/>
          </p:nvSpPr>
          <p:spPr>
            <a:xfrm>
              <a:off x="4363939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en-AU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13@|1FFC:16777215|FBC:16777215|LFC:0|LBC:16777215"/>
            <p:cNvSpPr>
              <a:spLocks noChangeArrowheads="1"/>
            </p:cNvSpPr>
            <p:nvPr/>
          </p:nvSpPr>
          <p:spPr bwMode="auto">
            <a:xfrm>
              <a:off x="5161533" y="2964671"/>
              <a:ext cx="1560486" cy="15604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6@|17FFC:16777215|FBC:16777215|LFC:16777215|LBC:16777215"/>
            <p:cNvSpPr txBox="1"/>
            <p:nvPr/>
          </p:nvSpPr>
          <p:spPr>
            <a:xfrm>
              <a:off x="5272769" y="3452166"/>
              <a:ext cx="136143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7063" y="1725613"/>
            <a:ext cx="3184525" cy="812800"/>
            <a:chOff x="626543" y="1725350"/>
            <a:chExt cx="3185487" cy="812889"/>
          </a:xfrm>
        </p:grpSpPr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1342527" y="1725350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Rectangle 1@|1FFC:16777215|FBC:16777215|LFC:16777215|LBC:16777215"/>
            <p:cNvSpPr/>
            <p:nvPr/>
          </p:nvSpPr>
          <p:spPr>
            <a:xfrm>
              <a:off x="626543" y="203040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7063" y="3259138"/>
            <a:ext cx="3184525" cy="809625"/>
            <a:chOff x="626543" y="3258875"/>
            <a:chExt cx="3185487" cy="809456"/>
          </a:xfrm>
        </p:grpSpPr>
        <p:sp>
          <p:nvSpPr>
            <p:cNvPr id="26" name="TextBox 25@|17FFC:16777215|FBC:16777215|LFC:16777215|LBC:16777215"/>
            <p:cNvSpPr txBox="1"/>
            <p:nvPr/>
          </p:nvSpPr>
          <p:spPr>
            <a:xfrm>
              <a:off x="1342527" y="325887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626543" y="3560500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7063" y="4725988"/>
            <a:ext cx="3184525" cy="868362"/>
            <a:chOff x="626543" y="4725725"/>
            <a:chExt cx="3185487" cy="868181"/>
          </a:xfrm>
        </p:grpSpPr>
        <p:sp>
          <p:nvSpPr>
            <p:cNvPr id="28" name="TextBox 27@|17FFC:16777215|FBC:16777215|LFC:16777215|LBC:16777215"/>
            <p:cNvSpPr txBox="1"/>
            <p:nvPr/>
          </p:nvSpPr>
          <p:spPr>
            <a:xfrm>
              <a:off x="1342527" y="472572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Rectangle 35@|1FFC:16777215|FBC:16777215|LFC:16777215|LBC:16777215"/>
            <p:cNvSpPr/>
            <p:nvPr/>
          </p:nvSpPr>
          <p:spPr>
            <a:xfrm>
              <a:off x="626543" y="5086075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04213" y="1830388"/>
            <a:ext cx="3184525" cy="812800"/>
            <a:chOff x="8303877" y="1830353"/>
            <a:chExt cx="3185487" cy="812889"/>
          </a:xfrm>
        </p:grpSpPr>
        <p:sp>
          <p:nvSpPr>
            <p:cNvPr id="30" name="TextBox 29@|17FFC:16777215|FBC:16777215|LFC:16777215|LBC:16777215"/>
            <p:cNvSpPr txBox="1"/>
            <p:nvPr/>
          </p:nvSpPr>
          <p:spPr>
            <a:xfrm>
              <a:off x="8305800" y="1830353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 36@|1FFC:16777215|FBC:16777215|LFC:16777215|LBC:16777215"/>
            <p:cNvSpPr/>
            <p:nvPr/>
          </p:nvSpPr>
          <p:spPr>
            <a:xfrm>
              <a:off x="8303877" y="2135411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04213" y="3363913"/>
            <a:ext cx="3184525" cy="809625"/>
            <a:chOff x="8303877" y="3363878"/>
            <a:chExt cx="3185487" cy="809456"/>
          </a:xfrm>
        </p:grpSpPr>
        <p:sp>
          <p:nvSpPr>
            <p:cNvPr id="32" name="TextBox 31@|17FFC:16777215|FBC:16777215|LFC:16777215|LBC:16777215"/>
            <p:cNvSpPr txBox="1"/>
            <p:nvPr/>
          </p:nvSpPr>
          <p:spPr>
            <a:xfrm>
              <a:off x="8305800" y="336387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37@|1FFC:16777215|FBC:16777215|LFC:16777215|LBC:16777215"/>
            <p:cNvSpPr/>
            <p:nvPr/>
          </p:nvSpPr>
          <p:spPr>
            <a:xfrm>
              <a:off x="8303877" y="3665503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4213" y="4830763"/>
            <a:ext cx="3184525" cy="868362"/>
            <a:chOff x="8303877" y="4830728"/>
            <a:chExt cx="3185487" cy="868181"/>
          </a:xfrm>
        </p:grpSpPr>
        <p:sp>
          <p:nvSpPr>
            <p:cNvPr id="34" name="TextBox 33@|17FFC:16777215|FBC:16777215|LFC:16777215|LBC:16777215"/>
            <p:cNvSpPr txBox="1"/>
            <p:nvPr/>
          </p:nvSpPr>
          <p:spPr>
            <a:xfrm>
              <a:off x="8305800" y="483072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38@|1FFC:16777215|FBC:16777215|LFC:16777215|LBC:16777215"/>
            <p:cNvSpPr/>
            <p:nvPr/>
          </p:nvSpPr>
          <p:spPr>
            <a:xfrm>
              <a:off x="8303877" y="519107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489" name="组合 39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41" name="Rounded Rectangle 40@|1FFC:16777215|FBC:16777215|LFC:243595|LBC:16777215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0491" name="TextBox 41@|17FFC:16777215|FBC:16777215|LFC:16777215|LBC:16777215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2" name="TextBox 42@|17FFC:16777215|FBC:16777215|LFC:16777215|LBC:16777215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493" name="Picture 43@|13FFC:16777215|FBC:16777215|LFC:16777215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4" name="TextBox 44@|17FFC:16777215|FBC:16777215|LFC:16777215|LBC:16777215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文本框 6"/>
          <p:cNvSpPr txBox="1"/>
          <p:nvPr/>
        </p:nvSpPr>
        <p:spPr>
          <a:xfrm>
            <a:off x="2116138" y="3722688"/>
            <a:ext cx="384492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600" b="1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lang="zh-CN" altLang="en-US" sz="1600" b="1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  <a:endParaRPr lang="zh-CN" altLang="en-US" sz="1600" b="1">
              <a:solidFill>
                <a:srgbClr val="315B2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7" name="文本框 7"/>
          <p:cNvSpPr txBox="1"/>
          <p:nvPr/>
        </p:nvSpPr>
        <p:spPr>
          <a:xfrm>
            <a:off x="2136775" y="2266950"/>
            <a:ext cx="38433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  <a:endParaRPr lang="zh-CN" altLang="en-US" sz="2000" b="1">
              <a:solidFill>
                <a:srgbClr val="315B2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08" name="组合 2"/>
          <p:cNvGrpSpPr/>
          <p:nvPr/>
        </p:nvGrpSpPr>
        <p:grpSpPr>
          <a:xfrm>
            <a:off x="1595438" y="2224088"/>
            <a:ext cx="439737" cy="522287"/>
            <a:chOff x="1231023" y="2673704"/>
            <a:chExt cx="440538" cy="523219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915"/>
              <a:ext cx="440538" cy="440539"/>
            </a:xfrm>
            <a:prstGeom prst="rect">
              <a:avLst/>
            </a:prstGeom>
            <a:solidFill>
              <a:srgbClr val="94C0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3041" y="2700784"/>
              <a:ext cx="438041" cy="440100"/>
            </a:xfrm>
            <a:prstGeom prst="triangle">
              <a:avLst>
                <a:gd name="adj" fmla="val 0"/>
              </a:avLst>
            </a:prstGeom>
            <a:solidFill>
              <a:srgbClr val="1E8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352" y="2673704"/>
              <a:ext cx="405880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  <a:sym typeface="微软雅黑" panose="020b0503020204020204" pitchFamily="34" charset="-122"/>
                </a:rPr>
                <a:t>1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36775" y="2682875"/>
            <a:ext cx="8459788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16138" y="4032250"/>
            <a:ext cx="8350250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1511" name="组合 1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17" name="圆角矩形 1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1513" name="文本框 1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4" name="文本框 1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515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6" name="文本框 2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733425" y="3990975"/>
            <a:ext cx="2924175" cy="1738313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6"/>
              <a:ext cx="2924673" cy="1738697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8515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038" y="4749641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1732" y="4316779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0288" y="1768475"/>
            <a:ext cx="3154362" cy="2505075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196" y="1767796"/>
              <a:ext cx="2924673" cy="1740275"/>
            </a:xfrm>
            <a:prstGeom prst="ellipse">
              <a:avLst/>
            </a:pr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0522" y="2511599"/>
              <a:ext cx="1634471" cy="1762384"/>
            </a:xfrm>
            <a:custGeom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599"/>
              <a:ext cx="1640787" cy="1762384"/>
            </a:xfrm>
            <a:custGeom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1E8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2979" y="176779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594" y="2449228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302" y="202467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3688" y="3990975"/>
            <a:ext cx="2925762" cy="1738313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6"/>
              <a:ext cx="2926253" cy="1738697"/>
            </a:xfrm>
            <a:prstGeom prst="ellipse">
              <a:avLst/>
            </a:prstGeom>
            <a:solidFill>
              <a:srgbClr val="94C0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864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7758" y="4807995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4983" y="4348843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99325" y="2536825"/>
            <a:ext cx="4078288" cy="2561927"/>
            <a:chOff x="7299429" y="2536999"/>
            <a:chExt cx="4078423" cy="2561693"/>
          </a:xfrm>
        </p:grpSpPr>
        <p:sp>
          <p:nvSpPr>
            <p:cNvPr id="22540" name="文本框 53"/>
            <p:cNvSpPr txBox="1"/>
            <p:nvPr/>
          </p:nvSpPr>
          <p:spPr>
            <a:xfrm>
              <a:off x="7299429" y="2536999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12129" y="2960208"/>
              <a:ext cx="4065723" cy="2138484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i="0" u="none" strike="noStrike" kern="1200" cap="none" spc="1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534" name="组合 25"/>
          <p:cNvGrpSpPr/>
          <p:nvPr/>
        </p:nvGrpSpPr>
        <p:grpSpPr>
          <a:xfrm>
            <a:off x="-201612" y="58738"/>
            <a:ext cx="4395787" cy="696912"/>
            <a:chOff x="3572099" y="2059583"/>
            <a:chExt cx="4395960" cy="698246"/>
          </a:xfrm>
        </p:grpSpPr>
        <p:sp>
          <p:nvSpPr>
            <p:cNvPr id="27" name="圆角矩形 26"/>
            <p:cNvSpPr/>
            <p:nvPr/>
          </p:nvSpPr>
          <p:spPr>
            <a:xfrm>
              <a:off x="4108062" y="2195768"/>
              <a:ext cx="3859997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8BB7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536" name="文本框 27"/>
            <p:cNvSpPr txBox="1"/>
            <p:nvPr/>
          </p:nvSpPr>
          <p:spPr>
            <a:xfrm>
              <a:off x="4669798" y="2231967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400">
                <a:solidFill>
                  <a:srgbClr val="3C78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7" name="文本框 28"/>
            <p:cNvSpPr txBox="1"/>
            <p:nvPr/>
          </p:nvSpPr>
          <p:spPr>
            <a:xfrm>
              <a:off x="4231514" y="2195767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538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039900">
              <a:off x="3875019" y="1756662"/>
              <a:ext cx="651661" cy="12575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文本框 30"/>
            <p:cNvSpPr txBox="1"/>
            <p:nvPr/>
          </p:nvSpPr>
          <p:spPr>
            <a:xfrm>
              <a:off x="3972751" y="2111498"/>
              <a:ext cx="508473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490</Paragraphs>
  <Slides>39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baseType="lpstr" size="55">
      <vt:lpstr>Arial</vt:lpstr>
      <vt:lpstr>微软雅黑</vt:lpstr>
      <vt:lpstr>等线 Light</vt:lpstr>
      <vt:lpstr>等线</vt:lpstr>
      <vt:lpstr>宋体</vt:lpstr>
      <vt:lpstr>Open Sans</vt:lpstr>
      <vt:lpstr>Calibri</vt:lpstr>
      <vt:lpstr>MS PGothic</vt:lpstr>
      <vt:lpstr>Roboto Medium</vt:lpstr>
      <vt:lpstr>Helvetica Light</vt:lpstr>
      <vt:lpstr>Source Sans Pro</vt:lpstr>
      <vt:lpstr>PT Sans</vt:lpstr>
      <vt:lpstr>Gill Sans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653</cp:revision>
  <dcterms:created xsi:type="dcterms:W3CDTF">2015-08-21T12:41:00Z</dcterms:created>
  <dcterms:modified xsi:type="dcterms:W3CDTF">2023-05-08T04:37:42Z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